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3" r:id="rId2"/>
    <p:sldId id="259" r:id="rId3"/>
    <p:sldId id="258" r:id="rId4"/>
    <p:sldId id="316" r:id="rId5"/>
    <p:sldId id="587" r:id="rId6"/>
    <p:sldId id="318" r:id="rId7"/>
    <p:sldId id="584" r:id="rId8"/>
    <p:sldId id="319" r:id="rId9"/>
    <p:sldId id="326" r:id="rId10"/>
    <p:sldId id="322" r:id="rId11"/>
    <p:sldId id="593" r:id="rId12"/>
    <p:sldId id="594" r:id="rId13"/>
    <p:sldId id="592" r:id="rId14"/>
    <p:sldId id="596" r:id="rId15"/>
    <p:sldId id="309" r:id="rId16"/>
    <p:sldId id="264" r:id="rId17"/>
    <p:sldId id="310" r:id="rId18"/>
    <p:sldId id="589" r:id="rId19"/>
    <p:sldId id="588" r:id="rId20"/>
    <p:sldId id="311" r:id="rId21"/>
    <p:sldId id="315" r:id="rId22"/>
    <p:sldId id="312" r:id="rId23"/>
    <p:sldId id="313" r:id="rId24"/>
    <p:sldId id="536" r:id="rId25"/>
    <p:sldId id="262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856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95F"/>
    <a:srgbClr val="1B233A"/>
    <a:srgbClr val="080D10"/>
    <a:srgbClr val="161A1C"/>
    <a:srgbClr val="C83126"/>
    <a:srgbClr val="00AEC4"/>
    <a:srgbClr val="00DFEC"/>
    <a:srgbClr val="00DCEA"/>
    <a:srgbClr val="53D9ED"/>
    <a:srgbClr val="01A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66" autoAdjust="0"/>
  </p:normalViewPr>
  <p:slideViewPr>
    <p:cSldViewPr snapToGrid="0" showGuides="1">
      <p:cViewPr varScale="1">
        <p:scale>
          <a:sx n="75" d="100"/>
          <a:sy n="75" d="100"/>
        </p:scale>
        <p:origin x="72" y="782"/>
      </p:cViewPr>
      <p:guideLst>
        <p:guide pos="6856"/>
        <p:guide orient="horz" pos="1117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30015504\Desktop\2018-2022&#24405;&#21462;&#22270;&#34920;&#20998;&#26512;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/>
              <a:t>毕业生成绩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101600">
                  <a:solidFill>
                    <a:schemeClr val="accent1">
                      <a:alpha val="2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4D-42B0-8925-7ECCA8301C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42</c:v>
                </c:pt>
                <c:pt idx="2">
                  <c:v>43</c:v>
                </c:pt>
                <c:pt idx="3">
                  <c:v>42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D-42B0-8925-7ECCA8301C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814592"/>
        <c:axId val="2113811312"/>
      </c:lineChart>
      <c:catAx>
        <c:axId val="211381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1312"/>
        <c:crosses val="autoZero"/>
        <c:auto val="1"/>
        <c:lblAlgn val="ctr"/>
        <c:lblOffset val="100"/>
        <c:tickMarkSkip val="10"/>
        <c:noMultiLvlLbl val="0"/>
      </c:catAx>
      <c:valAx>
        <c:axId val="2113811312"/>
        <c:scaling>
          <c:orientation val="minMax"/>
          <c:max val="45"/>
          <c:min val="38"/>
        </c:scaling>
        <c:delete val="0"/>
        <c:axPos val="l"/>
        <c:majorGridlines>
          <c:spPr>
            <a:ln w="9525" cap="flat" cmpd="sng" algn="ctr">
              <a:solidFill>
                <a:schemeClr val="tx2">
                  <a:alpha val="1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alpha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113814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2020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'2020'!$E$1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5D-45B2-9708-003461EBAE12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5D-45B2-9708-003461EBAE12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35D-45B2-9708-003461EBAE12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35D-45B2-9708-003461EBAE12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5D-45B2-9708-003461EBAE12}"/>
              </c:ext>
            </c:extLst>
          </c:dPt>
          <c:dLbls>
            <c:dLbl>
              <c:idx val="4"/>
              <c:layout>
                <c:manualLayout>
                  <c:x val="-0.20755905511811024"/>
                  <c:y val="5.418250520409086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5D-45B2-9708-003461EBAE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'2020'!$D$2:$D$6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'2020'!$E$2:$E$6</c:f>
              <c:numCache>
                <c:formatCode>General</c:formatCode>
                <c:ptCount val="5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16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5D-45B2-9708-003461EBAE1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2021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'2021'!$E$1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60-476A-8BB3-065E05A93138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60-476A-8BB3-065E05A93138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60-476A-8BB3-065E05A93138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60-476A-8BB3-065E05A93138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60-476A-8BB3-065E05A931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'2021'!$E$2:$E$6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F60-476A-8BB3-065E05A931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2022</a:t>
            </a:r>
            <a:r>
              <a:rPr lang="zh-CN"/>
              <a:t>成绩分布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'2022'!$E$1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1-4B60-AA14-77E9FEFD6981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1-4B60-AA14-77E9FEFD698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1-4B60-AA14-77E9FEFD6981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81-4B60-AA14-77E9FEFD6981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81-4B60-AA14-77E9FEFD69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'2022'!$D$2:$D$6</c:f>
              <c:strCache>
                <c:ptCount val="5"/>
                <c:pt idx="0">
                  <c:v>40分及以上</c:v>
                </c:pt>
                <c:pt idx="1">
                  <c:v>38分-39分</c:v>
                </c:pt>
                <c:pt idx="2">
                  <c:v>36分-37分</c:v>
                </c:pt>
                <c:pt idx="3">
                  <c:v>30分-35分</c:v>
                </c:pt>
                <c:pt idx="4">
                  <c:v>30分以下</c:v>
                </c:pt>
              </c:strCache>
            </c:strRef>
          </c:cat>
          <c:val>
            <c:numRef>
              <c:f>'2022'!$E$2:$E$6</c:f>
              <c:numCache>
                <c:formatCode>General</c:formatCode>
                <c:ptCount val="5"/>
                <c:pt idx="0">
                  <c:v>9</c:v>
                </c:pt>
                <c:pt idx="1">
                  <c:v>2</c:v>
                </c:pt>
                <c:pt idx="2">
                  <c:v>5</c:v>
                </c:pt>
                <c:pt idx="3">
                  <c:v>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81-4B60-AA14-77E9FEFD698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2020QS</a:t>
            </a:r>
            <a:r>
              <a:rPr lang="zh-CN"/>
              <a:t>排名人数统计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'2020'!$B$36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A-4657-A73E-7EACECF1A431}"/>
              </c:ext>
            </c:extLst>
          </c:dPt>
          <c:dPt>
            <c:idx val="1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A-4657-A73E-7EACECF1A431}"/>
              </c:ext>
            </c:extLst>
          </c:dPt>
          <c:dPt>
            <c:idx val="2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A-4657-A73E-7EACECF1A431}"/>
              </c:ext>
            </c:extLst>
          </c:dPt>
          <c:dPt>
            <c:idx val="3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EA-4657-A73E-7EACECF1A4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'2020'!$A$37:$A$40</c:f>
              <c:strCache>
                <c:ptCount val="4"/>
                <c:pt idx="0">
                  <c:v>Top 20</c:v>
                </c:pt>
                <c:pt idx="1">
                  <c:v>Top 21-30</c:v>
                </c:pt>
                <c:pt idx="2">
                  <c:v>Top 31-50</c:v>
                </c:pt>
                <c:pt idx="3">
                  <c:v>Top 51-100</c:v>
                </c:pt>
              </c:strCache>
            </c:strRef>
          </c:cat>
          <c:val>
            <c:numRef>
              <c:f>'2020'!$B$37:$B$40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EA-4657-A73E-7EACECF1A43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2021QS</a:t>
            </a:r>
            <a:r>
              <a:rPr lang="zh-CN"/>
              <a:t>排名人数统计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'2021'!$B$26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B4-4930-8823-098E91DACA2F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B4-4930-8823-098E91DACA2F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B4-4930-8823-098E91DACA2F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B4-4930-8823-098E91DACA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'2021'!$A$27:$A$30</c:f>
              <c:strCache>
                <c:ptCount val="4"/>
                <c:pt idx="0">
                  <c:v>Top 20</c:v>
                </c:pt>
                <c:pt idx="1">
                  <c:v>Top 21-30</c:v>
                </c:pt>
                <c:pt idx="2">
                  <c:v>Top 31-50</c:v>
                </c:pt>
                <c:pt idx="3">
                  <c:v>Top 51-100</c:v>
                </c:pt>
              </c:strCache>
            </c:strRef>
          </c:cat>
          <c:val>
            <c:numRef>
              <c:f>'2021'!$B$27:$B$30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B4-4930-8823-098E91DACA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/>
              <a:t>2022QS</a:t>
            </a:r>
            <a:r>
              <a:rPr lang="zh-CN"/>
              <a:t>排名人数统计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'2022'!$B$29</c:f>
              <c:strCache>
                <c:ptCount val="1"/>
                <c:pt idx="0">
                  <c:v>人数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3-4968-8F20-554C2D24B4C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3-4968-8F20-554C2D24B4C1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3-4968-8F20-554C2D24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'2022'!$A$30:$A$32</c:f>
              <c:strCache>
                <c:ptCount val="3"/>
                <c:pt idx="0">
                  <c:v>Top 20</c:v>
                </c:pt>
                <c:pt idx="1">
                  <c:v>Top 21-30</c:v>
                </c:pt>
                <c:pt idx="2">
                  <c:v>Top 31- 50</c:v>
                </c:pt>
              </c:strCache>
            </c:strRef>
          </c:cat>
          <c:val>
            <c:numRef>
              <c:f>'2022'!$B$30:$B$32</c:f>
              <c:numCache>
                <c:formatCode>General</c:formatCode>
                <c:ptCount val="3"/>
                <c:pt idx="0">
                  <c:v>8</c:v>
                </c:pt>
                <c:pt idx="1">
                  <c:v>12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73-4968-8F20-554C2D24B4C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0.15506</cdr:x>
      <cdr:y>0.11172</cdr:y>
    </cdr:from>
    <cdr:to>
      <cdr:x>0.30812</cdr:x>
      <cdr:y>0.41753</cdr:y>
    </cdr:to>
    <cdr:sp macro="" textlink="">
      <cdr:nvSpPr>
        <cdr:cNvPr id="2" name="十角星 4">
          <a:extLst xmlns:a="http://schemas.openxmlformats.org/drawingml/2006/main">
            <a:ext uri="{FF2B5EF4-FFF2-40B4-BE49-F238E27FC236}">
              <a16:creationId xmlns:a16="http://schemas.microsoft.com/office/drawing/2014/main" id="{2774F3B6-F2B0-4442-931B-1D6344952E1E}"/>
            </a:ext>
          </a:extLst>
        </cdr:cNvPr>
        <cdr:cNvSpPr/>
      </cdr:nvSpPr>
      <cdr:spPr>
        <a:xfrm xmlns:a="http://schemas.openxmlformats.org/drawingml/2006/main">
          <a:off x="1167192" y="437322"/>
          <a:ext cx="1152128" cy="1197048"/>
        </a:xfrm>
        <a:prstGeom xmlns:a="http://schemas.openxmlformats.org/drawingml/2006/main" prst="star10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zh-CN" sz="3600" b="1" dirty="0">
              <a:solidFill>
                <a:prstClr val="white"/>
              </a:solidFill>
              <a:latin typeface="Calibri"/>
              <a:ea typeface="宋体" panose="02010600030101010101" pitchFamily="2" charset="-122"/>
            </a:rPr>
            <a:t>45</a:t>
          </a:r>
          <a:endParaRPr lang="zh-CN" altLang="en-US" sz="3600" b="1" dirty="0">
            <a:solidFill>
              <a:prstClr val="white"/>
            </a:solidFill>
            <a:latin typeface="Calibri"/>
            <a:ea typeface="宋体" panose="02010600030101010101" pitchFamily="2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8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5eddbfb3-6d94-4d3f-8736-9b34fb7d7e4a.source.default.zh-Hans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2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24a30d75-c92c-41d6-85ce-9d343e368a63.source.3.zh-Hans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rgbClr val="D7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F54AD13-D38F-4F78-AD45-8BF0B65B43AD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560A4DD-BDF2-4331-97F9-564C2B825A7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15449" r="4280"/>
            <a:stretch/>
          </p:blipFill>
          <p:spPr>
            <a:xfrm>
              <a:off x="12699" y="0"/>
              <a:ext cx="12166599" cy="6858000"/>
            </a:xfrm>
            <a:prstGeom prst="rect">
              <a:avLst/>
            </a:prstGeom>
            <a:gradFill>
              <a:gsLst>
                <a:gs pos="100000">
                  <a:srgbClr val="DEDDDB"/>
                </a:gs>
                <a:gs pos="0">
                  <a:srgbClr val="D8DCDB"/>
                </a:gs>
              </a:gsLst>
              <a:lin ang="9000000" scaled="0"/>
            </a:gradFill>
          </p:spPr>
        </p:pic>
        <p:sp>
          <p:nvSpPr>
            <p:cNvPr id="22" name="íṥḷîḓê">
              <a:extLst>
                <a:ext uri="{FF2B5EF4-FFF2-40B4-BE49-F238E27FC236}">
                  <a16:creationId xmlns:a16="http://schemas.microsoft.com/office/drawing/2014/main" id="{14F14CA2-47A9-4814-852E-73BEA833B896}"/>
                </a:ext>
              </a:extLst>
            </p:cNvPr>
            <p:cNvSpPr/>
            <p:nvPr userDrawn="1"/>
          </p:nvSpPr>
          <p:spPr>
            <a:xfrm>
              <a:off x="0" y="-1"/>
              <a:ext cx="4038600" cy="6858001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ŝliḓé">
              <a:extLst>
                <a:ext uri="{FF2B5EF4-FFF2-40B4-BE49-F238E27FC236}">
                  <a16:creationId xmlns:a16="http://schemas.microsoft.com/office/drawing/2014/main" id="{BA69C456-2C88-4F92-BAC1-B01F061FF169}"/>
                </a:ext>
              </a:extLst>
            </p:cNvPr>
            <p:cNvSpPr/>
            <p:nvPr userDrawn="1"/>
          </p:nvSpPr>
          <p:spPr>
            <a:xfrm rot="5400000">
              <a:off x="4832351" y="-4819649"/>
              <a:ext cx="2540000" cy="12179299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>
                    <a:alpha val="42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îšľiḓe">
            <a:extLst>
              <a:ext uri="{FF2B5EF4-FFF2-40B4-BE49-F238E27FC236}">
                <a16:creationId xmlns:a16="http://schemas.microsoft.com/office/drawing/2014/main" id="{CB9B1F8E-9D50-4066-BB91-043D6897F58F}"/>
              </a:ext>
            </a:extLst>
          </p:cNvPr>
          <p:cNvSpPr/>
          <p:nvPr userDrawn="1"/>
        </p:nvSpPr>
        <p:spPr>
          <a:xfrm flipH="1">
            <a:off x="11176000" y="-1"/>
            <a:ext cx="1003298" cy="6858001"/>
          </a:xfrm>
          <a:prstGeom prst="rect">
            <a:avLst/>
          </a:prstGeom>
          <a:gradFill>
            <a:gsLst>
              <a:gs pos="100000">
                <a:srgbClr val="B9C4C0">
                  <a:alpha val="0"/>
                </a:srgbClr>
              </a:gs>
              <a:gs pos="0">
                <a:srgbClr val="B9C4C0">
                  <a:alpha val="2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ŝliḓê">
            <a:extLst>
              <a:ext uri="{FF2B5EF4-FFF2-40B4-BE49-F238E27FC236}">
                <a16:creationId xmlns:a16="http://schemas.microsoft.com/office/drawing/2014/main" id="{4156F2F6-B798-4EDC-9874-1E85EB7CB1CF}"/>
              </a:ext>
            </a:extLst>
          </p:cNvPr>
          <p:cNvSpPr/>
          <p:nvPr userDrawn="1"/>
        </p:nvSpPr>
        <p:spPr>
          <a:xfrm>
            <a:off x="0" y="5740400"/>
            <a:ext cx="4038600" cy="1117600"/>
          </a:xfrm>
          <a:prstGeom prst="rect">
            <a:avLst/>
          </a:prstGeom>
          <a:solidFill>
            <a:srgbClr val="232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5950" y="6024064"/>
            <a:ext cx="2012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45137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DEDC89B-C571-4634-8D8A-1F3EC0FB8101}"/>
              </a:ext>
            </a:extLst>
          </p:cNvPr>
          <p:cNvGrpSpPr/>
          <p:nvPr userDrawn="1"/>
        </p:nvGrpSpPr>
        <p:grpSpPr>
          <a:xfrm>
            <a:off x="4038600" y="5341508"/>
            <a:ext cx="473266" cy="398892"/>
            <a:chOff x="3520471" y="5405951"/>
            <a:chExt cx="473266" cy="398892"/>
          </a:xfrm>
        </p:grpSpPr>
        <p:sp>
          <p:nvSpPr>
            <p:cNvPr id="28" name="ïṩlíḋê">
              <a:extLst>
                <a:ext uri="{FF2B5EF4-FFF2-40B4-BE49-F238E27FC236}">
                  <a16:creationId xmlns:a16="http://schemas.microsoft.com/office/drawing/2014/main" id="{27BEEF70-CBAA-44E2-823A-AB050A716E1D}"/>
                </a:ext>
              </a:extLst>
            </p:cNvPr>
            <p:cNvSpPr/>
            <p:nvPr userDrawn="1"/>
          </p:nvSpPr>
          <p:spPr>
            <a:xfrm>
              <a:off x="3520471" y="5405951"/>
              <a:ext cx="473266" cy="3988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ï$líḍé">
              <a:extLst>
                <a:ext uri="{FF2B5EF4-FFF2-40B4-BE49-F238E27FC236}">
                  <a16:creationId xmlns:a16="http://schemas.microsoft.com/office/drawing/2014/main" id="{C057F200-0A83-4812-8C44-A0AEB5A8896A}"/>
                </a:ext>
              </a:extLst>
            </p:cNvPr>
            <p:cNvSpPr/>
            <p:nvPr userDrawn="1"/>
          </p:nvSpPr>
          <p:spPr>
            <a:xfrm>
              <a:off x="3618674" y="5523958"/>
              <a:ext cx="251460" cy="81439"/>
            </a:xfrm>
            <a:custGeom>
              <a:avLst/>
              <a:gdLst>
                <a:gd name="connsiteX0" fmla="*/ 0 w 251460"/>
                <a:gd name="connsiteY0" fmla="*/ 38100 h 38100"/>
                <a:gd name="connsiteX1" fmla="*/ 251460 w 251460"/>
                <a:gd name="connsiteY1" fmla="*/ 38100 h 38100"/>
                <a:gd name="connsiteX2" fmla="*/ 175260 w 251460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460" h="38100">
                  <a:moveTo>
                    <a:pt x="0" y="38100"/>
                  </a:moveTo>
                  <a:lnTo>
                    <a:pt x="251460" y="38100"/>
                  </a:lnTo>
                  <a:lnTo>
                    <a:pt x="17526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1" y="3991535"/>
            <a:ext cx="2463799" cy="369332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2000" b="1" dirty="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2023/2/21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ś1iḓe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ṥļíďe">
            <a:extLst>
              <a:ext uri="{FF2B5EF4-FFF2-40B4-BE49-F238E27FC236}">
                <a16:creationId xmlns:a16="http://schemas.microsoft.com/office/drawing/2014/main" id="{5C52F283-8C30-47F7-BEE3-0FB72F172358}"/>
              </a:ext>
            </a:extLst>
          </p:cNvPr>
          <p:cNvSpPr/>
          <p:nvPr userDrawn="1"/>
        </p:nvSpPr>
        <p:spPr>
          <a:xfrm>
            <a:off x="-4" y="0"/>
            <a:ext cx="12192004" cy="6858000"/>
          </a:xfrm>
          <a:prstGeom prst="rect">
            <a:avLst/>
          </a:prstGeom>
          <a:solidFill>
            <a:srgbClr val="232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0CD1F4-06D1-4C88-85C9-5E48919CD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3" t="22428" r="4280" b="8925"/>
          <a:stretch/>
        </p:blipFill>
        <p:spPr>
          <a:xfrm>
            <a:off x="5196115" y="1130300"/>
            <a:ext cx="6284686" cy="4869404"/>
          </a:xfrm>
          <a:prstGeom prst="rect">
            <a:avLst/>
          </a:prstGeom>
          <a:gradFill>
            <a:gsLst>
              <a:gs pos="100000">
                <a:srgbClr val="DEDDDB"/>
              </a:gs>
              <a:gs pos="0">
                <a:srgbClr val="D8DCDB"/>
              </a:gs>
            </a:gsLst>
            <a:lin ang="9000000" scaled="0"/>
          </a:gradFill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56342" y="3429000"/>
            <a:ext cx="4158342" cy="1089529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6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56342" y="4518529"/>
            <a:ext cx="4158342" cy="258532"/>
          </a:xfrm>
        </p:spPr>
        <p:txBody>
          <a:bodyPr wrap="square">
            <a:spAutoFit/>
          </a:bodyPr>
          <a:lstStyle>
            <a:lvl1pPr marL="0" indent="0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4C8735-6938-4158-AEB6-041103931FE6}"/>
              </a:ext>
            </a:extLst>
          </p:cNvPr>
          <p:cNvGrpSpPr/>
          <p:nvPr userDrawn="1"/>
        </p:nvGrpSpPr>
        <p:grpSpPr>
          <a:xfrm flipH="1">
            <a:off x="0" y="-1"/>
            <a:ext cx="12193812" cy="6858001"/>
            <a:chOff x="0" y="-1"/>
            <a:chExt cx="12193812" cy="685800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66FE142-B254-4AC8-9100-199EBEA8581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280" t="15449" r="4280"/>
            <a:stretch/>
          </p:blipFill>
          <p:spPr>
            <a:xfrm>
              <a:off x="27213" y="0"/>
              <a:ext cx="12166599" cy="6858000"/>
            </a:xfrm>
            <a:prstGeom prst="rect">
              <a:avLst/>
            </a:prstGeom>
            <a:gradFill>
              <a:gsLst>
                <a:gs pos="100000">
                  <a:srgbClr val="DEDDDB"/>
                </a:gs>
                <a:gs pos="0">
                  <a:srgbClr val="D8DCDB"/>
                </a:gs>
              </a:gsLst>
              <a:lin ang="9000000" scaled="0"/>
            </a:gradFill>
          </p:spPr>
        </p:pic>
        <p:sp>
          <p:nvSpPr>
            <p:cNvPr id="13" name="îŝḻïḋe">
              <a:extLst>
                <a:ext uri="{FF2B5EF4-FFF2-40B4-BE49-F238E27FC236}">
                  <a16:creationId xmlns:a16="http://schemas.microsoft.com/office/drawing/2014/main" id="{8115CFD9-4BEC-496B-B526-0F4E2D98AF71}"/>
                </a:ext>
              </a:extLst>
            </p:cNvPr>
            <p:cNvSpPr/>
            <p:nvPr userDrawn="1"/>
          </p:nvSpPr>
          <p:spPr>
            <a:xfrm>
              <a:off x="0" y="-1"/>
              <a:ext cx="4038600" cy="6858001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îS1îḓé">
              <a:extLst>
                <a:ext uri="{FF2B5EF4-FFF2-40B4-BE49-F238E27FC236}">
                  <a16:creationId xmlns:a16="http://schemas.microsoft.com/office/drawing/2014/main" id="{091977BA-F219-4FB0-A6EB-5F18B11DA587}"/>
                </a:ext>
              </a:extLst>
            </p:cNvPr>
            <p:cNvSpPr/>
            <p:nvPr userDrawn="1"/>
          </p:nvSpPr>
          <p:spPr>
            <a:xfrm rot="5400000">
              <a:off x="4832351" y="-4819649"/>
              <a:ext cx="2540000" cy="12179299"/>
            </a:xfrm>
            <a:prstGeom prst="rect">
              <a:avLst/>
            </a:prstGeom>
            <a:gradFill>
              <a:gsLst>
                <a:gs pos="100000">
                  <a:srgbClr val="B9C4C0">
                    <a:alpha val="0"/>
                  </a:srgbClr>
                </a:gs>
                <a:gs pos="0">
                  <a:srgbClr val="B9C4C0">
                    <a:alpha val="42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81" y="2540001"/>
            <a:ext cx="6236603" cy="164306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None/>
              <a:defRPr lang="en-US" altLang="zh-CN" sz="4800" b="1" smtClean="0">
                <a:solidFill>
                  <a:srgbClr val="3F495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28312" y="6068416"/>
            <a:ext cx="2692400" cy="2474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6044020"/>
            <a:ext cx="2547257" cy="2962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2023/2/21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DB"/>
        </a:solidFill>
        <a:effectLst/>
      </p:bgPr>
    </p:bg>
    <p:spTree>
      <p:nvGrpSpPr>
        <p:cNvPr id="1" name="í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îşľïḓê">
            <a:extLst>
              <a:ext uri="{FF2B5EF4-FFF2-40B4-BE49-F238E27FC236}">
                <a16:creationId xmlns:a16="http://schemas.microsoft.com/office/drawing/2014/main" id="{727FE8D0-F196-4723-A644-E8B521BB747F}"/>
              </a:ext>
            </a:extLst>
          </p:cNvPr>
          <p:cNvSpPr txBox="1">
            <a:spLocks/>
          </p:cNvSpPr>
          <p:nvPr/>
        </p:nvSpPr>
        <p:spPr>
          <a:xfrm>
            <a:off x="612900" y="1657999"/>
            <a:ext cx="5914899" cy="208672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8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222D57"/>
                </a:solidFill>
                <a:latin typeface="+mn-lt"/>
                <a:ea typeface="+mn-ea"/>
                <a:cs typeface="+mn-ea"/>
                <a:sym typeface="+mn-lt"/>
              </a:rPr>
              <a:t>IB &amp; A-Level </a:t>
            </a:r>
            <a:r>
              <a:rPr lang="zh-CN" altLang="en-US" sz="7200" dirty="0">
                <a:solidFill>
                  <a:srgbClr val="222D57"/>
                </a:solidFill>
                <a:latin typeface="+mn-lt"/>
                <a:ea typeface="+mn-ea"/>
                <a:cs typeface="+mn-ea"/>
                <a:sym typeface="+mn-lt"/>
              </a:rPr>
              <a:t>课程介绍</a:t>
            </a:r>
            <a:endParaRPr lang="en-US" altLang="zh-CN" sz="7200" dirty="0">
              <a:solidFill>
                <a:srgbClr val="222D5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1675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DF20-9399-42DF-9B87-7A103D89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开设课程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2FCDF9-57EB-4123-BF2A-6C711CE8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EA8C1B-FCBE-4F99-BC77-71E346F122A3}"/>
              </a:ext>
            </a:extLst>
          </p:cNvPr>
          <p:cNvGrpSpPr/>
          <p:nvPr/>
        </p:nvGrpSpPr>
        <p:grpSpPr>
          <a:xfrm>
            <a:off x="0" y="1"/>
            <a:ext cx="12191999" cy="6857999"/>
            <a:chOff x="0" y="1"/>
            <a:chExt cx="12191999" cy="6857999"/>
          </a:xfrm>
        </p:grpSpPr>
        <p:grpSp>
          <p:nvGrpSpPr>
            <p:cNvPr id="5" name="isļïďé">
              <a:extLst>
                <a:ext uri="{FF2B5EF4-FFF2-40B4-BE49-F238E27FC236}">
                  <a16:creationId xmlns:a16="http://schemas.microsoft.com/office/drawing/2014/main" id="{92027D87-4E4D-4733-B06F-100882708F6F}"/>
                </a:ext>
              </a:extLst>
            </p:cNvPr>
            <p:cNvGrpSpPr/>
            <p:nvPr/>
          </p:nvGrpSpPr>
          <p:grpSpPr>
            <a:xfrm>
              <a:off x="0" y="1"/>
              <a:ext cx="12191999" cy="6857999"/>
              <a:chOff x="0" y="1"/>
              <a:chExt cx="12191999" cy="6857999"/>
            </a:xfrm>
          </p:grpSpPr>
          <p:sp>
            <p:nvSpPr>
              <p:cNvPr id="37" name="iS1ïdê">
                <a:extLst>
                  <a:ext uri="{FF2B5EF4-FFF2-40B4-BE49-F238E27FC236}">
                    <a16:creationId xmlns:a16="http://schemas.microsoft.com/office/drawing/2014/main" id="{B83FEE2F-09CD-4425-B36A-806007C6F839}"/>
                  </a:ext>
                </a:extLst>
              </p:cNvPr>
              <p:cNvSpPr/>
              <p:nvPr/>
            </p:nvSpPr>
            <p:spPr>
              <a:xfrm>
                <a:off x="0" y="1"/>
                <a:ext cx="1867559" cy="1866898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îṧļîďè">
                <a:extLst>
                  <a:ext uri="{FF2B5EF4-FFF2-40B4-BE49-F238E27FC236}">
                    <a16:creationId xmlns:a16="http://schemas.microsoft.com/office/drawing/2014/main" id="{9E935442-A146-4CDD-BB7F-191FED25F590}"/>
                  </a:ext>
                </a:extLst>
              </p:cNvPr>
              <p:cNvSpPr/>
              <p:nvPr/>
            </p:nvSpPr>
            <p:spPr>
              <a:xfrm>
                <a:off x="11188699" y="5855055"/>
                <a:ext cx="1003300" cy="1002945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ïṥļïḓê">
              <a:extLst>
                <a:ext uri="{FF2B5EF4-FFF2-40B4-BE49-F238E27FC236}">
                  <a16:creationId xmlns:a16="http://schemas.microsoft.com/office/drawing/2014/main" id="{51CB2331-28C9-43A8-B21C-507532166613}"/>
                </a:ext>
              </a:extLst>
            </p:cNvPr>
            <p:cNvGrpSpPr/>
            <p:nvPr/>
          </p:nvGrpSpPr>
          <p:grpSpPr>
            <a:xfrm>
              <a:off x="660399" y="1157968"/>
              <a:ext cx="10858500" cy="3552284"/>
              <a:chOff x="660399" y="1157968"/>
              <a:chExt cx="10858500" cy="3552284"/>
            </a:xfrm>
          </p:grpSpPr>
          <p:sp>
            <p:nvSpPr>
              <p:cNvPr id="7" name="iṧľíḓe">
                <a:extLst>
                  <a:ext uri="{FF2B5EF4-FFF2-40B4-BE49-F238E27FC236}">
                    <a16:creationId xmlns:a16="http://schemas.microsoft.com/office/drawing/2014/main" id="{97A0E722-39AA-4FE2-95F3-07805B8FE596}"/>
                  </a:ext>
                </a:extLst>
              </p:cNvPr>
              <p:cNvSpPr/>
              <p:nvPr/>
            </p:nvSpPr>
            <p:spPr>
              <a:xfrm>
                <a:off x="3198498" y="1157968"/>
                <a:ext cx="5658954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6000" b="1" dirty="0">
                    <a:cs typeface="+mn-ea"/>
                    <a:sym typeface="+mn-lt"/>
                  </a:rPr>
                  <a:t>IBDP </a:t>
                </a:r>
                <a:r>
                  <a:rPr lang="zh-CN" altLang="en-US" sz="6000" b="1" dirty="0">
                    <a:cs typeface="+mn-ea"/>
                    <a:sym typeface="+mn-lt"/>
                  </a:rPr>
                  <a:t>开设课程</a:t>
                </a:r>
                <a:endParaRPr lang="en-US" altLang="zh-CN" sz="6000" b="1" dirty="0">
                  <a:cs typeface="+mn-ea"/>
                  <a:sym typeface="+mn-lt"/>
                </a:endParaRPr>
              </a:p>
            </p:txBody>
          </p:sp>
          <p:grpSp>
            <p:nvGrpSpPr>
              <p:cNvPr id="8" name="iṡļiḋe">
                <a:extLst>
                  <a:ext uri="{FF2B5EF4-FFF2-40B4-BE49-F238E27FC236}">
                    <a16:creationId xmlns:a16="http://schemas.microsoft.com/office/drawing/2014/main" id="{230761F4-7C1F-46A8-B114-4C3C31791EA5}"/>
                  </a:ext>
                </a:extLst>
              </p:cNvPr>
              <p:cNvGrpSpPr/>
              <p:nvPr/>
            </p:nvGrpSpPr>
            <p:grpSpPr>
              <a:xfrm>
                <a:off x="660399" y="2647259"/>
                <a:ext cx="10858500" cy="2062993"/>
                <a:chOff x="660399" y="2647259"/>
                <a:chExt cx="10858500" cy="2062993"/>
              </a:xfrm>
            </p:grpSpPr>
            <p:grpSp>
              <p:nvGrpSpPr>
                <p:cNvPr id="9" name="íṣ1îḑè">
                  <a:extLst>
                    <a:ext uri="{FF2B5EF4-FFF2-40B4-BE49-F238E27FC236}">
                      <a16:creationId xmlns:a16="http://schemas.microsoft.com/office/drawing/2014/main" id="{54D9E0E9-DE15-4514-815D-1EDD39D555DC}"/>
                    </a:ext>
                  </a:extLst>
                </p:cNvPr>
                <p:cNvGrpSpPr/>
                <p:nvPr/>
              </p:nvGrpSpPr>
              <p:grpSpPr>
                <a:xfrm>
                  <a:off x="660399" y="2647259"/>
                  <a:ext cx="5328302" cy="870515"/>
                  <a:chOff x="3230308" y="1772210"/>
                  <a:chExt cx="8172798" cy="805856"/>
                </a:xfrm>
              </p:grpSpPr>
              <p:sp>
                <p:nvSpPr>
                  <p:cNvPr id="31" name="íšḷídé">
                    <a:extLst>
                      <a:ext uri="{FF2B5EF4-FFF2-40B4-BE49-F238E27FC236}">
                        <a16:creationId xmlns:a16="http://schemas.microsoft.com/office/drawing/2014/main" id="{B29527E7-3CC0-4944-A4D4-5C16A509F4C1}"/>
                      </a:ext>
                    </a:extLst>
                  </p:cNvPr>
                  <p:cNvSpPr/>
                  <p:nvPr/>
                </p:nvSpPr>
                <p:spPr>
                  <a:xfrm>
                    <a:off x="3230308" y="1772210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ïṡļïḓé">
                    <a:extLst>
                      <a:ext uri="{FF2B5EF4-FFF2-40B4-BE49-F238E27FC236}">
                        <a16:creationId xmlns:a16="http://schemas.microsoft.com/office/drawing/2014/main" id="{2676FF09-F601-4FC5-8F25-F9EDC0474C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859385"/>
                    <a:ext cx="860721" cy="543808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01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iṧlïďê">
                    <a:extLst>
                      <a:ext uri="{FF2B5EF4-FFF2-40B4-BE49-F238E27FC236}">
                        <a16:creationId xmlns:a16="http://schemas.microsoft.com/office/drawing/2014/main" id="{239F0006-32CC-4DBA-B4E8-2C2A1F4A5AF4}"/>
                      </a:ext>
                    </a:extLst>
                  </p:cNvPr>
                  <p:cNvSpPr/>
                  <p:nvPr/>
                </p:nvSpPr>
                <p:spPr>
                  <a:xfrm>
                    <a:off x="4372245" y="1907404"/>
                    <a:ext cx="6617820" cy="4298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Chinese A /English A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（英文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中文）</a:t>
                    </a:r>
                  </a:p>
                </p:txBody>
              </p:sp>
              <p:cxnSp>
                <p:nvCxnSpPr>
                  <p:cNvPr id="34" name="í$ḻiḍê">
                    <a:extLst>
                      <a:ext uri="{FF2B5EF4-FFF2-40B4-BE49-F238E27FC236}">
                        <a16:creationId xmlns:a16="http://schemas.microsoft.com/office/drawing/2014/main" id="{7A5C7D34-296A-44D1-B9DE-A6A377B16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772210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išļïḑè">
                  <a:extLst>
                    <a:ext uri="{FF2B5EF4-FFF2-40B4-BE49-F238E27FC236}">
                      <a16:creationId xmlns:a16="http://schemas.microsoft.com/office/drawing/2014/main" id="{AEF621F5-F3DE-4E16-B8DA-A38CE6D007DA}"/>
                    </a:ext>
                  </a:extLst>
                </p:cNvPr>
                <p:cNvGrpSpPr/>
                <p:nvPr/>
              </p:nvGrpSpPr>
              <p:grpSpPr>
                <a:xfrm>
                  <a:off x="6190597" y="2647259"/>
                  <a:ext cx="5328302" cy="870515"/>
                  <a:chOff x="3230308" y="1772210"/>
                  <a:chExt cx="8172798" cy="805856"/>
                </a:xfrm>
              </p:grpSpPr>
              <p:sp>
                <p:nvSpPr>
                  <p:cNvPr id="25" name="ísļiḍê">
                    <a:extLst>
                      <a:ext uri="{FF2B5EF4-FFF2-40B4-BE49-F238E27FC236}">
                        <a16:creationId xmlns:a16="http://schemas.microsoft.com/office/drawing/2014/main" id="{D89D6A3B-1502-4090-B347-2C9276794D0A}"/>
                      </a:ext>
                    </a:extLst>
                  </p:cNvPr>
                  <p:cNvSpPr/>
                  <p:nvPr/>
                </p:nvSpPr>
                <p:spPr>
                  <a:xfrm>
                    <a:off x="3230308" y="1772210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ïš1ïḑê">
                    <a:extLst>
                      <a:ext uri="{FF2B5EF4-FFF2-40B4-BE49-F238E27FC236}">
                        <a16:creationId xmlns:a16="http://schemas.microsoft.com/office/drawing/2014/main" id="{26594F4E-3691-478F-ADC1-2209343A0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859385"/>
                    <a:ext cx="860721" cy="543808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02</a:t>
                    </a:r>
                    <a:endParaRPr kumimoji="1" lang="zh-CN" altLang="en-US" sz="2400" b="1" dirty="0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iṩlíḍé">
                    <a:extLst>
                      <a:ext uri="{FF2B5EF4-FFF2-40B4-BE49-F238E27FC236}">
                        <a16:creationId xmlns:a16="http://schemas.microsoft.com/office/drawing/2014/main" id="{125824F4-E458-41D8-A0CA-9070D84488A0}"/>
                      </a:ext>
                    </a:extLst>
                  </p:cNvPr>
                  <p:cNvSpPr/>
                  <p:nvPr/>
                </p:nvSpPr>
                <p:spPr>
                  <a:xfrm>
                    <a:off x="4372245" y="1907404"/>
                    <a:ext cx="6617821" cy="4298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English B/Chinese B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（英文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中文）</a:t>
                    </a:r>
                  </a:p>
                </p:txBody>
              </p:sp>
              <p:cxnSp>
                <p:nvCxnSpPr>
                  <p:cNvPr id="28" name="íṡlîḑé">
                    <a:extLst>
                      <a:ext uri="{FF2B5EF4-FFF2-40B4-BE49-F238E27FC236}">
                        <a16:creationId xmlns:a16="http://schemas.microsoft.com/office/drawing/2014/main" id="{BDC83E9F-B097-4C85-9D58-98B08C6AC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772210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iS1îḑe">
                  <a:extLst>
                    <a:ext uri="{FF2B5EF4-FFF2-40B4-BE49-F238E27FC236}">
                      <a16:creationId xmlns:a16="http://schemas.microsoft.com/office/drawing/2014/main" id="{BC82A0CF-1F77-41AB-B110-E0B8990C6085}"/>
                    </a:ext>
                  </a:extLst>
                </p:cNvPr>
                <p:cNvGrpSpPr/>
                <p:nvPr/>
              </p:nvGrpSpPr>
              <p:grpSpPr>
                <a:xfrm>
                  <a:off x="660399" y="3839732"/>
                  <a:ext cx="5328302" cy="870520"/>
                  <a:chOff x="3230308" y="1183349"/>
                  <a:chExt cx="8172798" cy="805862"/>
                </a:xfrm>
              </p:grpSpPr>
              <p:sp>
                <p:nvSpPr>
                  <p:cNvPr id="19" name="iṥḷide">
                    <a:extLst>
                      <a:ext uri="{FF2B5EF4-FFF2-40B4-BE49-F238E27FC236}">
                        <a16:creationId xmlns:a16="http://schemas.microsoft.com/office/drawing/2014/main" id="{333ACD4E-43E6-402A-9AD8-C2AFC60CD6A7}"/>
                      </a:ext>
                    </a:extLst>
                  </p:cNvPr>
                  <p:cNvSpPr/>
                  <p:nvPr/>
                </p:nvSpPr>
                <p:spPr>
                  <a:xfrm>
                    <a:off x="3230308" y="1183355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ïśḷïḓe">
                    <a:extLst>
                      <a:ext uri="{FF2B5EF4-FFF2-40B4-BE49-F238E27FC236}">
                        <a16:creationId xmlns:a16="http://schemas.microsoft.com/office/drawing/2014/main" id="{D652B7CA-2F05-4672-959E-5C919C33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270520"/>
                    <a:ext cx="860721" cy="54380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03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" name="isļíḍe">
                    <a:extLst>
                      <a:ext uri="{FF2B5EF4-FFF2-40B4-BE49-F238E27FC236}">
                        <a16:creationId xmlns:a16="http://schemas.microsoft.com/office/drawing/2014/main" id="{02E51200-A75B-49A7-8E25-8409CCCA167B}"/>
                      </a:ext>
                    </a:extLst>
                  </p:cNvPr>
                  <p:cNvSpPr/>
                  <p:nvPr/>
                </p:nvSpPr>
                <p:spPr>
                  <a:xfrm>
                    <a:off x="4372245" y="1237831"/>
                    <a:ext cx="6617820" cy="65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Economics/Business Management 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（经济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商管）</a:t>
                    </a:r>
                  </a:p>
                </p:txBody>
              </p:sp>
              <p:cxnSp>
                <p:nvCxnSpPr>
                  <p:cNvPr id="22" name="îṡḷidê">
                    <a:extLst>
                      <a:ext uri="{FF2B5EF4-FFF2-40B4-BE49-F238E27FC236}">
                        <a16:creationId xmlns:a16="http://schemas.microsoft.com/office/drawing/2014/main" id="{30663C82-890B-4186-A36F-1A7E75664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183349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ïśļïďe">
                  <a:extLst>
                    <a:ext uri="{FF2B5EF4-FFF2-40B4-BE49-F238E27FC236}">
                      <a16:creationId xmlns:a16="http://schemas.microsoft.com/office/drawing/2014/main" id="{59D564E7-B730-4B32-96B8-18ECB9E94C71}"/>
                    </a:ext>
                  </a:extLst>
                </p:cNvPr>
                <p:cNvGrpSpPr/>
                <p:nvPr/>
              </p:nvGrpSpPr>
              <p:grpSpPr>
                <a:xfrm>
                  <a:off x="6190597" y="3839737"/>
                  <a:ext cx="5328302" cy="870515"/>
                  <a:chOff x="3230308" y="1183351"/>
                  <a:chExt cx="8172798" cy="805858"/>
                </a:xfrm>
              </p:grpSpPr>
              <p:sp>
                <p:nvSpPr>
                  <p:cNvPr id="13" name="ïṥļiḑè">
                    <a:extLst>
                      <a:ext uri="{FF2B5EF4-FFF2-40B4-BE49-F238E27FC236}">
                        <a16:creationId xmlns:a16="http://schemas.microsoft.com/office/drawing/2014/main" id="{F42B3918-AFED-48D3-85FE-82EDB20889B4}"/>
                      </a:ext>
                    </a:extLst>
                  </p:cNvPr>
                  <p:cNvSpPr/>
                  <p:nvPr/>
                </p:nvSpPr>
                <p:spPr>
                  <a:xfrm>
                    <a:off x="3230308" y="1183353"/>
                    <a:ext cx="8162487" cy="8058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" name="işľiḑé">
                    <a:extLst>
                      <a:ext uri="{FF2B5EF4-FFF2-40B4-BE49-F238E27FC236}">
                        <a16:creationId xmlns:a16="http://schemas.microsoft.com/office/drawing/2014/main" id="{B0791C14-ADA7-4CD9-9387-5028508EBC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50272" y="1270529"/>
                    <a:ext cx="860721" cy="543809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b" anchorCtr="1">
                    <a:sp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cs typeface="+mn-ea"/>
                        <a:sym typeface="+mn-lt"/>
                      </a:rPr>
                      <a:t>04</a:t>
                    </a:r>
                    <a:endParaRPr kumimoji="1" lang="zh-CN" altLang="en-US" sz="2400" b="1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iṩľîdè">
                    <a:extLst>
                      <a:ext uri="{FF2B5EF4-FFF2-40B4-BE49-F238E27FC236}">
                        <a16:creationId xmlns:a16="http://schemas.microsoft.com/office/drawing/2014/main" id="{B4953EB3-2927-45BB-BAC0-EFC1E3B65C4A}"/>
                      </a:ext>
                    </a:extLst>
                  </p:cNvPr>
                  <p:cNvSpPr/>
                  <p:nvPr/>
                </p:nvSpPr>
                <p:spPr>
                  <a:xfrm>
                    <a:off x="4372245" y="1318544"/>
                    <a:ext cx="6617821" cy="4298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/>
                  <a:p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PH/CH/Bio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（物理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化学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/</a:t>
                    </a:r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生物）</a:t>
                    </a:r>
                  </a:p>
                </p:txBody>
              </p:sp>
              <p:cxnSp>
                <p:nvCxnSpPr>
                  <p:cNvPr id="16" name="íṡlíḍê">
                    <a:extLst>
                      <a:ext uri="{FF2B5EF4-FFF2-40B4-BE49-F238E27FC236}">
                        <a16:creationId xmlns:a16="http://schemas.microsoft.com/office/drawing/2014/main" id="{A8C4B4EF-AE29-4266-9BEE-8D6BC51B9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30308" y="1183351"/>
                    <a:ext cx="8172798" cy="0"/>
                  </a:xfrm>
                  <a:prstGeom prst="line">
                    <a:avLst/>
                  </a:prstGeom>
                  <a:ln w="25400">
                    <a:solidFill>
                      <a:schemeClr val="tx2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9" name="iṥḷide">
            <a:extLst>
              <a:ext uri="{FF2B5EF4-FFF2-40B4-BE49-F238E27FC236}">
                <a16:creationId xmlns:a16="http://schemas.microsoft.com/office/drawing/2014/main" id="{9BA13DE7-7A62-4718-9343-962506943686}"/>
              </a:ext>
            </a:extLst>
          </p:cNvPr>
          <p:cNvSpPr/>
          <p:nvPr/>
        </p:nvSpPr>
        <p:spPr>
          <a:xfrm>
            <a:off x="660399" y="5034175"/>
            <a:ext cx="5321580" cy="870512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ïśḷïḓe">
            <a:extLst>
              <a:ext uri="{FF2B5EF4-FFF2-40B4-BE49-F238E27FC236}">
                <a16:creationId xmlns:a16="http://schemas.microsoft.com/office/drawing/2014/main" id="{E2163986-598C-4B82-AE7E-5D604DC4E94F}"/>
              </a:ext>
            </a:extLst>
          </p:cNvPr>
          <p:cNvSpPr txBox="1"/>
          <p:nvPr/>
        </p:nvSpPr>
        <p:spPr>
          <a:xfrm>
            <a:off x="803806" y="5128333"/>
            <a:ext cx="561152" cy="587441"/>
          </a:xfrm>
          <a:prstGeom prst="rect">
            <a:avLst/>
          </a:prstGeom>
          <a:noFill/>
        </p:spPr>
        <p:txBody>
          <a:bodyPr wrap="none" lIns="108000" tIns="108000" rIns="108000" bIns="108000" rtlCol="0" anchor="b" anchorCtr="1">
            <a:spAutoFit/>
          </a:bodyPr>
          <a:lstStyle/>
          <a:p>
            <a:pPr algn="ctr"/>
            <a:r>
              <a:rPr kumimoji="1" lang="en-US" altLang="zh-CN" sz="2400" b="1" dirty="0">
                <a:cs typeface="+mn-ea"/>
                <a:sym typeface="+mn-lt"/>
              </a:rPr>
              <a:t>05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  <p:sp>
        <p:nvSpPr>
          <p:cNvPr id="41" name="isļíḍe">
            <a:extLst>
              <a:ext uri="{FF2B5EF4-FFF2-40B4-BE49-F238E27FC236}">
                <a16:creationId xmlns:a16="http://schemas.microsoft.com/office/drawing/2014/main" id="{129581F4-1CF8-47AF-B158-9EFD0BE7F8E1}"/>
              </a:ext>
            </a:extLst>
          </p:cNvPr>
          <p:cNvSpPr/>
          <p:nvPr/>
        </p:nvSpPr>
        <p:spPr>
          <a:xfrm>
            <a:off x="1404891" y="5180217"/>
            <a:ext cx="4314525" cy="464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Mathematics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（数学）</a:t>
            </a:r>
          </a:p>
        </p:txBody>
      </p:sp>
      <p:cxnSp>
        <p:nvCxnSpPr>
          <p:cNvPr id="42" name="îṡḷidê">
            <a:extLst>
              <a:ext uri="{FF2B5EF4-FFF2-40B4-BE49-F238E27FC236}">
                <a16:creationId xmlns:a16="http://schemas.microsoft.com/office/drawing/2014/main" id="{552ACE61-B3C1-4537-9AB5-BCF3392E8703}"/>
              </a:ext>
            </a:extLst>
          </p:cNvPr>
          <p:cNvCxnSpPr>
            <a:cxnSpLocks/>
          </p:cNvCxnSpPr>
          <p:nvPr/>
        </p:nvCxnSpPr>
        <p:spPr>
          <a:xfrm>
            <a:off x="660399" y="5034169"/>
            <a:ext cx="5328302" cy="0"/>
          </a:xfrm>
          <a:prstGeom prst="line">
            <a:avLst/>
          </a:prstGeom>
          <a:ln w="2540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ïṥļiḑè">
            <a:extLst>
              <a:ext uri="{FF2B5EF4-FFF2-40B4-BE49-F238E27FC236}">
                <a16:creationId xmlns:a16="http://schemas.microsoft.com/office/drawing/2014/main" id="{1ECAC625-EB32-4A8C-9818-B494F526136A}"/>
              </a:ext>
            </a:extLst>
          </p:cNvPr>
          <p:cNvSpPr/>
          <p:nvPr/>
        </p:nvSpPr>
        <p:spPr>
          <a:xfrm>
            <a:off x="6190597" y="5034179"/>
            <a:ext cx="5321580" cy="87051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işľiḑé">
            <a:extLst>
              <a:ext uri="{FF2B5EF4-FFF2-40B4-BE49-F238E27FC236}">
                <a16:creationId xmlns:a16="http://schemas.microsoft.com/office/drawing/2014/main" id="{5B16E999-223D-471D-B328-8F0859822E04}"/>
              </a:ext>
            </a:extLst>
          </p:cNvPr>
          <p:cNvSpPr txBox="1"/>
          <p:nvPr/>
        </p:nvSpPr>
        <p:spPr>
          <a:xfrm>
            <a:off x="6334004" y="5128350"/>
            <a:ext cx="561152" cy="587441"/>
          </a:xfrm>
          <a:prstGeom prst="rect">
            <a:avLst/>
          </a:prstGeom>
          <a:noFill/>
        </p:spPr>
        <p:txBody>
          <a:bodyPr wrap="none" lIns="108000" tIns="108000" rIns="108000" bIns="108000" rtlCol="0" anchor="b" anchorCtr="1">
            <a:spAutoFit/>
          </a:bodyPr>
          <a:lstStyle/>
          <a:p>
            <a:pPr algn="ctr"/>
            <a:r>
              <a:rPr kumimoji="1" lang="en-US" altLang="zh-CN" sz="2400" b="1" dirty="0">
                <a:cs typeface="+mn-ea"/>
                <a:sym typeface="+mn-lt"/>
              </a:rPr>
              <a:t>06</a:t>
            </a:r>
            <a:endParaRPr kumimoji="1" lang="zh-CN" altLang="en-US" sz="2400" b="1" dirty="0">
              <a:cs typeface="+mn-ea"/>
              <a:sym typeface="+mn-lt"/>
            </a:endParaRPr>
          </a:p>
        </p:txBody>
      </p:sp>
      <p:sp>
        <p:nvSpPr>
          <p:cNvPr id="45" name="iṩľîdè">
            <a:extLst>
              <a:ext uri="{FF2B5EF4-FFF2-40B4-BE49-F238E27FC236}">
                <a16:creationId xmlns:a16="http://schemas.microsoft.com/office/drawing/2014/main" id="{5D03E957-61CF-4B62-8447-E45C99610F81}"/>
              </a:ext>
            </a:extLst>
          </p:cNvPr>
          <p:cNvSpPr/>
          <p:nvPr/>
        </p:nvSpPr>
        <p:spPr>
          <a:xfrm>
            <a:off x="6935089" y="4995886"/>
            <a:ext cx="4314526" cy="956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b" anchorCtr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VA/Mu/German/Japanese/Spanish/an subject from Group 4  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（视觉艺术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音乐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德文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日文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西班牙语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kumimoji="1"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kumimoji="1" lang="zh-CN" altLang="en-US" sz="1600" b="1" dirty="0">
                <a:solidFill>
                  <a:schemeClr val="tx1"/>
                </a:solidFill>
                <a:cs typeface="+mn-ea"/>
                <a:sym typeface="+mn-lt"/>
              </a:rPr>
              <a:t>组的另一门课）</a:t>
            </a:r>
          </a:p>
        </p:txBody>
      </p:sp>
      <p:cxnSp>
        <p:nvCxnSpPr>
          <p:cNvPr id="46" name="íṡlíḍê">
            <a:extLst>
              <a:ext uri="{FF2B5EF4-FFF2-40B4-BE49-F238E27FC236}">
                <a16:creationId xmlns:a16="http://schemas.microsoft.com/office/drawing/2014/main" id="{CE275072-2527-4F56-87FF-14CDA5B3359A}"/>
              </a:ext>
            </a:extLst>
          </p:cNvPr>
          <p:cNvCxnSpPr>
            <a:cxnSpLocks/>
          </p:cNvCxnSpPr>
          <p:nvPr/>
        </p:nvCxnSpPr>
        <p:spPr>
          <a:xfrm>
            <a:off x="6190597" y="5034177"/>
            <a:ext cx="5328302" cy="0"/>
          </a:xfrm>
          <a:prstGeom prst="line">
            <a:avLst/>
          </a:prstGeom>
          <a:ln w="2540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 descr="IB">
            <a:extLst>
              <a:ext uri="{FF2B5EF4-FFF2-40B4-BE49-F238E27FC236}">
                <a16:creationId xmlns:a16="http://schemas.microsoft.com/office/drawing/2014/main" id="{1EDDCDC7-B288-426A-B6A3-5F7C0B4F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885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D62A8-9B77-4D58-8502-9595E7CD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A-level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248CB0-10BB-4F9E-A4A1-A08AFD85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îṧḷíḍè">
            <a:extLst>
              <a:ext uri="{FF2B5EF4-FFF2-40B4-BE49-F238E27FC236}">
                <a16:creationId xmlns:a16="http://schemas.microsoft.com/office/drawing/2014/main" id="{9CB74CFE-899A-4D44-964A-067276A86E97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11</a:t>
            </a:fld>
            <a:endParaRPr lang="zh-CN" altLang="en-US"/>
          </a:p>
        </p:txBody>
      </p:sp>
      <p:grpSp>
        <p:nvGrpSpPr>
          <p:cNvPr id="5" name="iṡlïḑê">
            <a:extLst>
              <a:ext uri="{FF2B5EF4-FFF2-40B4-BE49-F238E27FC236}">
                <a16:creationId xmlns:a16="http://schemas.microsoft.com/office/drawing/2014/main" id="{0FD90A94-E944-4EDE-8AB7-71F869920B8E}"/>
              </a:ext>
            </a:extLst>
          </p:cNvPr>
          <p:cNvGrpSpPr/>
          <p:nvPr/>
        </p:nvGrpSpPr>
        <p:grpSpPr>
          <a:xfrm>
            <a:off x="660400" y="1163784"/>
            <a:ext cx="10858500" cy="4598674"/>
            <a:chOff x="660400" y="1163784"/>
            <a:chExt cx="10858500" cy="4598674"/>
          </a:xfrm>
        </p:grpSpPr>
        <p:sp>
          <p:nvSpPr>
            <p:cNvPr id="6" name="işḻîde">
              <a:extLst>
                <a:ext uri="{FF2B5EF4-FFF2-40B4-BE49-F238E27FC236}">
                  <a16:creationId xmlns:a16="http://schemas.microsoft.com/office/drawing/2014/main" id="{AF7BDA92-2135-4841-ADAA-1406A820BBB0}"/>
                </a:ext>
              </a:extLst>
            </p:cNvPr>
            <p:cNvSpPr txBox="1"/>
            <p:nvPr/>
          </p:nvSpPr>
          <p:spPr>
            <a:xfrm>
              <a:off x="660400" y="1163784"/>
              <a:ext cx="108585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A-level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简介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" name="ïSľíďè">
              <a:extLst>
                <a:ext uri="{FF2B5EF4-FFF2-40B4-BE49-F238E27FC236}">
                  <a16:creationId xmlns:a16="http://schemas.microsoft.com/office/drawing/2014/main" id="{0CCFC1ED-F3B5-4851-AAB0-692BB5B157F5}"/>
                </a:ext>
              </a:extLst>
            </p:cNvPr>
            <p:cNvGrpSpPr/>
            <p:nvPr/>
          </p:nvGrpSpPr>
          <p:grpSpPr>
            <a:xfrm>
              <a:off x="1321067" y="2360863"/>
              <a:ext cx="8515920" cy="3401595"/>
              <a:chOff x="1321067" y="2360863"/>
              <a:chExt cx="8515920" cy="3401595"/>
            </a:xfrm>
          </p:grpSpPr>
          <p:grpSp>
            <p:nvGrpSpPr>
              <p:cNvPr id="8" name="iśļïďè">
                <a:extLst>
                  <a:ext uri="{FF2B5EF4-FFF2-40B4-BE49-F238E27FC236}">
                    <a16:creationId xmlns:a16="http://schemas.microsoft.com/office/drawing/2014/main" id="{B5B92218-26F5-4043-AA56-85E4156A00EA}"/>
                  </a:ext>
                </a:extLst>
              </p:cNvPr>
              <p:cNvGrpSpPr/>
              <p:nvPr/>
            </p:nvGrpSpPr>
            <p:grpSpPr>
              <a:xfrm>
                <a:off x="4637102" y="2360863"/>
                <a:ext cx="2917796" cy="3401595"/>
                <a:chOff x="4637102" y="2360863"/>
                <a:chExt cx="2917796" cy="3401595"/>
              </a:xfrm>
            </p:grpSpPr>
            <p:sp>
              <p:nvSpPr>
                <p:cNvPr id="18" name="îşḻîḋe">
                  <a:extLst>
                    <a:ext uri="{FF2B5EF4-FFF2-40B4-BE49-F238E27FC236}">
                      <a16:creationId xmlns:a16="http://schemas.microsoft.com/office/drawing/2014/main" id="{49BD2C13-C900-4081-93FD-E0FE43ECEB98}"/>
                    </a:ext>
                  </a:extLst>
                </p:cNvPr>
                <p:cNvSpPr/>
                <p:nvPr/>
              </p:nvSpPr>
              <p:spPr bwMode="auto">
                <a:xfrm>
                  <a:off x="4857879" y="2538029"/>
                  <a:ext cx="2544384" cy="3073156"/>
                </a:xfrm>
                <a:custGeom>
                  <a:avLst/>
                  <a:gdLst>
                    <a:gd name="T0" fmla="*/ 839 w 2120"/>
                    <a:gd name="T1" fmla="*/ 0 h 2561"/>
                    <a:gd name="T2" fmla="*/ 0 w 2120"/>
                    <a:gd name="T3" fmla="*/ 313 h 2561"/>
                    <a:gd name="T4" fmla="*/ 101 w 2120"/>
                    <a:gd name="T5" fmla="*/ 429 h 2561"/>
                    <a:gd name="T6" fmla="*/ 839 w 2120"/>
                    <a:gd name="T7" fmla="*/ 154 h 2561"/>
                    <a:gd name="T8" fmla="*/ 1966 w 2120"/>
                    <a:gd name="T9" fmla="*/ 1281 h 2561"/>
                    <a:gd name="T10" fmla="*/ 839 w 2120"/>
                    <a:gd name="T11" fmla="*/ 2407 h 2561"/>
                    <a:gd name="T12" fmla="*/ 101 w 2120"/>
                    <a:gd name="T13" fmla="*/ 2132 h 2561"/>
                    <a:gd name="T14" fmla="*/ 0 w 2120"/>
                    <a:gd name="T15" fmla="*/ 2248 h 2561"/>
                    <a:gd name="T16" fmla="*/ 839 w 2120"/>
                    <a:gd name="T17" fmla="*/ 2561 h 2561"/>
                    <a:gd name="T18" fmla="*/ 2120 w 2120"/>
                    <a:gd name="T19" fmla="*/ 1281 h 2561"/>
                    <a:gd name="T20" fmla="*/ 839 w 2120"/>
                    <a:gd name="T21" fmla="*/ 0 h 2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20" h="2561">
                      <a:moveTo>
                        <a:pt x="839" y="0"/>
                      </a:moveTo>
                      <a:cubicBezTo>
                        <a:pt x="518" y="0"/>
                        <a:pt x="225" y="118"/>
                        <a:pt x="0" y="313"/>
                      </a:cubicBezTo>
                      <a:cubicBezTo>
                        <a:pt x="101" y="429"/>
                        <a:pt x="101" y="429"/>
                        <a:pt x="101" y="429"/>
                      </a:cubicBezTo>
                      <a:cubicBezTo>
                        <a:pt x="299" y="258"/>
                        <a:pt x="557" y="154"/>
                        <a:pt x="839" y="154"/>
                      </a:cubicBezTo>
                      <a:cubicBezTo>
                        <a:pt x="1462" y="154"/>
                        <a:pt x="1966" y="658"/>
                        <a:pt x="1966" y="1281"/>
                      </a:cubicBezTo>
                      <a:cubicBezTo>
                        <a:pt x="1966" y="1903"/>
                        <a:pt x="1462" y="2407"/>
                        <a:pt x="839" y="2407"/>
                      </a:cubicBezTo>
                      <a:cubicBezTo>
                        <a:pt x="557" y="2407"/>
                        <a:pt x="299" y="2303"/>
                        <a:pt x="101" y="2132"/>
                      </a:cubicBezTo>
                      <a:cubicBezTo>
                        <a:pt x="0" y="2248"/>
                        <a:pt x="0" y="2248"/>
                        <a:pt x="0" y="2248"/>
                      </a:cubicBezTo>
                      <a:cubicBezTo>
                        <a:pt x="225" y="2443"/>
                        <a:pt x="518" y="2561"/>
                        <a:pt x="839" y="2561"/>
                      </a:cubicBezTo>
                      <a:cubicBezTo>
                        <a:pt x="1547" y="2561"/>
                        <a:pt x="2120" y="1988"/>
                        <a:pt x="2120" y="1281"/>
                      </a:cubicBezTo>
                      <a:cubicBezTo>
                        <a:pt x="2120" y="573"/>
                        <a:pt x="1547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iśḻîḓê">
                  <a:extLst>
                    <a:ext uri="{FF2B5EF4-FFF2-40B4-BE49-F238E27FC236}">
                      <a16:creationId xmlns:a16="http://schemas.microsoft.com/office/drawing/2014/main" id="{38413F29-179F-41B6-B007-33D37B5C94C2}"/>
                    </a:ext>
                  </a:extLst>
                </p:cNvPr>
                <p:cNvSpPr/>
                <p:nvPr/>
              </p:nvSpPr>
              <p:spPr bwMode="auto">
                <a:xfrm>
                  <a:off x="4637102" y="2360863"/>
                  <a:ext cx="2916433" cy="3401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îsļïḋé">
                  <a:extLst>
                    <a:ext uri="{FF2B5EF4-FFF2-40B4-BE49-F238E27FC236}">
                      <a16:creationId xmlns:a16="http://schemas.microsoft.com/office/drawing/2014/main" id="{FD503BF2-AF13-49C2-A0EB-02AA40C4D1A0}"/>
                    </a:ext>
                  </a:extLst>
                </p:cNvPr>
                <p:cNvSpPr/>
                <p:nvPr/>
              </p:nvSpPr>
              <p:spPr bwMode="auto">
                <a:xfrm>
                  <a:off x="4637102" y="2807867"/>
                  <a:ext cx="487889" cy="486527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FFFFFF"/>
                      </a:solidFill>
                    </a:rPr>
                    <a:t>01</a:t>
                  </a:r>
                  <a:endParaRPr kumimoji="1"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ïṣļîḋê">
                  <a:extLst>
                    <a:ext uri="{FF2B5EF4-FFF2-40B4-BE49-F238E27FC236}">
                      <a16:creationId xmlns:a16="http://schemas.microsoft.com/office/drawing/2014/main" id="{1F47AF01-3DC4-4AC9-94F9-C9678C101565}"/>
                    </a:ext>
                  </a:extLst>
                </p:cNvPr>
                <p:cNvSpPr/>
                <p:nvPr/>
              </p:nvSpPr>
              <p:spPr bwMode="auto">
                <a:xfrm>
                  <a:off x="4637102" y="4830290"/>
                  <a:ext cx="487889" cy="486527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FFFFFF"/>
                      </a:solidFill>
                    </a:rPr>
                    <a:t>03</a:t>
                  </a:r>
                  <a:endParaRPr kumimoji="1"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ïsḷíḋe">
                  <a:extLst>
                    <a:ext uri="{FF2B5EF4-FFF2-40B4-BE49-F238E27FC236}">
                      <a16:creationId xmlns:a16="http://schemas.microsoft.com/office/drawing/2014/main" id="{3A130112-0FC7-4873-B5BD-264118039ADC}"/>
                    </a:ext>
                  </a:extLst>
                </p:cNvPr>
                <p:cNvSpPr/>
                <p:nvPr/>
              </p:nvSpPr>
              <p:spPr bwMode="auto">
                <a:xfrm>
                  <a:off x="7067009" y="3831345"/>
                  <a:ext cx="487889" cy="487889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77800" dist="152400" dir="2700000" algn="tl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zh-CN" sz="1200" b="1">
                      <a:solidFill>
                        <a:srgbClr val="FFFFFF"/>
                      </a:solidFill>
                    </a:rPr>
                    <a:t>02</a:t>
                  </a:r>
                  <a:endParaRPr kumimoji="1"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3" name="ïsľïdé">
                  <a:extLst>
                    <a:ext uri="{FF2B5EF4-FFF2-40B4-BE49-F238E27FC236}">
                      <a16:creationId xmlns:a16="http://schemas.microsoft.com/office/drawing/2014/main" id="{66F780F1-52B1-4EC0-A161-1EFF5EFFB1B8}"/>
                    </a:ext>
                  </a:extLst>
                </p:cNvPr>
                <p:cNvSpPr/>
                <p:nvPr/>
              </p:nvSpPr>
              <p:spPr>
                <a:xfrm>
                  <a:off x="5256373" y="3732545"/>
                  <a:ext cx="1383114" cy="5258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2000" b="1" dirty="0">
                      <a:solidFill>
                        <a:schemeClr val="tx1"/>
                      </a:solidFill>
                    </a:rPr>
                    <a:t>A-level</a:t>
                  </a:r>
                </a:p>
              </p:txBody>
            </p:sp>
          </p:grpSp>
          <p:sp>
            <p:nvSpPr>
              <p:cNvPr id="16" name="i$ľîďê">
                <a:extLst>
                  <a:ext uri="{FF2B5EF4-FFF2-40B4-BE49-F238E27FC236}">
                    <a16:creationId xmlns:a16="http://schemas.microsoft.com/office/drawing/2014/main" id="{23E875BE-209C-4EC0-B035-6387A318A81C}"/>
                  </a:ext>
                </a:extLst>
              </p:cNvPr>
              <p:cNvSpPr/>
              <p:nvPr/>
            </p:nvSpPr>
            <p:spPr>
              <a:xfrm>
                <a:off x="7981057" y="3667553"/>
                <a:ext cx="1855930" cy="830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r>
                  <a:rPr kumimoji="1" lang="es-ES" altLang="zh-CN" sz="1600" b="1" dirty="0">
                    <a:solidFill>
                      <a:schemeClr val="accent2"/>
                    </a:solidFill>
                  </a:rPr>
                  <a:t>Y10 (IGCSE)</a:t>
                </a:r>
              </a:p>
              <a:p>
                <a:r>
                  <a:rPr kumimoji="1" lang="es-ES" altLang="zh-CN" sz="1600" b="1" dirty="0">
                    <a:solidFill>
                      <a:schemeClr val="accent2"/>
                    </a:solidFill>
                  </a:rPr>
                  <a:t>Y11 (AS)        </a:t>
                </a:r>
              </a:p>
              <a:p>
                <a:r>
                  <a:rPr kumimoji="1" lang="es-ES" altLang="zh-CN" sz="1600" b="1" dirty="0">
                    <a:solidFill>
                      <a:schemeClr val="accent2"/>
                    </a:solidFill>
                  </a:rPr>
                  <a:t>Y12 (A2)</a:t>
                </a:r>
              </a:p>
            </p:txBody>
          </p:sp>
          <p:grpSp>
            <p:nvGrpSpPr>
              <p:cNvPr id="10" name="î$ḷïḑe">
                <a:extLst>
                  <a:ext uri="{FF2B5EF4-FFF2-40B4-BE49-F238E27FC236}">
                    <a16:creationId xmlns:a16="http://schemas.microsoft.com/office/drawing/2014/main" id="{8522AD51-1382-44CA-957F-1ABDADE307C0}"/>
                  </a:ext>
                </a:extLst>
              </p:cNvPr>
              <p:cNvGrpSpPr/>
              <p:nvPr/>
            </p:nvGrpSpPr>
            <p:grpSpPr>
              <a:xfrm>
                <a:off x="1321067" y="2734862"/>
                <a:ext cx="2923543" cy="1344419"/>
                <a:chOff x="1259589" y="1216025"/>
                <a:chExt cx="2923543" cy="1344419"/>
              </a:xfrm>
            </p:grpSpPr>
            <p:sp>
              <p:nvSpPr>
                <p:cNvPr id="14" name="íṧ1ïḓé">
                  <a:extLst>
                    <a:ext uri="{FF2B5EF4-FFF2-40B4-BE49-F238E27FC236}">
                      <a16:creationId xmlns:a16="http://schemas.microsoft.com/office/drawing/2014/main" id="{8880D9ED-791F-4FDA-A6DA-BCA338445CD2}"/>
                    </a:ext>
                  </a:extLst>
                </p:cNvPr>
                <p:cNvSpPr/>
                <p:nvPr/>
              </p:nvSpPr>
              <p:spPr>
                <a:xfrm>
                  <a:off x="1259589" y="1216025"/>
                  <a:ext cx="292354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1600" b="1" dirty="0">
                      <a:solidFill>
                        <a:schemeClr val="accent1"/>
                      </a:solidFill>
                    </a:rPr>
                    <a:t>英国高中课程</a:t>
                  </a:r>
                  <a:endParaRPr kumimoji="1" lang="en-US" altLang="zh-CN" sz="16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5" name="íṣ1ïḓè">
                  <a:extLst>
                    <a:ext uri="{FF2B5EF4-FFF2-40B4-BE49-F238E27FC236}">
                      <a16:creationId xmlns:a16="http://schemas.microsoft.com/office/drawing/2014/main" id="{CD109EC1-AC78-42C5-BEC5-FB0F8935EE0E}"/>
                    </a:ext>
                  </a:extLst>
                </p:cNvPr>
                <p:cNvSpPr/>
                <p:nvPr/>
              </p:nvSpPr>
              <p:spPr>
                <a:xfrm>
                  <a:off x="1259589" y="1487586"/>
                  <a:ext cx="2825137" cy="10728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英国高中课程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(General Certificate of Education Advanced Level)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，是英国全民课程体系，也是英国学生的大学入学考试课程对于在英国以外学习的学生，考试委员会为他们提供了国际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A Level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考试</a:t>
                  </a:r>
                </a:p>
              </p:txBody>
            </p:sp>
          </p:grpSp>
          <p:grpSp>
            <p:nvGrpSpPr>
              <p:cNvPr id="11" name="îs1ïḍê">
                <a:extLst>
                  <a:ext uri="{FF2B5EF4-FFF2-40B4-BE49-F238E27FC236}">
                    <a16:creationId xmlns:a16="http://schemas.microsoft.com/office/drawing/2014/main" id="{90232FF0-6406-4F3A-91E5-B10A8ACFA998}"/>
                  </a:ext>
                </a:extLst>
              </p:cNvPr>
              <p:cNvGrpSpPr/>
              <p:nvPr/>
            </p:nvGrpSpPr>
            <p:grpSpPr>
              <a:xfrm>
                <a:off x="1321067" y="4738459"/>
                <a:ext cx="2923543" cy="544200"/>
                <a:chOff x="1259589" y="1216025"/>
                <a:chExt cx="2923543" cy="544200"/>
              </a:xfrm>
            </p:grpSpPr>
            <p:sp>
              <p:nvSpPr>
                <p:cNvPr id="12" name="îślïḍê">
                  <a:extLst>
                    <a:ext uri="{FF2B5EF4-FFF2-40B4-BE49-F238E27FC236}">
                      <a16:creationId xmlns:a16="http://schemas.microsoft.com/office/drawing/2014/main" id="{897DE27E-9218-496B-8035-A92DDE07FA4C}"/>
                    </a:ext>
                  </a:extLst>
                </p:cNvPr>
                <p:cNvSpPr/>
                <p:nvPr/>
              </p:nvSpPr>
              <p:spPr>
                <a:xfrm>
                  <a:off x="1259589" y="1216025"/>
                  <a:ext cx="292354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1600" b="1" dirty="0">
                      <a:solidFill>
                        <a:schemeClr val="accent3"/>
                      </a:solidFill>
                    </a:rPr>
                    <a:t>考试</a:t>
                  </a:r>
                  <a:endParaRPr kumimoji="1" lang="en-US" altLang="zh-CN" sz="16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13" name="ïŝ1íḋê">
                  <a:extLst>
                    <a:ext uri="{FF2B5EF4-FFF2-40B4-BE49-F238E27FC236}">
                      <a16:creationId xmlns:a16="http://schemas.microsoft.com/office/drawing/2014/main" id="{95A5B207-854A-4283-9BA5-AAF8BE3FA553}"/>
                    </a:ext>
                  </a:extLst>
                </p:cNvPr>
                <p:cNvSpPr/>
                <p:nvPr/>
              </p:nvSpPr>
              <p:spPr>
                <a:xfrm>
                  <a:off x="1259589" y="1487586"/>
                  <a:ext cx="2825137" cy="2726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考试为每年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1-2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月份、</a:t>
                  </a:r>
                  <a:r>
                    <a:rPr kumimoji="1" lang="en-US" altLang="zh-CN" sz="1000" dirty="0">
                      <a:solidFill>
                        <a:schemeClr val="tx1"/>
                      </a:solidFill>
                    </a:rPr>
                    <a:t>5-6</a:t>
                  </a:r>
                  <a:r>
                    <a:rPr kumimoji="1" lang="zh-CN" altLang="en-US" sz="1000" dirty="0">
                      <a:solidFill>
                        <a:schemeClr val="tx1"/>
                      </a:solidFill>
                    </a:rPr>
                    <a:t>月份两次</a:t>
                  </a: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96A3B7E3-A25F-420A-997C-A4E824B6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73920" y="4387412"/>
            <a:ext cx="1897380" cy="18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概述图册">
            <a:extLst>
              <a:ext uri="{FF2B5EF4-FFF2-40B4-BE49-F238E27FC236}">
                <a16:creationId xmlns:a16="http://schemas.microsoft.com/office/drawing/2014/main" id="{AC7F6DB6-BBEB-4F44-8C2F-946EF081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41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6534F-39D5-4303-B151-A6D70F92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IGCSE to A-level   </a:t>
            </a:r>
            <a:r>
              <a:rPr lang="zh-CN" altLang="en-US" dirty="0"/>
              <a:t>高一</a:t>
            </a:r>
            <a:r>
              <a:rPr lang="en-US" altLang="zh-CN" dirty="0"/>
              <a:t>-</a:t>
            </a:r>
            <a:r>
              <a:rPr lang="zh-CN" altLang="en-US" dirty="0"/>
              <a:t>高三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AE1B38-07F8-4437-AE97-5A19F980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590AEA-2ABC-43D6-AF9D-DB86D65A712D}"/>
              </a:ext>
            </a:extLst>
          </p:cNvPr>
          <p:cNvGrpSpPr/>
          <p:nvPr/>
        </p:nvGrpSpPr>
        <p:grpSpPr>
          <a:xfrm>
            <a:off x="1344749" y="1802017"/>
            <a:ext cx="9478832" cy="3677306"/>
            <a:chOff x="1344749" y="2167777"/>
            <a:chExt cx="9478832" cy="3677306"/>
          </a:xfrm>
        </p:grpSpPr>
        <p:grpSp>
          <p:nvGrpSpPr>
            <p:cNvPr id="5" name="îśḻiḍê">
              <a:extLst>
                <a:ext uri="{FF2B5EF4-FFF2-40B4-BE49-F238E27FC236}">
                  <a16:creationId xmlns:a16="http://schemas.microsoft.com/office/drawing/2014/main" id="{092C2FC8-CC16-4169-A81A-B757ED1C55E8}"/>
                </a:ext>
              </a:extLst>
            </p:cNvPr>
            <p:cNvGrpSpPr/>
            <p:nvPr/>
          </p:nvGrpSpPr>
          <p:grpSpPr>
            <a:xfrm>
              <a:off x="1344749" y="2167777"/>
              <a:ext cx="3850925" cy="3677306"/>
              <a:chOff x="934713" y="1610791"/>
              <a:chExt cx="3850925" cy="3677306"/>
            </a:xfrm>
          </p:grpSpPr>
          <p:sp>
            <p:nvSpPr>
              <p:cNvPr id="16" name="íṡḻíḍé">
                <a:extLst>
                  <a:ext uri="{FF2B5EF4-FFF2-40B4-BE49-F238E27FC236}">
                    <a16:creationId xmlns:a16="http://schemas.microsoft.com/office/drawing/2014/main" id="{D8CFC37A-87EE-45AD-9386-24C1DEF32F99}"/>
                  </a:ext>
                </a:extLst>
              </p:cNvPr>
              <p:cNvSpPr/>
              <p:nvPr/>
            </p:nvSpPr>
            <p:spPr>
              <a:xfrm>
                <a:off x="1134737" y="1610791"/>
                <a:ext cx="3650901" cy="3677306"/>
              </a:xfrm>
              <a:prstGeom prst="roundRect">
                <a:avLst>
                  <a:gd name="adj" fmla="val 462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î$ḻiḓè">
                <a:extLst>
                  <a:ext uri="{FF2B5EF4-FFF2-40B4-BE49-F238E27FC236}">
                    <a16:creationId xmlns:a16="http://schemas.microsoft.com/office/drawing/2014/main" id="{CC91C6B0-0B04-470C-ADE5-416303E4020E}"/>
                  </a:ext>
                </a:extLst>
              </p:cNvPr>
              <p:cNvGrpSpPr/>
              <p:nvPr/>
            </p:nvGrpSpPr>
            <p:grpSpPr>
              <a:xfrm>
                <a:off x="934713" y="1995980"/>
                <a:ext cx="400050" cy="3084230"/>
                <a:chOff x="2664361" y="1325846"/>
                <a:chExt cx="400050" cy="3084230"/>
              </a:xfrm>
            </p:grpSpPr>
            <p:sp>
              <p:nvSpPr>
                <p:cNvPr id="19" name="iṡḻíḍè">
                  <a:extLst>
                    <a:ext uri="{FF2B5EF4-FFF2-40B4-BE49-F238E27FC236}">
                      <a16:creationId xmlns:a16="http://schemas.microsoft.com/office/drawing/2014/main" id="{771EB5AF-F7FA-44A4-9426-F0DA22449B3D}"/>
                    </a:ext>
                  </a:extLst>
                </p:cNvPr>
                <p:cNvSpPr/>
                <p:nvPr/>
              </p:nvSpPr>
              <p:spPr>
                <a:xfrm>
                  <a:off x="2664361" y="1325846"/>
                  <a:ext cx="400050" cy="30842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íṡḻïḍè">
                  <a:extLst>
                    <a:ext uri="{FF2B5EF4-FFF2-40B4-BE49-F238E27FC236}">
                      <a16:creationId xmlns:a16="http://schemas.microsoft.com/office/drawing/2014/main" id="{EAC34257-D52E-47EC-97A4-4EF3199779FA}"/>
                    </a:ext>
                  </a:extLst>
                </p:cNvPr>
                <p:cNvSpPr/>
                <p:nvPr/>
              </p:nvSpPr>
              <p:spPr>
                <a:xfrm rot="16200000">
                  <a:off x="1327939" y="2683296"/>
                  <a:ext cx="308422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bg1"/>
                      </a:solidFill>
                    </a:rPr>
                    <a:t>IGCSE</a:t>
                  </a:r>
                </a:p>
              </p:txBody>
            </p:sp>
          </p:grpSp>
          <p:sp>
            <p:nvSpPr>
              <p:cNvPr id="18" name="îśļîdê">
                <a:extLst>
                  <a:ext uri="{FF2B5EF4-FFF2-40B4-BE49-F238E27FC236}">
                    <a16:creationId xmlns:a16="http://schemas.microsoft.com/office/drawing/2014/main" id="{8E7A8727-EB09-4DC7-AFE8-2B38923CF1DD}"/>
                  </a:ext>
                </a:extLst>
              </p:cNvPr>
              <p:cNvSpPr/>
              <p:nvPr/>
            </p:nvSpPr>
            <p:spPr>
              <a:xfrm>
                <a:off x="1134736" y="1995980"/>
                <a:ext cx="3464107" cy="25853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36240" tIns="45720" rIns="91440" bIns="45720" rtlCol="0" anchor="t" anchorCtr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是英国普通初级中学毕业文凭，相当于中国国内的初中毕业考试文凭。对于准备最终以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成绩申请学校的学生来说，通常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会选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5-6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门课。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关系密切，可以说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是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的延续，如果没有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IGCSE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的基础，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的学习会比较困难。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í$ḷiḍe">
              <a:extLst>
                <a:ext uri="{FF2B5EF4-FFF2-40B4-BE49-F238E27FC236}">
                  <a16:creationId xmlns:a16="http://schemas.microsoft.com/office/drawing/2014/main" id="{2CC1A9F3-0D8F-4F2D-98F7-ED71A3731FAB}"/>
                </a:ext>
              </a:extLst>
            </p:cNvPr>
            <p:cNvGrpSpPr/>
            <p:nvPr/>
          </p:nvGrpSpPr>
          <p:grpSpPr>
            <a:xfrm>
              <a:off x="6972656" y="2167777"/>
              <a:ext cx="3850925" cy="3677306"/>
              <a:chOff x="934713" y="1610791"/>
              <a:chExt cx="3850925" cy="3677306"/>
            </a:xfrm>
          </p:grpSpPr>
          <p:sp>
            <p:nvSpPr>
              <p:cNvPr id="11" name="ïṡḷiďè">
                <a:extLst>
                  <a:ext uri="{FF2B5EF4-FFF2-40B4-BE49-F238E27FC236}">
                    <a16:creationId xmlns:a16="http://schemas.microsoft.com/office/drawing/2014/main" id="{DE461347-BB74-4F3F-8CE5-11FDAAA69970}"/>
                  </a:ext>
                </a:extLst>
              </p:cNvPr>
              <p:cNvSpPr/>
              <p:nvPr/>
            </p:nvSpPr>
            <p:spPr>
              <a:xfrm>
                <a:off x="1134737" y="1610791"/>
                <a:ext cx="3650901" cy="3677306"/>
              </a:xfrm>
              <a:prstGeom prst="roundRect">
                <a:avLst>
                  <a:gd name="adj" fmla="val 462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iSļidê">
                <a:extLst>
                  <a:ext uri="{FF2B5EF4-FFF2-40B4-BE49-F238E27FC236}">
                    <a16:creationId xmlns:a16="http://schemas.microsoft.com/office/drawing/2014/main" id="{75B6B2E4-C6B8-4BEF-8227-B21C6DC839D3}"/>
                  </a:ext>
                </a:extLst>
              </p:cNvPr>
              <p:cNvGrpSpPr/>
              <p:nvPr/>
            </p:nvGrpSpPr>
            <p:grpSpPr>
              <a:xfrm>
                <a:off x="934713" y="1995980"/>
                <a:ext cx="409677" cy="3084230"/>
                <a:chOff x="2664361" y="1325846"/>
                <a:chExt cx="409677" cy="3084230"/>
              </a:xfrm>
            </p:grpSpPr>
            <p:sp>
              <p:nvSpPr>
                <p:cNvPr id="14" name="ïṡḷîḓe">
                  <a:extLst>
                    <a:ext uri="{FF2B5EF4-FFF2-40B4-BE49-F238E27FC236}">
                      <a16:creationId xmlns:a16="http://schemas.microsoft.com/office/drawing/2014/main" id="{28018179-0DC1-4799-9041-B9BB8AEEF195}"/>
                    </a:ext>
                  </a:extLst>
                </p:cNvPr>
                <p:cNvSpPr/>
                <p:nvPr/>
              </p:nvSpPr>
              <p:spPr>
                <a:xfrm>
                  <a:off x="2664361" y="1325846"/>
                  <a:ext cx="400050" cy="30842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5" name="iŝḻîďe">
                  <a:extLst>
                    <a:ext uri="{FF2B5EF4-FFF2-40B4-BE49-F238E27FC236}">
                      <a16:creationId xmlns:a16="http://schemas.microsoft.com/office/drawing/2014/main" id="{4A9A18AA-4ACC-4489-96A0-9A31AFDC3AEF}"/>
                    </a:ext>
                  </a:extLst>
                </p:cNvPr>
                <p:cNvSpPr/>
                <p:nvPr/>
              </p:nvSpPr>
              <p:spPr>
                <a:xfrm rot="16200000">
                  <a:off x="1347257" y="2683295"/>
                  <a:ext cx="308423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bg1"/>
                      </a:solidFill>
                    </a:rPr>
                    <a:t>A-Level</a:t>
                  </a:r>
                </a:p>
              </p:txBody>
            </p:sp>
          </p:grpSp>
          <p:sp>
            <p:nvSpPr>
              <p:cNvPr id="13" name="iş1iḓè">
                <a:extLst>
                  <a:ext uri="{FF2B5EF4-FFF2-40B4-BE49-F238E27FC236}">
                    <a16:creationId xmlns:a16="http://schemas.microsoft.com/office/drawing/2014/main" id="{D4F2BA8F-4F56-4C5C-B54F-D8A0F1F2BB4C}"/>
                  </a:ext>
                </a:extLst>
              </p:cNvPr>
              <p:cNvSpPr/>
              <p:nvPr/>
            </p:nvSpPr>
            <p:spPr>
              <a:xfrm>
                <a:off x="1134737" y="1742680"/>
                <a:ext cx="3556280" cy="34255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36240" tIns="45720" rIns="91440" bIns="45720" rtlCol="0" anchor="t" anchorCtr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 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阶段课程涵盖范围广泛，学生自主选课，根据将来想要选择的大学专业方向、强项和个人兴趣选择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3-4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门课程进行学习并参加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考试 。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 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学制两年：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第一年称为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AS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水准，学生选择自己最擅长且最有兴趣的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3-4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门课，通过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5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6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月考试后获得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AS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证书；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400" dirty="0">
                    <a:solidFill>
                      <a:schemeClr val="tx1"/>
                    </a:solidFill>
                  </a:rPr>
                  <a:t>第二年称为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A2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水准，学生可选择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AS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水准中优秀的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3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门课继续学习，通过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5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，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6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月的考试后获得</a:t>
                </a:r>
                <a:r>
                  <a:rPr kumimoji="1" lang="en-US" altLang="zh-CN" sz="1400" dirty="0">
                    <a:solidFill>
                      <a:schemeClr val="tx1"/>
                    </a:solidFill>
                  </a:rPr>
                  <a:t>A-Level</a:t>
                </a:r>
                <a:r>
                  <a:rPr kumimoji="1" lang="zh-CN" altLang="en-US" sz="1400" dirty="0">
                    <a:solidFill>
                      <a:schemeClr val="tx1"/>
                    </a:solidFill>
                  </a:rPr>
                  <a:t>证书。</a:t>
                </a:r>
                <a:endParaRPr kumimoji="1" lang="en-US" altLang="zh-C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îşḻïḑe">
              <a:extLst>
                <a:ext uri="{FF2B5EF4-FFF2-40B4-BE49-F238E27FC236}">
                  <a16:creationId xmlns:a16="http://schemas.microsoft.com/office/drawing/2014/main" id="{D4AB42E5-EBC7-43B4-98AB-40F5462C4AEC}"/>
                </a:ext>
              </a:extLst>
            </p:cNvPr>
            <p:cNvSpPr/>
            <p:nvPr/>
          </p:nvSpPr>
          <p:spPr>
            <a:xfrm>
              <a:off x="5760720" y="3763639"/>
              <a:ext cx="670560" cy="485582"/>
            </a:xfrm>
            <a:custGeom>
              <a:avLst/>
              <a:gdLst>
                <a:gd name="connsiteX0" fmla="*/ 1186163 w 1196834"/>
                <a:gd name="connsiteY0" fmla="*/ 458978 h 866682"/>
                <a:gd name="connsiteX1" fmla="*/ 1186163 w 1196834"/>
                <a:gd name="connsiteY1" fmla="*/ 407593 h 866682"/>
                <a:gd name="connsiteX2" fmla="*/ 789147 w 1196834"/>
                <a:gd name="connsiteY2" fmla="*/ 10578 h 866682"/>
                <a:gd name="connsiteX3" fmla="*/ 737702 w 1196834"/>
                <a:gd name="connsiteY3" fmla="*/ 10610 h 866682"/>
                <a:gd name="connsiteX4" fmla="*/ 727098 w 1196834"/>
                <a:gd name="connsiteY4" fmla="*/ 36330 h 866682"/>
                <a:gd name="connsiteX5" fmla="*/ 727098 w 1196834"/>
                <a:gd name="connsiteY5" fmla="*/ 160610 h 866682"/>
                <a:gd name="connsiteX6" fmla="*/ 36320 w 1196834"/>
                <a:gd name="connsiteY6" fmla="*/ 160610 h 866682"/>
                <a:gd name="connsiteX7" fmla="*/ -37 w 1196834"/>
                <a:gd name="connsiteY7" fmla="*/ 196967 h 866682"/>
                <a:gd name="connsiteX8" fmla="*/ -37 w 1196834"/>
                <a:gd name="connsiteY8" fmla="*/ 669605 h 866682"/>
                <a:gd name="connsiteX9" fmla="*/ 36320 w 1196834"/>
                <a:gd name="connsiteY9" fmla="*/ 705961 h 866682"/>
                <a:gd name="connsiteX10" fmla="*/ 727098 w 1196834"/>
                <a:gd name="connsiteY10" fmla="*/ 705961 h 866682"/>
                <a:gd name="connsiteX11" fmla="*/ 727098 w 1196834"/>
                <a:gd name="connsiteY11" fmla="*/ 830241 h 866682"/>
                <a:gd name="connsiteX12" fmla="*/ 763455 w 1196834"/>
                <a:gd name="connsiteY12" fmla="*/ 866628 h 866682"/>
                <a:gd name="connsiteX13" fmla="*/ 789147 w 1196834"/>
                <a:gd name="connsiteY13" fmla="*/ 855994 h 86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6834" h="866682">
                  <a:moveTo>
                    <a:pt x="1186163" y="458978"/>
                  </a:moveTo>
                  <a:cubicBezTo>
                    <a:pt x="1200342" y="444780"/>
                    <a:pt x="1200342" y="421791"/>
                    <a:pt x="1186163" y="407593"/>
                  </a:cubicBezTo>
                  <a:lnTo>
                    <a:pt x="789147" y="10578"/>
                  </a:lnTo>
                  <a:cubicBezTo>
                    <a:pt x="774968" y="-3612"/>
                    <a:pt x="751942" y="-3597"/>
                    <a:pt x="737702" y="10610"/>
                  </a:cubicBezTo>
                  <a:cubicBezTo>
                    <a:pt x="730916" y="17433"/>
                    <a:pt x="727098" y="26686"/>
                    <a:pt x="727098" y="36330"/>
                  </a:cubicBezTo>
                  <a:lnTo>
                    <a:pt x="727098" y="160610"/>
                  </a:lnTo>
                  <a:lnTo>
                    <a:pt x="36320" y="160610"/>
                  </a:lnTo>
                  <a:cubicBezTo>
                    <a:pt x="16263" y="160610"/>
                    <a:pt x="-37" y="176886"/>
                    <a:pt x="-37" y="196967"/>
                  </a:cubicBezTo>
                  <a:lnTo>
                    <a:pt x="-37" y="669605"/>
                  </a:lnTo>
                  <a:cubicBezTo>
                    <a:pt x="-37" y="689686"/>
                    <a:pt x="16263" y="705961"/>
                    <a:pt x="36320" y="705961"/>
                  </a:cubicBezTo>
                  <a:lnTo>
                    <a:pt x="727098" y="705961"/>
                  </a:lnTo>
                  <a:lnTo>
                    <a:pt x="727098" y="830241"/>
                  </a:lnTo>
                  <a:cubicBezTo>
                    <a:pt x="727098" y="850322"/>
                    <a:pt x="743338" y="866610"/>
                    <a:pt x="763455" y="866628"/>
                  </a:cubicBezTo>
                  <a:cubicBezTo>
                    <a:pt x="773089" y="866634"/>
                    <a:pt x="782300" y="862810"/>
                    <a:pt x="789147" y="85599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60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21" name="Picture 2" descr="概述图册">
            <a:extLst>
              <a:ext uri="{FF2B5EF4-FFF2-40B4-BE49-F238E27FC236}">
                <a16:creationId xmlns:a16="http://schemas.microsoft.com/office/drawing/2014/main" id="{E59CFBE5-E51B-4E6D-8CB8-6F48C298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642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B01D-C6B5-412A-8B4B-4661DA48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A-level</a:t>
            </a:r>
            <a:r>
              <a:rPr lang="zh-CN" altLang="en-US" dirty="0"/>
              <a:t>课程：高一（</a:t>
            </a:r>
            <a:r>
              <a:rPr lang="en-US" altLang="zh-CN" dirty="0"/>
              <a:t>IGCSE)</a:t>
            </a:r>
            <a:r>
              <a:rPr lang="zh-CN" altLang="en-US" dirty="0"/>
              <a:t>开设课程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4AB2E0-C84B-4725-A345-4844B5EE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D4F426-5660-4888-A713-CBA33C27D2B6}"/>
              </a:ext>
            </a:extLst>
          </p:cNvPr>
          <p:cNvGrpSpPr/>
          <p:nvPr/>
        </p:nvGrpSpPr>
        <p:grpSpPr>
          <a:xfrm>
            <a:off x="660400" y="1329344"/>
            <a:ext cx="10858500" cy="5528656"/>
            <a:chOff x="660400" y="1329344"/>
            <a:chExt cx="10858500" cy="5528656"/>
          </a:xfrm>
        </p:grpSpPr>
        <p:grpSp>
          <p:nvGrpSpPr>
            <p:cNvPr id="5" name="îśļiḓè">
              <a:extLst>
                <a:ext uri="{FF2B5EF4-FFF2-40B4-BE49-F238E27FC236}">
                  <a16:creationId xmlns:a16="http://schemas.microsoft.com/office/drawing/2014/main" id="{6A542E43-AB20-4CCC-BE4A-2C11929686FB}"/>
                </a:ext>
              </a:extLst>
            </p:cNvPr>
            <p:cNvGrpSpPr/>
            <p:nvPr/>
          </p:nvGrpSpPr>
          <p:grpSpPr>
            <a:xfrm>
              <a:off x="3152325" y="1900844"/>
              <a:ext cx="152400" cy="4957156"/>
              <a:chOff x="3152325" y="1900844"/>
              <a:chExt cx="152400" cy="4957156"/>
            </a:xfrm>
          </p:grpSpPr>
          <p:cxnSp>
            <p:nvCxnSpPr>
              <p:cNvPr id="44" name="íSlïḍe">
                <a:extLst>
                  <a:ext uri="{FF2B5EF4-FFF2-40B4-BE49-F238E27FC236}">
                    <a16:creationId xmlns:a16="http://schemas.microsoft.com/office/drawing/2014/main" id="{BFF78D7E-5A6C-4CD7-86E4-3E54AAF0B4A8}"/>
                  </a:ext>
                </a:extLst>
              </p:cNvPr>
              <p:cNvCxnSpPr/>
              <p:nvPr/>
            </p:nvCxnSpPr>
            <p:spPr>
              <a:xfrm>
                <a:off x="3228525" y="2053244"/>
                <a:ext cx="0" cy="4804756"/>
              </a:xfrm>
              <a:prstGeom prst="line">
                <a:avLst/>
              </a:prstGeom>
              <a:ln w="635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iṧļíḑê">
                <a:extLst>
                  <a:ext uri="{FF2B5EF4-FFF2-40B4-BE49-F238E27FC236}">
                    <a16:creationId xmlns:a16="http://schemas.microsoft.com/office/drawing/2014/main" id="{35A7E30C-1421-4932-8BDD-24B6EFCFCF67}"/>
                  </a:ext>
                </a:extLst>
              </p:cNvPr>
              <p:cNvSpPr/>
              <p:nvPr/>
            </p:nvSpPr>
            <p:spPr>
              <a:xfrm>
                <a:off x="3152325" y="1900844"/>
                <a:ext cx="152400" cy="1524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íṥḻîďè">
              <a:extLst>
                <a:ext uri="{FF2B5EF4-FFF2-40B4-BE49-F238E27FC236}">
                  <a16:creationId xmlns:a16="http://schemas.microsoft.com/office/drawing/2014/main" id="{36802C29-D351-4BD2-A2DC-7F7B9351A112}"/>
                </a:ext>
              </a:extLst>
            </p:cNvPr>
            <p:cNvGrpSpPr/>
            <p:nvPr/>
          </p:nvGrpSpPr>
          <p:grpSpPr>
            <a:xfrm>
              <a:off x="6013450" y="1900844"/>
              <a:ext cx="152400" cy="4957156"/>
              <a:chOff x="6013450" y="1900844"/>
              <a:chExt cx="152400" cy="4957156"/>
            </a:xfrm>
          </p:grpSpPr>
          <p:cxnSp>
            <p:nvCxnSpPr>
              <p:cNvPr id="42" name="iśľîḓê">
                <a:extLst>
                  <a:ext uri="{FF2B5EF4-FFF2-40B4-BE49-F238E27FC236}">
                    <a16:creationId xmlns:a16="http://schemas.microsoft.com/office/drawing/2014/main" id="{E4D1D2F2-740F-4C93-8977-5C2712117BB4}"/>
                  </a:ext>
                </a:extLst>
              </p:cNvPr>
              <p:cNvCxnSpPr/>
              <p:nvPr/>
            </p:nvCxnSpPr>
            <p:spPr>
              <a:xfrm>
                <a:off x="6089650" y="2053244"/>
                <a:ext cx="0" cy="4804756"/>
              </a:xfrm>
              <a:prstGeom prst="line">
                <a:avLst/>
              </a:prstGeom>
              <a:ln w="635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îsḷîḑê">
                <a:extLst>
                  <a:ext uri="{FF2B5EF4-FFF2-40B4-BE49-F238E27FC236}">
                    <a16:creationId xmlns:a16="http://schemas.microsoft.com/office/drawing/2014/main" id="{30EE8C6C-8F04-4ED6-AC2F-76897A82C262}"/>
                  </a:ext>
                </a:extLst>
              </p:cNvPr>
              <p:cNvSpPr/>
              <p:nvPr/>
            </p:nvSpPr>
            <p:spPr>
              <a:xfrm>
                <a:off x="6013450" y="1900844"/>
                <a:ext cx="152400" cy="1524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iṧ1ídê">
              <a:extLst>
                <a:ext uri="{FF2B5EF4-FFF2-40B4-BE49-F238E27FC236}">
                  <a16:creationId xmlns:a16="http://schemas.microsoft.com/office/drawing/2014/main" id="{6AC9740D-CE83-4EC8-9AE9-EDB6C536DD65}"/>
                </a:ext>
              </a:extLst>
            </p:cNvPr>
            <p:cNvGrpSpPr/>
            <p:nvPr/>
          </p:nvGrpSpPr>
          <p:grpSpPr>
            <a:xfrm>
              <a:off x="8877703" y="1900844"/>
              <a:ext cx="152400" cy="4957156"/>
              <a:chOff x="8877703" y="1900844"/>
              <a:chExt cx="152400" cy="4957156"/>
            </a:xfrm>
          </p:grpSpPr>
          <p:cxnSp>
            <p:nvCxnSpPr>
              <p:cNvPr id="40" name="íşḻíḑé">
                <a:extLst>
                  <a:ext uri="{FF2B5EF4-FFF2-40B4-BE49-F238E27FC236}">
                    <a16:creationId xmlns:a16="http://schemas.microsoft.com/office/drawing/2014/main" id="{3923F350-6F9F-4293-938C-179341DF40D6}"/>
                  </a:ext>
                </a:extLst>
              </p:cNvPr>
              <p:cNvCxnSpPr/>
              <p:nvPr/>
            </p:nvCxnSpPr>
            <p:spPr>
              <a:xfrm>
                <a:off x="8953903" y="2053244"/>
                <a:ext cx="0" cy="4804756"/>
              </a:xfrm>
              <a:prstGeom prst="line">
                <a:avLst/>
              </a:prstGeom>
              <a:ln w="635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ïŝľîḓé">
                <a:extLst>
                  <a:ext uri="{FF2B5EF4-FFF2-40B4-BE49-F238E27FC236}">
                    <a16:creationId xmlns:a16="http://schemas.microsoft.com/office/drawing/2014/main" id="{D04A4A99-631A-473A-A323-99C7DB6EEAD0}"/>
                  </a:ext>
                </a:extLst>
              </p:cNvPr>
              <p:cNvSpPr/>
              <p:nvPr/>
            </p:nvSpPr>
            <p:spPr>
              <a:xfrm>
                <a:off x="8877703" y="1900844"/>
                <a:ext cx="152400" cy="152400"/>
              </a:xfrm>
              <a:prstGeom prst="ellipse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îslidè">
              <a:extLst>
                <a:ext uri="{FF2B5EF4-FFF2-40B4-BE49-F238E27FC236}">
                  <a16:creationId xmlns:a16="http://schemas.microsoft.com/office/drawing/2014/main" id="{F81A5B27-EB01-4A37-9C42-972CBD81A8DB}"/>
                </a:ext>
              </a:extLst>
            </p:cNvPr>
            <p:cNvGrpSpPr/>
            <p:nvPr/>
          </p:nvGrpSpPr>
          <p:grpSpPr>
            <a:xfrm>
              <a:off x="660400" y="1329344"/>
              <a:ext cx="2260599" cy="4320939"/>
              <a:chOff x="660400" y="1329344"/>
              <a:chExt cx="2260599" cy="4320939"/>
            </a:xfrm>
          </p:grpSpPr>
          <p:sp>
            <p:nvSpPr>
              <p:cNvPr id="33" name="iŝliḋè">
                <a:extLst>
                  <a:ext uri="{FF2B5EF4-FFF2-40B4-BE49-F238E27FC236}">
                    <a16:creationId xmlns:a16="http://schemas.microsoft.com/office/drawing/2014/main" id="{0676C0BD-1DB4-47CC-ACE8-A92F188E59FC}"/>
                  </a:ext>
                </a:extLst>
              </p:cNvPr>
              <p:cNvSpPr/>
              <p:nvPr/>
            </p:nvSpPr>
            <p:spPr>
              <a:xfrm>
                <a:off x="673100" y="3966840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íṩlïdé">
                <a:extLst>
                  <a:ext uri="{FF2B5EF4-FFF2-40B4-BE49-F238E27FC236}">
                    <a16:creationId xmlns:a16="http://schemas.microsoft.com/office/drawing/2014/main" id="{F3307619-12D3-4B11-91A0-A8690C8DBBD8}"/>
                  </a:ext>
                </a:extLst>
              </p:cNvPr>
              <p:cNvSpPr/>
              <p:nvPr/>
            </p:nvSpPr>
            <p:spPr>
              <a:xfrm>
                <a:off x="673100" y="1329344"/>
                <a:ext cx="2235198" cy="2235198"/>
              </a:xfrm>
              <a:prstGeom prst="ellipse">
                <a:avLst/>
              </a:prstGeom>
              <a:blipFill>
                <a:blip r:embed="rId3"/>
                <a:stretch>
                  <a:fillRect t="-12571" b="-1242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" name="ïşľiḋê">
                <a:extLst>
                  <a:ext uri="{FF2B5EF4-FFF2-40B4-BE49-F238E27FC236}">
                    <a16:creationId xmlns:a16="http://schemas.microsoft.com/office/drawing/2014/main" id="{180A6152-F0D7-4087-B328-325F71171D91}"/>
                  </a:ext>
                </a:extLst>
              </p:cNvPr>
              <p:cNvGrpSpPr/>
              <p:nvPr/>
            </p:nvGrpSpPr>
            <p:grpSpPr>
              <a:xfrm>
                <a:off x="1520699" y="3294542"/>
                <a:ext cx="540000" cy="540000"/>
                <a:chOff x="2832175" y="5599496"/>
                <a:chExt cx="540000" cy="540000"/>
              </a:xfrm>
            </p:grpSpPr>
            <p:sp>
              <p:nvSpPr>
                <p:cNvPr id="38" name="îšḷîḓe">
                  <a:extLst>
                    <a:ext uri="{FF2B5EF4-FFF2-40B4-BE49-F238E27FC236}">
                      <a16:creationId xmlns:a16="http://schemas.microsoft.com/office/drawing/2014/main" id="{07484829-A70B-49E5-9293-4D903901882D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/>
                  </a:lvl1pPr>
                </a:lstStyle>
                <a:p>
                  <a:endParaRPr lang="zh-CN" altLang="en-US" dirty="0"/>
                </a:p>
              </p:txBody>
            </p:sp>
            <p:sp>
              <p:nvSpPr>
                <p:cNvPr id="39" name="îšľidè">
                  <a:extLst>
                    <a:ext uri="{FF2B5EF4-FFF2-40B4-BE49-F238E27FC236}">
                      <a16:creationId xmlns:a16="http://schemas.microsoft.com/office/drawing/2014/main" id="{940FAB1A-7DA7-4352-9C8B-A797AB3C1085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6" name="íSḷîḍè">
                <a:extLst>
                  <a:ext uri="{FF2B5EF4-FFF2-40B4-BE49-F238E27FC236}">
                    <a16:creationId xmlns:a16="http://schemas.microsoft.com/office/drawing/2014/main" id="{77228E79-E8C9-4455-AA80-BC7B6612E29D}"/>
                  </a:ext>
                </a:extLst>
              </p:cNvPr>
              <p:cNvSpPr/>
              <p:nvPr/>
            </p:nvSpPr>
            <p:spPr>
              <a:xfrm>
                <a:off x="858519" y="4043440"/>
                <a:ext cx="1864362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LANGUAGE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语言类</a:t>
                </a:r>
              </a:p>
            </p:txBody>
          </p:sp>
          <p:sp>
            <p:nvSpPr>
              <p:cNvPr id="37" name="îsḷîďe">
                <a:extLst>
                  <a:ext uri="{FF2B5EF4-FFF2-40B4-BE49-F238E27FC236}">
                    <a16:creationId xmlns:a16="http://schemas.microsoft.com/office/drawing/2014/main" id="{06C75230-AE6C-4BA7-9E89-F33AE5947466}"/>
                  </a:ext>
                </a:extLst>
              </p:cNvPr>
              <p:cNvSpPr/>
              <p:nvPr/>
            </p:nvSpPr>
            <p:spPr>
              <a:xfrm>
                <a:off x="660400" y="4839783"/>
                <a:ext cx="2260599" cy="509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English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英语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Chinese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语文</a:t>
                </a:r>
              </a:p>
            </p:txBody>
          </p:sp>
        </p:grpSp>
        <p:grpSp>
          <p:nvGrpSpPr>
            <p:cNvPr id="9" name="îSļïḓé">
              <a:extLst>
                <a:ext uri="{FF2B5EF4-FFF2-40B4-BE49-F238E27FC236}">
                  <a16:creationId xmlns:a16="http://schemas.microsoft.com/office/drawing/2014/main" id="{5CA5DC2A-5E89-4135-BFD7-FFED453D8746}"/>
                </a:ext>
              </a:extLst>
            </p:cNvPr>
            <p:cNvGrpSpPr/>
            <p:nvPr/>
          </p:nvGrpSpPr>
          <p:grpSpPr>
            <a:xfrm>
              <a:off x="6388906" y="1329344"/>
              <a:ext cx="2260599" cy="4379997"/>
              <a:chOff x="6388906" y="1329344"/>
              <a:chExt cx="2260599" cy="4379997"/>
            </a:xfrm>
          </p:grpSpPr>
          <p:sp>
            <p:nvSpPr>
              <p:cNvPr id="26" name="iṥḻíḑè">
                <a:extLst>
                  <a:ext uri="{FF2B5EF4-FFF2-40B4-BE49-F238E27FC236}">
                    <a16:creationId xmlns:a16="http://schemas.microsoft.com/office/drawing/2014/main" id="{4B22A7E2-38BA-48AE-BCB6-DD00CE5C3043}"/>
                  </a:ext>
                </a:extLst>
              </p:cNvPr>
              <p:cNvSpPr/>
              <p:nvPr/>
            </p:nvSpPr>
            <p:spPr>
              <a:xfrm>
                <a:off x="6401606" y="3966776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ïṡḻíḓè">
                <a:extLst>
                  <a:ext uri="{FF2B5EF4-FFF2-40B4-BE49-F238E27FC236}">
                    <a16:creationId xmlns:a16="http://schemas.microsoft.com/office/drawing/2014/main" id="{350AA436-6C81-42F2-8DFD-B9CA60920F85}"/>
                  </a:ext>
                </a:extLst>
              </p:cNvPr>
              <p:cNvSpPr/>
              <p:nvPr/>
            </p:nvSpPr>
            <p:spPr>
              <a:xfrm>
                <a:off x="6401606" y="1329344"/>
                <a:ext cx="2235198" cy="2235198"/>
              </a:xfrm>
              <a:prstGeom prst="ellipse">
                <a:avLst/>
              </a:prstGeom>
              <a:blipFill>
                <a:blip r:embed="rId4"/>
                <a:stretch>
                  <a:fillRect l="-26097" r="-2580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ïśľîḍe">
                <a:extLst>
                  <a:ext uri="{FF2B5EF4-FFF2-40B4-BE49-F238E27FC236}">
                    <a16:creationId xmlns:a16="http://schemas.microsoft.com/office/drawing/2014/main" id="{77672455-DF42-4417-A193-39EBEB298F34}"/>
                  </a:ext>
                </a:extLst>
              </p:cNvPr>
              <p:cNvSpPr/>
              <p:nvPr/>
            </p:nvSpPr>
            <p:spPr>
              <a:xfrm>
                <a:off x="6485357" y="4043440"/>
                <a:ext cx="2067698" cy="830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ARTS  AND SOCIAL SCIENCE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人文社科类</a:t>
                </a:r>
              </a:p>
            </p:txBody>
          </p:sp>
          <p:sp>
            <p:nvSpPr>
              <p:cNvPr id="29" name="ï$ļiḍe">
                <a:extLst>
                  <a:ext uri="{FF2B5EF4-FFF2-40B4-BE49-F238E27FC236}">
                    <a16:creationId xmlns:a16="http://schemas.microsoft.com/office/drawing/2014/main" id="{A0314B05-7D7A-4411-99F0-5E45BCF26B88}"/>
                  </a:ext>
                </a:extLst>
              </p:cNvPr>
              <p:cNvSpPr/>
              <p:nvPr/>
            </p:nvSpPr>
            <p:spPr>
              <a:xfrm>
                <a:off x="6388906" y="4758503"/>
                <a:ext cx="2260599" cy="9508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Arts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文学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Politics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政治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Economics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经济学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Film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电影学</a:t>
                </a:r>
              </a:p>
            </p:txBody>
          </p:sp>
          <p:grpSp>
            <p:nvGrpSpPr>
              <p:cNvPr id="30" name="íşḻîdé">
                <a:extLst>
                  <a:ext uri="{FF2B5EF4-FFF2-40B4-BE49-F238E27FC236}">
                    <a16:creationId xmlns:a16="http://schemas.microsoft.com/office/drawing/2014/main" id="{1EBFEB3F-C038-4490-8A12-801D81F6DFF7}"/>
                  </a:ext>
                </a:extLst>
              </p:cNvPr>
              <p:cNvGrpSpPr/>
              <p:nvPr/>
            </p:nvGrpSpPr>
            <p:grpSpPr>
              <a:xfrm>
                <a:off x="7249205" y="3292020"/>
                <a:ext cx="540000" cy="540000"/>
                <a:chOff x="3708127" y="5599496"/>
                <a:chExt cx="540000" cy="540000"/>
              </a:xfrm>
            </p:grpSpPr>
            <p:sp>
              <p:nvSpPr>
                <p:cNvPr id="31" name="íŝ1îďé">
                  <a:extLst>
                    <a:ext uri="{FF2B5EF4-FFF2-40B4-BE49-F238E27FC236}">
                      <a16:creationId xmlns:a16="http://schemas.microsoft.com/office/drawing/2014/main" id="{F63418E6-9669-4EAA-82B5-B0B53BA3D73B}"/>
                    </a:ext>
                  </a:extLst>
                </p:cNvPr>
                <p:cNvSpPr txBox="1"/>
                <p:nvPr/>
              </p:nvSpPr>
              <p:spPr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6350">
                  <a:solidFill>
                    <a:schemeClr val="bg1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32" name="îsļíďe">
                  <a:extLst>
                    <a:ext uri="{FF2B5EF4-FFF2-40B4-BE49-F238E27FC236}">
                      <a16:creationId xmlns:a16="http://schemas.microsoft.com/office/drawing/2014/main" id="{86A3125F-DC84-40C8-B268-E71E65F53403}"/>
                    </a:ext>
                  </a:extLst>
                </p:cNvPr>
                <p:cNvSpPr/>
                <p:nvPr/>
              </p:nvSpPr>
              <p:spPr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0" name="íśľíḓé">
              <a:extLst>
                <a:ext uri="{FF2B5EF4-FFF2-40B4-BE49-F238E27FC236}">
                  <a16:creationId xmlns:a16="http://schemas.microsoft.com/office/drawing/2014/main" id="{37FCFE51-DBDE-49E3-9A49-22AF8A3D89FB}"/>
                </a:ext>
              </a:extLst>
            </p:cNvPr>
            <p:cNvGrpSpPr/>
            <p:nvPr/>
          </p:nvGrpSpPr>
          <p:grpSpPr>
            <a:xfrm>
              <a:off x="9258301" y="1329344"/>
              <a:ext cx="2260599" cy="4320939"/>
              <a:chOff x="9258301" y="1329344"/>
              <a:chExt cx="2260599" cy="4320939"/>
            </a:xfrm>
          </p:grpSpPr>
          <p:sp>
            <p:nvSpPr>
              <p:cNvPr id="19" name="ïṧḷîḓé">
                <a:extLst>
                  <a:ext uri="{FF2B5EF4-FFF2-40B4-BE49-F238E27FC236}">
                    <a16:creationId xmlns:a16="http://schemas.microsoft.com/office/drawing/2014/main" id="{F8402572-DD2B-4CD3-9196-C3C731E37D5E}"/>
                  </a:ext>
                </a:extLst>
              </p:cNvPr>
              <p:cNvSpPr/>
              <p:nvPr/>
            </p:nvSpPr>
            <p:spPr>
              <a:xfrm>
                <a:off x="9271001" y="3966840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is1ïdé">
                <a:extLst>
                  <a:ext uri="{FF2B5EF4-FFF2-40B4-BE49-F238E27FC236}">
                    <a16:creationId xmlns:a16="http://schemas.microsoft.com/office/drawing/2014/main" id="{B504DD9A-1C5C-47C9-875C-BDFEF63C3B49}"/>
                  </a:ext>
                </a:extLst>
              </p:cNvPr>
              <p:cNvSpPr/>
              <p:nvPr/>
            </p:nvSpPr>
            <p:spPr>
              <a:xfrm>
                <a:off x="9271001" y="1329344"/>
                <a:ext cx="2235198" cy="2235198"/>
              </a:xfrm>
              <a:prstGeom prst="ellipse">
                <a:avLst/>
              </a:prstGeom>
              <a:blipFill>
                <a:blip r:embed="rId5"/>
                <a:stretch>
                  <a:fillRect l="-25172" r="-2488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í$líďe">
                <a:extLst>
                  <a:ext uri="{FF2B5EF4-FFF2-40B4-BE49-F238E27FC236}">
                    <a16:creationId xmlns:a16="http://schemas.microsoft.com/office/drawing/2014/main" id="{4E20446C-0005-49C9-A5CE-68B90F9F56D9}"/>
                  </a:ext>
                </a:extLst>
              </p:cNvPr>
              <p:cNvSpPr/>
              <p:nvPr/>
            </p:nvSpPr>
            <p:spPr>
              <a:xfrm>
                <a:off x="9456420" y="4043440"/>
                <a:ext cx="1864362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OTHERS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其他</a:t>
                </a:r>
              </a:p>
            </p:txBody>
          </p:sp>
          <p:sp>
            <p:nvSpPr>
              <p:cNvPr id="22" name="ísľïḋè">
                <a:extLst>
                  <a:ext uri="{FF2B5EF4-FFF2-40B4-BE49-F238E27FC236}">
                    <a16:creationId xmlns:a16="http://schemas.microsoft.com/office/drawing/2014/main" id="{3A7E73C1-5EDE-4A88-8106-B5A27CAF2B59}"/>
                  </a:ext>
                </a:extLst>
              </p:cNvPr>
              <p:cNvSpPr/>
              <p:nvPr/>
            </p:nvSpPr>
            <p:spPr>
              <a:xfrm>
                <a:off x="9258301" y="4839783"/>
                <a:ext cx="2260599" cy="5095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PE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体育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Business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商学</a:t>
                </a:r>
              </a:p>
            </p:txBody>
          </p:sp>
          <p:grpSp>
            <p:nvGrpSpPr>
              <p:cNvPr id="23" name="íṥľíḑe">
                <a:extLst>
                  <a:ext uri="{FF2B5EF4-FFF2-40B4-BE49-F238E27FC236}">
                    <a16:creationId xmlns:a16="http://schemas.microsoft.com/office/drawing/2014/main" id="{C5F34D72-E52E-42F7-9F12-1A32ED2F27D0}"/>
                  </a:ext>
                </a:extLst>
              </p:cNvPr>
              <p:cNvGrpSpPr/>
              <p:nvPr/>
            </p:nvGrpSpPr>
            <p:grpSpPr>
              <a:xfrm>
                <a:off x="10151888" y="3292020"/>
                <a:ext cx="540000" cy="540000"/>
                <a:chOff x="7285060" y="5599496"/>
                <a:chExt cx="540000" cy="540000"/>
              </a:xfrm>
            </p:grpSpPr>
            <p:sp>
              <p:nvSpPr>
                <p:cNvPr id="24" name="îSlíḓè">
                  <a:extLst>
                    <a:ext uri="{FF2B5EF4-FFF2-40B4-BE49-F238E27FC236}">
                      <a16:creationId xmlns:a16="http://schemas.microsoft.com/office/drawing/2014/main" id="{5A158682-A532-41F9-9FB4-56B2BB73A9F0}"/>
                    </a:ext>
                  </a:extLst>
                </p:cNvPr>
                <p:cNvSpPr txBox="1"/>
                <p:nvPr/>
              </p:nvSpPr>
              <p:spPr>
                <a:xfrm>
                  <a:off x="7285060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5" name="ïṧḻíḑé">
                  <a:extLst>
                    <a:ext uri="{FF2B5EF4-FFF2-40B4-BE49-F238E27FC236}">
                      <a16:creationId xmlns:a16="http://schemas.microsoft.com/office/drawing/2014/main" id="{D03096B7-B7ED-4ABC-9467-F584D8FDB0A8}"/>
                    </a:ext>
                  </a:extLst>
                </p:cNvPr>
                <p:cNvSpPr/>
                <p:nvPr/>
              </p:nvSpPr>
              <p:spPr>
                <a:xfrm>
                  <a:off x="7422275" y="5763760"/>
                  <a:ext cx="265570" cy="211472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445 w 514350"/>
                    <a:gd name="connsiteY4" fmla="*/ 353046 h 409575"/>
                    <a:gd name="connsiteX5" fmla="*/ 115292 w 514350"/>
                    <a:gd name="connsiteY5" fmla="*/ 410196 h 409575"/>
                    <a:gd name="connsiteX6" fmla="*/ 115292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960" y="621"/>
                        <a:pt x="515342" y="13004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664"/>
                        <a:pt x="502960" y="353046"/>
                        <a:pt x="486767" y="353046"/>
                      </a:cubicBezTo>
                      <a:lnTo>
                        <a:pt x="192445" y="353046"/>
                      </a:lnTo>
                      <a:lnTo>
                        <a:pt x="115292" y="410196"/>
                      </a:lnTo>
                      <a:lnTo>
                        <a:pt x="115292" y="353046"/>
                      </a:lnTo>
                      <a:lnTo>
                        <a:pt x="29567" y="353046"/>
                      </a:lnTo>
                      <a:cubicBezTo>
                        <a:pt x="13374" y="353046"/>
                        <a:pt x="992" y="340664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004"/>
                        <a:pt x="13374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720" y="143496"/>
                        <a:pt x="91480" y="158736"/>
                        <a:pt x="91480" y="176834"/>
                      </a:cubicBezTo>
                      <a:cubicBezTo>
                        <a:pt x="91480" y="194931"/>
                        <a:pt x="106720" y="210171"/>
                        <a:pt x="124817" y="210171"/>
                      </a:cubicBezTo>
                      <a:cubicBezTo>
                        <a:pt x="142914" y="210171"/>
                        <a:pt x="158155" y="194931"/>
                        <a:pt x="158155" y="176834"/>
                      </a:cubicBezTo>
                      <a:cubicBezTo>
                        <a:pt x="158155" y="157784"/>
                        <a:pt x="142914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40070" y="143496"/>
                        <a:pt x="224830" y="158736"/>
                        <a:pt x="224830" y="176834"/>
                      </a:cubicBezTo>
                      <a:cubicBezTo>
                        <a:pt x="224830" y="194931"/>
                        <a:pt x="240070" y="210171"/>
                        <a:pt x="258167" y="210171"/>
                      </a:cubicBezTo>
                      <a:cubicBezTo>
                        <a:pt x="276264" y="210171"/>
                        <a:pt x="291505" y="194931"/>
                        <a:pt x="291505" y="176834"/>
                      </a:cubicBezTo>
                      <a:cubicBezTo>
                        <a:pt x="291505" y="157784"/>
                        <a:pt x="276264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420" y="143496"/>
                        <a:pt x="358180" y="158736"/>
                        <a:pt x="358180" y="176834"/>
                      </a:cubicBezTo>
                      <a:cubicBezTo>
                        <a:pt x="358180" y="194931"/>
                        <a:pt x="373420" y="210171"/>
                        <a:pt x="391517" y="210171"/>
                      </a:cubicBezTo>
                      <a:cubicBezTo>
                        <a:pt x="409614" y="210171"/>
                        <a:pt x="424855" y="194931"/>
                        <a:pt x="424855" y="176834"/>
                      </a:cubicBezTo>
                      <a:cubicBezTo>
                        <a:pt x="424855" y="157784"/>
                        <a:pt x="409614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1" name="îṣ1ïdé">
              <a:extLst>
                <a:ext uri="{FF2B5EF4-FFF2-40B4-BE49-F238E27FC236}">
                  <a16:creationId xmlns:a16="http://schemas.microsoft.com/office/drawing/2014/main" id="{2D83E277-152E-417F-915A-1B09C3C9FDA1}"/>
                </a:ext>
              </a:extLst>
            </p:cNvPr>
            <p:cNvGrpSpPr/>
            <p:nvPr/>
          </p:nvGrpSpPr>
          <p:grpSpPr>
            <a:xfrm>
              <a:off x="3536919" y="1329344"/>
              <a:ext cx="2260599" cy="4346057"/>
              <a:chOff x="3536919" y="1329344"/>
              <a:chExt cx="2260599" cy="4346057"/>
            </a:xfrm>
          </p:grpSpPr>
          <p:sp>
            <p:nvSpPr>
              <p:cNvPr id="12" name="ïSľíďé">
                <a:extLst>
                  <a:ext uri="{FF2B5EF4-FFF2-40B4-BE49-F238E27FC236}">
                    <a16:creationId xmlns:a16="http://schemas.microsoft.com/office/drawing/2014/main" id="{84957244-ADFB-477B-BD19-5368B2CC2D72}"/>
                  </a:ext>
                </a:extLst>
              </p:cNvPr>
              <p:cNvSpPr/>
              <p:nvPr/>
            </p:nvSpPr>
            <p:spPr>
              <a:xfrm>
                <a:off x="3549619" y="3966840"/>
                <a:ext cx="2235198" cy="1683443"/>
              </a:xfrm>
              <a:prstGeom prst="roundRect">
                <a:avLst>
                  <a:gd name="adj" fmla="val 7219"/>
                </a:avLst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iSļíde">
                <a:extLst>
                  <a:ext uri="{FF2B5EF4-FFF2-40B4-BE49-F238E27FC236}">
                    <a16:creationId xmlns:a16="http://schemas.microsoft.com/office/drawing/2014/main" id="{DC8422FD-C82E-4B78-877C-53F3B050C037}"/>
                  </a:ext>
                </a:extLst>
              </p:cNvPr>
              <p:cNvSpPr/>
              <p:nvPr/>
            </p:nvSpPr>
            <p:spPr>
              <a:xfrm>
                <a:off x="3549619" y="1329344"/>
                <a:ext cx="2235198" cy="2235198"/>
              </a:xfrm>
              <a:prstGeom prst="ellipse">
                <a:avLst/>
              </a:prstGeom>
              <a:blipFill>
                <a:blip r:embed="rId6"/>
                <a:stretch>
                  <a:fillRect l="-50284" r="-4971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íṧľïḋê">
                <a:extLst>
                  <a:ext uri="{FF2B5EF4-FFF2-40B4-BE49-F238E27FC236}">
                    <a16:creationId xmlns:a16="http://schemas.microsoft.com/office/drawing/2014/main" id="{5C8E187E-5B04-46CB-9E63-7367BFE17F42}"/>
                  </a:ext>
                </a:extLst>
              </p:cNvPr>
              <p:cNvSpPr/>
              <p:nvPr/>
            </p:nvSpPr>
            <p:spPr>
              <a:xfrm>
                <a:off x="3735038" y="4043440"/>
                <a:ext cx="1864362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chemeClr val="tx1"/>
                    </a:solidFill>
                  </a:rPr>
                  <a:t>SCIENCE</a:t>
                </a:r>
              </a:p>
              <a:p>
                <a:pPr algn="ctr"/>
                <a:r>
                  <a:rPr kumimoji="1" lang="zh-CN" altLang="en-US" sz="1600" b="1" dirty="0">
                    <a:solidFill>
                      <a:schemeClr val="tx1"/>
                    </a:solidFill>
                  </a:rPr>
                  <a:t>科学类</a:t>
                </a:r>
                <a:endParaRPr kumimoji="1" lang="en-US" altLang="zh-CN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íšļïḍe">
                <a:extLst>
                  <a:ext uri="{FF2B5EF4-FFF2-40B4-BE49-F238E27FC236}">
                    <a16:creationId xmlns:a16="http://schemas.microsoft.com/office/drawing/2014/main" id="{FB81DE44-A020-47DB-A4F6-74CD439DD805}"/>
                  </a:ext>
                </a:extLst>
              </p:cNvPr>
              <p:cNvSpPr/>
              <p:nvPr/>
            </p:nvSpPr>
            <p:spPr>
              <a:xfrm>
                <a:off x="3536919" y="4504503"/>
                <a:ext cx="2260599" cy="1170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Math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数学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Physics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物理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Chemistry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化学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Biology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生物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AS/IG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kumimoji="1" lang="en-US" altLang="zh-CN" sz="1100" dirty="0">
                    <a:solidFill>
                      <a:schemeClr val="tx1"/>
                    </a:solidFill>
                  </a:rPr>
                  <a:t>Computer Science </a:t>
                </a:r>
                <a:r>
                  <a:rPr kumimoji="1" lang="zh-CN" altLang="en-US" sz="1100" dirty="0">
                    <a:solidFill>
                      <a:schemeClr val="tx1"/>
                    </a:solidFill>
                  </a:rPr>
                  <a:t>计算机科学 </a:t>
                </a:r>
                <a:r>
                  <a:rPr kumimoji="1" lang="en-US" altLang="zh-CN" sz="1100" dirty="0">
                    <a:solidFill>
                      <a:schemeClr val="tx1"/>
                    </a:solidFill>
                  </a:rPr>
                  <a:t>IG</a:t>
                </a:r>
              </a:p>
            </p:txBody>
          </p:sp>
          <p:grpSp>
            <p:nvGrpSpPr>
              <p:cNvPr id="16" name="išļîḋé">
                <a:extLst>
                  <a:ext uri="{FF2B5EF4-FFF2-40B4-BE49-F238E27FC236}">
                    <a16:creationId xmlns:a16="http://schemas.microsoft.com/office/drawing/2014/main" id="{AED4E54C-A2BA-477D-8D12-452BB772CB96}"/>
                  </a:ext>
                </a:extLst>
              </p:cNvPr>
              <p:cNvGrpSpPr/>
              <p:nvPr/>
            </p:nvGrpSpPr>
            <p:grpSpPr>
              <a:xfrm>
                <a:off x="4374020" y="3292020"/>
                <a:ext cx="540000" cy="540000"/>
                <a:chOff x="8161012" y="5599496"/>
                <a:chExt cx="540000" cy="540000"/>
              </a:xfrm>
            </p:grpSpPr>
            <p:sp>
              <p:nvSpPr>
                <p:cNvPr id="17" name="iṥľîḍé">
                  <a:extLst>
                    <a:ext uri="{FF2B5EF4-FFF2-40B4-BE49-F238E27FC236}">
                      <a16:creationId xmlns:a16="http://schemas.microsoft.com/office/drawing/2014/main" id="{E69FA04C-E4F6-4DFF-9E1F-01FD0AB3C2D6}"/>
                    </a:ext>
                  </a:extLst>
                </p:cNvPr>
                <p:cNvSpPr txBox="1"/>
                <p:nvPr/>
              </p:nvSpPr>
              <p:spPr>
                <a:xfrm>
                  <a:off x="8161012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 w="6350">
                  <a:solidFill>
                    <a:schemeClr val="bg1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18" name="î$1îḋé">
                  <a:extLst>
                    <a:ext uri="{FF2B5EF4-FFF2-40B4-BE49-F238E27FC236}">
                      <a16:creationId xmlns:a16="http://schemas.microsoft.com/office/drawing/2014/main" id="{2F724061-3039-454E-95EF-46D9B76DF76D}"/>
                    </a:ext>
                  </a:extLst>
                </p:cNvPr>
                <p:cNvSpPr/>
                <p:nvPr/>
              </p:nvSpPr>
              <p:spPr>
                <a:xfrm>
                  <a:off x="8303144" y="5729334"/>
                  <a:ext cx="255736" cy="280324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4017 w 495300"/>
                    <a:gd name="connsiteY2" fmla="*/ 484491 h 542925"/>
                    <a:gd name="connsiteX3" fmla="*/ 346877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663 w 495300"/>
                    <a:gd name="connsiteY8" fmla="*/ 524496 h 542925"/>
                    <a:gd name="connsiteX9" fmla="*/ 173523 w 495300"/>
                    <a:gd name="connsiteY9" fmla="*/ 484491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573 w 495300"/>
                    <a:gd name="connsiteY12" fmla="*/ 489254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967 w 495300"/>
                    <a:gd name="connsiteY15" fmla="*/ 489254 h 542925"/>
                    <a:gd name="connsiteX16" fmla="*/ 248770 w 495300"/>
                    <a:gd name="connsiteY16" fmla="*/ 495921 h 542925"/>
                    <a:gd name="connsiteX17" fmla="*/ 192573 w 495300"/>
                    <a:gd name="connsiteY17" fmla="*/ 489254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pic>
        <p:nvPicPr>
          <p:cNvPr id="47" name="Picture 2" descr="概述图册">
            <a:extLst>
              <a:ext uri="{FF2B5EF4-FFF2-40B4-BE49-F238E27FC236}">
                <a16:creationId xmlns:a16="http://schemas.microsoft.com/office/drawing/2014/main" id="{D4A8551C-2DBC-4A5E-BB1C-09C77A07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231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3F250-EDDB-4E4C-B9CB-DB221C31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A-level</a:t>
            </a:r>
            <a:r>
              <a:rPr lang="zh-CN" altLang="en-US" dirty="0"/>
              <a:t>课程评分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29471F-BC2A-44CA-9F6E-E64853FB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4" name="ísļî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CDCC3FD-56EA-4FBE-B7E0-F3CB1FE297D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916980"/>
            <a:ext cx="10778029" cy="5229820"/>
            <a:chOff x="669925" y="916980"/>
            <a:chExt cx="10778029" cy="5229820"/>
          </a:xfrm>
        </p:grpSpPr>
        <p:grpSp>
          <p:nvGrpSpPr>
            <p:cNvPr id="5" name="ïśliḑê">
              <a:extLst>
                <a:ext uri="{FF2B5EF4-FFF2-40B4-BE49-F238E27FC236}">
                  <a16:creationId xmlns:a16="http://schemas.microsoft.com/office/drawing/2014/main" id="{EA5C9E90-AF68-4175-8BAA-B36D4E58255A}"/>
                </a:ext>
              </a:extLst>
            </p:cNvPr>
            <p:cNvGrpSpPr/>
            <p:nvPr/>
          </p:nvGrpSpPr>
          <p:grpSpPr>
            <a:xfrm>
              <a:off x="3249155" y="1849798"/>
              <a:ext cx="8198799" cy="4297002"/>
              <a:chOff x="2989175" y="1585843"/>
              <a:chExt cx="8198799" cy="4297002"/>
            </a:xfrm>
          </p:grpSpPr>
          <p:grpSp>
            <p:nvGrpSpPr>
              <p:cNvPr id="31" name="ïsḷïḓé">
                <a:extLst>
                  <a:ext uri="{FF2B5EF4-FFF2-40B4-BE49-F238E27FC236}">
                    <a16:creationId xmlns:a16="http://schemas.microsoft.com/office/drawing/2014/main" id="{F1F7FCA2-3C9B-42D5-8D65-2E0899967B33}"/>
                  </a:ext>
                </a:extLst>
              </p:cNvPr>
              <p:cNvGrpSpPr/>
              <p:nvPr/>
            </p:nvGrpSpPr>
            <p:grpSpPr>
              <a:xfrm>
                <a:off x="8507815" y="1585843"/>
                <a:ext cx="2680159" cy="2535511"/>
                <a:chOff x="8507815" y="1585843"/>
                <a:chExt cx="2680159" cy="2535511"/>
              </a:xfrm>
            </p:grpSpPr>
            <p:sp>
              <p:nvSpPr>
                <p:cNvPr id="83" name="íś1idé">
                  <a:extLst>
                    <a:ext uri="{FF2B5EF4-FFF2-40B4-BE49-F238E27FC236}">
                      <a16:creationId xmlns:a16="http://schemas.microsoft.com/office/drawing/2014/main" id="{746BC70E-897F-4238-B9C3-24387E937695}"/>
                    </a:ext>
                  </a:extLst>
                </p:cNvPr>
                <p:cNvSpPr/>
                <p:nvPr/>
              </p:nvSpPr>
              <p:spPr>
                <a:xfrm rot="2881072">
                  <a:off x="8507815" y="3466298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4" name="ïsliḑê">
                  <a:extLst>
                    <a:ext uri="{FF2B5EF4-FFF2-40B4-BE49-F238E27FC236}">
                      <a16:creationId xmlns:a16="http://schemas.microsoft.com/office/drawing/2014/main" id="{5770D059-0D5A-40DD-BB2C-7CD1C42A31A7}"/>
                    </a:ext>
                  </a:extLst>
                </p:cNvPr>
                <p:cNvSpPr/>
                <p:nvPr/>
              </p:nvSpPr>
              <p:spPr>
                <a:xfrm rot="2881072">
                  <a:off x="8722133" y="3702537"/>
                  <a:ext cx="95276" cy="9527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5" name="ïṥḻïďe">
                  <a:extLst>
                    <a:ext uri="{FF2B5EF4-FFF2-40B4-BE49-F238E27FC236}">
                      <a16:creationId xmlns:a16="http://schemas.microsoft.com/office/drawing/2014/main" id="{062CABEA-1B60-4DCE-A436-3D54040F7358}"/>
                    </a:ext>
                  </a:extLst>
                </p:cNvPr>
                <p:cNvSpPr/>
                <p:nvPr/>
              </p:nvSpPr>
              <p:spPr>
                <a:xfrm rot="2881072">
                  <a:off x="8944179" y="3951233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6" name="îśļïḑê">
                  <a:extLst>
                    <a:ext uri="{FF2B5EF4-FFF2-40B4-BE49-F238E27FC236}">
                      <a16:creationId xmlns:a16="http://schemas.microsoft.com/office/drawing/2014/main" id="{B8452DE0-F321-452B-9A34-348AAE63A982}"/>
                    </a:ext>
                  </a:extLst>
                </p:cNvPr>
                <p:cNvSpPr/>
                <p:nvPr/>
              </p:nvSpPr>
              <p:spPr>
                <a:xfrm rot="2881072">
                  <a:off x="8844236" y="3163574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7" name="îṡḻíďé">
                  <a:extLst>
                    <a:ext uri="{FF2B5EF4-FFF2-40B4-BE49-F238E27FC236}">
                      <a16:creationId xmlns:a16="http://schemas.microsoft.com/office/drawing/2014/main" id="{DB153213-5999-482E-9734-FB308581E866}"/>
                    </a:ext>
                  </a:extLst>
                </p:cNvPr>
                <p:cNvSpPr/>
                <p:nvPr/>
              </p:nvSpPr>
              <p:spPr>
                <a:xfrm rot="2881072">
                  <a:off x="9203227" y="2898152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8" name="íṧ1îḍé">
                  <a:extLst>
                    <a:ext uri="{FF2B5EF4-FFF2-40B4-BE49-F238E27FC236}">
                      <a16:creationId xmlns:a16="http://schemas.microsoft.com/office/drawing/2014/main" id="{B9217E06-1155-4DB9-BB9C-445C0F7410A8}"/>
                    </a:ext>
                  </a:extLst>
                </p:cNvPr>
                <p:cNvSpPr/>
                <p:nvPr/>
              </p:nvSpPr>
              <p:spPr>
                <a:xfrm rot="2881072">
                  <a:off x="9559748" y="2519727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89" name="iṥ1ïḑe">
                  <a:extLst>
                    <a:ext uri="{FF2B5EF4-FFF2-40B4-BE49-F238E27FC236}">
                      <a16:creationId xmlns:a16="http://schemas.microsoft.com/office/drawing/2014/main" id="{7F2CE0D2-16DD-4F85-9139-67DBA3495047}"/>
                    </a:ext>
                  </a:extLst>
                </p:cNvPr>
                <p:cNvSpPr/>
                <p:nvPr/>
              </p:nvSpPr>
              <p:spPr>
                <a:xfrm rot="2881072">
                  <a:off x="10597582" y="1585843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0" name="íṣḻiďè">
                  <a:extLst>
                    <a:ext uri="{FF2B5EF4-FFF2-40B4-BE49-F238E27FC236}">
                      <a16:creationId xmlns:a16="http://schemas.microsoft.com/office/drawing/2014/main" id="{A0B8A476-701C-4F00-ACB3-C77E49AAB62C}"/>
                    </a:ext>
                  </a:extLst>
                </p:cNvPr>
                <p:cNvSpPr/>
                <p:nvPr/>
              </p:nvSpPr>
              <p:spPr>
                <a:xfrm rot="2881072">
                  <a:off x="10281463" y="1870299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1" name="íSḻíďe">
                  <a:extLst>
                    <a:ext uri="{FF2B5EF4-FFF2-40B4-BE49-F238E27FC236}">
                      <a16:creationId xmlns:a16="http://schemas.microsoft.com/office/drawing/2014/main" id="{B60ED601-35F3-4997-87C2-1EB2BD8DD982}"/>
                    </a:ext>
                  </a:extLst>
                </p:cNvPr>
                <p:cNvSpPr/>
                <p:nvPr/>
              </p:nvSpPr>
              <p:spPr>
                <a:xfrm rot="2881072">
                  <a:off x="9965749" y="2204386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2" name="îṡḷiḋe">
                  <a:extLst>
                    <a:ext uri="{FF2B5EF4-FFF2-40B4-BE49-F238E27FC236}">
                      <a16:creationId xmlns:a16="http://schemas.microsoft.com/office/drawing/2014/main" id="{C1ACAEBD-E629-4781-BBEF-0C8BFB965ECF}"/>
                    </a:ext>
                  </a:extLst>
                </p:cNvPr>
                <p:cNvSpPr/>
                <p:nvPr/>
              </p:nvSpPr>
              <p:spPr>
                <a:xfrm rot="2881072">
                  <a:off x="11017853" y="2052894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3" name="îsḻïḋê">
                  <a:extLst>
                    <a:ext uri="{FF2B5EF4-FFF2-40B4-BE49-F238E27FC236}">
                      <a16:creationId xmlns:a16="http://schemas.microsoft.com/office/drawing/2014/main" id="{3F0F67F7-3116-4D93-92E7-6258B8D8E6E5}"/>
                    </a:ext>
                  </a:extLst>
                </p:cNvPr>
                <p:cNvSpPr/>
                <p:nvPr/>
              </p:nvSpPr>
              <p:spPr>
                <a:xfrm rot="2881072">
                  <a:off x="10854221" y="1839087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4" name="i$liḑe">
                  <a:extLst>
                    <a:ext uri="{FF2B5EF4-FFF2-40B4-BE49-F238E27FC236}">
                      <a16:creationId xmlns:a16="http://schemas.microsoft.com/office/drawing/2014/main" id="{4A5FDC12-3F72-4C54-8B1F-0CC7D6EFCFC7}"/>
                    </a:ext>
                  </a:extLst>
                </p:cNvPr>
                <p:cNvSpPr/>
                <p:nvPr/>
              </p:nvSpPr>
              <p:spPr>
                <a:xfrm rot="2881072">
                  <a:off x="10448264" y="2659360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5" name="íśļíḋe">
                  <a:extLst>
                    <a:ext uri="{FF2B5EF4-FFF2-40B4-BE49-F238E27FC236}">
                      <a16:creationId xmlns:a16="http://schemas.microsoft.com/office/drawing/2014/main" id="{3D43FD59-68B0-4B15-8114-7757714751A4}"/>
                    </a:ext>
                  </a:extLst>
                </p:cNvPr>
                <p:cNvSpPr/>
                <p:nvPr/>
              </p:nvSpPr>
              <p:spPr>
                <a:xfrm rot="2881072">
                  <a:off x="10700553" y="2346028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6" name="iṣḷïḍè">
                  <a:extLst>
                    <a:ext uri="{FF2B5EF4-FFF2-40B4-BE49-F238E27FC236}">
                      <a16:creationId xmlns:a16="http://schemas.microsoft.com/office/drawing/2014/main" id="{55D70575-3DCB-4AE2-B0EF-B4C2888C7D5C}"/>
                    </a:ext>
                  </a:extLst>
                </p:cNvPr>
                <p:cNvSpPr/>
                <p:nvPr/>
              </p:nvSpPr>
              <p:spPr>
                <a:xfrm rot="2881072">
                  <a:off x="10223522" y="2800028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7" name="îS1iḋè">
                  <a:extLst>
                    <a:ext uri="{FF2B5EF4-FFF2-40B4-BE49-F238E27FC236}">
                      <a16:creationId xmlns:a16="http://schemas.microsoft.com/office/drawing/2014/main" id="{61368B8C-9893-4B82-B78C-6A39468BCEA9}"/>
                    </a:ext>
                  </a:extLst>
                </p:cNvPr>
                <p:cNvSpPr/>
                <p:nvPr/>
              </p:nvSpPr>
              <p:spPr>
                <a:xfrm rot="2881072">
                  <a:off x="9829821" y="3215860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8" name="iŝļiḍé">
                  <a:extLst>
                    <a:ext uri="{FF2B5EF4-FFF2-40B4-BE49-F238E27FC236}">
                      <a16:creationId xmlns:a16="http://schemas.microsoft.com/office/drawing/2014/main" id="{3F043499-2D61-4F5B-AD35-B9689461984D}"/>
                    </a:ext>
                  </a:extLst>
                </p:cNvPr>
                <p:cNvSpPr/>
                <p:nvPr/>
              </p:nvSpPr>
              <p:spPr>
                <a:xfrm rot="2881072">
                  <a:off x="9559615" y="3397437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99" name="ïŝlíďé">
                  <a:extLst>
                    <a:ext uri="{FF2B5EF4-FFF2-40B4-BE49-F238E27FC236}">
                      <a16:creationId xmlns:a16="http://schemas.microsoft.com/office/drawing/2014/main" id="{154AA80C-1B6A-4D91-9519-9942E08E5FF1}"/>
                    </a:ext>
                  </a:extLst>
                </p:cNvPr>
                <p:cNvSpPr/>
                <p:nvPr/>
              </p:nvSpPr>
              <p:spPr>
                <a:xfrm rot="2881072">
                  <a:off x="9241905" y="3744890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0" name="íṧḻiḑé">
                  <a:extLst>
                    <a:ext uri="{FF2B5EF4-FFF2-40B4-BE49-F238E27FC236}">
                      <a16:creationId xmlns:a16="http://schemas.microsoft.com/office/drawing/2014/main" id="{03B00EF2-85D9-4D5E-B536-C2EED8D7788A}"/>
                    </a:ext>
                  </a:extLst>
                </p:cNvPr>
                <p:cNvSpPr/>
                <p:nvPr/>
              </p:nvSpPr>
              <p:spPr>
                <a:xfrm rot="2881072">
                  <a:off x="10039548" y="2548995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1" name="iṥ1íḋé">
                  <a:extLst>
                    <a:ext uri="{FF2B5EF4-FFF2-40B4-BE49-F238E27FC236}">
                      <a16:creationId xmlns:a16="http://schemas.microsoft.com/office/drawing/2014/main" id="{90C59A0F-3105-4FA8-ADAB-555D479B8CF8}"/>
                    </a:ext>
                  </a:extLst>
                </p:cNvPr>
                <p:cNvSpPr/>
                <p:nvPr/>
              </p:nvSpPr>
              <p:spPr>
                <a:xfrm rot="2881072">
                  <a:off x="9805106" y="2792394"/>
                  <a:ext cx="170121" cy="17012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2" name="iSḷíḍe">
                  <a:extLst>
                    <a:ext uri="{FF2B5EF4-FFF2-40B4-BE49-F238E27FC236}">
                      <a16:creationId xmlns:a16="http://schemas.microsoft.com/office/drawing/2014/main" id="{E95A923D-3C78-4BA8-8EA1-C29B0661B698}"/>
                    </a:ext>
                  </a:extLst>
                </p:cNvPr>
                <p:cNvSpPr/>
                <p:nvPr/>
              </p:nvSpPr>
              <p:spPr>
                <a:xfrm rot="2881072">
                  <a:off x="9181473" y="3072090"/>
                  <a:ext cx="247155" cy="24715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03" name="ïşļíḋe">
                  <a:extLst>
                    <a:ext uri="{FF2B5EF4-FFF2-40B4-BE49-F238E27FC236}">
                      <a16:creationId xmlns:a16="http://schemas.microsoft.com/office/drawing/2014/main" id="{D23715D1-AF10-4459-968A-BF2B5E47FDA9}"/>
                    </a:ext>
                  </a:extLst>
                </p:cNvPr>
                <p:cNvSpPr/>
                <p:nvPr/>
              </p:nvSpPr>
              <p:spPr>
                <a:xfrm rot="2881072">
                  <a:off x="10518997" y="1962401"/>
                  <a:ext cx="247155" cy="24715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104" name="îšlíḍê">
                  <a:extLst>
                    <a:ext uri="{FF2B5EF4-FFF2-40B4-BE49-F238E27FC236}">
                      <a16:creationId xmlns:a16="http://schemas.microsoft.com/office/drawing/2014/main" id="{F3A82824-39C6-471C-BFB3-67B9EC6C1712}"/>
                    </a:ext>
                  </a:extLst>
                </p:cNvPr>
                <p:cNvSpPr/>
                <p:nvPr/>
              </p:nvSpPr>
              <p:spPr>
                <a:xfrm rot="2881072">
                  <a:off x="10400516" y="2389018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5" name="ïSḻiḓê">
                  <a:extLst>
                    <a:ext uri="{FF2B5EF4-FFF2-40B4-BE49-F238E27FC236}">
                      <a16:creationId xmlns:a16="http://schemas.microsoft.com/office/drawing/2014/main" id="{88136F25-459A-4E81-A8B1-1D86FC517F61}"/>
                    </a:ext>
                  </a:extLst>
                </p:cNvPr>
                <p:cNvSpPr/>
                <p:nvPr/>
              </p:nvSpPr>
              <p:spPr>
                <a:xfrm rot="2881072">
                  <a:off x="8994393" y="3585319"/>
                  <a:ext cx="170121" cy="17012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  <p:sp>
              <p:nvSpPr>
                <p:cNvPr id="106" name="îŝľïḓè">
                  <a:extLst>
                    <a:ext uri="{FF2B5EF4-FFF2-40B4-BE49-F238E27FC236}">
                      <a16:creationId xmlns:a16="http://schemas.microsoft.com/office/drawing/2014/main" id="{299D30A8-7847-418E-863A-664B7E7D24E3}"/>
                    </a:ext>
                  </a:extLst>
                </p:cNvPr>
                <p:cNvSpPr/>
                <p:nvPr/>
              </p:nvSpPr>
              <p:spPr>
                <a:xfrm rot="2881072">
                  <a:off x="9537287" y="2882444"/>
                  <a:ext cx="105312" cy="10531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00"/>
                </a:p>
              </p:txBody>
            </p:sp>
          </p:grpSp>
          <p:grpSp>
            <p:nvGrpSpPr>
              <p:cNvPr id="32" name="îšḻîdê">
                <a:extLst>
                  <a:ext uri="{FF2B5EF4-FFF2-40B4-BE49-F238E27FC236}">
                    <a16:creationId xmlns:a16="http://schemas.microsoft.com/office/drawing/2014/main" id="{71D08F21-322D-435C-9E33-3772DC25D73E}"/>
                  </a:ext>
                </a:extLst>
              </p:cNvPr>
              <p:cNvGrpSpPr/>
              <p:nvPr/>
            </p:nvGrpSpPr>
            <p:grpSpPr>
              <a:xfrm>
                <a:off x="8619861" y="1705150"/>
                <a:ext cx="2455314" cy="2300948"/>
                <a:chOff x="7627287" y="1399806"/>
                <a:chExt cx="2455314" cy="2300948"/>
              </a:xfrm>
            </p:grpSpPr>
            <p:cxnSp>
              <p:nvCxnSpPr>
                <p:cNvPr id="38" name="ïŝliḓê">
                  <a:extLst>
                    <a:ext uri="{FF2B5EF4-FFF2-40B4-BE49-F238E27FC236}">
                      <a16:creationId xmlns:a16="http://schemas.microsoft.com/office/drawing/2014/main" id="{EA7548FD-4E1E-4CBD-84CD-72E5DC8DDFA9}"/>
                    </a:ext>
                  </a:extLst>
                </p:cNvPr>
                <p:cNvCxnSpPr>
                  <a:stCxn id="83" idx="6"/>
                  <a:endCxn id="84" idx="2"/>
                </p:cNvCxnSpPr>
                <p:nvPr/>
              </p:nvCxnSpPr>
              <p:spPr>
                <a:xfrm rot="2881072">
                  <a:off x="7634556" y="3358586"/>
                  <a:ext cx="133418" cy="149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ïsḷiḓe">
                  <a:extLst>
                    <a:ext uri="{FF2B5EF4-FFF2-40B4-BE49-F238E27FC236}">
                      <a16:creationId xmlns:a16="http://schemas.microsoft.com/office/drawing/2014/main" id="{611871AC-4B1B-4CD9-97D9-EC2E15773B9A}"/>
                    </a:ext>
                  </a:extLst>
                </p:cNvPr>
                <p:cNvCxnSpPr>
                  <a:stCxn id="84" idx="6"/>
                  <a:endCxn id="85" idx="2"/>
                </p:cNvCxnSpPr>
                <p:nvPr/>
              </p:nvCxnSpPr>
              <p:spPr>
                <a:xfrm rot="2881072" flipV="1">
                  <a:off x="7767642" y="3573235"/>
                  <a:ext cx="253546" cy="149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îṡļídê">
                  <a:extLst>
                    <a:ext uri="{FF2B5EF4-FFF2-40B4-BE49-F238E27FC236}">
                      <a16:creationId xmlns:a16="http://schemas.microsoft.com/office/drawing/2014/main" id="{D18AEEEF-09DD-4C98-AA9C-0121534F5F92}"/>
                    </a:ext>
                  </a:extLst>
                </p:cNvPr>
                <p:cNvCxnSpPr>
                  <a:stCxn id="85" idx="0"/>
                  <a:endCxn id="99" idx="4"/>
                </p:cNvCxnSpPr>
                <p:nvPr/>
              </p:nvCxnSpPr>
              <p:spPr>
                <a:xfrm rot="2881072" flipH="1" flipV="1">
                  <a:off x="8181370" y="3491133"/>
                  <a:ext cx="1" cy="21920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îṩlîďê">
                  <a:extLst>
                    <a:ext uri="{FF2B5EF4-FFF2-40B4-BE49-F238E27FC236}">
                      <a16:creationId xmlns:a16="http://schemas.microsoft.com/office/drawing/2014/main" id="{6C4F7B36-653C-4A7F-A7AA-59D1FCA2ED3C}"/>
                    </a:ext>
                  </a:extLst>
                </p:cNvPr>
                <p:cNvCxnSpPr>
                  <a:stCxn id="99" idx="0"/>
                  <a:endCxn id="98" idx="4"/>
                </p:cNvCxnSpPr>
                <p:nvPr/>
              </p:nvCxnSpPr>
              <p:spPr>
                <a:xfrm rot="2881072" flipV="1">
                  <a:off x="8465001" y="3178876"/>
                  <a:ext cx="0" cy="33327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iSḻîḋé">
                  <a:extLst>
                    <a:ext uri="{FF2B5EF4-FFF2-40B4-BE49-F238E27FC236}">
                      <a16:creationId xmlns:a16="http://schemas.microsoft.com/office/drawing/2014/main" id="{6CC77BAE-6A44-4FB0-835C-F4110C4536C0}"/>
                    </a:ext>
                  </a:extLst>
                </p:cNvPr>
                <p:cNvCxnSpPr>
                  <a:stCxn id="98" idx="0"/>
                  <a:endCxn id="97" idx="4"/>
                </p:cNvCxnSpPr>
                <p:nvPr/>
              </p:nvCxnSpPr>
              <p:spPr>
                <a:xfrm rot="2881072" flipV="1">
                  <a:off x="8783047" y="2968232"/>
                  <a:ext cx="0" cy="18218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is1ïḑé">
                  <a:extLst>
                    <a:ext uri="{FF2B5EF4-FFF2-40B4-BE49-F238E27FC236}">
                      <a16:creationId xmlns:a16="http://schemas.microsoft.com/office/drawing/2014/main" id="{407EBAF0-3281-48E0-B54A-1C8D72DE2CBE}"/>
                    </a:ext>
                  </a:extLst>
                </p:cNvPr>
                <p:cNvCxnSpPr>
                  <a:stCxn id="97" idx="0"/>
                  <a:endCxn id="96" idx="4"/>
                </p:cNvCxnSpPr>
                <p:nvPr/>
              </p:nvCxnSpPr>
              <p:spPr>
                <a:xfrm rot="2881072" flipV="1">
                  <a:off x="9090912" y="2564544"/>
                  <a:ext cx="1" cy="43550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îSliḑé">
                  <a:extLst>
                    <a:ext uri="{FF2B5EF4-FFF2-40B4-BE49-F238E27FC236}">
                      <a16:creationId xmlns:a16="http://schemas.microsoft.com/office/drawing/2014/main" id="{C75C6B92-4209-40C6-8FED-36AA2AD43109}"/>
                    </a:ext>
                  </a:extLst>
                </p:cNvPr>
                <p:cNvCxnSpPr>
                  <a:stCxn id="96" idx="0"/>
                  <a:endCxn id="94" idx="4"/>
                </p:cNvCxnSpPr>
                <p:nvPr/>
              </p:nvCxnSpPr>
              <p:spPr>
                <a:xfrm rot="2881072" flipH="1" flipV="1">
                  <a:off x="9424221" y="2421858"/>
                  <a:ext cx="1" cy="121026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iŝ1iḓe">
                  <a:extLst>
                    <a:ext uri="{FF2B5EF4-FFF2-40B4-BE49-F238E27FC236}">
                      <a16:creationId xmlns:a16="http://schemas.microsoft.com/office/drawing/2014/main" id="{8D0907C4-8D64-4B83-A0D5-6F85BF443637}"/>
                    </a:ext>
                  </a:extLst>
                </p:cNvPr>
                <p:cNvCxnSpPr>
                  <a:stCxn id="94" idx="0"/>
                  <a:endCxn id="95" idx="4"/>
                </p:cNvCxnSpPr>
                <p:nvPr/>
              </p:nvCxnSpPr>
              <p:spPr>
                <a:xfrm rot="2881072" flipH="1" flipV="1">
                  <a:off x="9629450" y="2146135"/>
                  <a:ext cx="18397" cy="26182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îṧḷiḑè">
                  <a:extLst>
                    <a:ext uri="{FF2B5EF4-FFF2-40B4-BE49-F238E27FC236}">
                      <a16:creationId xmlns:a16="http://schemas.microsoft.com/office/drawing/2014/main" id="{32CB1354-A2C0-4C7E-A520-2A771235F745}"/>
                    </a:ext>
                  </a:extLst>
                </p:cNvPr>
                <p:cNvCxnSpPr>
                  <a:stCxn id="95" idx="0"/>
                  <a:endCxn id="92" idx="4"/>
                </p:cNvCxnSpPr>
                <p:nvPr/>
              </p:nvCxnSpPr>
              <p:spPr>
                <a:xfrm rot="2881072" flipH="1" flipV="1">
                  <a:off x="9948860" y="1848267"/>
                  <a:ext cx="5660" cy="26182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îśľîḓé">
                  <a:extLst>
                    <a:ext uri="{FF2B5EF4-FFF2-40B4-BE49-F238E27FC236}">
                      <a16:creationId xmlns:a16="http://schemas.microsoft.com/office/drawing/2014/main" id="{0B43BC97-48A5-4B51-B4BC-A4A9C26A88D1}"/>
                    </a:ext>
                  </a:extLst>
                </p:cNvPr>
                <p:cNvCxnSpPr>
                  <a:stCxn id="92" idx="2"/>
                  <a:endCxn id="93" idx="6"/>
                </p:cNvCxnSpPr>
                <p:nvPr/>
              </p:nvCxnSpPr>
              <p:spPr>
                <a:xfrm rot="2881072" flipH="1" flipV="1">
                  <a:off x="9913266" y="1687978"/>
                  <a:ext cx="176435" cy="1896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ïśḷîḑê">
                  <a:extLst>
                    <a:ext uri="{FF2B5EF4-FFF2-40B4-BE49-F238E27FC236}">
                      <a16:creationId xmlns:a16="http://schemas.microsoft.com/office/drawing/2014/main" id="{3DD6103F-41F2-4E3C-8EA0-62B490631B3C}"/>
                    </a:ext>
                  </a:extLst>
                </p:cNvPr>
                <p:cNvCxnSpPr>
                  <a:stCxn id="93" idx="2"/>
                  <a:endCxn id="89" idx="6"/>
                </p:cNvCxnSpPr>
                <p:nvPr/>
              </p:nvCxnSpPr>
              <p:spPr>
                <a:xfrm rot="2881072" flipH="1">
                  <a:off x="9724806" y="1478540"/>
                  <a:ext cx="176435" cy="1896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íṣlîḓê">
                  <a:extLst>
                    <a:ext uri="{FF2B5EF4-FFF2-40B4-BE49-F238E27FC236}">
                      <a16:creationId xmlns:a16="http://schemas.microsoft.com/office/drawing/2014/main" id="{4BD6C5C4-F746-4C8C-B10E-BFBA560A6206}"/>
                    </a:ext>
                  </a:extLst>
                </p:cNvPr>
                <p:cNvCxnSpPr>
                  <a:stCxn id="89" idx="4"/>
                  <a:endCxn id="90" idx="0"/>
                </p:cNvCxnSpPr>
                <p:nvPr/>
              </p:nvCxnSpPr>
              <p:spPr>
                <a:xfrm rot="2881072">
                  <a:off x="9532009" y="1380219"/>
                  <a:ext cx="0" cy="25513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íṩliḑè">
                  <a:extLst>
                    <a:ext uri="{FF2B5EF4-FFF2-40B4-BE49-F238E27FC236}">
                      <a16:creationId xmlns:a16="http://schemas.microsoft.com/office/drawing/2014/main" id="{C91510E5-646F-4D50-AA75-FA295D98BA92}"/>
                    </a:ext>
                  </a:extLst>
                </p:cNvPr>
                <p:cNvCxnSpPr>
                  <a:stCxn id="90" idx="4"/>
                  <a:endCxn id="91" idx="0"/>
                </p:cNvCxnSpPr>
                <p:nvPr/>
              </p:nvCxnSpPr>
              <p:spPr>
                <a:xfrm rot="2881072" flipH="1">
                  <a:off x="9183547" y="1650268"/>
                  <a:ext cx="8600" cy="322854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íṡ1îḑé">
                  <a:extLst>
                    <a:ext uri="{FF2B5EF4-FFF2-40B4-BE49-F238E27FC236}">
                      <a16:creationId xmlns:a16="http://schemas.microsoft.com/office/drawing/2014/main" id="{4A7C0ACC-C33E-4C29-8110-BF5B6EA2F285}"/>
                    </a:ext>
                  </a:extLst>
                </p:cNvPr>
                <p:cNvCxnSpPr>
                  <a:stCxn id="91" idx="4"/>
                  <a:endCxn id="88" idx="0"/>
                </p:cNvCxnSpPr>
                <p:nvPr/>
              </p:nvCxnSpPr>
              <p:spPr>
                <a:xfrm rot="2881072">
                  <a:off x="8846777" y="1928431"/>
                  <a:ext cx="8600" cy="372604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ïsľiḓê">
                  <a:extLst>
                    <a:ext uri="{FF2B5EF4-FFF2-40B4-BE49-F238E27FC236}">
                      <a16:creationId xmlns:a16="http://schemas.microsoft.com/office/drawing/2014/main" id="{DD7825E7-5235-4510-BC69-F6A7329B7E6B}"/>
                    </a:ext>
                  </a:extLst>
                </p:cNvPr>
                <p:cNvCxnSpPr>
                  <a:stCxn id="88" idx="4"/>
                  <a:endCxn id="87" idx="0"/>
                </p:cNvCxnSpPr>
                <p:nvPr/>
              </p:nvCxnSpPr>
              <p:spPr>
                <a:xfrm rot="2881072" flipH="1">
                  <a:off x="8444260" y="2291869"/>
                  <a:ext cx="2937" cy="38284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îslîďe">
                  <a:extLst>
                    <a:ext uri="{FF2B5EF4-FFF2-40B4-BE49-F238E27FC236}">
                      <a16:creationId xmlns:a16="http://schemas.microsoft.com/office/drawing/2014/main" id="{AAC81B43-5641-41DD-8456-117EBED648BE}"/>
                    </a:ext>
                  </a:extLst>
                </p:cNvPr>
                <p:cNvCxnSpPr>
                  <a:stCxn id="87" idx="4"/>
                  <a:endCxn id="86" idx="0"/>
                </p:cNvCxnSpPr>
                <p:nvPr/>
              </p:nvCxnSpPr>
              <p:spPr>
                <a:xfrm rot="2881072">
                  <a:off x="8110591" y="2631405"/>
                  <a:ext cx="2937" cy="30426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íṩľîḑe">
                  <a:extLst>
                    <a:ext uri="{FF2B5EF4-FFF2-40B4-BE49-F238E27FC236}">
                      <a16:creationId xmlns:a16="http://schemas.microsoft.com/office/drawing/2014/main" id="{6817486D-2043-4368-8273-7066380B3B7E}"/>
                    </a:ext>
                  </a:extLst>
                </p:cNvPr>
                <p:cNvCxnSpPr>
                  <a:stCxn id="86" idx="4"/>
                  <a:endCxn id="83" idx="0"/>
                </p:cNvCxnSpPr>
                <p:nvPr/>
              </p:nvCxnSpPr>
              <p:spPr>
                <a:xfrm rot="2881072">
                  <a:off x="7768512" y="2953428"/>
                  <a:ext cx="0" cy="282450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íṧľiḑe">
                  <a:extLst>
                    <a:ext uri="{FF2B5EF4-FFF2-40B4-BE49-F238E27FC236}">
                      <a16:creationId xmlns:a16="http://schemas.microsoft.com/office/drawing/2014/main" id="{FD8924F3-7C16-443C-AEF1-6E748E6FA9EA}"/>
                    </a:ext>
                  </a:extLst>
                </p:cNvPr>
                <p:cNvCxnSpPr>
                  <a:stCxn id="83" idx="7"/>
                  <a:endCxn id="105" idx="2"/>
                </p:cNvCxnSpPr>
                <p:nvPr/>
              </p:nvCxnSpPr>
              <p:spPr>
                <a:xfrm rot="2881072" flipV="1">
                  <a:off x="7723244" y="3165180"/>
                  <a:ext cx="268739" cy="22193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íṡļiďê">
                  <a:extLst>
                    <a:ext uri="{FF2B5EF4-FFF2-40B4-BE49-F238E27FC236}">
                      <a16:creationId xmlns:a16="http://schemas.microsoft.com/office/drawing/2014/main" id="{BD37317A-74E9-406D-8EA0-E1896E3C1871}"/>
                    </a:ext>
                  </a:extLst>
                </p:cNvPr>
                <p:cNvCxnSpPr>
                  <a:stCxn id="105" idx="6"/>
                  <a:endCxn id="85" idx="1"/>
                </p:cNvCxnSpPr>
                <p:nvPr/>
              </p:nvCxnSpPr>
              <p:spPr>
                <a:xfrm rot="2881072">
                  <a:off x="8045856" y="3426167"/>
                  <a:ext cx="93208" cy="22193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ïṡḻíḑê">
                  <a:extLst>
                    <a:ext uri="{FF2B5EF4-FFF2-40B4-BE49-F238E27FC236}">
                      <a16:creationId xmlns:a16="http://schemas.microsoft.com/office/drawing/2014/main" id="{0828FAB0-E2D7-4EB3-80D7-F3264D09DD7D}"/>
                    </a:ext>
                  </a:extLst>
                </p:cNvPr>
                <p:cNvCxnSpPr>
                  <a:stCxn id="105" idx="4"/>
                  <a:endCxn id="84" idx="7"/>
                </p:cNvCxnSpPr>
                <p:nvPr/>
              </p:nvCxnSpPr>
              <p:spPr>
                <a:xfrm rot="2881072" flipH="1">
                  <a:off x="7867137" y="3352220"/>
                  <a:ext cx="114145" cy="16483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îšlíde">
                  <a:extLst>
                    <a:ext uri="{FF2B5EF4-FFF2-40B4-BE49-F238E27FC236}">
                      <a16:creationId xmlns:a16="http://schemas.microsoft.com/office/drawing/2014/main" id="{27FE0653-C217-4C4C-A200-78BAB3D719B5}"/>
                    </a:ext>
                  </a:extLst>
                </p:cNvPr>
                <p:cNvCxnSpPr>
                  <a:stCxn id="105" idx="1"/>
                  <a:endCxn id="86" idx="6"/>
                </p:cNvCxnSpPr>
                <p:nvPr/>
              </p:nvCxnSpPr>
              <p:spPr>
                <a:xfrm rot="2881072" flipH="1" flipV="1">
                  <a:off x="7908119" y="3088138"/>
                  <a:ext cx="268739" cy="11033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iṩľïďê">
                  <a:extLst>
                    <a:ext uri="{FF2B5EF4-FFF2-40B4-BE49-F238E27FC236}">
                      <a16:creationId xmlns:a16="http://schemas.microsoft.com/office/drawing/2014/main" id="{333A88D1-BC30-4265-9067-BA4910429BF0}"/>
                    </a:ext>
                  </a:extLst>
                </p:cNvPr>
                <p:cNvCxnSpPr>
                  <a:stCxn id="86" idx="7"/>
                  <a:endCxn id="102" idx="3"/>
                </p:cNvCxnSpPr>
                <p:nvPr/>
              </p:nvCxnSpPr>
              <p:spPr>
                <a:xfrm rot="2881072" flipV="1">
                  <a:off x="8073147" y="2832183"/>
                  <a:ext cx="64440" cy="16721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îšlîdé">
                  <a:extLst>
                    <a:ext uri="{FF2B5EF4-FFF2-40B4-BE49-F238E27FC236}">
                      <a16:creationId xmlns:a16="http://schemas.microsoft.com/office/drawing/2014/main" id="{9C4D58B3-F0B4-420C-84AA-F69DFA19C168}"/>
                    </a:ext>
                  </a:extLst>
                </p:cNvPr>
                <p:cNvCxnSpPr>
                  <a:stCxn id="102" idx="6"/>
                  <a:endCxn id="98" idx="2"/>
                </p:cNvCxnSpPr>
                <p:nvPr/>
              </p:nvCxnSpPr>
              <p:spPr>
                <a:xfrm rot="2881072" flipV="1">
                  <a:off x="8379295" y="3017753"/>
                  <a:ext cx="231753" cy="6060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îṥļiḍe">
                  <a:extLst>
                    <a:ext uri="{FF2B5EF4-FFF2-40B4-BE49-F238E27FC236}">
                      <a16:creationId xmlns:a16="http://schemas.microsoft.com/office/drawing/2014/main" id="{523BEAE3-49C8-4242-90D8-DD98F76B049F}"/>
                    </a:ext>
                  </a:extLst>
                </p:cNvPr>
                <p:cNvCxnSpPr>
                  <a:stCxn id="99" idx="1"/>
                  <a:endCxn id="102" idx="5"/>
                </p:cNvCxnSpPr>
                <p:nvPr/>
              </p:nvCxnSpPr>
              <p:spPr>
                <a:xfrm rot="2881072" flipH="1" flipV="1">
                  <a:off x="8147477" y="3083785"/>
                  <a:ext cx="315776" cy="28577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ï$lïḍè">
                  <a:extLst>
                    <a:ext uri="{FF2B5EF4-FFF2-40B4-BE49-F238E27FC236}">
                      <a16:creationId xmlns:a16="http://schemas.microsoft.com/office/drawing/2014/main" id="{7BF199E9-ABA1-4AB7-9467-1BEAA8150854}"/>
                    </a:ext>
                  </a:extLst>
                </p:cNvPr>
                <p:cNvCxnSpPr>
                  <a:stCxn id="105" idx="0"/>
                  <a:endCxn id="98" idx="3"/>
                </p:cNvCxnSpPr>
                <p:nvPr/>
              </p:nvCxnSpPr>
              <p:spPr>
                <a:xfrm rot="2881072" flipV="1">
                  <a:off x="8269502" y="3040093"/>
                  <a:ext cx="178267" cy="40062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iS1ïḓé">
                  <a:extLst>
                    <a:ext uri="{FF2B5EF4-FFF2-40B4-BE49-F238E27FC236}">
                      <a16:creationId xmlns:a16="http://schemas.microsoft.com/office/drawing/2014/main" id="{2CC5EB7D-7B57-481A-806A-B86FA7AFA563}"/>
                    </a:ext>
                  </a:extLst>
                </p:cNvPr>
                <p:cNvCxnSpPr>
                  <a:stCxn id="98" idx="1"/>
                  <a:endCxn id="106" idx="5"/>
                </p:cNvCxnSpPr>
                <p:nvPr/>
              </p:nvCxnSpPr>
              <p:spPr>
                <a:xfrm rot="2881072" flipH="1" flipV="1">
                  <a:off x="8452518" y="2773231"/>
                  <a:ext cx="346141" cy="22808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iṡľîḑê">
                  <a:extLst>
                    <a:ext uri="{FF2B5EF4-FFF2-40B4-BE49-F238E27FC236}">
                      <a16:creationId xmlns:a16="http://schemas.microsoft.com/office/drawing/2014/main" id="{F89AF2D0-41C9-403B-971D-AE1303060877}"/>
                    </a:ext>
                  </a:extLst>
                </p:cNvPr>
                <p:cNvCxnSpPr>
                  <a:stCxn id="87" idx="7"/>
                  <a:endCxn id="106" idx="3"/>
                </p:cNvCxnSpPr>
                <p:nvPr/>
              </p:nvCxnSpPr>
              <p:spPr>
                <a:xfrm rot="2881072" flipV="1">
                  <a:off x="8361684" y="2545428"/>
                  <a:ext cx="137310" cy="18436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iṧľíḓê">
                  <a:extLst>
                    <a:ext uri="{FF2B5EF4-FFF2-40B4-BE49-F238E27FC236}">
                      <a16:creationId xmlns:a16="http://schemas.microsoft.com/office/drawing/2014/main" id="{6D64E571-313B-477B-8287-D84F7AA6FAF9}"/>
                    </a:ext>
                  </a:extLst>
                </p:cNvPr>
                <p:cNvCxnSpPr>
                  <a:stCxn id="106" idx="7"/>
                  <a:endCxn id="101" idx="3"/>
                </p:cNvCxnSpPr>
                <p:nvPr/>
              </p:nvCxnSpPr>
              <p:spPr>
                <a:xfrm rot="2881072" flipV="1">
                  <a:off x="8701007" y="2517904"/>
                  <a:ext cx="60588" cy="16435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îŝḻíḑé">
                  <a:extLst>
                    <a:ext uri="{FF2B5EF4-FFF2-40B4-BE49-F238E27FC236}">
                      <a16:creationId xmlns:a16="http://schemas.microsoft.com/office/drawing/2014/main" id="{BF914734-5AF2-474B-9CA9-1C778D95A1DB}"/>
                    </a:ext>
                  </a:extLst>
                </p:cNvPr>
                <p:cNvCxnSpPr>
                  <a:stCxn id="97" idx="1"/>
                  <a:endCxn id="101" idx="5"/>
                </p:cNvCxnSpPr>
                <p:nvPr/>
              </p:nvCxnSpPr>
              <p:spPr>
                <a:xfrm rot="2881072" flipH="1" flipV="1">
                  <a:off x="8798808" y="2698862"/>
                  <a:ext cx="188174" cy="16991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ïSḻïḑê">
                  <a:extLst>
                    <a:ext uri="{FF2B5EF4-FFF2-40B4-BE49-F238E27FC236}">
                      <a16:creationId xmlns:a16="http://schemas.microsoft.com/office/drawing/2014/main" id="{284782A3-499F-4891-8E8D-0EC278473DCE}"/>
                    </a:ext>
                  </a:extLst>
                </p:cNvPr>
                <p:cNvCxnSpPr>
                  <a:stCxn id="102" idx="0"/>
                  <a:endCxn id="106" idx="4"/>
                </p:cNvCxnSpPr>
                <p:nvPr/>
              </p:nvCxnSpPr>
              <p:spPr>
                <a:xfrm rot="2881072" flipH="1" flipV="1">
                  <a:off x="8479718" y="2631403"/>
                  <a:ext cx="3130" cy="20983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íṣḻïďé">
                  <a:extLst>
                    <a:ext uri="{FF2B5EF4-FFF2-40B4-BE49-F238E27FC236}">
                      <a16:creationId xmlns:a16="http://schemas.microsoft.com/office/drawing/2014/main" id="{6773CAB9-9CFF-4A7D-9EA4-5B331CC4DC2C}"/>
                    </a:ext>
                  </a:extLst>
                </p:cNvPr>
                <p:cNvCxnSpPr>
                  <a:stCxn id="106" idx="0"/>
                  <a:endCxn id="88" idx="5"/>
                </p:cNvCxnSpPr>
                <p:nvPr/>
              </p:nvCxnSpPr>
              <p:spPr>
                <a:xfrm rot="2881072" flipH="1" flipV="1">
                  <a:off x="8567787" y="2414996"/>
                  <a:ext cx="148693" cy="14892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ïŝḷïďé">
                  <a:extLst>
                    <a:ext uri="{FF2B5EF4-FFF2-40B4-BE49-F238E27FC236}">
                      <a16:creationId xmlns:a16="http://schemas.microsoft.com/office/drawing/2014/main" id="{DE3ABE04-B276-4A1D-A90D-E43BAF0F7F5C}"/>
                    </a:ext>
                  </a:extLst>
                </p:cNvPr>
                <p:cNvCxnSpPr>
                  <a:stCxn id="88" idx="7"/>
                  <a:endCxn id="100" idx="3"/>
                </p:cNvCxnSpPr>
                <p:nvPr/>
              </p:nvCxnSpPr>
              <p:spPr>
                <a:xfrm rot="2881072" flipV="1">
                  <a:off x="8792337" y="2180083"/>
                  <a:ext cx="199551" cy="23729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íṣļíḋé">
                  <a:extLst>
                    <a:ext uri="{FF2B5EF4-FFF2-40B4-BE49-F238E27FC236}">
                      <a16:creationId xmlns:a16="http://schemas.microsoft.com/office/drawing/2014/main" id="{BB36BD91-EEB9-4706-B512-5F7731403B7C}"/>
                    </a:ext>
                  </a:extLst>
                </p:cNvPr>
                <p:cNvCxnSpPr>
                  <a:stCxn id="100" idx="1"/>
                  <a:endCxn id="91" idx="6"/>
                </p:cNvCxnSpPr>
                <p:nvPr/>
              </p:nvCxnSpPr>
              <p:spPr>
                <a:xfrm rot="2881072" flipH="1" flipV="1">
                  <a:off x="8973907" y="2048074"/>
                  <a:ext cx="215641" cy="138417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îŝḷïḋê">
                  <a:extLst>
                    <a:ext uri="{FF2B5EF4-FFF2-40B4-BE49-F238E27FC236}">
                      <a16:creationId xmlns:a16="http://schemas.microsoft.com/office/drawing/2014/main" id="{070C73F8-35DD-4C83-90BC-96A329165204}"/>
                    </a:ext>
                  </a:extLst>
                </p:cNvPr>
                <p:cNvCxnSpPr>
                  <a:stCxn id="91" idx="7"/>
                  <a:endCxn id="104" idx="2"/>
                </p:cNvCxnSpPr>
                <p:nvPr/>
              </p:nvCxnSpPr>
              <p:spPr>
                <a:xfrm rot="2881072" flipV="1">
                  <a:off x="9082809" y="1944603"/>
                  <a:ext cx="338173" cy="16245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íšlîḍê">
                  <a:extLst>
                    <a:ext uri="{FF2B5EF4-FFF2-40B4-BE49-F238E27FC236}">
                      <a16:creationId xmlns:a16="http://schemas.microsoft.com/office/drawing/2014/main" id="{F129F0ED-978D-4374-B51B-57683A17D7BC}"/>
                    </a:ext>
                  </a:extLst>
                </p:cNvPr>
                <p:cNvCxnSpPr>
                  <a:stCxn id="100" idx="0"/>
                  <a:endCxn id="104" idx="4"/>
                </p:cNvCxnSpPr>
                <p:nvPr/>
              </p:nvCxnSpPr>
              <p:spPr>
                <a:xfrm rot="2881072" flipV="1">
                  <a:off x="9218848" y="2081307"/>
                  <a:ext cx="122532" cy="270024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îṡļîde">
                  <a:extLst>
                    <a:ext uri="{FF2B5EF4-FFF2-40B4-BE49-F238E27FC236}">
                      <a16:creationId xmlns:a16="http://schemas.microsoft.com/office/drawing/2014/main" id="{4F869C1D-7A7F-4D3A-AB0B-8648B9D34C82}"/>
                    </a:ext>
                  </a:extLst>
                </p:cNvPr>
                <p:cNvCxnSpPr>
                  <a:stCxn id="101" idx="0"/>
                  <a:endCxn id="100" idx="5"/>
                </p:cNvCxnSpPr>
                <p:nvPr/>
              </p:nvCxnSpPr>
              <p:spPr>
                <a:xfrm rot="2881072" flipH="1" flipV="1">
                  <a:off x="9012518" y="2325864"/>
                  <a:ext cx="32644" cy="212376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ísḷíḍe">
                  <a:extLst>
                    <a:ext uri="{FF2B5EF4-FFF2-40B4-BE49-F238E27FC236}">
                      <a16:creationId xmlns:a16="http://schemas.microsoft.com/office/drawing/2014/main" id="{0B09E599-F24F-44B1-8DA3-9F4CE8CD35B1}"/>
                    </a:ext>
                  </a:extLst>
                </p:cNvPr>
                <p:cNvCxnSpPr>
                  <a:stCxn id="100" idx="7"/>
                  <a:endCxn id="94" idx="2"/>
                </p:cNvCxnSpPr>
                <p:nvPr/>
              </p:nvCxnSpPr>
              <p:spPr>
                <a:xfrm rot="2881072" flipV="1">
                  <a:off x="9179898" y="2236922"/>
                  <a:ext cx="265541" cy="19276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iṡ1ïḓé">
                  <a:extLst>
                    <a:ext uri="{FF2B5EF4-FFF2-40B4-BE49-F238E27FC236}">
                      <a16:creationId xmlns:a16="http://schemas.microsoft.com/office/drawing/2014/main" id="{BBF6D689-DF4C-4552-952F-28C80DED20B4}"/>
                    </a:ext>
                  </a:extLst>
                </p:cNvPr>
                <p:cNvCxnSpPr>
                  <a:stCxn id="94" idx="1"/>
                  <a:endCxn id="104" idx="6"/>
                </p:cNvCxnSpPr>
                <p:nvPr/>
              </p:nvCxnSpPr>
              <p:spPr>
                <a:xfrm rot="2881072" flipH="1" flipV="1">
                  <a:off x="9431965" y="2210728"/>
                  <a:ext cx="143009" cy="10810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ï$líďé">
                  <a:extLst>
                    <a:ext uri="{FF2B5EF4-FFF2-40B4-BE49-F238E27FC236}">
                      <a16:creationId xmlns:a16="http://schemas.microsoft.com/office/drawing/2014/main" id="{91E54993-C8C6-4A7B-BDF3-F1A21D2EDCBD}"/>
                    </a:ext>
                  </a:extLst>
                </p:cNvPr>
                <p:cNvCxnSpPr>
                  <a:stCxn id="104" idx="7"/>
                  <a:endCxn id="95" idx="3"/>
                </p:cNvCxnSpPr>
                <p:nvPr/>
              </p:nvCxnSpPr>
              <p:spPr>
                <a:xfrm rot="2881072" flipV="1">
                  <a:off x="9552079" y="2051773"/>
                  <a:ext cx="117121" cy="156822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iSḻíḋé">
                  <a:extLst>
                    <a:ext uri="{FF2B5EF4-FFF2-40B4-BE49-F238E27FC236}">
                      <a16:creationId xmlns:a16="http://schemas.microsoft.com/office/drawing/2014/main" id="{91F2232A-C82A-43CD-B708-BCD49089FF9B}"/>
                    </a:ext>
                  </a:extLst>
                </p:cNvPr>
                <p:cNvCxnSpPr>
                  <a:stCxn id="104" idx="1"/>
                  <a:endCxn id="103" idx="4"/>
                </p:cNvCxnSpPr>
                <p:nvPr/>
              </p:nvCxnSpPr>
              <p:spPr>
                <a:xfrm rot="2881072" flipH="1" flipV="1">
                  <a:off x="9460513" y="1864569"/>
                  <a:ext cx="100483" cy="217906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ï$1ïdé">
                  <a:extLst>
                    <a:ext uri="{FF2B5EF4-FFF2-40B4-BE49-F238E27FC236}">
                      <a16:creationId xmlns:a16="http://schemas.microsoft.com/office/drawing/2014/main" id="{BA8541F3-1E49-474F-891F-C2AF3FF5332F}"/>
                    </a:ext>
                  </a:extLst>
                </p:cNvPr>
                <p:cNvCxnSpPr>
                  <a:stCxn id="90" idx="7"/>
                  <a:endCxn id="103" idx="2"/>
                </p:cNvCxnSpPr>
                <p:nvPr/>
              </p:nvCxnSpPr>
              <p:spPr>
                <a:xfrm rot="2881072" flipV="1">
                  <a:off x="9464105" y="1642791"/>
                  <a:ext cx="98022" cy="57685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ïšḷíḓê">
                  <a:extLst>
                    <a:ext uri="{FF2B5EF4-FFF2-40B4-BE49-F238E27FC236}">
                      <a16:creationId xmlns:a16="http://schemas.microsoft.com/office/drawing/2014/main" id="{C56B0D2D-321C-422A-8566-5359BAB27621}"/>
                    </a:ext>
                  </a:extLst>
                </p:cNvPr>
                <p:cNvCxnSpPr>
                  <a:stCxn id="103" idx="1"/>
                  <a:endCxn id="89" idx="5"/>
                </p:cNvCxnSpPr>
                <p:nvPr/>
              </p:nvCxnSpPr>
              <p:spPr>
                <a:xfrm rot="2881072" flipH="1" flipV="1">
                  <a:off x="9603940" y="1473916"/>
                  <a:ext cx="134217" cy="15989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îṧliḍe">
                  <a:extLst>
                    <a:ext uri="{FF2B5EF4-FFF2-40B4-BE49-F238E27FC236}">
                      <a16:creationId xmlns:a16="http://schemas.microsoft.com/office/drawing/2014/main" id="{19E1C132-473C-4DA7-8FEA-278D49A35108}"/>
                    </a:ext>
                  </a:extLst>
                </p:cNvPr>
                <p:cNvCxnSpPr>
                  <a:stCxn id="103" idx="0"/>
                  <a:endCxn id="93" idx="4"/>
                </p:cNvCxnSpPr>
                <p:nvPr/>
              </p:nvCxnSpPr>
              <p:spPr>
                <a:xfrm rot="2881072" flipV="1">
                  <a:off x="9792309" y="1584717"/>
                  <a:ext cx="32405" cy="15016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ïSḷíḋe">
                  <a:extLst>
                    <a:ext uri="{FF2B5EF4-FFF2-40B4-BE49-F238E27FC236}">
                      <a16:creationId xmlns:a16="http://schemas.microsoft.com/office/drawing/2014/main" id="{995B4FB9-85D2-44D5-AFFA-FAA9CDE3266D}"/>
                    </a:ext>
                  </a:extLst>
                </p:cNvPr>
                <p:cNvCxnSpPr>
                  <a:stCxn id="103" idx="7"/>
                  <a:endCxn id="92" idx="3"/>
                </p:cNvCxnSpPr>
                <p:nvPr/>
              </p:nvCxnSpPr>
              <p:spPr>
                <a:xfrm rot="2881072" flipV="1">
                  <a:off x="9799888" y="1727687"/>
                  <a:ext cx="199028" cy="159899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ïṣ1íḑè">
                  <a:extLst>
                    <a:ext uri="{FF2B5EF4-FFF2-40B4-BE49-F238E27FC236}">
                      <a16:creationId xmlns:a16="http://schemas.microsoft.com/office/drawing/2014/main" id="{1D701734-95BC-4EDC-AC77-CE708A2CE06F}"/>
                    </a:ext>
                  </a:extLst>
                </p:cNvPr>
                <p:cNvCxnSpPr>
                  <a:stCxn id="103" idx="6"/>
                  <a:endCxn id="95" idx="1"/>
                </p:cNvCxnSpPr>
                <p:nvPr/>
              </p:nvCxnSpPr>
              <p:spPr>
                <a:xfrm rot="2881072">
                  <a:off x="9680843" y="1924466"/>
                  <a:ext cx="168493" cy="64368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íṩḻídè">
                <a:extLst>
                  <a:ext uri="{FF2B5EF4-FFF2-40B4-BE49-F238E27FC236}">
                    <a16:creationId xmlns:a16="http://schemas.microsoft.com/office/drawing/2014/main" id="{5D9358D8-A0DC-4E4D-BFAF-528896087943}"/>
                  </a:ext>
                </a:extLst>
              </p:cNvPr>
              <p:cNvGrpSpPr/>
              <p:nvPr/>
            </p:nvGrpSpPr>
            <p:grpSpPr>
              <a:xfrm>
                <a:off x="7857186" y="3950376"/>
                <a:ext cx="836894" cy="657770"/>
                <a:chOff x="6864612" y="3645032"/>
                <a:chExt cx="836894" cy="657770"/>
              </a:xfrm>
            </p:grpSpPr>
            <p:sp>
              <p:nvSpPr>
                <p:cNvPr id="35" name="íṧliḍè">
                  <a:extLst>
                    <a:ext uri="{FF2B5EF4-FFF2-40B4-BE49-F238E27FC236}">
                      <a16:creationId xmlns:a16="http://schemas.microsoft.com/office/drawing/2014/main" id="{2CF80C89-4F55-4912-9DD5-24739E3ED5F5}"/>
                    </a:ext>
                  </a:extLst>
                </p:cNvPr>
                <p:cNvSpPr/>
                <p:nvPr/>
              </p:nvSpPr>
              <p:spPr>
                <a:xfrm rot="2881072" flipV="1">
                  <a:off x="6954174" y="3555470"/>
                  <a:ext cx="657770" cy="836894"/>
                </a:xfrm>
                <a:prstGeom prst="triangle">
                  <a:avLst/>
                </a:prstGeom>
                <a:solidFill>
                  <a:srgbClr val="D3A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3600"/>
                </a:p>
              </p:txBody>
            </p:sp>
            <p:sp>
              <p:nvSpPr>
                <p:cNvPr id="36" name="işḻíḍê">
                  <a:extLst>
                    <a:ext uri="{FF2B5EF4-FFF2-40B4-BE49-F238E27FC236}">
                      <a16:creationId xmlns:a16="http://schemas.microsoft.com/office/drawing/2014/main" id="{CF8A07CF-AF7E-45EF-901B-F73C62A25301}"/>
                    </a:ext>
                  </a:extLst>
                </p:cNvPr>
                <p:cNvSpPr/>
                <p:nvPr/>
              </p:nvSpPr>
              <p:spPr>
                <a:xfrm rot="2881072" flipV="1">
                  <a:off x="6964816" y="3972224"/>
                  <a:ext cx="265230" cy="337457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3600"/>
                </a:p>
              </p:txBody>
            </p:sp>
            <p:sp>
              <p:nvSpPr>
                <p:cNvPr id="37" name="ïṩlíḋè">
                  <a:extLst>
                    <a:ext uri="{FF2B5EF4-FFF2-40B4-BE49-F238E27FC236}">
                      <a16:creationId xmlns:a16="http://schemas.microsoft.com/office/drawing/2014/main" id="{C74964E0-C758-47F7-A09B-5FE5488B2319}"/>
                    </a:ext>
                  </a:extLst>
                </p:cNvPr>
                <p:cNvSpPr/>
                <p:nvPr/>
              </p:nvSpPr>
              <p:spPr>
                <a:xfrm rot="2881072">
                  <a:off x="7092716" y="3984950"/>
                  <a:ext cx="260282" cy="8628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3600"/>
                </a:p>
              </p:txBody>
            </p:sp>
          </p:grpSp>
          <p:sp>
            <p:nvSpPr>
              <p:cNvPr id="34" name="î$ľîḓé">
                <a:extLst>
                  <a:ext uri="{FF2B5EF4-FFF2-40B4-BE49-F238E27FC236}">
                    <a16:creationId xmlns:a16="http://schemas.microsoft.com/office/drawing/2014/main" id="{A2CCA7B1-0FB3-4AD9-8BD8-4448D674B886}"/>
                  </a:ext>
                </a:extLst>
              </p:cNvPr>
              <p:cNvSpPr/>
              <p:nvPr/>
            </p:nvSpPr>
            <p:spPr bwMode="auto">
              <a:xfrm>
                <a:off x="2989175" y="4657739"/>
                <a:ext cx="4886699" cy="1225106"/>
              </a:xfrm>
              <a:custGeom>
                <a:avLst/>
                <a:gdLst>
                  <a:gd name="T0" fmla="*/ 229 w 695"/>
                  <a:gd name="T1" fmla="*/ 157 h 174"/>
                  <a:gd name="T2" fmla="*/ 338 w 695"/>
                  <a:gd name="T3" fmla="*/ 173 h 174"/>
                  <a:gd name="T4" fmla="*/ 395 w 695"/>
                  <a:gd name="T5" fmla="*/ 157 h 174"/>
                  <a:gd name="T6" fmla="*/ 273 w 695"/>
                  <a:gd name="T7" fmla="*/ 86 h 174"/>
                  <a:gd name="T8" fmla="*/ 273 w 695"/>
                  <a:gd name="T9" fmla="*/ 72 h 174"/>
                  <a:gd name="T10" fmla="*/ 355 w 695"/>
                  <a:gd name="T11" fmla="*/ 82 h 174"/>
                  <a:gd name="T12" fmla="*/ 493 w 695"/>
                  <a:gd name="T13" fmla="*/ 99 h 174"/>
                  <a:gd name="T14" fmla="*/ 563 w 695"/>
                  <a:gd name="T15" fmla="*/ 86 h 174"/>
                  <a:gd name="T16" fmla="*/ 534 w 695"/>
                  <a:gd name="T17" fmla="*/ 47 h 174"/>
                  <a:gd name="T18" fmla="*/ 569 w 695"/>
                  <a:gd name="T19" fmla="*/ 32 h 174"/>
                  <a:gd name="T20" fmla="*/ 656 w 695"/>
                  <a:gd name="T21" fmla="*/ 39 h 174"/>
                  <a:gd name="T22" fmla="*/ 653 w 695"/>
                  <a:gd name="T23" fmla="*/ 8 h 174"/>
                  <a:gd name="T24" fmla="*/ 656 w 695"/>
                  <a:gd name="T25" fmla="*/ 4 h 174"/>
                  <a:gd name="T26" fmla="*/ 677 w 695"/>
                  <a:gd name="T27" fmla="*/ 3 h 174"/>
                  <a:gd name="T28" fmla="*/ 689 w 695"/>
                  <a:gd name="T29" fmla="*/ 2 h 174"/>
                  <a:gd name="T30" fmla="*/ 656 w 695"/>
                  <a:gd name="T31" fmla="*/ 1 h 174"/>
                  <a:gd name="T32" fmla="*/ 645 w 695"/>
                  <a:gd name="T33" fmla="*/ 8 h 174"/>
                  <a:gd name="T34" fmla="*/ 652 w 695"/>
                  <a:gd name="T35" fmla="*/ 28 h 174"/>
                  <a:gd name="T36" fmla="*/ 633 w 695"/>
                  <a:gd name="T37" fmla="*/ 32 h 174"/>
                  <a:gd name="T38" fmla="*/ 631 w 695"/>
                  <a:gd name="T39" fmla="*/ 31 h 174"/>
                  <a:gd name="T40" fmla="*/ 623 w 695"/>
                  <a:gd name="T41" fmla="*/ 29 h 174"/>
                  <a:gd name="T42" fmla="*/ 588 w 695"/>
                  <a:gd name="T43" fmla="*/ 27 h 174"/>
                  <a:gd name="T44" fmla="*/ 573 w 695"/>
                  <a:gd name="T45" fmla="*/ 24 h 174"/>
                  <a:gd name="T46" fmla="*/ 562 w 695"/>
                  <a:gd name="T47" fmla="*/ 22 h 174"/>
                  <a:gd name="T48" fmla="*/ 532 w 695"/>
                  <a:gd name="T49" fmla="*/ 21 h 174"/>
                  <a:gd name="T50" fmla="*/ 498 w 695"/>
                  <a:gd name="T51" fmla="*/ 36 h 174"/>
                  <a:gd name="T52" fmla="*/ 500 w 695"/>
                  <a:gd name="T53" fmla="*/ 43 h 174"/>
                  <a:gd name="T54" fmla="*/ 516 w 695"/>
                  <a:gd name="T55" fmla="*/ 47 h 174"/>
                  <a:gd name="T56" fmla="*/ 509 w 695"/>
                  <a:gd name="T57" fmla="*/ 51 h 174"/>
                  <a:gd name="T58" fmla="*/ 529 w 695"/>
                  <a:gd name="T59" fmla="*/ 74 h 174"/>
                  <a:gd name="T60" fmla="*/ 535 w 695"/>
                  <a:gd name="T61" fmla="*/ 83 h 174"/>
                  <a:gd name="T62" fmla="*/ 515 w 695"/>
                  <a:gd name="T63" fmla="*/ 91 h 174"/>
                  <a:gd name="T64" fmla="*/ 466 w 695"/>
                  <a:gd name="T65" fmla="*/ 86 h 174"/>
                  <a:gd name="T66" fmla="*/ 444 w 695"/>
                  <a:gd name="T67" fmla="*/ 84 h 174"/>
                  <a:gd name="T68" fmla="*/ 435 w 695"/>
                  <a:gd name="T69" fmla="*/ 82 h 174"/>
                  <a:gd name="T70" fmla="*/ 418 w 695"/>
                  <a:gd name="T71" fmla="*/ 82 h 174"/>
                  <a:gd name="T72" fmla="*/ 383 w 695"/>
                  <a:gd name="T73" fmla="*/ 77 h 174"/>
                  <a:gd name="T74" fmla="*/ 346 w 695"/>
                  <a:gd name="T75" fmla="*/ 71 h 174"/>
                  <a:gd name="T76" fmla="*/ 307 w 695"/>
                  <a:gd name="T77" fmla="*/ 68 h 174"/>
                  <a:gd name="T78" fmla="*/ 240 w 695"/>
                  <a:gd name="T79" fmla="*/ 69 h 174"/>
                  <a:gd name="T80" fmla="*/ 241 w 695"/>
                  <a:gd name="T81" fmla="*/ 78 h 174"/>
                  <a:gd name="T82" fmla="*/ 247 w 695"/>
                  <a:gd name="T83" fmla="*/ 84 h 174"/>
                  <a:gd name="T84" fmla="*/ 245 w 695"/>
                  <a:gd name="T85" fmla="*/ 86 h 174"/>
                  <a:gd name="T86" fmla="*/ 269 w 695"/>
                  <a:gd name="T87" fmla="*/ 98 h 174"/>
                  <a:gd name="T88" fmla="*/ 293 w 695"/>
                  <a:gd name="T89" fmla="*/ 111 h 174"/>
                  <a:gd name="T90" fmla="*/ 308 w 695"/>
                  <a:gd name="T91" fmla="*/ 118 h 174"/>
                  <a:gd name="T92" fmla="*/ 332 w 695"/>
                  <a:gd name="T93" fmla="*/ 128 h 174"/>
                  <a:gd name="T94" fmla="*/ 352 w 695"/>
                  <a:gd name="T95" fmla="*/ 144 h 174"/>
                  <a:gd name="T96" fmla="*/ 371 w 695"/>
                  <a:gd name="T97" fmla="*/ 156 h 174"/>
                  <a:gd name="T98" fmla="*/ 370 w 695"/>
                  <a:gd name="T99" fmla="*/ 167 h 174"/>
                  <a:gd name="T100" fmla="*/ 281 w 695"/>
                  <a:gd name="T101" fmla="*/ 157 h 174"/>
                  <a:gd name="T102" fmla="*/ 249 w 695"/>
                  <a:gd name="T103" fmla="*/ 152 h 174"/>
                  <a:gd name="T104" fmla="*/ 160 w 695"/>
                  <a:gd name="T105" fmla="*/ 140 h 174"/>
                  <a:gd name="T106" fmla="*/ 79 w 695"/>
                  <a:gd name="T107" fmla="*/ 123 h 174"/>
                  <a:gd name="T108" fmla="*/ 656 w 695"/>
                  <a:gd name="T109" fmla="*/ 33 h 174"/>
                  <a:gd name="T110" fmla="*/ 648 w 695"/>
                  <a:gd name="T111" fmla="*/ 5 h 174"/>
                  <a:gd name="T112" fmla="*/ 655 w 695"/>
                  <a:gd name="T113" fmla="*/ 33 h 174"/>
                  <a:gd name="T114" fmla="*/ 648 w 695"/>
                  <a:gd name="T115" fmla="*/ 37 h 174"/>
                  <a:gd name="T116" fmla="*/ 535 w 695"/>
                  <a:gd name="T117" fmla="*/ 9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5" h="174">
                    <a:moveTo>
                      <a:pt x="78" y="130"/>
                    </a:moveTo>
                    <a:cubicBezTo>
                      <a:pt x="88" y="132"/>
                      <a:pt x="101" y="134"/>
                      <a:pt x="109" y="136"/>
                    </a:cubicBezTo>
                    <a:cubicBezTo>
                      <a:pt x="147" y="143"/>
                      <a:pt x="179" y="151"/>
                      <a:pt x="220" y="157"/>
                    </a:cubicBezTo>
                    <a:cubicBezTo>
                      <a:pt x="219" y="157"/>
                      <a:pt x="222" y="157"/>
                      <a:pt x="225" y="157"/>
                    </a:cubicBezTo>
                    <a:cubicBezTo>
                      <a:pt x="224" y="157"/>
                      <a:pt x="224" y="157"/>
                      <a:pt x="224" y="157"/>
                    </a:cubicBezTo>
                    <a:cubicBezTo>
                      <a:pt x="229" y="157"/>
                      <a:pt x="229" y="157"/>
                      <a:pt x="229" y="157"/>
                    </a:cubicBezTo>
                    <a:cubicBezTo>
                      <a:pt x="232" y="157"/>
                      <a:pt x="229" y="158"/>
                      <a:pt x="226" y="158"/>
                    </a:cubicBezTo>
                    <a:cubicBezTo>
                      <a:pt x="242" y="160"/>
                      <a:pt x="257" y="162"/>
                      <a:pt x="272" y="165"/>
                    </a:cubicBezTo>
                    <a:cubicBezTo>
                      <a:pt x="275" y="164"/>
                      <a:pt x="280" y="166"/>
                      <a:pt x="283" y="165"/>
                    </a:cubicBezTo>
                    <a:cubicBezTo>
                      <a:pt x="283" y="166"/>
                      <a:pt x="283" y="166"/>
                      <a:pt x="282" y="166"/>
                    </a:cubicBezTo>
                    <a:cubicBezTo>
                      <a:pt x="294" y="167"/>
                      <a:pt x="295" y="167"/>
                      <a:pt x="303" y="169"/>
                    </a:cubicBezTo>
                    <a:cubicBezTo>
                      <a:pt x="314" y="171"/>
                      <a:pt x="325" y="172"/>
                      <a:pt x="338" y="173"/>
                    </a:cubicBezTo>
                    <a:cubicBezTo>
                      <a:pt x="346" y="174"/>
                      <a:pt x="351" y="174"/>
                      <a:pt x="366" y="173"/>
                    </a:cubicBezTo>
                    <a:cubicBezTo>
                      <a:pt x="367" y="173"/>
                      <a:pt x="372" y="173"/>
                      <a:pt x="375" y="172"/>
                    </a:cubicBezTo>
                    <a:cubicBezTo>
                      <a:pt x="379" y="171"/>
                      <a:pt x="379" y="171"/>
                      <a:pt x="379" y="171"/>
                    </a:cubicBezTo>
                    <a:cubicBezTo>
                      <a:pt x="396" y="166"/>
                      <a:pt x="387" y="169"/>
                      <a:pt x="391" y="167"/>
                    </a:cubicBezTo>
                    <a:cubicBezTo>
                      <a:pt x="398" y="163"/>
                      <a:pt x="396" y="163"/>
                      <a:pt x="397" y="161"/>
                    </a:cubicBezTo>
                    <a:cubicBezTo>
                      <a:pt x="397" y="160"/>
                      <a:pt x="396" y="158"/>
                      <a:pt x="395" y="157"/>
                    </a:cubicBezTo>
                    <a:cubicBezTo>
                      <a:pt x="389" y="149"/>
                      <a:pt x="378" y="143"/>
                      <a:pt x="368" y="136"/>
                    </a:cubicBezTo>
                    <a:cubicBezTo>
                      <a:pt x="347" y="123"/>
                      <a:pt x="322" y="111"/>
                      <a:pt x="300" y="97"/>
                    </a:cubicBezTo>
                    <a:cubicBezTo>
                      <a:pt x="292" y="96"/>
                      <a:pt x="289" y="93"/>
                      <a:pt x="282" y="92"/>
                    </a:cubicBezTo>
                    <a:cubicBezTo>
                      <a:pt x="283" y="91"/>
                      <a:pt x="283" y="91"/>
                      <a:pt x="283" y="91"/>
                    </a:cubicBezTo>
                    <a:cubicBezTo>
                      <a:pt x="278" y="90"/>
                      <a:pt x="279" y="89"/>
                      <a:pt x="277" y="86"/>
                    </a:cubicBezTo>
                    <a:cubicBezTo>
                      <a:pt x="276" y="86"/>
                      <a:pt x="275" y="85"/>
                      <a:pt x="273" y="86"/>
                    </a:cubicBezTo>
                    <a:cubicBezTo>
                      <a:pt x="270" y="85"/>
                      <a:pt x="274" y="83"/>
                      <a:pt x="271" y="82"/>
                    </a:cubicBezTo>
                    <a:cubicBezTo>
                      <a:pt x="272" y="82"/>
                      <a:pt x="270" y="83"/>
                      <a:pt x="270" y="82"/>
                    </a:cubicBezTo>
                    <a:cubicBezTo>
                      <a:pt x="262" y="79"/>
                      <a:pt x="272" y="82"/>
                      <a:pt x="269" y="77"/>
                    </a:cubicBezTo>
                    <a:cubicBezTo>
                      <a:pt x="267" y="76"/>
                      <a:pt x="264" y="74"/>
                      <a:pt x="262" y="72"/>
                    </a:cubicBezTo>
                    <a:cubicBezTo>
                      <a:pt x="265" y="72"/>
                      <a:pt x="269" y="72"/>
                      <a:pt x="272" y="73"/>
                    </a:cubicBezTo>
                    <a:cubicBezTo>
                      <a:pt x="270" y="73"/>
                      <a:pt x="271" y="72"/>
                      <a:pt x="273" y="72"/>
                    </a:cubicBezTo>
                    <a:cubicBezTo>
                      <a:pt x="273" y="74"/>
                      <a:pt x="281" y="72"/>
                      <a:pt x="284" y="73"/>
                    </a:cubicBezTo>
                    <a:cubicBezTo>
                      <a:pt x="283" y="73"/>
                      <a:pt x="281" y="73"/>
                      <a:pt x="280" y="73"/>
                    </a:cubicBezTo>
                    <a:cubicBezTo>
                      <a:pt x="288" y="75"/>
                      <a:pt x="297" y="75"/>
                      <a:pt x="304" y="76"/>
                    </a:cubicBezTo>
                    <a:cubicBezTo>
                      <a:pt x="314" y="76"/>
                      <a:pt x="320" y="79"/>
                      <a:pt x="327" y="78"/>
                    </a:cubicBezTo>
                    <a:cubicBezTo>
                      <a:pt x="325" y="79"/>
                      <a:pt x="330" y="79"/>
                      <a:pt x="331" y="80"/>
                    </a:cubicBezTo>
                    <a:cubicBezTo>
                      <a:pt x="341" y="79"/>
                      <a:pt x="345" y="82"/>
                      <a:pt x="355" y="82"/>
                    </a:cubicBezTo>
                    <a:cubicBezTo>
                      <a:pt x="354" y="82"/>
                      <a:pt x="354" y="82"/>
                      <a:pt x="354" y="82"/>
                    </a:cubicBezTo>
                    <a:cubicBezTo>
                      <a:pt x="376" y="85"/>
                      <a:pt x="398" y="88"/>
                      <a:pt x="422" y="90"/>
                    </a:cubicBezTo>
                    <a:cubicBezTo>
                      <a:pt x="436" y="92"/>
                      <a:pt x="446" y="95"/>
                      <a:pt x="463" y="96"/>
                    </a:cubicBezTo>
                    <a:cubicBezTo>
                      <a:pt x="466" y="96"/>
                      <a:pt x="464" y="96"/>
                      <a:pt x="467" y="96"/>
                    </a:cubicBezTo>
                    <a:cubicBezTo>
                      <a:pt x="470" y="96"/>
                      <a:pt x="466" y="96"/>
                      <a:pt x="467" y="96"/>
                    </a:cubicBezTo>
                    <a:cubicBezTo>
                      <a:pt x="475" y="97"/>
                      <a:pt x="483" y="98"/>
                      <a:pt x="493" y="99"/>
                    </a:cubicBezTo>
                    <a:cubicBezTo>
                      <a:pt x="494" y="99"/>
                      <a:pt x="497" y="99"/>
                      <a:pt x="497" y="99"/>
                    </a:cubicBezTo>
                    <a:cubicBezTo>
                      <a:pt x="501" y="100"/>
                      <a:pt x="508" y="100"/>
                      <a:pt x="516" y="100"/>
                    </a:cubicBezTo>
                    <a:cubicBezTo>
                      <a:pt x="520" y="100"/>
                      <a:pt x="524" y="100"/>
                      <a:pt x="530" y="100"/>
                    </a:cubicBezTo>
                    <a:cubicBezTo>
                      <a:pt x="534" y="101"/>
                      <a:pt x="558" y="94"/>
                      <a:pt x="557" y="93"/>
                    </a:cubicBezTo>
                    <a:cubicBezTo>
                      <a:pt x="549" y="96"/>
                      <a:pt x="562" y="89"/>
                      <a:pt x="560" y="87"/>
                    </a:cubicBezTo>
                    <a:cubicBezTo>
                      <a:pt x="561" y="86"/>
                      <a:pt x="562" y="86"/>
                      <a:pt x="563" y="86"/>
                    </a:cubicBezTo>
                    <a:cubicBezTo>
                      <a:pt x="564" y="83"/>
                      <a:pt x="563" y="81"/>
                      <a:pt x="563" y="77"/>
                    </a:cubicBezTo>
                    <a:cubicBezTo>
                      <a:pt x="562" y="76"/>
                      <a:pt x="559" y="76"/>
                      <a:pt x="559" y="74"/>
                    </a:cubicBezTo>
                    <a:cubicBezTo>
                      <a:pt x="561" y="72"/>
                      <a:pt x="557" y="70"/>
                      <a:pt x="557" y="68"/>
                    </a:cubicBezTo>
                    <a:cubicBezTo>
                      <a:pt x="554" y="69"/>
                      <a:pt x="551" y="68"/>
                      <a:pt x="550" y="66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8" y="61"/>
                      <a:pt x="545" y="52"/>
                      <a:pt x="534" y="47"/>
                    </a:cubicBezTo>
                    <a:cubicBezTo>
                      <a:pt x="536" y="46"/>
                      <a:pt x="536" y="46"/>
                      <a:pt x="536" y="46"/>
                    </a:cubicBezTo>
                    <a:cubicBezTo>
                      <a:pt x="528" y="41"/>
                      <a:pt x="524" y="34"/>
                      <a:pt x="521" y="29"/>
                    </a:cubicBezTo>
                    <a:cubicBezTo>
                      <a:pt x="521" y="29"/>
                      <a:pt x="520" y="30"/>
                      <a:pt x="527" y="30"/>
                    </a:cubicBezTo>
                    <a:cubicBezTo>
                      <a:pt x="534" y="29"/>
                      <a:pt x="537" y="29"/>
                      <a:pt x="543" y="29"/>
                    </a:cubicBezTo>
                    <a:cubicBezTo>
                      <a:pt x="546" y="29"/>
                      <a:pt x="546" y="30"/>
                      <a:pt x="547" y="30"/>
                    </a:cubicBezTo>
                    <a:cubicBezTo>
                      <a:pt x="555" y="31"/>
                      <a:pt x="560" y="33"/>
                      <a:pt x="569" y="32"/>
                    </a:cubicBezTo>
                    <a:cubicBezTo>
                      <a:pt x="568" y="33"/>
                      <a:pt x="568" y="33"/>
                      <a:pt x="568" y="33"/>
                    </a:cubicBezTo>
                    <a:cubicBezTo>
                      <a:pt x="575" y="33"/>
                      <a:pt x="586" y="34"/>
                      <a:pt x="592" y="35"/>
                    </a:cubicBezTo>
                    <a:cubicBezTo>
                      <a:pt x="595" y="35"/>
                      <a:pt x="603" y="36"/>
                      <a:pt x="601" y="35"/>
                    </a:cubicBezTo>
                    <a:cubicBezTo>
                      <a:pt x="604" y="35"/>
                      <a:pt x="600" y="36"/>
                      <a:pt x="605" y="36"/>
                    </a:cubicBezTo>
                    <a:cubicBezTo>
                      <a:pt x="600" y="36"/>
                      <a:pt x="600" y="36"/>
                      <a:pt x="600" y="36"/>
                    </a:cubicBezTo>
                    <a:cubicBezTo>
                      <a:pt x="618" y="38"/>
                      <a:pt x="625" y="42"/>
                      <a:pt x="656" y="39"/>
                    </a:cubicBezTo>
                    <a:cubicBezTo>
                      <a:pt x="672" y="35"/>
                      <a:pt x="667" y="30"/>
                      <a:pt x="667" y="26"/>
                    </a:cubicBezTo>
                    <a:cubicBezTo>
                      <a:pt x="665" y="25"/>
                      <a:pt x="664" y="21"/>
                      <a:pt x="659" y="21"/>
                    </a:cubicBezTo>
                    <a:cubicBezTo>
                      <a:pt x="661" y="20"/>
                      <a:pt x="661" y="20"/>
                      <a:pt x="661" y="20"/>
                    </a:cubicBezTo>
                    <a:cubicBezTo>
                      <a:pt x="659" y="18"/>
                      <a:pt x="657" y="14"/>
                      <a:pt x="655" y="11"/>
                    </a:cubicBezTo>
                    <a:cubicBezTo>
                      <a:pt x="655" y="9"/>
                      <a:pt x="653" y="10"/>
                      <a:pt x="651" y="8"/>
                    </a:cubicBezTo>
                    <a:cubicBezTo>
                      <a:pt x="653" y="8"/>
                      <a:pt x="653" y="8"/>
                      <a:pt x="653" y="8"/>
                    </a:cubicBezTo>
                    <a:cubicBezTo>
                      <a:pt x="651" y="6"/>
                      <a:pt x="649" y="6"/>
                      <a:pt x="647" y="6"/>
                    </a:cubicBezTo>
                    <a:cubicBezTo>
                      <a:pt x="648" y="5"/>
                      <a:pt x="648" y="5"/>
                      <a:pt x="648" y="5"/>
                    </a:cubicBezTo>
                    <a:cubicBezTo>
                      <a:pt x="649" y="5"/>
                      <a:pt x="650" y="4"/>
                      <a:pt x="651" y="4"/>
                    </a:cubicBezTo>
                    <a:cubicBezTo>
                      <a:pt x="652" y="5"/>
                      <a:pt x="653" y="5"/>
                      <a:pt x="654" y="5"/>
                    </a:cubicBezTo>
                    <a:cubicBezTo>
                      <a:pt x="653" y="5"/>
                      <a:pt x="654" y="5"/>
                      <a:pt x="654" y="4"/>
                    </a:cubicBezTo>
                    <a:cubicBezTo>
                      <a:pt x="655" y="4"/>
                      <a:pt x="655" y="4"/>
                      <a:pt x="656" y="4"/>
                    </a:cubicBezTo>
                    <a:cubicBezTo>
                      <a:pt x="662" y="4"/>
                      <a:pt x="666" y="4"/>
                      <a:pt x="668" y="3"/>
                    </a:cubicBezTo>
                    <a:cubicBezTo>
                      <a:pt x="666" y="4"/>
                      <a:pt x="671" y="4"/>
                      <a:pt x="667" y="4"/>
                    </a:cubicBezTo>
                    <a:cubicBezTo>
                      <a:pt x="671" y="4"/>
                      <a:pt x="674" y="4"/>
                      <a:pt x="677" y="4"/>
                    </a:cubicBezTo>
                    <a:cubicBezTo>
                      <a:pt x="676" y="4"/>
                      <a:pt x="675" y="4"/>
                      <a:pt x="674" y="4"/>
                    </a:cubicBezTo>
                    <a:cubicBezTo>
                      <a:pt x="678" y="3"/>
                      <a:pt x="682" y="3"/>
                      <a:pt x="682" y="3"/>
                    </a:cubicBezTo>
                    <a:cubicBezTo>
                      <a:pt x="680" y="3"/>
                      <a:pt x="679" y="3"/>
                      <a:pt x="677" y="3"/>
                    </a:cubicBezTo>
                    <a:cubicBezTo>
                      <a:pt x="679" y="2"/>
                      <a:pt x="687" y="2"/>
                      <a:pt x="687" y="3"/>
                    </a:cubicBezTo>
                    <a:cubicBezTo>
                      <a:pt x="687" y="4"/>
                      <a:pt x="681" y="4"/>
                      <a:pt x="683" y="4"/>
                    </a:cubicBezTo>
                    <a:cubicBezTo>
                      <a:pt x="695" y="4"/>
                      <a:pt x="695" y="4"/>
                      <a:pt x="695" y="4"/>
                    </a:cubicBezTo>
                    <a:cubicBezTo>
                      <a:pt x="692" y="4"/>
                      <a:pt x="691" y="3"/>
                      <a:pt x="693" y="3"/>
                    </a:cubicBezTo>
                    <a:cubicBezTo>
                      <a:pt x="688" y="3"/>
                      <a:pt x="688" y="3"/>
                      <a:pt x="688" y="3"/>
                    </a:cubicBezTo>
                    <a:cubicBezTo>
                      <a:pt x="689" y="2"/>
                      <a:pt x="689" y="2"/>
                      <a:pt x="689" y="2"/>
                    </a:cubicBezTo>
                    <a:cubicBezTo>
                      <a:pt x="682" y="2"/>
                      <a:pt x="677" y="1"/>
                      <a:pt x="668" y="1"/>
                    </a:cubicBezTo>
                    <a:cubicBezTo>
                      <a:pt x="670" y="2"/>
                      <a:pt x="670" y="2"/>
                      <a:pt x="670" y="2"/>
                    </a:cubicBezTo>
                    <a:cubicBezTo>
                      <a:pt x="665" y="2"/>
                      <a:pt x="659" y="3"/>
                      <a:pt x="655" y="3"/>
                    </a:cubicBezTo>
                    <a:cubicBezTo>
                      <a:pt x="658" y="2"/>
                      <a:pt x="656" y="2"/>
                      <a:pt x="657" y="2"/>
                    </a:cubicBezTo>
                    <a:cubicBezTo>
                      <a:pt x="655" y="2"/>
                      <a:pt x="654" y="2"/>
                      <a:pt x="652" y="2"/>
                    </a:cubicBezTo>
                    <a:cubicBezTo>
                      <a:pt x="656" y="1"/>
                      <a:pt x="656" y="1"/>
                      <a:pt x="656" y="1"/>
                    </a:cubicBezTo>
                    <a:cubicBezTo>
                      <a:pt x="655" y="1"/>
                      <a:pt x="654" y="2"/>
                      <a:pt x="652" y="2"/>
                    </a:cubicBezTo>
                    <a:cubicBezTo>
                      <a:pt x="649" y="3"/>
                      <a:pt x="655" y="0"/>
                      <a:pt x="645" y="4"/>
                    </a:cubicBezTo>
                    <a:cubicBezTo>
                      <a:pt x="644" y="4"/>
                      <a:pt x="644" y="4"/>
                      <a:pt x="644" y="4"/>
                    </a:cubicBezTo>
                    <a:cubicBezTo>
                      <a:pt x="644" y="6"/>
                      <a:pt x="643" y="7"/>
                      <a:pt x="643" y="7"/>
                    </a:cubicBezTo>
                    <a:cubicBezTo>
                      <a:pt x="643" y="7"/>
                      <a:pt x="643" y="7"/>
                      <a:pt x="643" y="7"/>
                    </a:cubicBezTo>
                    <a:cubicBezTo>
                      <a:pt x="641" y="10"/>
                      <a:pt x="645" y="6"/>
                      <a:pt x="645" y="8"/>
                    </a:cubicBezTo>
                    <a:cubicBezTo>
                      <a:pt x="644" y="9"/>
                      <a:pt x="641" y="9"/>
                      <a:pt x="640" y="11"/>
                    </a:cubicBezTo>
                    <a:cubicBezTo>
                      <a:pt x="640" y="13"/>
                      <a:pt x="645" y="16"/>
                      <a:pt x="644" y="19"/>
                    </a:cubicBezTo>
                    <a:cubicBezTo>
                      <a:pt x="647" y="21"/>
                      <a:pt x="650" y="23"/>
                      <a:pt x="653" y="24"/>
                    </a:cubicBezTo>
                    <a:cubicBezTo>
                      <a:pt x="654" y="25"/>
                      <a:pt x="649" y="25"/>
                      <a:pt x="652" y="26"/>
                    </a:cubicBezTo>
                    <a:cubicBezTo>
                      <a:pt x="650" y="26"/>
                      <a:pt x="649" y="26"/>
                      <a:pt x="648" y="27"/>
                    </a:cubicBezTo>
                    <a:cubicBezTo>
                      <a:pt x="650" y="27"/>
                      <a:pt x="650" y="30"/>
                      <a:pt x="652" y="28"/>
                    </a:cubicBezTo>
                    <a:cubicBezTo>
                      <a:pt x="653" y="30"/>
                      <a:pt x="654" y="32"/>
                      <a:pt x="653" y="33"/>
                    </a:cubicBezTo>
                    <a:cubicBezTo>
                      <a:pt x="652" y="33"/>
                      <a:pt x="650" y="33"/>
                      <a:pt x="649" y="33"/>
                    </a:cubicBezTo>
                    <a:cubicBezTo>
                      <a:pt x="648" y="34"/>
                      <a:pt x="650" y="34"/>
                      <a:pt x="646" y="34"/>
                    </a:cubicBezTo>
                    <a:cubicBezTo>
                      <a:pt x="638" y="35"/>
                      <a:pt x="640" y="33"/>
                      <a:pt x="639" y="32"/>
                    </a:cubicBezTo>
                    <a:cubicBezTo>
                      <a:pt x="643" y="32"/>
                      <a:pt x="643" y="32"/>
                      <a:pt x="643" y="32"/>
                    </a:cubicBezTo>
                    <a:cubicBezTo>
                      <a:pt x="640" y="32"/>
                      <a:pt x="637" y="32"/>
                      <a:pt x="633" y="32"/>
                    </a:cubicBezTo>
                    <a:cubicBezTo>
                      <a:pt x="635" y="30"/>
                      <a:pt x="640" y="32"/>
                      <a:pt x="643" y="32"/>
                    </a:cubicBezTo>
                    <a:cubicBezTo>
                      <a:pt x="642" y="30"/>
                      <a:pt x="642" y="30"/>
                      <a:pt x="642" y="30"/>
                    </a:cubicBezTo>
                    <a:cubicBezTo>
                      <a:pt x="636" y="29"/>
                      <a:pt x="638" y="31"/>
                      <a:pt x="632" y="30"/>
                    </a:cubicBezTo>
                    <a:cubicBezTo>
                      <a:pt x="634" y="30"/>
                      <a:pt x="634" y="30"/>
                      <a:pt x="634" y="30"/>
                    </a:cubicBezTo>
                    <a:cubicBezTo>
                      <a:pt x="629" y="29"/>
                      <a:pt x="629" y="29"/>
                      <a:pt x="629" y="29"/>
                    </a:cubicBezTo>
                    <a:cubicBezTo>
                      <a:pt x="628" y="30"/>
                      <a:pt x="627" y="31"/>
                      <a:pt x="631" y="31"/>
                    </a:cubicBezTo>
                    <a:cubicBezTo>
                      <a:pt x="626" y="32"/>
                      <a:pt x="627" y="31"/>
                      <a:pt x="621" y="30"/>
                    </a:cubicBezTo>
                    <a:cubicBezTo>
                      <a:pt x="618" y="31"/>
                      <a:pt x="624" y="31"/>
                      <a:pt x="622" y="31"/>
                    </a:cubicBezTo>
                    <a:cubicBezTo>
                      <a:pt x="621" y="32"/>
                      <a:pt x="617" y="32"/>
                      <a:pt x="614" y="31"/>
                    </a:cubicBezTo>
                    <a:cubicBezTo>
                      <a:pt x="609" y="31"/>
                      <a:pt x="614" y="30"/>
                      <a:pt x="613" y="30"/>
                    </a:cubicBezTo>
                    <a:cubicBezTo>
                      <a:pt x="614" y="30"/>
                      <a:pt x="618" y="30"/>
                      <a:pt x="616" y="30"/>
                    </a:cubicBezTo>
                    <a:cubicBezTo>
                      <a:pt x="624" y="30"/>
                      <a:pt x="618" y="29"/>
                      <a:pt x="623" y="29"/>
                    </a:cubicBezTo>
                    <a:cubicBezTo>
                      <a:pt x="619" y="27"/>
                      <a:pt x="617" y="28"/>
                      <a:pt x="615" y="28"/>
                    </a:cubicBezTo>
                    <a:cubicBezTo>
                      <a:pt x="616" y="29"/>
                      <a:pt x="612" y="29"/>
                      <a:pt x="613" y="29"/>
                    </a:cubicBezTo>
                    <a:cubicBezTo>
                      <a:pt x="600" y="30"/>
                      <a:pt x="611" y="27"/>
                      <a:pt x="603" y="27"/>
                    </a:cubicBezTo>
                    <a:cubicBezTo>
                      <a:pt x="602" y="28"/>
                      <a:pt x="589" y="27"/>
                      <a:pt x="591" y="29"/>
                    </a:cubicBezTo>
                    <a:cubicBezTo>
                      <a:pt x="589" y="29"/>
                      <a:pt x="586" y="29"/>
                      <a:pt x="585" y="29"/>
                    </a:cubicBezTo>
                    <a:cubicBezTo>
                      <a:pt x="589" y="28"/>
                      <a:pt x="583" y="28"/>
                      <a:pt x="588" y="27"/>
                    </a:cubicBezTo>
                    <a:cubicBezTo>
                      <a:pt x="586" y="27"/>
                      <a:pt x="586" y="27"/>
                      <a:pt x="586" y="27"/>
                    </a:cubicBezTo>
                    <a:cubicBezTo>
                      <a:pt x="592" y="27"/>
                      <a:pt x="592" y="27"/>
                      <a:pt x="592" y="27"/>
                    </a:cubicBezTo>
                    <a:cubicBezTo>
                      <a:pt x="590" y="26"/>
                      <a:pt x="587" y="24"/>
                      <a:pt x="586" y="24"/>
                    </a:cubicBezTo>
                    <a:cubicBezTo>
                      <a:pt x="581" y="24"/>
                      <a:pt x="586" y="25"/>
                      <a:pt x="580" y="24"/>
                    </a:cubicBezTo>
                    <a:cubicBezTo>
                      <a:pt x="583" y="24"/>
                      <a:pt x="581" y="23"/>
                      <a:pt x="579" y="23"/>
                    </a:cubicBezTo>
                    <a:cubicBezTo>
                      <a:pt x="582" y="24"/>
                      <a:pt x="576" y="24"/>
                      <a:pt x="573" y="24"/>
                    </a:cubicBezTo>
                    <a:cubicBezTo>
                      <a:pt x="569" y="24"/>
                      <a:pt x="567" y="23"/>
                      <a:pt x="568" y="23"/>
                    </a:cubicBezTo>
                    <a:cubicBezTo>
                      <a:pt x="574" y="22"/>
                      <a:pt x="574" y="22"/>
                      <a:pt x="574" y="22"/>
                    </a:cubicBezTo>
                    <a:cubicBezTo>
                      <a:pt x="570" y="23"/>
                      <a:pt x="573" y="22"/>
                      <a:pt x="570" y="22"/>
                    </a:cubicBezTo>
                    <a:cubicBezTo>
                      <a:pt x="568" y="22"/>
                      <a:pt x="564" y="23"/>
                      <a:pt x="562" y="23"/>
                    </a:cubicBezTo>
                    <a:cubicBezTo>
                      <a:pt x="558" y="23"/>
                      <a:pt x="558" y="22"/>
                      <a:pt x="556" y="22"/>
                    </a:cubicBezTo>
                    <a:cubicBezTo>
                      <a:pt x="562" y="22"/>
                      <a:pt x="562" y="22"/>
                      <a:pt x="562" y="22"/>
                    </a:cubicBezTo>
                    <a:cubicBezTo>
                      <a:pt x="556" y="22"/>
                      <a:pt x="564" y="21"/>
                      <a:pt x="556" y="21"/>
                    </a:cubicBezTo>
                    <a:cubicBezTo>
                      <a:pt x="553" y="21"/>
                      <a:pt x="553" y="21"/>
                      <a:pt x="553" y="21"/>
                    </a:cubicBezTo>
                    <a:cubicBezTo>
                      <a:pt x="552" y="21"/>
                      <a:pt x="552" y="21"/>
                      <a:pt x="554" y="20"/>
                    </a:cubicBezTo>
                    <a:cubicBezTo>
                      <a:pt x="552" y="21"/>
                      <a:pt x="548" y="21"/>
                      <a:pt x="546" y="21"/>
                    </a:cubicBezTo>
                    <a:cubicBezTo>
                      <a:pt x="546" y="20"/>
                      <a:pt x="546" y="20"/>
                      <a:pt x="546" y="20"/>
                    </a:cubicBezTo>
                    <a:cubicBezTo>
                      <a:pt x="543" y="20"/>
                      <a:pt x="536" y="21"/>
                      <a:pt x="532" y="21"/>
                    </a:cubicBezTo>
                    <a:cubicBezTo>
                      <a:pt x="534" y="22"/>
                      <a:pt x="538" y="20"/>
                      <a:pt x="543" y="21"/>
                    </a:cubicBezTo>
                    <a:cubicBezTo>
                      <a:pt x="545" y="22"/>
                      <a:pt x="536" y="22"/>
                      <a:pt x="534" y="22"/>
                    </a:cubicBezTo>
                    <a:cubicBezTo>
                      <a:pt x="537" y="21"/>
                      <a:pt x="523" y="22"/>
                      <a:pt x="513" y="25"/>
                    </a:cubicBezTo>
                    <a:cubicBezTo>
                      <a:pt x="507" y="26"/>
                      <a:pt x="500" y="29"/>
                      <a:pt x="500" y="29"/>
                    </a:cubicBezTo>
                    <a:cubicBezTo>
                      <a:pt x="501" y="30"/>
                      <a:pt x="501" y="30"/>
                      <a:pt x="501" y="30"/>
                    </a:cubicBezTo>
                    <a:cubicBezTo>
                      <a:pt x="493" y="32"/>
                      <a:pt x="499" y="34"/>
                      <a:pt x="498" y="36"/>
                    </a:cubicBezTo>
                    <a:cubicBezTo>
                      <a:pt x="496" y="35"/>
                      <a:pt x="494" y="35"/>
                      <a:pt x="494" y="37"/>
                    </a:cubicBezTo>
                    <a:cubicBezTo>
                      <a:pt x="497" y="35"/>
                      <a:pt x="499" y="38"/>
                      <a:pt x="501" y="37"/>
                    </a:cubicBezTo>
                    <a:cubicBezTo>
                      <a:pt x="501" y="39"/>
                      <a:pt x="496" y="37"/>
                      <a:pt x="494" y="38"/>
                    </a:cubicBezTo>
                    <a:cubicBezTo>
                      <a:pt x="497" y="39"/>
                      <a:pt x="494" y="41"/>
                      <a:pt x="498" y="41"/>
                    </a:cubicBezTo>
                    <a:cubicBezTo>
                      <a:pt x="498" y="40"/>
                      <a:pt x="500" y="41"/>
                      <a:pt x="502" y="41"/>
                    </a:cubicBezTo>
                    <a:cubicBezTo>
                      <a:pt x="503" y="43"/>
                      <a:pt x="500" y="41"/>
                      <a:pt x="500" y="43"/>
                    </a:cubicBezTo>
                    <a:cubicBezTo>
                      <a:pt x="501" y="43"/>
                      <a:pt x="504" y="44"/>
                      <a:pt x="504" y="42"/>
                    </a:cubicBezTo>
                    <a:cubicBezTo>
                      <a:pt x="504" y="43"/>
                      <a:pt x="509" y="44"/>
                      <a:pt x="507" y="45"/>
                    </a:cubicBezTo>
                    <a:cubicBezTo>
                      <a:pt x="506" y="46"/>
                      <a:pt x="505" y="44"/>
                      <a:pt x="504" y="45"/>
                    </a:cubicBezTo>
                    <a:cubicBezTo>
                      <a:pt x="505" y="47"/>
                      <a:pt x="510" y="45"/>
                      <a:pt x="513" y="47"/>
                    </a:cubicBezTo>
                    <a:cubicBezTo>
                      <a:pt x="513" y="45"/>
                      <a:pt x="518" y="45"/>
                      <a:pt x="520" y="46"/>
                    </a:cubicBezTo>
                    <a:cubicBezTo>
                      <a:pt x="521" y="49"/>
                      <a:pt x="518" y="45"/>
                      <a:pt x="516" y="47"/>
                    </a:cubicBezTo>
                    <a:cubicBezTo>
                      <a:pt x="517" y="48"/>
                      <a:pt x="517" y="48"/>
                      <a:pt x="517" y="48"/>
                    </a:cubicBezTo>
                    <a:cubicBezTo>
                      <a:pt x="515" y="50"/>
                      <a:pt x="508" y="46"/>
                      <a:pt x="506" y="48"/>
                    </a:cubicBezTo>
                    <a:cubicBezTo>
                      <a:pt x="509" y="49"/>
                      <a:pt x="509" y="49"/>
                      <a:pt x="509" y="49"/>
                    </a:cubicBezTo>
                    <a:cubicBezTo>
                      <a:pt x="507" y="49"/>
                      <a:pt x="505" y="49"/>
                      <a:pt x="504" y="50"/>
                    </a:cubicBezTo>
                    <a:cubicBezTo>
                      <a:pt x="507" y="50"/>
                      <a:pt x="507" y="52"/>
                      <a:pt x="508" y="52"/>
                    </a:cubicBezTo>
                    <a:cubicBezTo>
                      <a:pt x="511" y="52"/>
                      <a:pt x="507" y="52"/>
                      <a:pt x="509" y="51"/>
                    </a:cubicBezTo>
                    <a:cubicBezTo>
                      <a:pt x="510" y="52"/>
                      <a:pt x="514" y="52"/>
                      <a:pt x="515" y="54"/>
                    </a:cubicBezTo>
                    <a:cubicBezTo>
                      <a:pt x="512" y="53"/>
                      <a:pt x="512" y="55"/>
                      <a:pt x="510" y="55"/>
                    </a:cubicBezTo>
                    <a:cubicBezTo>
                      <a:pt x="510" y="56"/>
                      <a:pt x="513" y="55"/>
                      <a:pt x="513" y="56"/>
                    </a:cubicBezTo>
                    <a:cubicBezTo>
                      <a:pt x="512" y="56"/>
                      <a:pt x="512" y="56"/>
                      <a:pt x="512" y="56"/>
                    </a:cubicBezTo>
                    <a:cubicBezTo>
                      <a:pt x="516" y="61"/>
                      <a:pt x="521" y="66"/>
                      <a:pt x="530" y="69"/>
                    </a:cubicBezTo>
                    <a:cubicBezTo>
                      <a:pt x="528" y="70"/>
                      <a:pt x="529" y="72"/>
                      <a:pt x="529" y="74"/>
                    </a:cubicBezTo>
                    <a:cubicBezTo>
                      <a:pt x="529" y="73"/>
                      <a:pt x="531" y="74"/>
                      <a:pt x="532" y="74"/>
                    </a:cubicBezTo>
                    <a:cubicBezTo>
                      <a:pt x="530" y="76"/>
                      <a:pt x="530" y="76"/>
                      <a:pt x="530" y="76"/>
                    </a:cubicBezTo>
                    <a:cubicBezTo>
                      <a:pt x="530" y="78"/>
                      <a:pt x="533" y="79"/>
                      <a:pt x="535" y="80"/>
                    </a:cubicBezTo>
                    <a:cubicBezTo>
                      <a:pt x="535" y="80"/>
                      <a:pt x="534" y="80"/>
                      <a:pt x="534" y="80"/>
                    </a:cubicBezTo>
                    <a:cubicBezTo>
                      <a:pt x="533" y="82"/>
                      <a:pt x="536" y="81"/>
                      <a:pt x="537" y="82"/>
                    </a:cubicBezTo>
                    <a:cubicBezTo>
                      <a:pt x="535" y="83"/>
                      <a:pt x="535" y="83"/>
                      <a:pt x="535" y="83"/>
                    </a:cubicBezTo>
                    <a:cubicBezTo>
                      <a:pt x="537" y="83"/>
                      <a:pt x="537" y="83"/>
                      <a:pt x="537" y="83"/>
                    </a:cubicBezTo>
                    <a:cubicBezTo>
                      <a:pt x="538" y="84"/>
                      <a:pt x="538" y="86"/>
                      <a:pt x="535" y="86"/>
                    </a:cubicBezTo>
                    <a:cubicBezTo>
                      <a:pt x="536" y="86"/>
                      <a:pt x="536" y="87"/>
                      <a:pt x="537" y="86"/>
                    </a:cubicBezTo>
                    <a:cubicBezTo>
                      <a:pt x="536" y="87"/>
                      <a:pt x="535" y="90"/>
                      <a:pt x="535" y="91"/>
                    </a:cubicBezTo>
                    <a:cubicBezTo>
                      <a:pt x="530" y="91"/>
                      <a:pt x="523" y="91"/>
                      <a:pt x="518" y="91"/>
                    </a:cubicBezTo>
                    <a:cubicBezTo>
                      <a:pt x="516" y="91"/>
                      <a:pt x="516" y="91"/>
                      <a:pt x="515" y="91"/>
                    </a:cubicBezTo>
                    <a:cubicBezTo>
                      <a:pt x="510" y="89"/>
                      <a:pt x="499" y="90"/>
                      <a:pt x="493" y="88"/>
                    </a:cubicBezTo>
                    <a:cubicBezTo>
                      <a:pt x="494" y="89"/>
                      <a:pt x="489" y="90"/>
                      <a:pt x="485" y="90"/>
                    </a:cubicBezTo>
                    <a:cubicBezTo>
                      <a:pt x="479" y="90"/>
                      <a:pt x="486" y="88"/>
                      <a:pt x="483" y="87"/>
                    </a:cubicBezTo>
                    <a:cubicBezTo>
                      <a:pt x="480" y="87"/>
                      <a:pt x="476" y="87"/>
                      <a:pt x="475" y="87"/>
                    </a:cubicBezTo>
                    <a:cubicBezTo>
                      <a:pt x="475" y="87"/>
                      <a:pt x="475" y="87"/>
                      <a:pt x="475" y="87"/>
                    </a:cubicBezTo>
                    <a:cubicBezTo>
                      <a:pt x="472" y="87"/>
                      <a:pt x="468" y="87"/>
                      <a:pt x="466" y="86"/>
                    </a:cubicBezTo>
                    <a:cubicBezTo>
                      <a:pt x="466" y="86"/>
                      <a:pt x="466" y="86"/>
                      <a:pt x="466" y="86"/>
                    </a:cubicBezTo>
                    <a:cubicBezTo>
                      <a:pt x="464" y="86"/>
                      <a:pt x="463" y="85"/>
                      <a:pt x="460" y="85"/>
                    </a:cubicBezTo>
                    <a:cubicBezTo>
                      <a:pt x="457" y="85"/>
                      <a:pt x="453" y="84"/>
                      <a:pt x="450" y="85"/>
                    </a:cubicBezTo>
                    <a:cubicBezTo>
                      <a:pt x="450" y="84"/>
                      <a:pt x="450" y="84"/>
                      <a:pt x="450" y="84"/>
                    </a:cubicBezTo>
                    <a:cubicBezTo>
                      <a:pt x="448" y="85"/>
                      <a:pt x="448" y="85"/>
                      <a:pt x="448" y="85"/>
                    </a:cubicBezTo>
                    <a:cubicBezTo>
                      <a:pt x="444" y="84"/>
                      <a:pt x="444" y="84"/>
                      <a:pt x="444" y="84"/>
                    </a:cubicBezTo>
                    <a:cubicBezTo>
                      <a:pt x="446" y="84"/>
                      <a:pt x="447" y="83"/>
                      <a:pt x="448" y="83"/>
                    </a:cubicBezTo>
                    <a:cubicBezTo>
                      <a:pt x="444" y="82"/>
                      <a:pt x="445" y="84"/>
                      <a:pt x="442" y="84"/>
                    </a:cubicBezTo>
                    <a:cubicBezTo>
                      <a:pt x="437" y="84"/>
                      <a:pt x="439" y="83"/>
                      <a:pt x="438" y="83"/>
                    </a:cubicBezTo>
                    <a:cubicBezTo>
                      <a:pt x="440" y="83"/>
                      <a:pt x="440" y="83"/>
                      <a:pt x="441" y="83"/>
                    </a:cubicBezTo>
                    <a:cubicBezTo>
                      <a:pt x="445" y="83"/>
                      <a:pt x="440" y="83"/>
                      <a:pt x="440" y="82"/>
                    </a:cubicBezTo>
                    <a:cubicBezTo>
                      <a:pt x="440" y="82"/>
                      <a:pt x="438" y="83"/>
                      <a:pt x="435" y="82"/>
                    </a:cubicBezTo>
                    <a:cubicBezTo>
                      <a:pt x="433" y="82"/>
                      <a:pt x="428" y="82"/>
                      <a:pt x="430" y="81"/>
                    </a:cubicBezTo>
                    <a:cubicBezTo>
                      <a:pt x="427" y="81"/>
                      <a:pt x="425" y="81"/>
                      <a:pt x="423" y="81"/>
                    </a:cubicBezTo>
                    <a:cubicBezTo>
                      <a:pt x="424" y="81"/>
                      <a:pt x="427" y="82"/>
                      <a:pt x="427" y="82"/>
                    </a:cubicBezTo>
                    <a:cubicBezTo>
                      <a:pt x="425" y="82"/>
                      <a:pt x="421" y="82"/>
                      <a:pt x="421" y="82"/>
                    </a:cubicBezTo>
                    <a:cubicBezTo>
                      <a:pt x="423" y="82"/>
                      <a:pt x="423" y="82"/>
                      <a:pt x="423" y="82"/>
                    </a:cubicBezTo>
                    <a:cubicBezTo>
                      <a:pt x="421" y="82"/>
                      <a:pt x="417" y="81"/>
                      <a:pt x="418" y="82"/>
                    </a:cubicBezTo>
                    <a:cubicBezTo>
                      <a:pt x="417" y="80"/>
                      <a:pt x="417" y="80"/>
                      <a:pt x="417" y="80"/>
                    </a:cubicBezTo>
                    <a:cubicBezTo>
                      <a:pt x="414" y="81"/>
                      <a:pt x="411" y="80"/>
                      <a:pt x="408" y="80"/>
                    </a:cubicBezTo>
                    <a:cubicBezTo>
                      <a:pt x="409" y="79"/>
                      <a:pt x="413" y="79"/>
                      <a:pt x="408" y="78"/>
                    </a:cubicBezTo>
                    <a:cubicBezTo>
                      <a:pt x="402" y="78"/>
                      <a:pt x="402" y="78"/>
                      <a:pt x="402" y="78"/>
                    </a:cubicBezTo>
                    <a:cubicBezTo>
                      <a:pt x="400" y="78"/>
                      <a:pt x="399" y="78"/>
                      <a:pt x="401" y="77"/>
                    </a:cubicBezTo>
                    <a:cubicBezTo>
                      <a:pt x="393" y="76"/>
                      <a:pt x="388" y="78"/>
                      <a:pt x="383" y="77"/>
                    </a:cubicBezTo>
                    <a:cubicBezTo>
                      <a:pt x="387" y="76"/>
                      <a:pt x="385" y="76"/>
                      <a:pt x="383" y="75"/>
                    </a:cubicBezTo>
                    <a:cubicBezTo>
                      <a:pt x="383" y="75"/>
                      <a:pt x="382" y="76"/>
                      <a:pt x="380" y="76"/>
                    </a:cubicBezTo>
                    <a:cubicBezTo>
                      <a:pt x="380" y="76"/>
                      <a:pt x="383" y="75"/>
                      <a:pt x="384" y="76"/>
                    </a:cubicBezTo>
                    <a:cubicBezTo>
                      <a:pt x="384" y="77"/>
                      <a:pt x="381" y="76"/>
                      <a:pt x="379" y="76"/>
                    </a:cubicBezTo>
                    <a:cubicBezTo>
                      <a:pt x="378" y="73"/>
                      <a:pt x="361" y="73"/>
                      <a:pt x="354" y="71"/>
                    </a:cubicBezTo>
                    <a:cubicBezTo>
                      <a:pt x="352" y="72"/>
                      <a:pt x="349" y="71"/>
                      <a:pt x="346" y="71"/>
                    </a:cubicBezTo>
                    <a:cubicBezTo>
                      <a:pt x="349" y="70"/>
                      <a:pt x="340" y="71"/>
                      <a:pt x="339" y="70"/>
                    </a:cubicBezTo>
                    <a:cubicBezTo>
                      <a:pt x="338" y="71"/>
                      <a:pt x="338" y="71"/>
                      <a:pt x="338" y="71"/>
                    </a:cubicBezTo>
                    <a:cubicBezTo>
                      <a:pt x="333" y="70"/>
                      <a:pt x="325" y="71"/>
                      <a:pt x="324" y="70"/>
                    </a:cubicBezTo>
                    <a:cubicBezTo>
                      <a:pt x="321" y="69"/>
                      <a:pt x="327" y="69"/>
                      <a:pt x="329" y="69"/>
                    </a:cubicBezTo>
                    <a:cubicBezTo>
                      <a:pt x="327" y="67"/>
                      <a:pt x="314" y="69"/>
                      <a:pt x="313" y="67"/>
                    </a:cubicBezTo>
                    <a:cubicBezTo>
                      <a:pt x="312" y="67"/>
                      <a:pt x="312" y="68"/>
                      <a:pt x="307" y="68"/>
                    </a:cubicBezTo>
                    <a:cubicBezTo>
                      <a:pt x="305" y="68"/>
                      <a:pt x="299" y="66"/>
                      <a:pt x="300" y="66"/>
                    </a:cubicBezTo>
                    <a:cubicBezTo>
                      <a:pt x="297" y="66"/>
                      <a:pt x="295" y="67"/>
                      <a:pt x="293" y="66"/>
                    </a:cubicBezTo>
                    <a:cubicBezTo>
                      <a:pt x="294" y="66"/>
                      <a:pt x="295" y="66"/>
                      <a:pt x="297" y="66"/>
                    </a:cubicBezTo>
                    <a:cubicBezTo>
                      <a:pt x="292" y="65"/>
                      <a:pt x="287" y="65"/>
                      <a:pt x="282" y="65"/>
                    </a:cubicBezTo>
                    <a:cubicBezTo>
                      <a:pt x="281" y="64"/>
                      <a:pt x="271" y="64"/>
                      <a:pt x="263" y="64"/>
                    </a:cubicBezTo>
                    <a:cubicBezTo>
                      <a:pt x="259" y="65"/>
                      <a:pt x="244" y="65"/>
                      <a:pt x="240" y="69"/>
                    </a:cubicBezTo>
                    <a:cubicBezTo>
                      <a:pt x="240" y="68"/>
                      <a:pt x="238" y="69"/>
                      <a:pt x="237" y="70"/>
                    </a:cubicBezTo>
                    <a:cubicBezTo>
                      <a:pt x="235" y="72"/>
                      <a:pt x="239" y="72"/>
                      <a:pt x="239" y="73"/>
                    </a:cubicBezTo>
                    <a:cubicBezTo>
                      <a:pt x="236" y="73"/>
                      <a:pt x="236" y="73"/>
                      <a:pt x="236" y="73"/>
                    </a:cubicBezTo>
                    <a:cubicBezTo>
                      <a:pt x="233" y="74"/>
                      <a:pt x="237" y="76"/>
                      <a:pt x="236" y="77"/>
                    </a:cubicBezTo>
                    <a:cubicBezTo>
                      <a:pt x="238" y="76"/>
                      <a:pt x="237" y="78"/>
                      <a:pt x="239" y="77"/>
                    </a:cubicBezTo>
                    <a:cubicBezTo>
                      <a:pt x="241" y="78"/>
                      <a:pt x="241" y="78"/>
                      <a:pt x="241" y="78"/>
                    </a:cubicBezTo>
                    <a:cubicBezTo>
                      <a:pt x="243" y="80"/>
                      <a:pt x="242" y="78"/>
                      <a:pt x="245" y="80"/>
                    </a:cubicBezTo>
                    <a:cubicBezTo>
                      <a:pt x="246" y="81"/>
                      <a:pt x="242" y="81"/>
                      <a:pt x="242" y="81"/>
                    </a:cubicBezTo>
                    <a:cubicBezTo>
                      <a:pt x="241" y="82"/>
                      <a:pt x="243" y="82"/>
                      <a:pt x="245" y="83"/>
                    </a:cubicBezTo>
                    <a:cubicBezTo>
                      <a:pt x="245" y="83"/>
                      <a:pt x="245" y="83"/>
                      <a:pt x="246" y="83"/>
                    </a:cubicBezTo>
                    <a:cubicBezTo>
                      <a:pt x="245" y="83"/>
                      <a:pt x="245" y="83"/>
                      <a:pt x="245" y="83"/>
                    </a:cubicBezTo>
                    <a:cubicBezTo>
                      <a:pt x="246" y="84"/>
                      <a:pt x="246" y="84"/>
                      <a:pt x="247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4"/>
                      <a:pt x="246" y="84"/>
                      <a:pt x="245" y="83"/>
                    </a:cubicBezTo>
                    <a:cubicBezTo>
                      <a:pt x="245" y="84"/>
                      <a:pt x="246" y="84"/>
                      <a:pt x="246" y="84"/>
                    </a:cubicBezTo>
                    <a:cubicBezTo>
                      <a:pt x="246" y="85"/>
                      <a:pt x="246" y="85"/>
                      <a:pt x="246" y="85"/>
                    </a:cubicBezTo>
                    <a:cubicBezTo>
                      <a:pt x="247" y="85"/>
                      <a:pt x="247" y="85"/>
                      <a:pt x="247" y="85"/>
                    </a:cubicBezTo>
                    <a:cubicBezTo>
                      <a:pt x="245" y="86"/>
                      <a:pt x="245" y="86"/>
                      <a:pt x="245" y="86"/>
                    </a:cubicBezTo>
                    <a:cubicBezTo>
                      <a:pt x="245" y="86"/>
                      <a:pt x="250" y="87"/>
                      <a:pt x="251" y="87"/>
                    </a:cubicBezTo>
                    <a:cubicBezTo>
                      <a:pt x="252" y="90"/>
                      <a:pt x="260" y="94"/>
                      <a:pt x="263" y="95"/>
                    </a:cubicBezTo>
                    <a:cubicBezTo>
                      <a:pt x="262" y="95"/>
                      <a:pt x="262" y="95"/>
                      <a:pt x="263" y="95"/>
                    </a:cubicBezTo>
                    <a:cubicBezTo>
                      <a:pt x="265" y="96"/>
                      <a:pt x="268" y="96"/>
                      <a:pt x="267" y="96"/>
                    </a:cubicBezTo>
                    <a:cubicBezTo>
                      <a:pt x="269" y="97"/>
                      <a:pt x="266" y="97"/>
                      <a:pt x="268" y="99"/>
                    </a:cubicBezTo>
                    <a:cubicBezTo>
                      <a:pt x="268" y="99"/>
                      <a:pt x="270" y="98"/>
                      <a:pt x="269" y="98"/>
                    </a:cubicBezTo>
                    <a:cubicBezTo>
                      <a:pt x="270" y="101"/>
                      <a:pt x="279" y="102"/>
                      <a:pt x="281" y="105"/>
                    </a:cubicBezTo>
                    <a:cubicBezTo>
                      <a:pt x="280" y="105"/>
                      <a:pt x="279" y="105"/>
                      <a:pt x="278" y="105"/>
                    </a:cubicBezTo>
                    <a:cubicBezTo>
                      <a:pt x="282" y="106"/>
                      <a:pt x="285" y="108"/>
                      <a:pt x="291" y="109"/>
                    </a:cubicBezTo>
                    <a:cubicBezTo>
                      <a:pt x="289" y="109"/>
                      <a:pt x="289" y="109"/>
                      <a:pt x="287" y="109"/>
                    </a:cubicBezTo>
                    <a:cubicBezTo>
                      <a:pt x="289" y="110"/>
                      <a:pt x="292" y="112"/>
                      <a:pt x="295" y="112"/>
                    </a:cubicBezTo>
                    <a:cubicBezTo>
                      <a:pt x="295" y="111"/>
                      <a:pt x="294" y="112"/>
                      <a:pt x="293" y="111"/>
                    </a:cubicBezTo>
                    <a:cubicBezTo>
                      <a:pt x="293" y="110"/>
                      <a:pt x="298" y="111"/>
                      <a:pt x="299" y="112"/>
                    </a:cubicBezTo>
                    <a:cubicBezTo>
                      <a:pt x="299" y="112"/>
                      <a:pt x="299" y="112"/>
                      <a:pt x="299" y="112"/>
                    </a:cubicBezTo>
                    <a:cubicBezTo>
                      <a:pt x="301" y="113"/>
                      <a:pt x="302" y="113"/>
                      <a:pt x="304" y="114"/>
                    </a:cubicBezTo>
                    <a:cubicBezTo>
                      <a:pt x="304" y="115"/>
                      <a:pt x="302" y="114"/>
                      <a:pt x="302" y="115"/>
                    </a:cubicBezTo>
                    <a:cubicBezTo>
                      <a:pt x="299" y="116"/>
                      <a:pt x="304" y="118"/>
                      <a:pt x="304" y="118"/>
                    </a:cubicBezTo>
                    <a:cubicBezTo>
                      <a:pt x="306" y="118"/>
                      <a:pt x="307" y="119"/>
                      <a:pt x="308" y="118"/>
                    </a:cubicBezTo>
                    <a:cubicBezTo>
                      <a:pt x="310" y="119"/>
                      <a:pt x="307" y="119"/>
                      <a:pt x="308" y="120"/>
                    </a:cubicBezTo>
                    <a:cubicBezTo>
                      <a:pt x="318" y="121"/>
                      <a:pt x="318" y="121"/>
                      <a:pt x="318" y="121"/>
                    </a:cubicBezTo>
                    <a:cubicBezTo>
                      <a:pt x="317" y="121"/>
                      <a:pt x="317" y="123"/>
                      <a:pt x="314" y="122"/>
                    </a:cubicBezTo>
                    <a:cubicBezTo>
                      <a:pt x="318" y="124"/>
                      <a:pt x="324" y="124"/>
                      <a:pt x="328" y="125"/>
                    </a:cubicBezTo>
                    <a:cubicBezTo>
                      <a:pt x="329" y="126"/>
                      <a:pt x="333" y="127"/>
                      <a:pt x="334" y="128"/>
                    </a:cubicBezTo>
                    <a:cubicBezTo>
                      <a:pt x="333" y="129"/>
                      <a:pt x="334" y="127"/>
                      <a:pt x="332" y="128"/>
                    </a:cubicBezTo>
                    <a:cubicBezTo>
                      <a:pt x="332" y="129"/>
                      <a:pt x="332" y="129"/>
                      <a:pt x="332" y="129"/>
                    </a:cubicBezTo>
                    <a:cubicBezTo>
                      <a:pt x="329" y="128"/>
                      <a:pt x="329" y="130"/>
                      <a:pt x="326" y="130"/>
                    </a:cubicBezTo>
                    <a:cubicBezTo>
                      <a:pt x="329" y="131"/>
                      <a:pt x="332" y="133"/>
                      <a:pt x="335" y="135"/>
                    </a:cubicBezTo>
                    <a:cubicBezTo>
                      <a:pt x="336" y="133"/>
                      <a:pt x="340" y="137"/>
                      <a:pt x="343" y="136"/>
                    </a:cubicBezTo>
                    <a:cubicBezTo>
                      <a:pt x="347" y="138"/>
                      <a:pt x="342" y="138"/>
                      <a:pt x="342" y="139"/>
                    </a:cubicBezTo>
                    <a:cubicBezTo>
                      <a:pt x="347" y="140"/>
                      <a:pt x="349" y="143"/>
                      <a:pt x="352" y="144"/>
                    </a:cubicBezTo>
                    <a:cubicBezTo>
                      <a:pt x="352" y="144"/>
                      <a:pt x="352" y="144"/>
                      <a:pt x="351" y="144"/>
                    </a:cubicBezTo>
                    <a:cubicBezTo>
                      <a:pt x="355" y="146"/>
                      <a:pt x="358" y="149"/>
                      <a:pt x="363" y="150"/>
                    </a:cubicBezTo>
                    <a:cubicBezTo>
                      <a:pt x="363" y="150"/>
                      <a:pt x="362" y="150"/>
                      <a:pt x="361" y="150"/>
                    </a:cubicBezTo>
                    <a:cubicBezTo>
                      <a:pt x="362" y="152"/>
                      <a:pt x="366" y="149"/>
                      <a:pt x="367" y="152"/>
                    </a:cubicBezTo>
                    <a:cubicBezTo>
                      <a:pt x="364" y="152"/>
                      <a:pt x="364" y="152"/>
                      <a:pt x="364" y="152"/>
                    </a:cubicBezTo>
                    <a:cubicBezTo>
                      <a:pt x="368" y="153"/>
                      <a:pt x="366" y="155"/>
                      <a:pt x="371" y="156"/>
                    </a:cubicBezTo>
                    <a:cubicBezTo>
                      <a:pt x="370" y="156"/>
                      <a:pt x="369" y="156"/>
                      <a:pt x="368" y="156"/>
                    </a:cubicBezTo>
                    <a:cubicBezTo>
                      <a:pt x="371" y="157"/>
                      <a:pt x="372" y="159"/>
                      <a:pt x="376" y="160"/>
                    </a:cubicBezTo>
                    <a:cubicBezTo>
                      <a:pt x="375" y="160"/>
                      <a:pt x="374" y="160"/>
                      <a:pt x="372" y="160"/>
                    </a:cubicBezTo>
                    <a:cubicBezTo>
                      <a:pt x="372" y="161"/>
                      <a:pt x="377" y="161"/>
                      <a:pt x="376" y="162"/>
                    </a:cubicBezTo>
                    <a:cubicBezTo>
                      <a:pt x="376" y="163"/>
                      <a:pt x="375" y="164"/>
                      <a:pt x="375" y="164"/>
                    </a:cubicBezTo>
                    <a:cubicBezTo>
                      <a:pt x="378" y="164"/>
                      <a:pt x="376" y="167"/>
                      <a:pt x="370" y="167"/>
                    </a:cubicBezTo>
                    <a:cubicBezTo>
                      <a:pt x="370" y="167"/>
                      <a:pt x="368" y="167"/>
                      <a:pt x="365" y="167"/>
                    </a:cubicBezTo>
                    <a:cubicBezTo>
                      <a:pt x="339" y="166"/>
                      <a:pt x="317" y="163"/>
                      <a:pt x="293" y="161"/>
                    </a:cubicBezTo>
                    <a:cubicBezTo>
                      <a:pt x="292" y="159"/>
                      <a:pt x="300" y="161"/>
                      <a:pt x="299" y="160"/>
                    </a:cubicBezTo>
                    <a:cubicBezTo>
                      <a:pt x="297" y="161"/>
                      <a:pt x="295" y="159"/>
                      <a:pt x="288" y="159"/>
                    </a:cubicBezTo>
                    <a:cubicBezTo>
                      <a:pt x="288" y="159"/>
                      <a:pt x="288" y="159"/>
                      <a:pt x="288" y="159"/>
                    </a:cubicBezTo>
                    <a:cubicBezTo>
                      <a:pt x="285" y="158"/>
                      <a:pt x="285" y="157"/>
                      <a:pt x="281" y="157"/>
                    </a:cubicBezTo>
                    <a:cubicBezTo>
                      <a:pt x="280" y="158"/>
                      <a:pt x="280" y="158"/>
                      <a:pt x="280" y="158"/>
                    </a:cubicBezTo>
                    <a:cubicBezTo>
                      <a:pt x="276" y="158"/>
                      <a:pt x="276" y="155"/>
                      <a:pt x="272" y="156"/>
                    </a:cubicBezTo>
                    <a:cubicBezTo>
                      <a:pt x="271" y="155"/>
                      <a:pt x="271" y="155"/>
                      <a:pt x="271" y="155"/>
                    </a:cubicBezTo>
                    <a:cubicBezTo>
                      <a:pt x="265" y="156"/>
                      <a:pt x="267" y="154"/>
                      <a:pt x="261" y="154"/>
                    </a:cubicBezTo>
                    <a:cubicBezTo>
                      <a:pt x="262" y="154"/>
                      <a:pt x="262" y="154"/>
                      <a:pt x="262" y="154"/>
                    </a:cubicBezTo>
                    <a:cubicBezTo>
                      <a:pt x="258" y="153"/>
                      <a:pt x="249" y="154"/>
                      <a:pt x="249" y="152"/>
                    </a:cubicBezTo>
                    <a:cubicBezTo>
                      <a:pt x="244" y="152"/>
                      <a:pt x="239" y="151"/>
                      <a:pt x="236" y="152"/>
                    </a:cubicBezTo>
                    <a:cubicBezTo>
                      <a:pt x="236" y="151"/>
                      <a:pt x="238" y="151"/>
                      <a:pt x="239" y="151"/>
                    </a:cubicBezTo>
                    <a:cubicBezTo>
                      <a:pt x="222" y="149"/>
                      <a:pt x="205" y="145"/>
                      <a:pt x="188" y="144"/>
                    </a:cubicBezTo>
                    <a:cubicBezTo>
                      <a:pt x="188" y="143"/>
                      <a:pt x="189" y="144"/>
                      <a:pt x="190" y="143"/>
                    </a:cubicBezTo>
                    <a:cubicBezTo>
                      <a:pt x="179" y="143"/>
                      <a:pt x="175" y="139"/>
                      <a:pt x="164" y="140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59" y="139"/>
                      <a:pt x="160" y="139"/>
                      <a:pt x="159" y="138"/>
                    </a:cubicBezTo>
                    <a:cubicBezTo>
                      <a:pt x="156" y="139"/>
                      <a:pt x="151" y="137"/>
                      <a:pt x="148" y="138"/>
                    </a:cubicBezTo>
                    <a:cubicBezTo>
                      <a:pt x="148" y="137"/>
                      <a:pt x="150" y="137"/>
                      <a:pt x="150" y="137"/>
                    </a:cubicBezTo>
                    <a:cubicBezTo>
                      <a:pt x="147" y="136"/>
                      <a:pt x="139" y="136"/>
                      <a:pt x="136" y="135"/>
                    </a:cubicBezTo>
                    <a:cubicBezTo>
                      <a:pt x="138" y="135"/>
                      <a:pt x="138" y="135"/>
                      <a:pt x="138" y="135"/>
                    </a:cubicBezTo>
                    <a:cubicBezTo>
                      <a:pt x="122" y="130"/>
                      <a:pt x="100" y="124"/>
                      <a:pt x="79" y="123"/>
                    </a:cubicBezTo>
                    <a:cubicBezTo>
                      <a:pt x="74" y="122"/>
                      <a:pt x="80" y="122"/>
                      <a:pt x="78" y="121"/>
                    </a:cubicBezTo>
                    <a:cubicBezTo>
                      <a:pt x="58" y="120"/>
                      <a:pt x="44" y="114"/>
                      <a:pt x="23" y="113"/>
                    </a:cubicBezTo>
                    <a:cubicBezTo>
                      <a:pt x="10" y="111"/>
                      <a:pt x="0" y="113"/>
                      <a:pt x="0" y="113"/>
                    </a:cubicBezTo>
                    <a:cubicBezTo>
                      <a:pt x="31" y="117"/>
                      <a:pt x="53" y="123"/>
                      <a:pt x="78" y="130"/>
                    </a:cubicBezTo>
                    <a:close/>
                    <a:moveTo>
                      <a:pt x="656" y="33"/>
                    </a:moveTo>
                    <a:cubicBezTo>
                      <a:pt x="656" y="33"/>
                      <a:pt x="656" y="33"/>
                      <a:pt x="656" y="33"/>
                    </a:cubicBezTo>
                    <a:moveTo>
                      <a:pt x="655" y="33"/>
                    </a:moveTo>
                    <a:cubicBezTo>
                      <a:pt x="655" y="33"/>
                      <a:pt x="655" y="33"/>
                      <a:pt x="655" y="33"/>
                    </a:cubicBezTo>
                    <a:cubicBezTo>
                      <a:pt x="656" y="33"/>
                      <a:pt x="656" y="33"/>
                      <a:pt x="655" y="33"/>
                    </a:cubicBezTo>
                    <a:close/>
                    <a:moveTo>
                      <a:pt x="650" y="3"/>
                    </a:moveTo>
                    <a:cubicBezTo>
                      <a:pt x="650" y="3"/>
                      <a:pt x="650" y="4"/>
                      <a:pt x="650" y="4"/>
                    </a:cubicBezTo>
                    <a:cubicBezTo>
                      <a:pt x="650" y="4"/>
                      <a:pt x="649" y="4"/>
                      <a:pt x="648" y="5"/>
                    </a:cubicBezTo>
                    <a:cubicBezTo>
                      <a:pt x="648" y="4"/>
                      <a:pt x="648" y="3"/>
                      <a:pt x="650" y="3"/>
                    </a:cubicBezTo>
                    <a:close/>
                    <a:moveTo>
                      <a:pt x="649" y="34"/>
                    </a:moveTo>
                    <a:cubicBezTo>
                      <a:pt x="650" y="34"/>
                      <a:pt x="651" y="34"/>
                      <a:pt x="653" y="34"/>
                    </a:cubicBezTo>
                    <a:cubicBezTo>
                      <a:pt x="653" y="33"/>
                      <a:pt x="653" y="33"/>
                      <a:pt x="653" y="33"/>
                    </a:cubicBezTo>
                    <a:cubicBezTo>
                      <a:pt x="653" y="34"/>
                      <a:pt x="653" y="34"/>
                      <a:pt x="653" y="34"/>
                    </a:cubicBezTo>
                    <a:cubicBezTo>
                      <a:pt x="654" y="34"/>
                      <a:pt x="655" y="33"/>
                      <a:pt x="655" y="33"/>
                    </a:cubicBezTo>
                    <a:cubicBezTo>
                      <a:pt x="654" y="34"/>
                      <a:pt x="654" y="34"/>
                      <a:pt x="653" y="34"/>
                    </a:cubicBezTo>
                    <a:cubicBezTo>
                      <a:pt x="653" y="34"/>
                      <a:pt x="653" y="35"/>
                      <a:pt x="652" y="35"/>
                    </a:cubicBezTo>
                    <a:cubicBezTo>
                      <a:pt x="652" y="35"/>
                      <a:pt x="652" y="35"/>
                      <a:pt x="652" y="35"/>
                    </a:cubicBezTo>
                    <a:cubicBezTo>
                      <a:pt x="652" y="35"/>
                      <a:pt x="651" y="35"/>
                      <a:pt x="650" y="35"/>
                    </a:cubicBezTo>
                    <a:cubicBezTo>
                      <a:pt x="649" y="35"/>
                      <a:pt x="649" y="35"/>
                      <a:pt x="649" y="35"/>
                    </a:cubicBezTo>
                    <a:cubicBezTo>
                      <a:pt x="647" y="36"/>
                      <a:pt x="650" y="36"/>
                      <a:pt x="648" y="37"/>
                    </a:cubicBezTo>
                    <a:cubicBezTo>
                      <a:pt x="646" y="37"/>
                      <a:pt x="644" y="37"/>
                      <a:pt x="643" y="37"/>
                    </a:cubicBezTo>
                    <a:cubicBezTo>
                      <a:pt x="643" y="36"/>
                      <a:pt x="646" y="35"/>
                      <a:pt x="640" y="34"/>
                    </a:cubicBezTo>
                    <a:cubicBezTo>
                      <a:pt x="644" y="33"/>
                      <a:pt x="649" y="35"/>
                      <a:pt x="649" y="34"/>
                    </a:cubicBezTo>
                    <a:close/>
                    <a:moveTo>
                      <a:pt x="539" y="91"/>
                    </a:moveTo>
                    <a:cubicBezTo>
                      <a:pt x="541" y="91"/>
                      <a:pt x="537" y="92"/>
                      <a:pt x="538" y="92"/>
                    </a:cubicBezTo>
                    <a:cubicBezTo>
                      <a:pt x="537" y="92"/>
                      <a:pt x="535" y="93"/>
                      <a:pt x="535" y="92"/>
                    </a:cubicBezTo>
                    <a:cubicBezTo>
                      <a:pt x="538" y="92"/>
                      <a:pt x="539" y="91"/>
                      <a:pt x="539" y="9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3600"/>
              </a:p>
            </p:txBody>
          </p:sp>
        </p:grpSp>
        <p:grpSp>
          <p:nvGrpSpPr>
            <p:cNvPr id="6" name="îSḷïḓé">
              <a:extLst>
                <a:ext uri="{FF2B5EF4-FFF2-40B4-BE49-F238E27FC236}">
                  <a16:creationId xmlns:a16="http://schemas.microsoft.com/office/drawing/2014/main" id="{37B4343A-021A-466C-86D5-A29136F8D3CB}"/>
                </a:ext>
              </a:extLst>
            </p:cNvPr>
            <p:cNvGrpSpPr/>
            <p:nvPr/>
          </p:nvGrpSpPr>
          <p:grpSpPr>
            <a:xfrm>
              <a:off x="673101" y="1367376"/>
              <a:ext cx="2564362" cy="1125841"/>
              <a:chOff x="850179" y="3569399"/>
              <a:chExt cx="2358713" cy="1125841"/>
            </a:xfrm>
          </p:grpSpPr>
          <p:sp>
            <p:nvSpPr>
              <p:cNvPr id="29" name="ïşlíḓê">
                <a:extLst>
                  <a:ext uri="{FF2B5EF4-FFF2-40B4-BE49-F238E27FC236}">
                    <a16:creationId xmlns:a16="http://schemas.microsoft.com/office/drawing/2014/main" id="{A5FF38A4-ED9F-4553-BE17-E7475B196DC1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8-9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30" name="îśļïde">
                <a:extLst>
                  <a:ext uri="{FF2B5EF4-FFF2-40B4-BE49-F238E27FC236}">
                    <a16:creationId xmlns:a16="http://schemas.microsoft.com/office/drawing/2014/main" id="{40089C18-4B77-4A95-A215-DD7A10C131E5}"/>
                  </a:ext>
                </a:extLst>
              </p:cNvPr>
              <p:cNvSpPr/>
              <p:nvPr/>
            </p:nvSpPr>
            <p:spPr bwMode="auto">
              <a:xfrm>
                <a:off x="850179" y="3569399"/>
                <a:ext cx="2358713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A*</a:t>
                </a:r>
              </a:p>
            </p:txBody>
          </p:sp>
        </p:grpSp>
        <p:grpSp>
          <p:nvGrpSpPr>
            <p:cNvPr id="7" name="îśḻïḋe">
              <a:extLst>
                <a:ext uri="{FF2B5EF4-FFF2-40B4-BE49-F238E27FC236}">
                  <a16:creationId xmlns:a16="http://schemas.microsoft.com/office/drawing/2014/main" id="{682212C2-03F9-4FF3-9CAF-72E2A5BB895B}"/>
                </a:ext>
              </a:extLst>
            </p:cNvPr>
            <p:cNvGrpSpPr/>
            <p:nvPr/>
          </p:nvGrpSpPr>
          <p:grpSpPr>
            <a:xfrm>
              <a:off x="6066374" y="916980"/>
              <a:ext cx="2564362" cy="1576237"/>
              <a:chOff x="850179" y="3119003"/>
              <a:chExt cx="2358713" cy="1576237"/>
            </a:xfrm>
          </p:grpSpPr>
          <p:sp>
            <p:nvSpPr>
              <p:cNvPr id="27" name="ïśľïdé">
                <a:extLst>
                  <a:ext uri="{FF2B5EF4-FFF2-40B4-BE49-F238E27FC236}">
                    <a16:creationId xmlns:a16="http://schemas.microsoft.com/office/drawing/2014/main" id="{32A4E899-D70D-4D09-9668-EB5EC4F621C1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5-6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8" name="îṥľiďè">
                <a:extLst>
                  <a:ext uri="{FF2B5EF4-FFF2-40B4-BE49-F238E27FC236}">
                    <a16:creationId xmlns:a16="http://schemas.microsoft.com/office/drawing/2014/main" id="{DD047F1E-C4E0-4AEB-B6D3-C0772673C33A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B</a:t>
                </a:r>
              </a:p>
            </p:txBody>
          </p:sp>
        </p:grpSp>
        <p:grpSp>
          <p:nvGrpSpPr>
            <p:cNvPr id="8" name="iṡḷîḑê">
              <a:extLst>
                <a:ext uri="{FF2B5EF4-FFF2-40B4-BE49-F238E27FC236}">
                  <a16:creationId xmlns:a16="http://schemas.microsoft.com/office/drawing/2014/main" id="{C5A328CD-8BC8-473E-90BB-B2B163CD868D}"/>
                </a:ext>
              </a:extLst>
            </p:cNvPr>
            <p:cNvGrpSpPr/>
            <p:nvPr/>
          </p:nvGrpSpPr>
          <p:grpSpPr>
            <a:xfrm>
              <a:off x="673101" y="2332323"/>
              <a:ext cx="2564362" cy="1576237"/>
              <a:chOff x="850179" y="3119003"/>
              <a:chExt cx="2358713" cy="1576237"/>
            </a:xfrm>
          </p:grpSpPr>
          <p:sp>
            <p:nvSpPr>
              <p:cNvPr id="25" name="íṩľíḋè">
                <a:extLst>
                  <a:ext uri="{FF2B5EF4-FFF2-40B4-BE49-F238E27FC236}">
                    <a16:creationId xmlns:a16="http://schemas.microsoft.com/office/drawing/2014/main" id="{84B80C39-DC26-4EEE-9B8C-B9E98A67403F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4-5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6" name="ïšliḍe">
                <a:extLst>
                  <a:ext uri="{FF2B5EF4-FFF2-40B4-BE49-F238E27FC236}">
                    <a16:creationId xmlns:a16="http://schemas.microsoft.com/office/drawing/2014/main" id="{567208EC-9F80-4493-A8A1-7B0752512276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C</a:t>
                </a:r>
              </a:p>
            </p:txBody>
          </p:sp>
        </p:grpSp>
        <p:grpSp>
          <p:nvGrpSpPr>
            <p:cNvPr id="9" name="îšḷiḋê">
              <a:extLst>
                <a:ext uri="{FF2B5EF4-FFF2-40B4-BE49-F238E27FC236}">
                  <a16:creationId xmlns:a16="http://schemas.microsoft.com/office/drawing/2014/main" id="{B3DF7A16-A966-4E5E-BC92-E118233C9A0A}"/>
                </a:ext>
              </a:extLst>
            </p:cNvPr>
            <p:cNvGrpSpPr/>
            <p:nvPr/>
          </p:nvGrpSpPr>
          <p:grpSpPr>
            <a:xfrm>
              <a:off x="673101" y="3747667"/>
              <a:ext cx="2564362" cy="1576237"/>
              <a:chOff x="850179" y="3119003"/>
              <a:chExt cx="2358713" cy="1576237"/>
            </a:xfrm>
          </p:grpSpPr>
          <p:sp>
            <p:nvSpPr>
              <p:cNvPr id="23" name="îśļíḍè">
                <a:extLst>
                  <a:ext uri="{FF2B5EF4-FFF2-40B4-BE49-F238E27FC236}">
                    <a16:creationId xmlns:a16="http://schemas.microsoft.com/office/drawing/2014/main" id="{133F8690-727E-48CE-8F7D-42E0D0027FC0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4" name="ïŝ1iďê">
                <a:extLst>
                  <a:ext uri="{FF2B5EF4-FFF2-40B4-BE49-F238E27FC236}">
                    <a16:creationId xmlns:a16="http://schemas.microsoft.com/office/drawing/2014/main" id="{23594A50-2624-439A-BB4F-8A0F8EE1C546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E</a:t>
                </a:r>
              </a:p>
            </p:txBody>
          </p:sp>
        </p:grpSp>
        <p:grpSp>
          <p:nvGrpSpPr>
            <p:cNvPr id="10" name="íSḷîḓè">
              <a:extLst>
                <a:ext uri="{FF2B5EF4-FFF2-40B4-BE49-F238E27FC236}">
                  <a16:creationId xmlns:a16="http://schemas.microsoft.com/office/drawing/2014/main" id="{B05B1178-DD6D-497A-916B-B555FA02BCBD}"/>
                </a:ext>
              </a:extLst>
            </p:cNvPr>
            <p:cNvGrpSpPr/>
            <p:nvPr/>
          </p:nvGrpSpPr>
          <p:grpSpPr>
            <a:xfrm>
              <a:off x="3369738" y="916980"/>
              <a:ext cx="2564362" cy="1576237"/>
              <a:chOff x="850179" y="3119003"/>
              <a:chExt cx="2358713" cy="1576237"/>
            </a:xfrm>
          </p:grpSpPr>
          <p:sp>
            <p:nvSpPr>
              <p:cNvPr id="21" name="ïşḻîḍé">
                <a:extLst>
                  <a:ext uri="{FF2B5EF4-FFF2-40B4-BE49-F238E27FC236}">
                    <a16:creationId xmlns:a16="http://schemas.microsoft.com/office/drawing/2014/main" id="{EDF8AD95-C3DF-4A4B-82A2-1A75EF5C1986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7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2" name="ï$1ïḑé">
                <a:extLst>
                  <a:ext uri="{FF2B5EF4-FFF2-40B4-BE49-F238E27FC236}">
                    <a16:creationId xmlns:a16="http://schemas.microsoft.com/office/drawing/2014/main" id="{21854E7D-3530-41A8-A619-F0D89B9346A8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A</a:t>
                </a:r>
              </a:p>
            </p:txBody>
          </p:sp>
        </p:grpSp>
        <p:grpSp>
          <p:nvGrpSpPr>
            <p:cNvPr id="11" name="ï$ľíḋe">
              <a:extLst>
                <a:ext uri="{FF2B5EF4-FFF2-40B4-BE49-F238E27FC236}">
                  <a16:creationId xmlns:a16="http://schemas.microsoft.com/office/drawing/2014/main" id="{A6564EF7-1BC3-4F11-BA20-7EAC952A2156}"/>
                </a:ext>
              </a:extLst>
            </p:cNvPr>
            <p:cNvGrpSpPr/>
            <p:nvPr/>
          </p:nvGrpSpPr>
          <p:grpSpPr>
            <a:xfrm>
              <a:off x="3369738" y="2332324"/>
              <a:ext cx="2564362" cy="1576237"/>
              <a:chOff x="850179" y="3119003"/>
              <a:chExt cx="2358713" cy="1576237"/>
            </a:xfrm>
          </p:grpSpPr>
          <p:sp>
            <p:nvSpPr>
              <p:cNvPr id="19" name="îṣļïḋe">
                <a:extLst>
                  <a:ext uri="{FF2B5EF4-FFF2-40B4-BE49-F238E27FC236}">
                    <a16:creationId xmlns:a16="http://schemas.microsoft.com/office/drawing/2014/main" id="{22450231-80EB-4AA3-B51B-C7BB24F66B5F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20" name="îśļîďê">
                <a:extLst>
                  <a:ext uri="{FF2B5EF4-FFF2-40B4-BE49-F238E27FC236}">
                    <a16:creationId xmlns:a16="http://schemas.microsoft.com/office/drawing/2014/main" id="{A014A6C7-C196-434C-AB04-DBD9C8DACC3C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D</a:t>
                </a:r>
              </a:p>
            </p:txBody>
          </p:sp>
        </p:grpSp>
        <p:grpSp>
          <p:nvGrpSpPr>
            <p:cNvPr id="12" name="îş1îdè">
              <a:extLst>
                <a:ext uri="{FF2B5EF4-FFF2-40B4-BE49-F238E27FC236}">
                  <a16:creationId xmlns:a16="http://schemas.microsoft.com/office/drawing/2014/main" id="{88E6BDEA-E6AD-4869-AF94-E2CB413166BA}"/>
                </a:ext>
              </a:extLst>
            </p:cNvPr>
            <p:cNvGrpSpPr/>
            <p:nvPr/>
          </p:nvGrpSpPr>
          <p:grpSpPr>
            <a:xfrm>
              <a:off x="3369738" y="3747667"/>
              <a:ext cx="2564362" cy="1576237"/>
              <a:chOff x="850179" y="3119003"/>
              <a:chExt cx="2358713" cy="1576237"/>
            </a:xfrm>
          </p:grpSpPr>
          <p:sp>
            <p:nvSpPr>
              <p:cNvPr id="17" name="ïslïḓê">
                <a:extLst>
                  <a:ext uri="{FF2B5EF4-FFF2-40B4-BE49-F238E27FC236}">
                    <a16:creationId xmlns:a16="http://schemas.microsoft.com/office/drawing/2014/main" id="{CF84FF7D-ECCC-4A32-9EE9-DE9C385DF627}"/>
                  </a:ext>
                </a:extLst>
              </p:cNvPr>
              <p:cNvSpPr/>
              <p:nvPr/>
            </p:nvSpPr>
            <p:spPr bwMode="auto">
              <a:xfrm>
                <a:off x="850179" y="3891610"/>
                <a:ext cx="2358713" cy="803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分</a:t>
                </a:r>
                <a:endParaRPr lang="en-US" altLang="zh-CN" sz="2000" dirty="0"/>
              </a:p>
            </p:txBody>
          </p:sp>
          <p:sp>
            <p:nvSpPr>
              <p:cNvPr id="18" name="ïşḷiḍé">
                <a:extLst>
                  <a:ext uri="{FF2B5EF4-FFF2-40B4-BE49-F238E27FC236}">
                    <a16:creationId xmlns:a16="http://schemas.microsoft.com/office/drawing/2014/main" id="{073047F7-D910-4D31-B8E9-2380831872F5}"/>
                  </a:ext>
                </a:extLst>
              </p:cNvPr>
              <p:cNvSpPr/>
              <p:nvPr/>
            </p:nvSpPr>
            <p:spPr bwMode="auto">
              <a:xfrm>
                <a:off x="850179" y="3119003"/>
                <a:ext cx="2358713" cy="856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3600" b="1" i="1" dirty="0"/>
                  <a:t>F</a:t>
                </a:r>
              </a:p>
            </p:txBody>
          </p:sp>
        </p:grpSp>
        <p:cxnSp>
          <p:nvCxnSpPr>
            <p:cNvPr id="13" name="iṩḻïḑe">
              <a:extLst>
                <a:ext uri="{FF2B5EF4-FFF2-40B4-BE49-F238E27FC236}">
                  <a16:creationId xmlns:a16="http://schemas.microsoft.com/office/drawing/2014/main" id="{6DB59E12-0D2F-4310-B4F8-63AC0B2D3B59}"/>
                </a:ext>
              </a:extLst>
            </p:cNvPr>
            <p:cNvCxnSpPr/>
            <p:nvPr/>
          </p:nvCxnSpPr>
          <p:spPr>
            <a:xfrm>
              <a:off x="669925" y="2587168"/>
              <a:ext cx="761192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ïšḷíḋe">
              <a:extLst>
                <a:ext uri="{FF2B5EF4-FFF2-40B4-BE49-F238E27FC236}">
                  <a16:creationId xmlns:a16="http://schemas.microsoft.com/office/drawing/2014/main" id="{4A391BC3-2A17-47F4-B217-9FE504879FA6}"/>
                </a:ext>
              </a:extLst>
            </p:cNvPr>
            <p:cNvCxnSpPr/>
            <p:nvPr/>
          </p:nvCxnSpPr>
          <p:spPr>
            <a:xfrm>
              <a:off x="673101" y="4002511"/>
              <a:ext cx="490038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î$ļídè">
              <a:extLst>
                <a:ext uri="{FF2B5EF4-FFF2-40B4-BE49-F238E27FC236}">
                  <a16:creationId xmlns:a16="http://schemas.microsoft.com/office/drawing/2014/main" id="{C5B70294-821D-474F-B196-516C729FD561}"/>
                </a:ext>
              </a:extLst>
            </p:cNvPr>
            <p:cNvCxnSpPr/>
            <p:nvPr/>
          </p:nvCxnSpPr>
          <p:spPr>
            <a:xfrm>
              <a:off x="3117637" y="1477680"/>
              <a:ext cx="0" cy="359962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îśḻïḓè">
              <a:extLst>
                <a:ext uri="{FF2B5EF4-FFF2-40B4-BE49-F238E27FC236}">
                  <a16:creationId xmlns:a16="http://schemas.microsoft.com/office/drawing/2014/main" id="{A5BF02AC-39AE-4A8B-9147-8E61C3C80DF1}"/>
                </a:ext>
              </a:extLst>
            </p:cNvPr>
            <p:cNvCxnSpPr/>
            <p:nvPr/>
          </p:nvCxnSpPr>
          <p:spPr>
            <a:xfrm>
              <a:off x="5925423" y="1477680"/>
              <a:ext cx="0" cy="216727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2" descr="概述图册">
            <a:extLst>
              <a:ext uri="{FF2B5EF4-FFF2-40B4-BE49-F238E27FC236}">
                <a16:creationId xmlns:a16="http://schemas.microsoft.com/office/drawing/2014/main" id="{45D700D8-2920-4588-8807-40600C0E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88" y="287395"/>
            <a:ext cx="1367012" cy="95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05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两大课程对比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98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A-level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课程对比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CAF45F6-A857-4654-BFEF-4D35D6D78DFE}"/>
              </a:ext>
            </a:extLst>
          </p:cNvPr>
          <p:cNvGrpSpPr/>
          <p:nvPr/>
        </p:nvGrpSpPr>
        <p:grpSpPr>
          <a:xfrm>
            <a:off x="749087" y="1606550"/>
            <a:ext cx="10692419" cy="4051300"/>
            <a:chOff x="749087" y="1606550"/>
            <a:chExt cx="10692419" cy="40513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13EA9-5657-4E30-98D7-EA4E79DDB8ED}"/>
                </a:ext>
              </a:extLst>
            </p:cNvPr>
            <p:cNvSpPr/>
            <p:nvPr/>
          </p:nvSpPr>
          <p:spPr>
            <a:xfrm>
              <a:off x="4070350" y="1606550"/>
              <a:ext cx="4051300" cy="40513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8B3F29-7F20-4213-A91D-3F802921197A}"/>
                </a:ext>
              </a:extLst>
            </p:cNvPr>
            <p:cNvGrpSpPr/>
            <p:nvPr/>
          </p:nvGrpSpPr>
          <p:grpSpPr>
            <a:xfrm>
              <a:off x="3886689" y="2004119"/>
              <a:ext cx="4417214" cy="3256162"/>
              <a:chOff x="3923633" y="2272875"/>
              <a:chExt cx="4417214" cy="3256162"/>
            </a:xfrm>
          </p:grpSpPr>
          <p:sp>
            <p:nvSpPr>
              <p:cNvPr id="15" name="任意多边形 13">
                <a:extLst>
                  <a:ext uri="{FF2B5EF4-FFF2-40B4-BE49-F238E27FC236}">
                    <a16:creationId xmlns:a16="http://schemas.microsoft.com/office/drawing/2014/main" id="{AF7D842F-9C79-427A-9ED9-91D4E96DE294}"/>
                  </a:ext>
                </a:extLst>
              </p:cNvPr>
              <p:cNvSpPr/>
              <p:nvPr/>
            </p:nvSpPr>
            <p:spPr>
              <a:xfrm>
                <a:off x="4504159" y="2272875"/>
                <a:ext cx="3256162" cy="3256162"/>
              </a:xfrm>
              <a:custGeom>
                <a:avLst/>
                <a:gdLst>
                  <a:gd name="connsiteX0" fmla="*/ 2002971 w 4005942"/>
                  <a:gd name="connsiteY0" fmla="*/ 747259 h 4005942"/>
                  <a:gd name="connsiteX1" fmla="*/ 747259 w 4005942"/>
                  <a:gd name="connsiteY1" fmla="*/ 2002971 h 4005942"/>
                  <a:gd name="connsiteX2" fmla="*/ 2002971 w 4005942"/>
                  <a:gd name="connsiteY2" fmla="*/ 3258683 h 4005942"/>
                  <a:gd name="connsiteX3" fmla="*/ 3258683 w 4005942"/>
                  <a:gd name="connsiteY3" fmla="*/ 2002971 h 4005942"/>
                  <a:gd name="connsiteX4" fmla="*/ 2002971 w 4005942"/>
                  <a:gd name="connsiteY4" fmla="*/ 747259 h 4005942"/>
                  <a:gd name="connsiteX5" fmla="*/ 2002971 w 4005942"/>
                  <a:gd name="connsiteY5" fmla="*/ 0 h 4005942"/>
                  <a:gd name="connsiteX6" fmla="*/ 4005942 w 4005942"/>
                  <a:gd name="connsiteY6" fmla="*/ 2002971 h 4005942"/>
                  <a:gd name="connsiteX7" fmla="*/ 2002971 w 4005942"/>
                  <a:gd name="connsiteY7" fmla="*/ 4005942 h 4005942"/>
                  <a:gd name="connsiteX8" fmla="*/ 0 w 4005942"/>
                  <a:gd name="connsiteY8" fmla="*/ 2002971 h 4005942"/>
                  <a:gd name="connsiteX9" fmla="*/ 2002971 w 4005942"/>
                  <a:gd name="connsiteY9" fmla="*/ 0 h 400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05942" h="4005942">
                    <a:moveTo>
                      <a:pt x="2002971" y="747259"/>
                    </a:moveTo>
                    <a:cubicBezTo>
                      <a:pt x="1309460" y="747259"/>
                      <a:pt x="747259" y="1309460"/>
                      <a:pt x="747259" y="2002971"/>
                    </a:cubicBezTo>
                    <a:cubicBezTo>
                      <a:pt x="747259" y="2696482"/>
                      <a:pt x="1309460" y="3258683"/>
                      <a:pt x="2002971" y="3258683"/>
                    </a:cubicBezTo>
                    <a:cubicBezTo>
                      <a:pt x="2696482" y="3258683"/>
                      <a:pt x="3258683" y="2696482"/>
                      <a:pt x="3258683" y="2002971"/>
                    </a:cubicBezTo>
                    <a:cubicBezTo>
                      <a:pt x="3258683" y="1309460"/>
                      <a:pt x="2696482" y="747259"/>
                      <a:pt x="2002971" y="747259"/>
                    </a:cubicBezTo>
                    <a:close/>
                    <a:moveTo>
                      <a:pt x="2002971" y="0"/>
                    </a:moveTo>
                    <a:cubicBezTo>
                      <a:pt x="3109181" y="0"/>
                      <a:pt x="4005942" y="896761"/>
                      <a:pt x="4005942" y="2002971"/>
                    </a:cubicBezTo>
                    <a:cubicBezTo>
                      <a:pt x="4005942" y="3109181"/>
                      <a:pt x="3109181" y="4005942"/>
                      <a:pt x="2002971" y="4005942"/>
                    </a:cubicBezTo>
                    <a:cubicBezTo>
                      <a:pt x="896761" y="4005942"/>
                      <a:pt x="0" y="3109181"/>
                      <a:pt x="0" y="2002971"/>
                    </a:cubicBezTo>
                    <a:cubicBezTo>
                      <a:pt x="0" y="896761"/>
                      <a:pt x="896761" y="0"/>
                      <a:pt x="2002971" y="0"/>
                    </a:cubicBez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0FA3CF7-749D-4443-A95C-E64EC08AD0E2}"/>
                  </a:ext>
                </a:extLst>
              </p:cNvPr>
              <p:cNvSpPr/>
              <p:nvPr/>
            </p:nvSpPr>
            <p:spPr>
              <a:xfrm>
                <a:off x="7252276" y="3356671"/>
                <a:ext cx="1088571" cy="10885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b="1" dirty="0">
                    <a:cs typeface="+mn-ea"/>
                    <a:sym typeface="+mn-lt"/>
                  </a:rPr>
                  <a:t>A-Level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E15EF12-3D2F-4925-AC1F-8001ED34ECE1}"/>
                  </a:ext>
                </a:extLst>
              </p:cNvPr>
              <p:cNvSpPr/>
              <p:nvPr/>
            </p:nvSpPr>
            <p:spPr>
              <a:xfrm>
                <a:off x="3923633" y="3356671"/>
                <a:ext cx="1088571" cy="10885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 b="1" dirty="0">
                    <a:cs typeface="+mn-ea"/>
                    <a:sym typeface="+mn-lt"/>
                  </a:rPr>
                  <a:t>IB</a:t>
                </a:r>
                <a:endParaRPr lang="en-US" sz="14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284DAD-6721-44D6-9C95-4D665862D478}"/>
                  </a:ext>
                </a:extLst>
              </p:cNvPr>
              <p:cNvSpPr txBox="1"/>
              <p:nvPr/>
            </p:nvSpPr>
            <p:spPr>
              <a:xfrm>
                <a:off x="5243434" y="3198825"/>
                <a:ext cx="1777611" cy="139700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zh-CN" altLang="en-US" sz="1600" b="1" dirty="0">
                    <a:cs typeface="+mn-ea"/>
                    <a:sym typeface="+mn-lt"/>
                  </a:rPr>
                  <a:t>两大课程都受到各个国家的大学青睐，两者成绩都可以用于大学申请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3DD6812-7536-4CFE-8675-3C68438B1500}"/>
                </a:ext>
              </a:extLst>
            </p:cNvPr>
            <p:cNvGrpSpPr/>
            <p:nvPr/>
          </p:nvGrpSpPr>
          <p:grpSpPr>
            <a:xfrm>
              <a:off x="749087" y="2466975"/>
              <a:ext cx="2978150" cy="2330450"/>
              <a:chOff x="749087" y="1797050"/>
              <a:chExt cx="2978150" cy="2330450"/>
            </a:xfrm>
          </p:grpSpPr>
          <p:sp>
            <p:nvSpPr>
              <p:cNvPr id="12" name="圆角矩形 15">
                <a:extLst>
                  <a:ext uri="{FF2B5EF4-FFF2-40B4-BE49-F238E27FC236}">
                    <a16:creationId xmlns:a16="http://schemas.microsoft.com/office/drawing/2014/main" id="{FD32E97D-0087-42C4-9D2D-BC538C0F6B60}"/>
                  </a:ext>
                </a:extLst>
              </p:cNvPr>
              <p:cNvSpPr/>
              <p:nvPr/>
            </p:nvSpPr>
            <p:spPr>
              <a:xfrm>
                <a:off x="749087" y="179705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学习科目多，难度相对较高</a:t>
                </a:r>
              </a:p>
            </p:txBody>
          </p:sp>
          <p:sp>
            <p:nvSpPr>
              <p:cNvPr id="13" name="圆角矩形 16">
                <a:extLst>
                  <a:ext uri="{FF2B5EF4-FFF2-40B4-BE49-F238E27FC236}">
                    <a16:creationId xmlns:a16="http://schemas.microsoft.com/office/drawing/2014/main" id="{624DCC61-49B6-4088-8F60-AD59F9E759F5}"/>
                  </a:ext>
                </a:extLst>
              </p:cNvPr>
              <p:cNvSpPr/>
              <p:nvPr/>
            </p:nvSpPr>
            <p:spPr>
              <a:xfrm>
                <a:off x="749087" y="2638425"/>
                <a:ext cx="239903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讲究全能，要求学习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6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个学科 </a:t>
                </a:r>
                <a:r>
                  <a:rPr lang="en-US" altLang="zh-CN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语言和文学，语言习得，个人和社会，科学，数学，艺术</a:t>
                </a:r>
                <a:r>
                  <a:rPr lang="en-US" altLang="zh-CN" sz="11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和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个核心课程</a:t>
                </a:r>
              </a:p>
            </p:txBody>
          </p:sp>
          <p:sp>
            <p:nvSpPr>
              <p:cNvPr id="14" name="圆角矩形 17">
                <a:extLst>
                  <a:ext uri="{FF2B5EF4-FFF2-40B4-BE49-F238E27FC236}">
                    <a16:creationId xmlns:a16="http://schemas.microsoft.com/office/drawing/2014/main" id="{CEE3F23A-0115-4699-AAEE-3F130930B32C}"/>
                  </a:ext>
                </a:extLst>
              </p:cNvPr>
              <p:cNvSpPr/>
              <p:nvPr/>
            </p:nvSpPr>
            <p:spPr>
              <a:xfrm>
                <a:off x="749087" y="347980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提供的教育领域比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A Level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考试更广阔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0861F78-8FC9-497B-B1AF-A1CDD11D5656}"/>
                </a:ext>
              </a:extLst>
            </p:cNvPr>
            <p:cNvGrpSpPr/>
            <p:nvPr/>
          </p:nvGrpSpPr>
          <p:grpSpPr>
            <a:xfrm flipH="1">
              <a:off x="8463356" y="2466975"/>
              <a:ext cx="2978150" cy="2330450"/>
              <a:chOff x="749087" y="1797050"/>
              <a:chExt cx="2978150" cy="2330450"/>
            </a:xfrm>
          </p:grpSpPr>
          <p:sp>
            <p:nvSpPr>
              <p:cNvPr id="9" name="圆角矩形 20">
                <a:extLst>
                  <a:ext uri="{FF2B5EF4-FFF2-40B4-BE49-F238E27FC236}">
                    <a16:creationId xmlns:a16="http://schemas.microsoft.com/office/drawing/2014/main" id="{BF42CA14-0D0A-4D0D-82BD-22C4F49F6FEC}"/>
                  </a:ext>
                </a:extLst>
              </p:cNvPr>
              <p:cNvSpPr/>
              <p:nvPr/>
            </p:nvSpPr>
            <p:spPr>
              <a:xfrm>
                <a:off x="749087" y="179705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学习科目少，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3-4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门</a:t>
                </a:r>
              </a:p>
            </p:txBody>
          </p:sp>
          <p:sp>
            <p:nvSpPr>
              <p:cNvPr id="10" name="圆角矩形 21">
                <a:extLst>
                  <a:ext uri="{FF2B5EF4-FFF2-40B4-BE49-F238E27FC236}">
                    <a16:creationId xmlns:a16="http://schemas.microsoft.com/office/drawing/2014/main" id="{A594B3B5-5FC5-488B-896D-C1708F73E78F}"/>
                  </a:ext>
                </a:extLst>
              </p:cNvPr>
              <p:cNvSpPr/>
              <p:nvPr/>
            </p:nvSpPr>
            <p:spPr>
              <a:xfrm>
                <a:off x="749087" y="2638425"/>
                <a:ext cx="239903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课程灵活，选课不受限制</a:t>
                </a:r>
              </a:p>
            </p:txBody>
          </p:sp>
          <p:sp>
            <p:nvSpPr>
              <p:cNvPr id="11" name="圆角矩形 22">
                <a:extLst>
                  <a:ext uri="{FF2B5EF4-FFF2-40B4-BE49-F238E27FC236}">
                    <a16:creationId xmlns:a16="http://schemas.microsoft.com/office/drawing/2014/main" id="{789C04D8-72B8-4646-9446-7D25FA01570F}"/>
                  </a:ext>
                </a:extLst>
              </p:cNvPr>
              <p:cNvSpPr/>
              <p:nvPr/>
            </p:nvSpPr>
            <p:spPr>
              <a:xfrm>
                <a:off x="749087" y="3479800"/>
                <a:ext cx="2978150" cy="647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学生自主选择</a:t>
                </a:r>
                <a:r>
                  <a:rPr lang="en-US" altLang="zh-CN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3-4</a:t>
                </a:r>
                <a:r>
                  <a:rPr lang="zh-CN" altLang="en-US" sz="16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门学科考试，允许学生放弃较弱的科目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341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大学申请要求分析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3005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伦敦大学学院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(QS:8)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4315CD1-4CBC-48E0-971B-E0D47FBEAB57}"/>
              </a:ext>
            </a:extLst>
          </p:cNvPr>
          <p:cNvGraphicFramePr>
            <a:graphicFrameLocks noGrp="1"/>
          </p:cNvGraphicFramePr>
          <p:nvPr/>
        </p:nvGraphicFramePr>
        <p:xfrm>
          <a:off x="1341118" y="1380746"/>
          <a:ext cx="9509761" cy="4425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571">
                  <a:extLst>
                    <a:ext uri="{9D8B030D-6E8A-4147-A177-3AD203B41FA5}">
                      <a16:colId xmlns:a16="http://schemas.microsoft.com/office/drawing/2014/main" val="3297605340"/>
                    </a:ext>
                  </a:extLst>
                </a:gridCol>
                <a:gridCol w="4427887">
                  <a:extLst>
                    <a:ext uri="{9D8B030D-6E8A-4147-A177-3AD203B41FA5}">
                      <a16:colId xmlns:a16="http://schemas.microsoft.com/office/drawing/2014/main" val="2544238922"/>
                    </a:ext>
                  </a:extLst>
                </a:gridCol>
                <a:gridCol w="2440303">
                  <a:extLst>
                    <a:ext uri="{9D8B030D-6E8A-4147-A177-3AD203B41FA5}">
                      <a16:colId xmlns:a16="http://schemas.microsoft.com/office/drawing/2014/main" val="3605134615"/>
                    </a:ext>
                  </a:extLst>
                </a:gridCol>
              </a:tblGrid>
              <a:tr h="693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学术成绩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语言要求 （考虑申请英国强烈建议考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UKVI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26700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Biomedical Sciences BSc</a:t>
                      </a:r>
                    </a:p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生物医药科学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IB:38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18,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生物和化学不低于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，建议有数学）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B/6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需要生物和化学，建议有数学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English B HL 4 /SL 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018961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Electronic and Electrical Engineering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电子电气工程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IB:39 （3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19,Math 7，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建议有物理 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A*AA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建议有物理或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Further Mathematics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:6.5(6)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73412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Statistics, Economics and Finance BSc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统计、经济与金融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IB:39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19,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 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A*AA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，建议有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Further Mathematics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163539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Information Management for Business BSc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商务信息管理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IB:38 （3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18, 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AAA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,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A*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，如无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数学，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GCSE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数学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7/A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:7.5(6.5)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5 /SL 6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595458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Media BA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传媒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17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，单科不低于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AAB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0737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Education Studies BA</a:t>
                      </a: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IB:34 （3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HL 16,HL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不低于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7619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levels: ABB (GCSEs: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英语和数学 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C/5 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</a:t>
                      </a: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:7(6.5)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IB: English B HL 4 /SL 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2767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5117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南安普顿大学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(QS:78)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ABDF8F0-6E66-4AF6-8A80-F15CD3DF77D6}"/>
              </a:ext>
            </a:extLst>
          </p:cNvPr>
          <p:cNvGraphicFramePr>
            <a:graphicFrameLocks noGrp="1"/>
          </p:cNvGraphicFramePr>
          <p:nvPr/>
        </p:nvGraphicFramePr>
        <p:xfrm>
          <a:off x="1341118" y="1380746"/>
          <a:ext cx="9509761" cy="41018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1571">
                  <a:extLst>
                    <a:ext uri="{9D8B030D-6E8A-4147-A177-3AD203B41FA5}">
                      <a16:colId xmlns:a16="http://schemas.microsoft.com/office/drawing/2014/main" val="3297605340"/>
                    </a:ext>
                  </a:extLst>
                </a:gridCol>
                <a:gridCol w="4427887">
                  <a:extLst>
                    <a:ext uri="{9D8B030D-6E8A-4147-A177-3AD203B41FA5}">
                      <a16:colId xmlns:a16="http://schemas.microsoft.com/office/drawing/2014/main" val="2544238922"/>
                    </a:ext>
                  </a:extLst>
                </a:gridCol>
                <a:gridCol w="2440303">
                  <a:extLst>
                    <a:ext uri="{9D8B030D-6E8A-4147-A177-3AD203B41FA5}">
                      <a16:colId xmlns:a16="http://schemas.microsoft.com/office/drawing/2014/main" val="3605134615"/>
                    </a:ext>
                  </a:extLst>
                </a:gridCol>
              </a:tblGrid>
              <a:tr h="693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语言要求（考虑申请英国强烈建议考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UKVI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雅思）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267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Economics and Finance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34 (3 HL 17, Math HL 5 )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AAB/ABBB 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含数学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IELTS:6.5(6)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English B: HL 4  SL 6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extLst>
                  <a:ext uri="{0D108BD9-81ED-4DB2-BD59-A6C34878D82A}">
                    <a16:rowId xmlns:a16="http://schemas.microsoft.com/office/drawing/2014/main" val="74401896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Business Management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商管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34 (3 HL 17 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AAB</a:t>
                      </a: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734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Chemical Engineering (BEng)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化学工程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36 (3 HL 18  Math +CH HL 6 )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AAB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含化学和数学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63539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Computer Science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计算机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38 (3 HL 19  Math HL 6 )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A*AA or AAAA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含数学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，或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A*A*B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，含数学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95458"/>
                  </a:ext>
                </a:extLst>
              </a:tr>
              <a:tr h="667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Fashion Marketing with Management (BA)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时尚营销管理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 30 (3 HL 15 )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level: BBB</a:t>
                      </a: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90737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Psychology (BSc)</a:t>
                      </a:r>
                    </a:p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心理学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IB:34(HL 665, Math/One Science HL )或36: HL 666 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level: AAB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含一门理科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心理学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数学 或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526" marR="9526" marT="9526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767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41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ľ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íḓè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两大课程介绍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两大课程对比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大学申请要求分析</a:t>
            </a:r>
            <a:endParaRPr lang="en-US" altLang="zh-CN" sz="2000" dirty="0">
              <a:solidFill>
                <a:srgbClr val="222D57"/>
              </a:solidFill>
              <a:cs typeface="+mn-ea"/>
              <a:sym typeface="+mn-lt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222D57"/>
                </a:solidFill>
                <a:cs typeface="+mn-ea"/>
                <a:sym typeface="+mn-lt"/>
              </a:rPr>
              <a:t>园外毕业生录取信息分享</a:t>
            </a:r>
          </a:p>
        </p:txBody>
      </p:sp>
      <p:sp>
        <p:nvSpPr>
          <p:cNvPr id="5" name="ïslïḓê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>
                <a:cs typeface="+mn-ea"/>
                <a:sym typeface="+mn-lt"/>
              </a:rPr>
              <a:t>CONTENTS</a:t>
            </a:r>
          </a:p>
        </p:txBody>
      </p:sp>
      <p:sp>
        <p:nvSpPr>
          <p:cNvPr id="2" name="ïṧḻîd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687533"/>
            <a:ext cx="4158342" cy="1089529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园外毕业生录取信息分享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06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3B04-F60C-4FA2-8DBD-869629BE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3B5226-9874-464B-AAE4-F533439E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fb1167d1-d2a8-42e8-84c0-b9dd6de7f237">
            <a:extLst>
              <a:ext uri="{FF2B5EF4-FFF2-40B4-BE49-F238E27FC236}">
                <a16:creationId xmlns:a16="http://schemas.microsoft.com/office/drawing/2014/main" id="{05210293-34FE-4AF3-AAF6-A552C55115F3}"/>
              </a:ext>
            </a:extLst>
          </p:cNvPr>
          <p:cNvGrpSpPr>
            <a:grpSpLocks noChangeAspect="1"/>
          </p:cNvGrpSpPr>
          <p:nvPr/>
        </p:nvGrpSpPr>
        <p:grpSpPr>
          <a:xfrm>
            <a:off x="1573544" y="1773239"/>
            <a:ext cx="9840083" cy="4208462"/>
            <a:chOff x="1678820" y="2535085"/>
            <a:chExt cx="9840083" cy="3599016"/>
          </a:xfrm>
        </p:grpSpPr>
        <p:graphicFrame>
          <p:nvGraphicFramePr>
            <p:cNvPr id="21" name="图表 20">
              <a:extLst>
                <a:ext uri="{FF2B5EF4-FFF2-40B4-BE49-F238E27FC236}">
                  <a16:creationId xmlns:a16="http://schemas.microsoft.com/office/drawing/2014/main" id="{783A8ED9-5C5B-49BF-B7FF-49E3F45CD4A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1747952"/>
                </p:ext>
              </p:extLst>
            </p:nvPr>
          </p:nvGraphicFramePr>
          <p:xfrm>
            <a:off x="3425914" y="2535085"/>
            <a:ext cx="8092989" cy="35990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9EC220-D941-424D-9FCE-A979CCA36FCD}"/>
                </a:ext>
              </a:extLst>
            </p:cNvPr>
            <p:cNvSpPr>
              <a:spLocks/>
            </p:cNvSpPr>
            <p:nvPr/>
          </p:nvSpPr>
          <p:spPr>
            <a:xfrm>
              <a:off x="1678820" y="3399469"/>
              <a:ext cx="1766641" cy="289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600" b="1" dirty="0">
                  <a:solidFill>
                    <a:schemeClr val="tx1"/>
                  </a:solidFill>
                  <a:cs typeface="+mn-ea"/>
                  <a:sym typeface="+mn-lt"/>
                </a:rPr>
                <a:t>XXXX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030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22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1" name="内容占位符 4">
            <a:extLst>
              <a:ext uri="{FF2B5EF4-FFF2-40B4-BE49-F238E27FC236}">
                <a16:creationId xmlns:a16="http://schemas.microsoft.com/office/drawing/2014/main" id="{E7BABAA9-1EF9-4631-BAA7-839B268B4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443604"/>
              </p:ext>
            </p:extLst>
          </p:nvPr>
        </p:nvGraphicFramePr>
        <p:xfrm>
          <a:off x="3017100" y="1230339"/>
          <a:ext cx="4410402" cy="47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Year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SIPFLS Highest Score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2018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40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2019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2020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43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2021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42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2022</a:t>
                      </a:r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43</a:t>
                      </a:r>
                    </a:p>
                  </a:txBody>
                  <a:tcPr marT="38100" marB="38100" anchor="ctr"/>
                </a:tc>
                <a:extLst>
                  <a:ext uri="{0D108BD9-81ED-4DB2-BD59-A6C34878D82A}">
                    <a16:rowId xmlns:a16="http://schemas.microsoft.com/office/drawing/2014/main" val="1579983914"/>
                  </a:ext>
                </a:extLst>
              </a:tr>
            </a:tbl>
          </a:graphicData>
        </a:graphic>
      </p:graphicFrame>
      <p:sp>
        <p:nvSpPr>
          <p:cNvPr id="22" name="十角星 4">
            <a:extLst>
              <a:ext uri="{FF2B5EF4-FFF2-40B4-BE49-F238E27FC236}">
                <a16:creationId xmlns:a16="http://schemas.microsoft.com/office/drawing/2014/main" id="{146A6CA5-92F9-4D3C-BD56-BEB9352122B8}"/>
              </a:ext>
            </a:extLst>
          </p:cNvPr>
          <p:cNvSpPr/>
          <p:nvPr/>
        </p:nvSpPr>
        <p:spPr>
          <a:xfrm>
            <a:off x="7913644" y="2274235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45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65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园外往届毕业生成绩及录取信息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23142"/>
              </p:ext>
            </p:extLst>
          </p:nvPr>
        </p:nvGraphicFramePr>
        <p:xfrm>
          <a:off x="1294245" y="1082040"/>
          <a:ext cx="32385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318173"/>
              </p:ext>
            </p:extLst>
          </p:nvPr>
        </p:nvGraphicFramePr>
        <p:xfrm>
          <a:off x="4072810" y="1117496"/>
          <a:ext cx="4038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808689"/>
              </p:ext>
            </p:extLst>
          </p:nvPr>
        </p:nvGraphicFramePr>
        <p:xfrm>
          <a:off x="7245876" y="1082040"/>
          <a:ext cx="4038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834243B-3E57-77F2-DF3E-3B2D4620E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74902"/>
              </p:ext>
            </p:extLst>
          </p:nvPr>
        </p:nvGraphicFramePr>
        <p:xfrm>
          <a:off x="1126936" y="3587922"/>
          <a:ext cx="3573117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8BC2DEDC-4F62-AB8B-F6E7-443E243C1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07229"/>
              </p:ext>
            </p:extLst>
          </p:nvPr>
        </p:nvGraphicFramePr>
        <p:xfrm>
          <a:off x="4271843" y="3607634"/>
          <a:ext cx="3640534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C668CD0-617A-08A7-2BC9-409B22F99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134590"/>
              </p:ext>
            </p:extLst>
          </p:nvPr>
        </p:nvGraphicFramePr>
        <p:xfrm>
          <a:off x="7478618" y="3582952"/>
          <a:ext cx="3573117" cy="274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304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šļiḓé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31" name="iṩḷiḍé">
            <a:extLst>
              <a:ext uri="{FF2B5EF4-FFF2-40B4-BE49-F238E27FC236}">
                <a16:creationId xmlns:a16="http://schemas.microsoft.com/office/drawing/2014/main" id="{618DBC57-D8C8-E929-30DE-34C9116075CD}"/>
              </a:ext>
            </a:extLst>
          </p:cNvPr>
          <p:cNvGrpSpPr/>
          <p:nvPr/>
        </p:nvGrpSpPr>
        <p:grpSpPr>
          <a:xfrm>
            <a:off x="668826" y="1130300"/>
            <a:ext cx="10885477" cy="4485164"/>
            <a:chOff x="668826" y="1130300"/>
            <a:chExt cx="10885477" cy="4485164"/>
          </a:xfrm>
        </p:grpSpPr>
        <p:grpSp>
          <p:nvGrpSpPr>
            <p:cNvPr id="2" name="ï$ḷîďé">
              <a:extLst>
                <a:ext uri="{FF2B5EF4-FFF2-40B4-BE49-F238E27FC236}">
                  <a16:creationId xmlns:a16="http://schemas.microsoft.com/office/drawing/2014/main" id="{87031111-069A-1DA1-8030-BD71E85E0D83}"/>
                </a:ext>
              </a:extLst>
            </p:cNvPr>
            <p:cNvGrpSpPr/>
            <p:nvPr/>
          </p:nvGrpSpPr>
          <p:grpSpPr>
            <a:xfrm>
              <a:off x="668826" y="3148742"/>
              <a:ext cx="3483191" cy="2466722"/>
              <a:chOff x="668826" y="3227293"/>
              <a:chExt cx="3483191" cy="2466722"/>
            </a:xfrm>
          </p:grpSpPr>
          <p:sp>
            <p:nvSpPr>
              <p:cNvPr id="4" name="îšḻíḋé">
                <a:extLst>
                  <a:ext uri="{FF2B5EF4-FFF2-40B4-BE49-F238E27FC236}">
                    <a16:creationId xmlns:a16="http://schemas.microsoft.com/office/drawing/2014/main" id="{10EE8218-B10B-BEE2-E4CA-E6E782B6DC72}"/>
                  </a:ext>
                </a:extLst>
              </p:cNvPr>
              <p:cNvSpPr/>
              <p:nvPr/>
            </p:nvSpPr>
            <p:spPr>
              <a:xfrm>
                <a:off x="668826" y="3227293"/>
                <a:ext cx="3483191" cy="2070461"/>
              </a:xfrm>
              <a:prstGeom prst="rect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îŝlïḋé">
                <a:extLst>
                  <a:ext uri="{FF2B5EF4-FFF2-40B4-BE49-F238E27FC236}">
                    <a16:creationId xmlns:a16="http://schemas.microsoft.com/office/drawing/2014/main" id="{37B91E83-CCC3-CB69-3510-3191EB79A342}"/>
                  </a:ext>
                </a:extLst>
              </p:cNvPr>
              <p:cNvGrpSpPr/>
              <p:nvPr/>
            </p:nvGrpSpPr>
            <p:grpSpPr>
              <a:xfrm>
                <a:off x="2087166" y="5047505"/>
                <a:ext cx="646510" cy="646510"/>
                <a:chOff x="3708127" y="5743754"/>
                <a:chExt cx="540000" cy="540000"/>
              </a:xfrm>
            </p:grpSpPr>
            <p:sp>
              <p:nvSpPr>
                <p:cNvPr id="8" name="îṥļïḓè">
                  <a:extLst>
                    <a:ext uri="{FF2B5EF4-FFF2-40B4-BE49-F238E27FC236}">
                      <a16:creationId xmlns:a16="http://schemas.microsoft.com/office/drawing/2014/main" id="{31F62BAF-D588-7F20-2AF7-F54D5365DA14}"/>
                    </a:ext>
                  </a:extLst>
                </p:cNvPr>
                <p:cNvSpPr txBox="1"/>
                <p:nvPr/>
              </p:nvSpPr>
              <p:spPr>
                <a:xfrm>
                  <a:off x="3708127" y="5743754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5400">
                  <a:solidFill>
                    <a:srgbClr val="FFFFFF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9" name="ïṧliďé">
                  <a:extLst>
                    <a:ext uri="{FF2B5EF4-FFF2-40B4-BE49-F238E27FC236}">
                      <a16:creationId xmlns:a16="http://schemas.microsoft.com/office/drawing/2014/main" id="{26C3AD5C-661A-8274-E65B-CAE19DE40A37}"/>
                    </a:ext>
                  </a:extLst>
                </p:cNvPr>
                <p:cNvSpPr/>
                <p:nvPr/>
              </p:nvSpPr>
              <p:spPr>
                <a:xfrm>
                  <a:off x="3850260" y="5878514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2" name="ïṧḻïḑê">
              <a:extLst>
                <a:ext uri="{FF2B5EF4-FFF2-40B4-BE49-F238E27FC236}">
                  <a16:creationId xmlns:a16="http://schemas.microsoft.com/office/drawing/2014/main" id="{56C3F131-93FF-CD13-1EEC-E1E32969F895}"/>
                </a:ext>
              </a:extLst>
            </p:cNvPr>
            <p:cNvGrpSpPr/>
            <p:nvPr/>
          </p:nvGrpSpPr>
          <p:grpSpPr>
            <a:xfrm>
              <a:off x="8071112" y="3148742"/>
              <a:ext cx="3483191" cy="2456553"/>
              <a:chOff x="8071112" y="3227293"/>
              <a:chExt cx="3483191" cy="2456553"/>
            </a:xfrm>
          </p:grpSpPr>
          <p:sp>
            <p:nvSpPr>
              <p:cNvPr id="13" name="ïṡ1idé">
                <a:extLst>
                  <a:ext uri="{FF2B5EF4-FFF2-40B4-BE49-F238E27FC236}">
                    <a16:creationId xmlns:a16="http://schemas.microsoft.com/office/drawing/2014/main" id="{21C889CE-7FB4-8C85-4D39-6C2CBF411068}"/>
                  </a:ext>
                </a:extLst>
              </p:cNvPr>
              <p:cNvSpPr/>
              <p:nvPr/>
            </p:nvSpPr>
            <p:spPr>
              <a:xfrm>
                <a:off x="8071112" y="3227293"/>
                <a:ext cx="3483191" cy="2103108"/>
              </a:xfrm>
              <a:prstGeom prst="rect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iṧliḓê">
                <a:extLst>
                  <a:ext uri="{FF2B5EF4-FFF2-40B4-BE49-F238E27FC236}">
                    <a16:creationId xmlns:a16="http://schemas.microsoft.com/office/drawing/2014/main" id="{70F715C6-6CB3-E773-EC41-08ABCF4B9571}"/>
                  </a:ext>
                </a:extLst>
              </p:cNvPr>
              <p:cNvGrpSpPr/>
              <p:nvPr/>
            </p:nvGrpSpPr>
            <p:grpSpPr>
              <a:xfrm>
                <a:off x="9489452" y="5037337"/>
                <a:ext cx="646510" cy="646509"/>
                <a:chOff x="4584079" y="5735274"/>
                <a:chExt cx="540000" cy="540000"/>
              </a:xfrm>
            </p:grpSpPr>
            <p:sp>
              <p:nvSpPr>
                <p:cNvPr id="17" name="îṥľïḍe">
                  <a:extLst>
                    <a:ext uri="{FF2B5EF4-FFF2-40B4-BE49-F238E27FC236}">
                      <a16:creationId xmlns:a16="http://schemas.microsoft.com/office/drawing/2014/main" id="{40AC0CE8-634F-5F9F-3988-E039C590A377}"/>
                    </a:ext>
                  </a:extLst>
                </p:cNvPr>
                <p:cNvSpPr txBox="1"/>
                <p:nvPr/>
              </p:nvSpPr>
              <p:spPr>
                <a:xfrm>
                  <a:off x="4584079" y="5735274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25400">
                  <a:solidFill>
                    <a:srgbClr val="FFFFFF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18" name="îślîḑè">
                  <a:extLst>
                    <a:ext uri="{FF2B5EF4-FFF2-40B4-BE49-F238E27FC236}">
                      <a16:creationId xmlns:a16="http://schemas.microsoft.com/office/drawing/2014/main" id="{CBC8F89D-BC4E-FC6C-A24B-F31540101DA4}"/>
                    </a:ext>
                  </a:extLst>
                </p:cNvPr>
                <p:cNvSpPr/>
                <p:nvPr/>
              </p:nvSpPr>
              <p:spPr>
                <a:xfrm>
                  <a:off x="4716376" y="5885027"/>
                  <a:ext cx="275406" cy="206554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133 w 533400"/>
                    <a:gd name="connsiteY9" fmla="*/ 198741 h 400050"/>
                    <a:gd name="connsiteX10" fmla="*/ 351128 w 533400"/>
                    <a:gd name="connsiteY10" fmla="*/ 204456 h 400050"/>
                    <a:gd name="connsiteX11" fmla="*/ 351128 w 533400"/>
                    <a:gd name="connsiteY11" fmla="*/ 204456 h 400050"/>
                    <a:gd name="connsiteX12" fmla="*/ 267308 w 533400"/>
                    <a:gd name="connsiteY12" fmla="*/ 315899 h 400050"/>
                    <a:gd name="connsiteX13" fmla="*/ 264451 w 533400"/>
                    <a:gd name="connsiteY13" fmla="*/ 318756 h 400050"/>
                    <a:gd name="connsiteX14" fmla="*/ 224446 w 533400"/>
                    <a:gd name="connsiteY14" fmla="*/ 318756 h 400050"/>
                    <a:gd name="connsiteX15" fmla="*/ 224446 w 533400"/>
                    <a:gd name="connsiteY15" fmla="*/ 318756 h 400050"/>
                    <a:gd name="connsiteX16" fmla="*/ 162533 w 533400"/>
                    <a:gd name="connsiteY16" fmla="*/ 257796 h 400050"/>
                    <a:gd name="connsiteX17" fmla="*/ 160628 w 533400"/>
                    <a:gd name="connsiteY17" fmla="*/ 255891 h 400050"/>
                    <a:gd name="connsiteX18" fmla="*/ 120623 w 533400"/>
                    <a:gd name="connsiteY18" fmla="*/ 259701 h 400050"/>
                    <a:gd name="connsiteX19" fmla="*/ 120623 w 533400"/>
                    <a:gd name="connsiteY19" fmla="*/ 259701 h 400050"/>
                    <a:gd name="connsiteX20" fmla="*/ 32993 w 533400"/>
                    <a:gd name="connsiteY20" fmla="*/ 366381 h 400050"/>
                    <a:gd name="connsiteX21" fmla="*/ 31088 w 533400"/>
                    <a:gd name="connsiteY21" fmla="*/ 372096 h 400050"/>
                    <a:gd name="connsiteX22" fmla="*/ 40613 w 533400"/>
                    <a:gd name="connsiteY22" fmla="*/ 381621 h 400050"/>
                    <a:gd name="connsiteX23" fmla="*/ 40613 w 533400"/>
                    <a:gd name="connsiteY23" fmla="*/ 381621 h 400050"/>
                    <a:gd name="connsiteX24" fmla="*/ 497813 w 533400"/>
                    <a:gd name="connsiteY24" fmla="*/ 381621 h 400050"/>
                    <a:gd name="connsiteX25" fmla="*/ 503528 w 533400"/>
                    <a:gd name="connsiteY25" fmla="*/ 379716 h 400050"/>
                    <a:gd name="connsiteX26" fmla="*/ 506386 w 533400"/>
                    <a:gd name="connsiteY26" fmla="*/ 366381 h 400050"/>
                    <a:gd name="connsiteX27" fmla="*/ 506386 w 533400"/>
                    <a:gd name="connsiteY27" fmla="*/ 366381 h 400050"/>
                    <a:gd name="connsiteX28" fmla="*/ 398753 w 533400"/>
                    <a:gd name="connsiteY28" fmla="*/ 205409 h 400050"/>
                    <a:gd name="connsiteX29" fmla="*/ 391133 w 533400"/>
                    <a:gd name="connsiteY29" fmla="*/ 198741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626" y="621"/>
                        <a:pt x="534008" y="13004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8289"/>
                        <a:pt x="521626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2990" y="400671"/>
                        <a:pt x="608" y="388289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004"/>
                        <a:pt x="12990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133" y="198741"/>
                      </a:moveTo>
                      <a:cubicBezTo>
                        <a:pt x="378751" y="189216"/>
                        <a:pt x="360653" y="192074"/>
                        <a:pt x="351128" y="204456"/>
                      </a:cubicBezTo>
                      <a:lnTo>
                        <a:pt x="351128" y="204456"/>
                      </a:lnTo>
                      <a:lnTo>
                        <a:pt x="267308" y="315899"/>
                      </a:lnTo>
                      <a:cubicBezTo>
                        <a:pt x="266355" y="316851"/>
                        <a:pt x="265403" y="317804"/>
                        <a:pt x="264451" y="318756"/>
                      </a:cubicBezTo>
                      <a:cubicBezTo>
                        <a:pt x="253021" y="330186"/>
                        <a:pt x="234923" y="330186"/>
                        <a:pt x="224446" y="318756"/>
                      </a:cubicBezTo>
                      <a:lnTo>
                        <a:pt x="224446" y="318756"/>
                      </a:lnTo>
                      <a:lnTo>
                        <a:pt x="162533" y="257796"/>
                      </a:lnTo>
                      <a:cubicBezTo>
                        <a:pt x="161580" y="256844"/>
                        <a:pt x="161580" y="256844"/>
                        <a:pt x="160628" y="255891"/>
                      </a:cubicBezTo>
                      <a:cubicBezTo>
                        <a:pt x="148246" y="245414"/>
                        <a:pt x="130148" y="247319"/>
                        <a:pt x="120623" y="259701"/>
                      </a:cubicBezTo>
                      <a:lnTo>
                        <a:pt x="120623" y="259701"/>
                      </a:lnTo>
                      <a:lnTo>
                        <a:pt x="32993" y="366381"/>
                      </a:lnTo>
                      <a:cubicBezTo>
                        <a:pt x="32040" y="368286"/>
                        <a:pt x="31088" y="370191"/>
                        <a:pt x="31088" y="372096"/>
                      </a:cubicBezTo>
                      <a:cubicBezTo>
                        <a:pt x="31088" y="377811"/>
                        <a:pt x="34898" y="381621"/>
                        <a:pt x="40613" y="381621"/>
                      </a:cubicBezTo>
                      <a:lnTo>
                        <a:pt x="40613" y="381621"/>
                      </a:lnTo>
                      <a:lnTo>
                        <a:pt x="497813" y="381621"/>
                      </a:lnTo>
                      <a:cubicBezTo>
                        <a:pt x="499718" y="381621"/>
                        <a:pt x="501623" y="380669"/>
                        <a:pt x="503528" y="379716"/>
                      </a:cubicBezTo>
                      <a:cubicBezTo>
                        <a:pt x="508290" y="376859"/>
                        <a:pt x="509243" y="371144"/>
                        <a:pt x="506386" y="366381"/>
                      </a:cubicBezTo>
                      <a:lnTo>
                        <a:pt x="506386" y="366381"/>
                      </a:lnTo>
                      <a:lnTo>
                        <a:pt x="398753" y="205409"/>
                      </a:lnTo>
                      <a:cubicBezTo>
                        <a:pt x="395896" y="202551"/>
                        <a:pt x="393990" y="200646"/>
                        <a:pt x="391133" y="198741"/>
                      </a:cubicBezTo>
                      <a:close/>
                      <a:moveTo>
                        <a:pt x="95858" y="57771"/>
                      </a:moveTo>
                      <a:cubicBezTo>
                        <a:pt x="74903" y="57771"/>
                        <a:pt x="57758" y="74916"/>
                        <a:pt x="57758" y="95871"/>
                      </a:cubicBezTo>
                      <a:cubicBezTo>
                        <a:pt x="57758" y="116826"/>
                        <a:pt x="74903" y="133971"/>
                        <a:pt x="95858" y="133971"/>
                      </a:cubicBezTo>
                      <a:cubicBezTo>
                        <a:pt x="116813" y="133971"/>
                        <a:pt x="133958" y="116826"/>
                        <a:pt x="133958" y="95871"/>
                      </a:cubicBezTo>
                      <a:cubicBezTo>
                        <a:pt x="133958" y="74916"/>
                        <a:pt x="116813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21" name="ïšľiḑè">
              <a:extLst>
                <a:ext uri="{FF2B5EF4-FFF2-40B4-BE49-F238E27FC236}">
                  <a16:creationId xmlns:a16="http://schemas.microsoft.com/office/drawing/2014/main" id="{4EA22565-198F-CDBD-71BA-3B4D735B60F3}"/>
                </a:ext>
              </a:extLst>
            </p:cNvPr>
            <p:cNvSpPr txBox="1"/>
            <p:nvPr/>
          </p:nvSpPr>
          <p:spPr>
            <a:xfrm>
              <a:off x="668826" y="1130300"/>
              <a:ext cx="108543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zh-CN" altLang="en-US" sz="2800" b="1" dirty="0">
                  <a:solidFill>
                    <a:schemeClr val="accent1"/>
                  </a:solidFill>
                </a:rPr>
                <a:t>申请案例</a:t>
              </a:r>
            </a:p>
          </p:txBody>
        </p:sp>
        <p:grpSp>
          <p:nvGrpSpPr>
            <p:cNvPr id="22" name="ïṣ1ïḑê">
              <a:extLst>
                <a:ext uri="{FF2B5EF4-FFF2-40B4-BE49-F238E27FC236}">
                  <a16:creationId xmlns:a16="http://schemas.microsoft.com/office/drawing/2014/main" id="{7DAB030C-1688-256D-41BA-2BAC00983D02}"/>
                </a:ext>
              </a:extLst>
            </p:cNvPr>
            <p:cNvGrpSpPr/>
            <p:nvPr/>
          </p:nvGrpSpPr>
          <p:grpSpPr>
            <a:xfrm>
              <a:off x="4108190" y="2412999"/>
              <a:ext cx="3962920" cy="2609209"/>
              <a:chOff x="4108190" y="2293257"/>
              <a:chExt cx="3962920" cy="2609209"/>
            </a:xfrm>
          </p:grpSpPr>
          <p:sp>
            <p:nvSpPr>
              <p:cNvPr id="23" name="ïş1ïḍê">
                <a:extLst>
                  <a:ext uri="{FF2B5EF4-FFF2-40B4-BE49-F238E27FC236}">
                    <a16:creationId xmlns:a16="http://schemas.microsoft.com/office/drawing/2014/main" id="{91C67C7A-C257-4AB6-AF2B-9FFF03AE5CC5}"/>
                  </a:ext>
                </a:extLst>
              </p:cNvPr>
              <p:cNvSpPr/>
              <p:nvPr/>
            </p:nvSpPr>
            <p:spPr>
              <a:xfrm>
                <a:off x="4108190" y="2293257"/>
                <a:ext cx="3962920" cy="2257396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í$ḷïḍê">
                <a:extLst>
                  <a:ext uri="{FF2B5EF4-FFF2-40B4-BE49-F238E27FC236}">
                    <a16:creationId xmlns:a16="http://schemas.microsoft.com/office/drawing/2014/main" id="{26199A2F-3FCC-3EEB-EAAE-BB0A37F5F24C}"/>
                  </a:ext>
                </a:extLst>
              </p:cNvPr>
              <p:cNvSpPr txBox="1"/>
              <p:nvPr/>
            </p:nvSpPr>
            <p:spPr>
              <a:xfrm>
                <a:off x="4152017" y="2587111"/>
                <a:ext cx="1805133" cy="1669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400" dirty="0" err="1">
                    <a:solidFill>
                      <a:srgbClr val="FFFFFF">
                        <a:alpha val="70000"/>
                      </a:srgbClr>
                    </a:solidFill>
                  </a:rPr>
                  <a:t>Isshin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 IB 42, 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雅思 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7</a:t>
                </a:r>
              </a:p>
              <a:p>
                <a:pPr lvl="0" defTabSz="913765">
                  <a:lnSpc>
                    <a:spcPct val="150000"/>
                  </a:lnSpc>
                  <a:buSzPct val="25000"/>
                  <a:defRPr/>
                </a:pP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(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修读课程：英语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B SL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、中文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A SL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、经济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SL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、化学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HL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、数学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HL </a:t>
                </a:r>
                <a:r>
                  <a:rPr lang="zh-CN" altLang="en-US" sz="1400" dirty="0">
                    <a:solidFill>
                      <a:srgbClr val="FFFFFF">
                        <a:alpha val="70000"/>
                      </a:srgbClr>
                    </a:solidFill>
                  </a:rPr>
                  <a:t>、 物理</a:t>
                </a:r>
                <a:r>
                  <a:rPr lang="en-US" altLang="zh-CN" sz="1400" dirty="0">
                    <a:solidFill>
                      <a:srgbClr val="FFFFFF">
                        <a:alpha val="70000"/>
                      </a:srgbClr>
                    </a:solidFill>
                  </a:rPr>
                  <a:t>HL)</a:t>
                </a:r>
                <a:endParaRPr lang="zh-CN" altLang="en-US" sz="1400" dirty="0">
                  <a:solidFill>
                    <a:srgbClr val="FFFFFF">
                      <a:alpha val="70000"/>
                    </a:srgbClr>
                  </a:solidFill>
                </a:endParaRPr>
              </a:p>
            </p:txBody>
          </p:sp>
          <p:grpSp>
            <p:nvGrpSpPr>
              <p:cNvPr id="26" name="ïŝḻíḋè">
                <a:extLst>
                  <a:ext uri="{FF2B5EF4-FFF2-40B4-BE49-F238E27FC236}">
                    <a16:creationId xmlns:a16="http://schemas.microsoft.com/office/drawing/2014/main" id="{3440A1EF-459D-86FF-FCD0-EAAE2FF32199}"/>
                  </a:ext>
                </a:extLst>
              </p:cNvPr>
              <p:cNvGrpSpPr/>
              <p:nvPr/>
            </p:nvGrpSpPr>
            <p:grpSpPr>
              <a:xfrm>
                <a:off x="5785461" y="4198839"/>
                <a:ext cx="703627" cy="703627"/>
                <a:chOff x="2832175" y="5599496"/>
                <a:chExt cx="540000" cy="540000"/>
              </a:xfrm>
            </p:grpSpPr>
            <p:sp>
              <p:nvSpPr>
                <p:cNvPr id="27" name="ïšḻíḋè">
                  <a:extLst>
                    <a:ext uri="{FF2B5EF4-FFF2-40B4-BE49-F238E27FC236}">
                      <a16:creationId xmlns:a16="http://schemas.microsoft.com/office/drawing/2014/main" id="{605F7596-B492-C810-7726-0F2BAE8781A7}"/>
                    </a:ext>
                  </a:extLst>
                </p:cNvPr>
                <p:cNvSpPr txBox="1"/>
                <p:nvPr/>
              </p:nvSpPr>
              <p:spPr>
                <a:xfrm>
                  <a:off x="2832175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25400">
                  <a:solidFill>
                    <a:srgbClr val="FFFFFF"/>
                  </a:solidFill>
                </a:ln>
              </p:spPr>
              <p:txBody>
                <a:bodyPr wrap="none" lIns="108000" tIns="108000" rIns="108000" bIns="108000" rtlCol="0" anchor="ctr" anchorCtr="0">
                  <a:noAutofit/>
                </a:bodyPr>
                <a:lstStyle/>
                <a:p>
                  <a:pPr algn="ctr"/>
                  <a:endParaRPr kumimoji="1" lang="zh-CN" altLang="en-US" sz="2000" b="1" dirty="0">
                    <a:noFill/>
                  </a:endParaRPr>
                </a:p>
              </p:txBody>
            </p:sp>
            <p:sp>
              <p:nvSpPr>
                <p:cNvPr id="28" name="ïSļîḓè">
                  <a:extLst>
                    <a:ext uri="{FF2B5EF4-FFF2-40B4-BE49-F238E27FC236}">
                      <a16:creationId xmlns:a16="http://schemas.microsoft.com/office/drawing/2014/main" id="{B1DE49E5-91EB-FCFC-2C2B-6B44C3A579D2}"/>
                    </a:ext>
                  </a:extLst>
                </p:cNvPr>
                <p:cNvSpPr/>
                <p:nvPr/>
              </p:nvSpPr>
              <p:spPr>
                <a:xfrm>
                  <a:off x="2989061" y="5731793"/>
                  <a:ext cx="226228" cy="275406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32" name="í$ḷïḍê">
            <a:extLst>
              <a:ext uri="{FF2B5EF4-FFF2-40B4-BE49-F238E27FC236}">
                <a16:creationId xmlns:a16="http://schemas.microsoft.com/office/drawing/2014/main" id="{70A11315-0009-4A3D-AF19-7786E66C527A}"/>
              </a:ext>
            </a:extLst>
          </p:cNvPr>
          <p:cNvSpPr txBox="1"/>
          <p:nvPr/>
        </p:nvSpPr>
        <p:spPr>
          <a:xfrm>
            <a:off x="6128835" y="2422104"/>
            <a:ext cx="1942275" cy="231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专业：化学工程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帝国理工学院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伦敦大学学院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爱丁堡大学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曼彻斯特大学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伦敦大学国王学院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东京大学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DF7703F4-8607-43DC-9510-E0FAC91B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/>
          <a:lstStyle/>
          <a:p>
            <a:r>
              <a:rPr lang="zh-CN" altLang="en-US" dirty="0"/>
              <a:t>园外往届毕业生申请案例</a:t>
            </a:r>
          </a:p>
        </p:txBody>
      </p:sp>
      <p:sp>
        <p:nvSpPr>
          <p:cNvPr id="54" name="í$ḷïḍê">
            <a:extLst>
              <a:ext uri="{FF2B5EF4-FFF2-40B4-BE49-F238E27FC236}">
                <a16:creationId xmlns:a16="http://schemas.microsoft.com/office/drawing/2014/main" id="{5758DF0E-9E09-4497-8099-2F64F5E4D808}"/>
              </a:ext>
            </a:extLst>
          </p:cNvPr>
          <p:cNvSpPr txBox="1"/>
          <p:nvPr/>
        </p:nvSpPr>
        <p:spPr>
          <a:xfrm>
            <a:off x="2298489" y="3219460"/>
            <a:ext cx="1942275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专业：电子工程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南洋理工大学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墨尔本大学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香港城市大学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香港理工大学</a:t>
            </a:r>
          </a:p>
        </p:txBody>
      </p:sp>
      <p:sp>
        <p:nvSpPr>
          <p:cNvPr id="55" name="í$ḷïḍê">
            <a:extLst>
              <a:ext uri="{FF2B5EF4-FFF2-40B4-BE49-F238E27FC236}">
                <a16:creationId xmlns:a16="http://schemas.microsoft.com/office/drawing/2014/main" id="{77162C4E-125A-4418-AA43-055D2BE8FFB5}"/>
              </a:ext>
            </a:extLst>
          </p:cNvPr>
          <p:cNvSpPr txBox="1"/>
          <p:nvPr/>
        </p:nvSpPr>
        <p:spPr>
          <a:xfrm>
            <a:off x="707777" y="3245333"/>
            <a:ext cx="1805133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Jason IB 40,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雅思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7</a:t>
            </a: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修读课程英语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B 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、中文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A SL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、经济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SL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、日语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AB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、数学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 物理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HL)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</a:p>
        </p:txBody>
      </p:sp>
      <p:sp>
        <p:nvSpPr>
          <p:cNvPr id="56" name="í$ḷïḍê">
            <a:extLst>
              <a:ext uri="{FF2B5EF4-FFF2-40B4-BE49-F238E27FC236}">
                <a16:creationId xmlns:a16="http://schemas.microsoft.com/office/drawing/2014/main" id="{7EDD8AFF-406C-487F-BC0E-553780E46EA2}"/>
              </a:ext>
            </a:extLst>
          </p:cNvPr>
          <p:cNvSpPr txBox="1"/>
          <p:nvPr/>
        </p:nvSpPr>
        <p:spPr>
          <a:xfrm>
            <a:off x="9751368" y="3258997"/>
            <a:ext cx="1942275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专业：文科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传媒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)</a:t>
            </a:r>
            <a:endParaRPr lang="zh-CN" altLang="en-US" sz="1400" dirty="0">
              <a:solidFill>
                <a:srgbClr val="FFFFFF">
                  <a:alpha val="70000"/>
                </a:srgbClr>
              </a:solidFill>
            </a:endParaRP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多伦多大学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麦吉尔大学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英属哥伦比亚大学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谢菲尔德大学</a:t>
            </a:r>
          </a:p>
          <a:p>
            <a:pPr lvl="0" algn="ctr" defTabSz="913765">
              <a:lnSpc>
                <a:spcPct val="150000"/>
              </a:lnSpc>
              <a:buSzPct val="25000"/>
              <a:defRPr/>
            </a:pP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诺丁汉大学</a:t>
            </a:r>
          </a:p>
        </p:txBody>
      </p:sp>
      <p:sp>
        <p:nvSpPr>
          <p:cNvPr id="57" name="í$ḷïḍê">
            <a:extLst>
              <a:ext uri="{FF2B5EF4-FFF2-40B4-BE49-F238E27FC236}">
                <a16:creationId xmlns:a16="http://schemas.microsoft.com/office/drawing/2014/main" id="{2730E941-E916-4864-9B3C-CA8468C7191C}"/>
              </a:ext>
            </a:extLst>
          </p:cNvPr>
          <p:cNvSpPr txBox="1"/>
          <p:nvPr/>
        </p:nvSpPr>
        <p:spPr>
          <a:xfrm>
            <a:off x="8169714" y="3203869"/>
            <a:ext cx="1805133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Bianca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IB 38,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雅思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6.5</a:t>
            </a:r>
          </a:p>
          <a:p>
            <a:pPr lvl="0" defTabSz="913765">
              <a:lnSpc>
                <a:spcPct val="150000"/>
              </a:lnSpc>
              <a:buSzPct val="25000"/>
              <a:defRPr/>
            </a:pP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(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修读课程英语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B 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、中文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A 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、商务管理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、化学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SL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、数学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HL </a:t>
            </a:r>
            <a:r>
              <a:rPr lang="zh-CN" altLang="en-US" sz="1400" dirty="0">
                <a:solidFill>
                  <a:srgbClr val="FFFFFF">
                    <a:alpha val="70000"/>
                  </a:srgbClr>
                </a:solidFill>
              </a:rPr>
              <a:t>、 音乐</a:t>
            </a:r>
            <a:r>
              <a:rPr lang="en-US" altLang="zh-CN" sz="1400" dirty="0">
                <a:solidFill>
                  <a:srgbClr val="FFFFFF">
                    <a:alpha val="70000"/>
                  </a:srgbClr>
                </a:solidFill>
              </a:rPr>
              <a:t>SL )</a:t>
            </a:r>
            <a:endParaRPr lang="zh-CN" altLang="en-US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12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ṧlîďe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81" y="2540001"/>
            <a:ext cx="6236603" cy="1643062"/>
          </a:xfrm>
        </p:spPr>
        <p:txBody>
          <a:bodyPr/>
          <a:lstStyle/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Thank you for </a:t>
            </a:r>
          </a:p>
          <a:p>
            <a:r>
              <a:rPr lang="en-GB" altLang="zh-CN" dirty="0">
                <a:latin typeface="+mn-lt"/>
                <a:ea typeface="+mn-ea"/>
                <a:cs typeface="+mn-ea"/>
                <a:sym typeface="+mn-lt"/>
              </a:rPr>
              <a:t>watching.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ḷ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śḻïḋé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2" y="3927598"/>
            <a:ext cx="4158342" cy="590931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两大课程介绍</a:t>
            </a:r>
          </a:p>
        </p:txBody>
      </p:sp>
      <p:sp>
        <p:nvSpPr>
          <p:cNvPr id="2" name="iṥľïḓ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iṩ1idè">
            <a:extLst>
              <a:ext uri="{FF2B5EF4-FFF2-40B4-BE49-F238E27FC236}">
                <a16:creationId xmlns:a16="http://schemas.microsoft.com/office/drawing/2014/main" id="{1F67515F-70EE-419B-8770-5735A84D6AB9}"/>
              </a:ext>
            </a:extLst>
          </p:cNvPr>
          <p:cNvSpPr txBox="1">
            <a:spLocks/>
          </p:cNvSpPr>
          <p:nvPr/>
        </p:nvSpPr>
        <p:spPr>
          <a:xfrm>
            <a:off x="856342" y="1416142"/>
            <a:ext cx="2293258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sz="1200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GB" sz="12000" dirty="0">
              <a:solidFill>
                <a:schemeClr val="bg1">
                  <a:alpha val="4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什么是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514115-B632-40F5-B50D-470B71A99E68}"/>
              </a:ext>
            </a:extLst>
          </p:cNvPr>
          <p:cNvSpPr txBox="1"/>
          <p:nvPr/>
        </p:nvSpPr>
        <p:spPr>
          <a:xfrm>
            <a:off x="701246" y="1379127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First offered: 1968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1968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年开始实施，是由联合国教科文组织承认的国际文凭组织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IBO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International Baccalaureate Organization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）所设计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获得</a:t>
            </a:r>
            <a:r>
              <a:rPr lang="zh-CN" altLang="en-US" sz="2000" dirty="0">
                <a:solidFill>
                  <a:srgbClr val="333333"/>
                </a:solidFill>
                <a:cs typeface="+mn-ea"/>
                <a:sym typeface="+mn-lt"/>
              </a:rPr>
              <a:t>世界各国大学的认可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Y10 (Pre-IB)         Y11 (IB)         Y12 (IB)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Subjects: Six subjects + TOK + EE + CAS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课程：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门课程 </a:t>
            </a: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+ TOK + EE + CAS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月大考 </a:t>
            </a:r>
            <a:endParaRPr lang="en-US" altLang="zh-CN" sz="20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endParaRPr lang="zh-CN" altLang="en-US" sz="20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93AF289-0D38-405A-9BF6-550EFC3C65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" t="5135" r="5878" b="5135"/>
          <a:stretch/>
        </p:blipFill>
        <p:spPr bwMode="auto">
          <a:xfrm>
            <a:off x="8406102" y="2661921"/>
            <a:ext cx="3227652" cy="330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800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E3A6-360F-4E05-9C13-8D99F157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什么是</a:t>
            </a:r>
            <a:r>
              <a:rPr lang="en-US" altLang="zh-CN" dirty="0">
                <a:cs typeface="+mn-ea"/>
                <a:sym typeface="+mn-lt"/>
              </a:rPr>
              <a:t>IBDP</a:t>
            </a:r>
            <a:r>
              <a:rPr lang="zh-CN" altLang="en-US" dirty="0">
                <a:cs typeface="+mn-ea"/>
                <a:sym typeface="+mn-lt"/>
              </a:rPr>
              <a:t>课程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818877-C27B-4EC2-9CF2-AF27FF9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52B495-96C2-44A4-8E09-91CA60DC8083}"/>
              </a:ext>
            </a:extLst>
          </p:cNvPr>
          <p:cNvGrpSpPr/>
          <p:nvPr/>
        </p:nvGrpSpPr>
        <p:grpSpPr>
          <a:xfrm>
            <a:off x="1518130" y="1756131"/>
            <a:ext cx="9143364" cy="3600000"/>
            <a:chOff x="1518130" y="1756131"/>
            <a:chExt cx="9143364" cy="3600000"/>
          </a:xfrm>
        </p:grpSpPr>
        <p:sp>
          <p:nvSpPr>
            <p:cNvPr id="5" name="ïSľïḑè">
              <a:extLst>
                <a:ext uri="{FF2B5EF4-FFF2-40B4-BE49-F238E27FC236}">
                  <a16:creationId xmlns:a16="http://schemas.microsoft.com/office/drawing/2014/main" id="{A609CFE9-439D-4804-BC1B-9AA131FD5B43}"/>
                </a:ext>
              </a:extLst>
            </p:cNvPr>
            <p:cNvSpPr/>
            <p:nvPr/>
          </p:nvSpPr>
          <p:spPr>
            <a:xfrm>
              <a:off x="8188066" y="2392963"/>
              <a:ext cx="2466678" cy="78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Six subjects + TOK + EE + CAS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6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门课程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+ TOK + EE + CAS</a:t>
              </a:r>
            </a:p>
            <a:p>
              <a:pPr>
                <a:lnSpc>
                  <a:spcPct val="130000"/>
                </a:lnSpc>
              </a:pPr>
              <a:endParaRPr kumimoji="1"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ïṣḻiḍè">
              <a:extLst>
                <a:ext uri="{FF2B5EF4-FFF2-40B4-BE49-F238E27FC236}">
                  <a16:creationId xmlns:a16="http://schemas.microsoft.com/office/drawing/2014/main" id="{00D1EEE2-0479-4FDE-95BE-540C0BE84764}"/>
                </a:ext>
              </a:extLst>
            </p:cNvPr>
            <p:cNvGrpSpPr/>
            <p:nvPr/>
          </p:nvGrpSpPr>
          <p:grpSpPr>
            <a:xfrm>
              <a:off x="1518130" y="1756131"/>
              <a:ext cx="9143364" cy="3600000"/>
              <a:chOff x="1489555" y="1785131"/>
              <a:chExt cx="9143364" cy="3600000"/>
            </a:xfrm>
          </p:grpSpPr>
          <p:sp>
            <p:nvSpPr>
              <p:cNvPr id="7" name="íŝļíḋe">
                <a:extLst>
                  <a:ext uri="{FF2B5EF4-FFF2-40B4-BE49-F238E27FC236}">
                    <a16:creationId xmlns:a16="http://schemas.microsoft.com/office/drawing/2014/main" id="{83D2CE30-2D8B-4DE8-AB78-E00BED5A39F1}"/>
                  </a:ext>
                </a:extLst>
              </p:cNvPr>
              <p:cNvSpPr/>
              <p:nvPr/>
            </p:nvSpPr>
            <p:spPr>
              <a:xfrm>
                <a:off x="4252153" y="1785131"/>
                <a:ext cx="3600000" cy="3600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î$ļîḑê">
                <a:extLst>
                  <a:ext uri="{FF2B5EF4-FFF2-40B4-BE49-F238E27FC236}">
                    <a16:creationId xmlns:a16="http://schemas.microsoft.com/office/drawing/2014/main" id="{D5332953-C112-459B-BC86-1A905ADD3808}"/>
                  </a:ext>
                </a:extLst>
              </p:cNvPr>
              <p:cNvSpPr/>
              <p:nvPr/>
            </p:nvSpPr>
            <p:spPr>
              <a:xfrm>
                <a:off x="4121909" y="4294480"/>
                <a:ext cx="738032" cy="7484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  <p:sp>
            <p:nvSpPr>
              <p:cNvPr id="9" name="îSliďé">
                <a:extLst>
                  <a:ext uri="{FF2B5EF4-FFF2-40B4-BE49-F238E27FC236}">
                    <a16:creationId xmlns:a16="http://schemas.microsoft.com/office/drawing/2014/main" id="{B6D27DD4-1BAC-44BD-A807-BEEF6D74D872}"/>
                  </a:ext>
                </a:extLst>
              </p:cNvPr>
              <p:cNvSpPr/>
              <p:nvPr/>
            </p:nvSpPr>
            <p:spPr>
              <a:xfrm>
                <a:off x="4121909" y="2245997"/>
                <a:ext cx="738032" cy="7484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10" name="îṡlîḋe">
                <a:extLst>
                  <a:ext uri="{FF2B5EF4-FFF2-40B4-BE49-F238E27FC236}">
                    <a16:creationId xmlns:a16="http://schemas.microsoft.com/office/drawing/2014/main" id="{334DAF72-7784-4DC0-903E-7CF0A44C434E}"/>
                  </a:ext>
                </a:extLst>
              </p:cNvPr>
              <p:cNvSpPr/>
              <p:nvPr/>
            </p:nvSpPr>
            <p:spPr>
              <a:xfrm>
                <a:off x="7261516" y="2215167"/>
                <a:ext cx="738032" cy="7484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11" name="iṣļïḑê">
                <a:extLst>
                  <a:ext uri="{FF2B5EF4-FFF2-40B4-BE49-F238E27FC236}">
                    <a16:creationId xmlns:a16="http://schemas.microsoft.com/office/drawing/2014/main" id="{EF77CCB3-0F0B-48EF-8DB1-AA09FF27CC12}"/>
                  </a:ext>
                </a:extLst>
              </p:cNvPr>
              <p:cNvSpPr/>
              <p:nvPr/>
            </p:nvSpPr>
            <p:spPr>
              <a:xfrm>
                <a:off x="7261516" y="4294480"/>
                <a:ext cx="738032" cy="7484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4</a:t>
                </a:r>
                <a:endParaRPr lang="zh-CN" altLang="en-US" sz="2400" dirty="0"/>
              </a:p>
            </p:txBody>
          </p:sp>
          <p:grpSp>
            <p:nvGrpSpPr>
              <p:cNvPr id="13" name="ïşlíḓê">
                <a:extLst>
                  <a:ext uri="{FF2B5EF4-FFF2-40B4-BE49-F238E27FC236}">
                    <a16:creationId xmlns:a16="http://schemas.microsoft.com/office/drawing/2014/main" id="{702ED6E2-CC04-49B2-8D94-0FB8F9D0883D}"/>
                  </a:ext>
                </a:extLst>
              </p:cNvPr>
              <p:cNvGrpSpPr/>
              <p:nvPr/>
            </p:nvGrpSpPr>
            <p:grpSpPr>
              <a:xfrm>
                <a:off x="1489555" y="2020803"/>
                <a:ext cx="2466679" cy="1554038"/>
                <a:chOff x="1432879" y="2298829"/>
                <a:chExt cx="1969193" cy="1203962"/>
              </a:xfrm>
            </p:grpSpPr>
            <p:sp>
              <p:nvSpPr>
                <p:cNvPr id="20" name="íṩľîḍé">
                  <a:extLst>
                    <a:ext uri="{FF2B5EF4-FFF2-40B4-BE49-F238E27FC236}">
                      <a16:creationId xmlns:a16="http://schemas.microsoft.com/office/drawing/2014/main" id="{AE372F26-DB41-4FA3-81C3-6C938DDA9B88}"/>
                    </a:ext>
                  </a:extLst>
                </p:cNvPr>
                <p:cNvSpPr/>
                <p:nvPr/>
              </p:nvSpPr>
              <p:spPr>
                <a:xfrm>
                  <a:off x="1543008" y="2298829"/>
                  <a:ext cx="1859064" cy="25793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Autofit/>
                </a:bodyPr>
                <a:lstStyle/>
                <a:p>
                  <a:pPr algn="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First offered: 1968</a:t>
                  </a:r>
                </a:p>
              </p:txBody>
            </p:sp>
            <p:sp>
              <p:nvSpPr>
                <p:cNvPr id="21" name="iṧļíḑê">
                  <a:extLst>
                    <a:ext uri="{FF2B5EF4-FFF2-40B4-BE49-F238E27FC236}">
                      <a16:creationId xmlns:a16="http://schemas.microsoft.com/office/drawing/2014/main" id="{0949C485-74B6-4298-99CE-2AA4E7209806}"/>
                    </a:ext>
                  </a:extLst>
                </p:cNvPr>
                <p:cNvSpPr/>
                <p:nvPr/>
              </p:nvSpPr>
              <p:spPr>
                <a:xfrm>
                  <a:off x="1432879" y="2515242"/>
                  <a:ext cx="1969192" cy="9875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1968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年开始实施，是由联合国教科文组织承认的国际文凭组织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IBO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（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International Baccalaureate Organization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）所设计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,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获得世界各国大学的认可</a:t>
                  </a:r>
                </a:p>
              </p:txBody>
            </p:sp>
          </p:grpSp>
          <p:sp>
            <p:nvSpPr>
              <p:cNvPr id="18" name="îṣļïḓe">
                <a:extLst>
                  <a:ext uri="{FF2B5EF4-FFF2-40B4-BE49-F238E27FC236}">
                    <a16:creationId xmlns:a16="http://schemas.microsoft.com/office/drawing/2014/main" id="{1324CECD-049F-4EC1-9A49-5D8B675F9DF9}"/>
                  </a:ext>
                </a:extLst>
              </p:cNvPr>
              <p:cNvSpPr/>
              <p:nvPr/>
            </p:nvSpPr>
            <p:spPr>
              <a:xfrm>
                <a:off x="1501933" y="4232491"/>
                <a:ext cx="2455589" cy="9233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r"/>
                <a:r>
                  <a:rPr kumimoji="1" lang="es-ES" altLang="zh-CN" b="1" dirty="0">
                    <a:solidFill>
                      <a:schemeClr val="tx1"/>
                    </a:solidFill>
                  </a:rPr>
                  <a:t>Y10 (Pre-IB)</a:t>
                </a:r>
              </a:p>
              <a:p>
                <a:pPr algn="r"/>
                <a:r>
                  <a:rPr kumimoji="1" lang="es-ES" altLang="zh-CN" b="1" dirty="0">
                    <a:solidFill>
                      <a:schemeClr val="tx1"/>
                    </a:solidFill>
                  </a:rPr>
                  <a:t>Y11 (IB)</a:t>
                </a:r>
              </a:p>
              <a:p>
                <a:pPr algn="r"/>
                <a:r>
                  <a:rPr kumimoji="1" lang="es-ES" altLang="zh-CN" b="1" dirty="0">
                    <a:solidFill>
                      <a:schemeClr val="tx1"/>
                    </a:solidFill>
                  </a:rPr>
                  <a:t>Y12 (IB)</a:t>
                </a:r>
              </a:p>
            </p:txBody>
          </p:sp>
          <p:sp>
            <p:nvSpPr>
              <p:cNvPr id="15" name="íśļídê">
                <a:extLst>
                  <a:ext uri="{FF2B5EF4-FFF2-40B4-BE49-F238E27FC236}">
                    <a16:creationId xmlns:a16="http://schemas.microsoft.com/office/drawing/2014/main" id="{89FD5ABB-3D15-434F-BE37-0BEB4ECACEEF}"/>
                  </a:ext>
                </a:extLst>
              </p:cNvPr>
              <p:cNvSpPr/>
              <p:nvPr/>
            </p:nvSpPr>
            <p:spPr>
              <a:xfrm>
                <a:off x="8159491" y="4258386"/>
                <a:ext cx="124008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</a:rPr>
                  <a:t>考试</a:t>
                </a:r>
                <a:endParaRPr kumimoji="1" lang="en-US" altLang="zh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îṩliḓê">
                <a:extLst>
                  <a:ext uri="{FF2B5EF4-FFF2-40B4-BE49-F238E27FC236}">
                    <a16:creationId xmlns:a16="http://schemas.microsoft.com/office/drawing/2014/main" id="{8C6EC848-3B44-4F19-B765-4C55E8F5891D}"/>
                  </a:ext>
                </a:extLst>
              </p:cNvPr>
              <p:cNvSpPr/>
              <p:nvPr/>
            </p:nvSpPr>
            <p:spPr>
              <a:xfrm>
                <a:off x="8166241" y="4515354"/>
                <a:ext cx="2466678" cy="3086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5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月大考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śḻiḋe">
                <a:extLst>
                  <a:ext uri="{FF2B5EF4-FFF2-40B4-BE49-F238E27FC236}">
                    <a16:creationId xmlns:a16="http://schemas.microsoft.com/office/drawing/2014/main" id="{78813831-8E00-4FE4-AE11-CC2B6BBF049E}"/>
                  </a:ext>
                </a:extLst>
              </p:cNvPr>
              <p:cNvSpPr/>
              <p:nvPr/>
            </p:nvSpPr>
            <p:spPr>
              <a:xfrm>
                <a:off x="8159491" y="2132042"/>
                <a:ext cx="201002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tx1"/>
                    </a:solidFill>
                  </a:rPr>
                  <a:t>Subjects 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课程</a:t>
                </a:r>
                <a:endParaRPr kumimoji="1" lang="en-US" altLang="zh-CN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B7AD6E3D-94E1-4794-A406-70445AFC4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" t="5135" r="5878" b="5135"/>
          <a:stretch/>
        </p:blipFill>
        <p:spPr bwMode="auto">
          <a:xfrm>
            <a:off x="5003273" y="2436592"/>
            <a:ext cx="2185453" cy="223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 descr="IB">
            <a:extLst>
              <a:ext uri="{FF2B5EF4-FFF2-40B4-BE49-F238E27FC236}">
                <a16:creationId xmlns:a16="http://schemas.microsoft.com/office/drawing/2014/main" id="{37D65243-CBA0-4753-BA01-801D0786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03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A1CC22-273D-4CCA-88DD-966C74FA5459}"/>
              </a:ext>
            </a:extLst>
          </p:cNvPr>
          <p:cNvSpPr/>
          <p:nvPr/>
        </p:nvSpPr>
        <p:spPr>
          <a:xfrm>
            <a:off x="813655" y="1095831"/>
            <a:ext cx="676875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1: Language and literature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语言与文学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English A HL/SL, Chinese A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（英文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中文）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2: Language acquisition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语言习得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English B HL/SL, Chinese B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（英文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中文）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3: Individuals and societies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个体与社会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Economics HL/SL, Business Management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（经济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商管）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srgbClr val="F79646">
                  <a:lumMod val="75000"/>
                </a:srgbClr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4: Sciences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科学学科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Physics HL/SL, Chemistry HL/SL, Biology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（物理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化学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生物）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5: Mathematics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数学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Mathematics HL/SL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（数学）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  <a:p>
            <a:r>
              <a:rPr lang="en-US" altLang="zh-CN" sz="2000" b="1" dirty="0">
                <a:solidFill>
                  <a:srgbClr val="0099CC"/>
                </a:solidFill>
                <a:cs typeface="+mn-ea"/>
                <a:sym typeface="+mn-lt"/>
              </a:rPr>
              <a:t>Group 6: The Arts and Electives  </a:t>
            </a:r>
            <a:r>
              <a:rPr lang="zh-CN" altLang="en-US" sz="1600" dirty="0">
                <a:solidFill>
                  <a:srgbClr val="0099CC"/>
                </a:solidFill>
                <a:cs typeface="+mn-ea"/>
                <a:sym typeface="+mn-lt"/>
              </a:rPr>
              <a:t>艺术与选修</a:t>
            </a:r>
            <a:endParaRPr lang="en-US" altLang="zh-CN" sz="1600" dirty="0">
              <a:solidFill>
                <a:srgbClr val="0099CC"/>
              </a:solidFill>
              <a:cs typeface="+mn-ea"/>
              <a:sym typeface="+mn-lt"/>
            </a:endParaRPr>
          </a:p>
          <a:p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Visual arts HL/SL, Music HL/SL, German ab, Japanese ab, Spanish ab, or an additional science HL/SL (from Group 4) 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（视觉艺术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音乐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德语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日语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西班牙语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从第四组再选一门课）</a:t>
            </a:r>
            <a:endParaRPr lang="en-US" altLang="zh-CN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十角星 3">
            <a:extLst>
              <a:ext uri="{FF2B5EF4-FFF2-40B4-BE49-F238E27FC236}">
                <a16:creationId xmlns:a16="http://schemas.microsoft.com/office/drawing/2014/main" id="{CABD4796-2608-4031-99AE-630A4D91E57B}"/>
              </a:ext>
            </a:extLst>
          </p:cNvPr>
          <p:cNvSpPr/>
          <p:nvPr/>
        </p:nvSpPr>
        <p:spPr>
          <a:xfrm>
            <a:off x="7918512" y="1449100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cs typeface="+mn-ea"/>
                <a:sym typeface="+mn-lt"/>
              </a:rPr>
              <a:t>42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D078343-851F-43A8-AE3B-B7D121988273}"/>
              </a:ext>
            </a:extLst>
          </p:cNvPr>
          <p:cNvSpPr txBox="1"/>
          <p:nvPr/>
        </p:nvSpPr>
        <p:spPr>
          <a:xfrm>
            <a:off x="7805279" y="3056618"/>
            <a:ext cx="230374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Take 6 S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ubjects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Score: 1-7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49358F-65B7-421C-B7DE-4A9965B1D9FC}"/>
              </a:ext>
            </a:extLst>
          </p:cNvPr>
          <p:cNvSpPr txBox="1"/>
          <p:nvPr/>
        </p:nvSpPr>
        <p:spPr>
          <a:xfrm>
            <a:off x="8314556" y="3665765"/>
            <a:ext cx="2303747" cy="20313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高阶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+3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标阶</a:t>
            </a: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TOK+EE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CAS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96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1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ḻiďé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" name="ïŝľîḋê">
            <a:extLst>
              <a:ext uri="{FF2B5EF4-FFF2-40B4-BE49-F238E27FC236}">
                <a16:creationId xmlns:a16="http://schemas.microsoft.com/office/drawing/2014/main" id="{9713B98F-BCA5-2A69-1F85-3E8830B429D0}"/>
              </a:ext>
            </a:extLst>
          </p:cNvPr>
          <p:cNvGrpSpPr/>
          <p:nvPr/>
        </p:nvGrpSpPr>
        <p:grpSpPr>
          <a:xfrm>
            <a:off x="666750" y="1197135"/>
            <a:ext cx="10858500" cy="4412103"/>
            <a:chOff x="666750" y="1197135"/>
            <a:chExt cx="10858500" cy="4412103"/>
          </a:xfrm>
        </p:grpSpPr>
        <p:sp>
          <p:nvSpPr>
            <p:cNvPr id="4" name="iṡḷiḑê">
              <a:extLst>
                <a:ext uri="{FF2B5EF4-FFF2-40B4-BE49-F238E27FC236}">
                  <a16:creationId xmlns:a16="http://schemas.microsoft.com/office/drawing/2014/main" id="{6750187C-B196-518E-CD1D-D99AD768A022}"/>
                </a:ext>
              </a:extLst>
            </p:cNvPr>
            <p:cNvSpPr/>
            <p:nvPr/>
          </p:nvSpPr>
          <p:spPr>
            <a:xfrm>
              <a:off x="675856" y="2193861"/>
              <a:ext cx="1957604" cy="1455230"/>
            </a:xfrm>
            <a:prstGeom prst="homePlate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Language and literature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语言与文学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i$ľiḑè">
              <a:extLst>
                <a:ext uri="{FF2B5EF4-FFF2-40B4-BE49-F238E27FC236}">
                  <a16:creationId xmlns:a16="http://schemas.microsoft.com/office/drawing/2014/main" id="{37510ABA-0B89-910D-B176-AEEF5DB89C7A}"/>
                </a:ext>
              </a:extLst>
            </p:cNvPr>
            <p:cNvSpPr/>
            <p:nvPr/>
          </p:nvSpPr>
          <p:spPr>
            <a:xfrm>
              <a:off x="5964183" y="2193861"/>
              <a:ext cx="2261629" cy="1455230"/>
            </a:xfrm>
            <a:prstGeom prst="chevron">
              <a:avLst>
                <a:gd name="adj" fmla="val 39072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Sciences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sz="1600" b="1" dirty="0">
                  <a:solidFill>
                    <a:schemeClr val="tx1"/>
                  </a:solidFill>
                </a:rPr>
                <a:t>科学学科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íṥ1iďe">
              <a:extLst>
                <a:ext uri="{FF2B5EF4-FFF2-40B4-BE49-F238E27FC236}">
                  <a16:creationId xmlns:a16="http://schemas.microsoft.com/office/drawing/2014/main" id="{2857AA2A-60B1-91FF-F2B0-BA37DE4C4DC3}"/>
                </a:ext>
              </a:extLst>
            </p:cNvPr>
            <p:cNvSpPr/>
            <p:nvPr/>
          </p:nvSpPr>
          <p:spPr>
            <a:xfrm>
              <a:off x="9210862" y="2193861"/>
              <a:ext cx="2314387" cy="1455230"/>
            </a:xfrm>
            <a:prstGeom prst="chevron">
              <a:avLst>
                <a:gd name="adj" fmla="val 377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FFFF"/>
                  </a:solidFill>
                </a:rPr>
                <a:t>The Arts and Electives</a:t>
              </a:r>
            </a:p>
            <a:p>
              <a:pPr algn="ctr"/>
              <a:r>
                <a:rPr kumimoji="1" lang="zh-CN" altLang="en-US" sz="1600" b="1" dirty="0">
                  <a:solidFill>
                    <a:srgbClr val="FFFFFF"/>
                  </a:solidFill>
                </a:rPr>
                <a:t>艺术与选修</a:t>
              </a:r>
              <a:endParaRPr kumimoji="1" lang="en-US" altLang="zh-CN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7" name="islïḑe">
              <a:extLst>
                <a:ext uri="{FF2B5EF4-FFF2-40B4-BE49-F238E27FC236}">
                  <a16:creationId xmlns:a16="http://schemas.microsoft.com/office/drawing/2014/main" id="{14A0A43A-F055-B765-A715-C0011742E3BE}"/>
                </a:ext>
              </a:extLst>
            </p:cNvPr>
            <p:cNvSpPr txBox="1"/>
            <p:nvPr/>
          </p:nvSpPr>
          <p:spPr>
            <a:xfrm>
              <a:off x="666750" y="1197135"/>
              <a:ext cx="108585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IBDP Curriculum 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课程介绍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" name="ïšḷïḍè">
              <a:extLst>
                <a:ext uri="{FF2B5EF4-FFF2-40B4-BE49-F238E27FC236}">
                  <a16:creationId xmlns:a16="http://schemas.microsoft.com/office/drawing/2014/main" id="{C5F911F5-B6BE-112A-6429-F114D3AC1DCF}"/>
                </a:ext>
              </a:extLst>
            </p:cNvPr>
            <p:cNvSpPr/>
            <p:nvPr/>
          </p:nvSpPr>
          <p:spPr>
            <a:xfrm>
              <a:off x="944211" y="3734393"/>
              <a:ext cx="1689248" cy="914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English A HL/SL, Chinese A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（英文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中文）</a:t>
              </a:r>
            </a:p>
          </p:txBody>
        </p:sp>
        <p:sp>
          <p:nvSpPr>
            <p:cNvPr id="11" name="i$ľiḑè">
              <a:extLst>
                <a:ext uri="{FF2B5EF4-FFF2-40B4-BE49-F238E27FC236}">
                  <a16:creationId xmlns:a16="http://schemas.microsoft.com/office/drawing/2014/main" id="{F4D86EB3-5A51-4CD1-8608-98B5FCB06FCA}"/>
                </a:ext>
              </a:extLst>
            </p:cNvPr>
            <p:cNvSpPr/>
            <p:nvPr/>
          </p:nvSpPr>
          <p:spPr>
            <a:xfrm>
              <a:off x="3962401" y="2193861"/>
              <a:ext cx="2620156" cy="1455230"/>
            </a:xfrm>
            <a:prstGeom prst="chevron">
              <a:avLst>
                <a:gd name="adj" fmla="val 43989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Individuals and societies  </a:t>
              </a:r>
              <a:r>
                <a:rPr kumimoji="1" lang="zh-CN" altLang="en-US" sz="1600" b="1" dirty="0">
                  <a:solidFill>
                    <a:schemeClr val="tx1"/>
                  </a:solidFill>
                </a:rPr>
                <a:t>个体与社会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i$ľiḑè">
              <a:extLst>
                <a:ext uri="{FF2B5EF4-FFF2-40B4-BE49-F238E27FC236}">
                  <a16:creationId xmlns:a16="http://schemas.microsoft.com/office/drawing/2014/main" id="{A8432D31-1D0C-4450-8D14-EAE266A80D7D}"/>
                </a:ext>
              </a:extLst>
            </p:cNvPr>
            <p:cNvSpPr/>
            <p:nvPr/>
          </p:nvSpPr>
          <p:spPr>
            <a:xfrm>
              <a:off x="7653431" y="2193861"/>
              <a:ext cx="2216626" cy="1455230"/>
            </a:xfrm>
            <a:prstGeom prst="chevron">
              <a:avLst>
                <a:gd name="adj" fmla="val 25989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数学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i$ľiḑè">
              <a:extLst>
                <a:ext uri="{FF2B5EF4-FFF2-40B4-BE49-F238E27FC236}">
                  <a16:creationId xmlns:a16="http://schemas.microsoft.com/office/drawing/2014/main" id="{BAD4A510-8CB6-48EF-94E4-2B0B299B07DD}"/>
                </a:ext>
              </a:extLst>
            </p:cNvPr>
            <p:cNvSpPr/>
            <p:nvPr/>
          </p:nvSpPr>
          <p:spPr>
            <a:xfrm>
              <a:off x="1930401" y="2193861"/>
              <a:ext cx="2692399" cy="1455230"/>
            </a:xfrm>
            <a:prstGeom prst="chevron">
              <a:avLst>
                <a:gd name="adj" fmla="val 49089"/>
              </a:avLst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</a:rPr>
                <a:t>Language acquisition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语言习得</a:t>
              </a:r>
              <a:endParaRPr kumimoji="1" lang="en-US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ïšḷïḍè">
              <a:extLst>
                <a:ext uri="{FF2B5EF4-FFF2-40B4-BE49-F238E27FC236}">
                  <a16:creationId xmlns:a16="http://schemas.microsoft.com/office/drawing/2014/main" id="{EDAA716A-69C9-4372-9093-4127E1FC3CAF}"/>
                </a:ext>
              </a:extLst>
            </p:cNvPr>
            <p:cNvSpPr/>
            <p:nvPr/>
          </p:nvSpPr>
          <p:spPr>
            <a:xfrm>
              <a:off x="2664393" y="3734393"/>
              <a:ext cx="1689248" cy="9145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English B HL/SL, Chinese B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（英文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中文）</a:t>
              </a:r>
            </a:p>
          </p:txBody>
        </p:sp>
        <p:sp>
          <p:nvSpPr>
            <p:cNvPr id="27" name="ïšḷïḍè">
              <a:extLst>
                <a:ext uri="{FF2B5EF4-FFF2-40B4-BE49-F238E27FC236}">
                  <a16:creationId xmlns:a16="http://schemas.microsoft.com/office/drawing/2014/main" id="{70A4DFC8-3852-4F0B-8F29-C63C2A2F50D3}"/>
                </a:ext>
              </a:extLst>
            </p:cNvPr>
            <p:cNvSpPr/>
            <p:nvPr/>
          </p:nvSpPr>
          <p:spPr>
            <a:xfrm>
              <a:off x="4406752" y="3734393"/>
              <a:ext cx="1689248" cy="1154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Economics HL/SL, Business Management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（经济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商管）</a:t>
              </a:r>
            </a:p>
          </p:txBody>
        </p:sp>
        <p:sp>
          <p:nvSpPr>
            <p:cNvPr id="28" name="ïšḷïḍè">
              <a:extLst>
                <a:ext uri="{FF2B5EF4-FFF2-40B4-BE49-F238E27FC236}">
                  <a16:creationId xmlns:a16="http://schemas.microsoft.com/office/drawing/2014/main" id="{AB153297-E391-4697-A301-65623060836E}"/>
                </a:ext>
              </a:extLst>
            </p:cNvPr>
            <p:cNvSpPr/>
            <p:nvPr/>
          </p:nvSpPr>
          <p:spPr>
            <a:xfrm>
              <a:off x="5964183" y="3734393"/>
              <a:ext cx="1689248" cy="1154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Physics HL/SL, Chemistry HL/SL, Biology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（物理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化学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生物）</a:t>
              </a:r>
            </a:p>
          </p:txBody>
        </p:sp>
        <p:sp>
          <p:nvSpPr>
            <p:cNvPr id="29" name="ïšḷïḍè">
              <a:extLst>
                <a:ext uri="{FF2B5EF4-FFF2-40B4-BE49-F238E27FC236}">
                  <a16:creationId xmlns:a16="http://schemas.microsoft.com/office/drawing/2014/main" id="{127E0BAB-BF2E-4ED9-96DD-8D9485B2BE4F}"/>
                </a:ext>
              </a:extLst>
            </p:cNvPr>
            <p:cNvSpPr/>
            <p:nvPr/>
          </p:nvSpPr>
          <p:spPr>
            <a:xfrm>
              <a:off x="7657769" y="3734393"/>
              <a:ext cx="1689248" cy="674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Mathematics HL/SL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（数学）</a:t>
              </a:r>
            </a:p>
          </p:txBody>
        </p:sp>
        <p:sp>
          <p:nvSpPr>
            <p:cNvPr id="30" name="ïšḷïḍè">
              <a:extLst>
                <a:ext uri="{FF2B5EF4-FFF2-40B4-BE49-F238E27FC236}">
                  <a16:creationId xmlns:a16="http://schemas.microsoft.com/office/drawing/2014/main" id="{AC2E44AA-7551-497D-8E66-5E83F9F73E05}"/>
                </a:ext>
              </a:extLst>
            </p:cNvPr>
            <p:cNvSpPr/>
            <p:nvPr/>
          </p:nvSpPr>
          <p:spPr>
            <a:xfrm>
              <a:off x="9210862" y="3734393"/>
              <a:ext cx="2308038" cy="18748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Visual arts HL/SL, Music HL/SL, German ab, Japanese ab, Spanish ab, or an additional science HL/SL (from Group 4)  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（视觉艺术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音乐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德语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日语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西班牙语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/</a:t>
              </a:r>
              <a:r>
                <a:rPr kumimoji="1" lang="zh-CN" altLang="en-US" sz="1200" dirty="0">
                  <a:solidFill>
                    <a:schemeClr val="tx1"/>
                  </a:solidFill>
                </a:rPr>
                <a:t>从第四组再选一门课）</a:t>
              </a:r>
            </a:p>
          </p:txBody>
        </p:sp>
      </p:grpSp>
      <p:sp>
        <p:nvSpPr>
          <p:cNvPr id="31" name="í$ḷiḑè">
            <a:extLst>
              <a:ext uri="{FF2B5EF4-FFF2-40B4-BE49-F238E27FC236}">
                <a16:creationId xmlns:a16="http://schemas.microsoft.com/office/drawing/2014/main" id="{5E1AD940-F301-46D8-A85C-EEE065D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2" name="十角星 3">
            <a:extLst>
              <a:ext uri="{FF2B5EF4-FFF2-40B4-BE49-F238E27FC236}">
                <a16:creationId xmlns:a16="http://schemas.microsoft.com/office/drawing/2014/main" id="{6448A423-57C4-46F4-8B7D-0ED8E8CCC9E1}"/>
              </a:ext>
            </a:extLst>
          </p:cNvPr>
          <p:cNvSpPr/>
          <p:nvPr/>
        </p:nvSpPr>
        <p:spPr>
          <a:xfrm>
            <a:off x="1402007" y="4889041"/>
            <a:ext cx="1152128" cy="1152128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FF"/>
                </a:solidFill>
                <a:cs typeface="+mn-ea"/>
                <a:sym typeface="+mn-lt"/>
              </a:rPr>
              <a:t>42</a:t>
            </a:r>
            <a:endParaRPr lang="zh-CN" altLang="en-US" sz="36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AAD0ACA4-8F05-4479-84F9-0CED203AD2C5}"/>
              </a:ext>
            </a:extLst>
          </p:cNvPr>
          <p:cNvSpPr txBox="1"/>
          <p:nvPr/>
        </p:nvSpPr>
        <p:spPr>
          <a:xfrm>
            <a:off x="2915243" y="5141939"/>
            <a:ext cx="230374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 fontAlgn="base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ü"/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Take 6 S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ubjects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cs typeface="+mn-ea"/>
                <a:sym typeface="+mn-lt"/>
              </a:rPr>
              <a:t>Score: 1-7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E07FA89-9B4C-4F77-9068-6422BB50201E}"/>
              </a:ext>
            </a:extLst>
          </p:cNvPr>
          <p:cNvSpPr txBox="1"/>
          <p:nvPr/>
        </p:nvSpPr>
        <p:spPr>
          <a:xfrm>
            <a:off x="5821138" y="5027540"/>
            <a:ext cx="2303747" cy="92333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高阶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+3 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标阶</a:t>
            </a:r>
            <a:endParaRPr lang="en-US" altLang="zh-CN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TOK+EE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CAS</a:t>
            </a:r>
            <a:endParaRPr lang="en-US" altLang="x-none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35" name="Picture 6" descr="IB">
            <a:extLst>
              <a:ext uri="{FF2B5EF4-FFF2-40B4-BE49-F238E27FC236}">
                <a16:creationId xmlns:a16="http://schemas.microsoft.com/office/drawing/2014/main" id="{C3268591-CB31-465B-937F-D4FBDCD6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376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ľ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$ḷiḑè">
            <a:extLst>
              <a:ext uri="{FF2B5EF4-FFF2-40B4-BE49-F238E27FC236}">
                <a16:creationId xmlns:a16="http://schemas.microsoft.com/office/drawing/2014/main" id="{BFCCD4E5-C929-48BE-836A-0BC06B0B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IBDP Curriculum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课程介绍</a:t>
            </a:r>
          </a:p>
        </p:txBody>
      </p:sp>
      <p:sp>
        <p:nvSpPr>
          <p:cNvPr id="3" name="íṧḻîḓé">
            <a:extLst>
              <a:ext uri="{FF2B5EF4-FFF2-40B4-BE49-F238E27FC236}">
                <a16:creationId xmlns:a16="http://schemas.microsoft.com/office/drawing/2014/main" id="{970EA389-DFC0-4FF3-967E-3B2733A2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AutoShape 2" descr="概述图册">
            <a:extLst>
              <a:ext uri="{FF2B5EF4-FFF2-40B4-BE49-F238E27FC236}">
                <a16:creationId xmlns:a16="http://schemas.microsoft.com/office/drawing/2014/main" id="{742095FC-F07D-43D9-A115-D35262190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AutoShape 4" descr="概述图册">
            <a:extLst>
              <a:ext uri="{FF2B5EF4-FFF2-40B4-BE49-F238E27FC236}">
                <a16:creationId xmlns:a16="http://schemas.microsoft.com/office/drawing/2014/main" id="{DB5B738E-0595-49E9-BDD5-05A8090D0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030" name="Picture 6" descr="IB">
            <a:extLst>
              <a:ext uri="{FF2B5EF4-FFF2-40B4-BE49-F238E27FC236}">
                <a16:creationId xmlns:a16="http://schemas.microsoft.com/office/drawing/2014/main" id="{755E1FC9-4B56-4466-8564-6012EBDE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EF2FDE3-22F8-406D-B635-9562CCD3ADF6}"/>
              </a:ext>
            </a:extLst>
          </p:cNvPr>
          <p:cNvSpPr/>
          <p:nvPr/>
        </p:nvSpPr>
        <p:spPr>
          <a:xfrm>
            <a:off x="1826242" y="1597388"/>
            <a:ext cx="41080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9CC"/>
                </a:solidFill>
                <a:cs typeface="+mn-ea"/>
                <a:sym typeface="+mn-lt"/>
              </a:rPr>
              <a:t>Theory of knowledge(TOK)</a:t>
            </a:r>
          </a:p>
          <a:p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                    知识理论</a:t>
            </a:r>
            <a:endParaRPr lang="en-US" altLang="zh-CN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0C8CC5-178B-4C39-BB29-B25A1BAD091F}"/>
              </a:ext>
            </a:extLst>
          </p:cNvPr>
          <p:cNvSpPr/>
          <p:nvPr/>
        </p:nvSpPr>
        <p:spPr>
          <a:xfrm>
            <a:off x="2078546" y="2445859"/>
            <a:ext cx="4096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TOK is assessed through an oral presentation and a 1,600 word essay.</a:t>
            </a:r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D14AF7-D03E-4C25-A2D6-E1BB72798FB2}"/>
              </a:ext>
            </a:extLst>
          </p:cNvPr>
          <p:cNvSpPr/>
          <p:nvPr/>
        </p:nvSpPr>
        <p:spPr>
          <a:xfrm>
            <a:off x="6493930" y="1589429"/>
            <a:ext cx="3158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9CC"/>
                </a:solidFill>
                <a:cs typeface="+mn-ea"/>
                <a:sym typeface="+mn-lt"/>
              </a:rPr>
              <a:t>Extended essay(EE)</a:t>
            </a:r>
          </a:p>
          <a:p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           专题论文</a:t>
            </a:r>
            <a:endParaRPr lang="en-US" altLang="zh-CN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07C164-D9E0-41E5-A7CA-D51D1D297F7B}"/>
              </a:ext>
            </a:extLst>
          </p:cNvPr>
          <p:cNvSpPr/>
          <p:nvPr/>
        </p:nvSpPr>
        <p:spPr>
          <a:xfrm>
            <a:off x="6502927" y="2381071"/>
            <a:ext cx="3495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EE is an independent, self-directed piece of research, finishing with a 4,000-word paper.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4CEEB7-9DE7-4395-9445-8EE1A432DDA3}"/>
              </a:ext>
            </a:extLst>
          </p:cNvPr>
          <p:cNvSpPr/>
          <p:nvPr/>
        </p:nvSpPr>
        <p:spPr>
          <a:xfrm>
            <a:off x="2934107" y="3969519"/>
            <a:ext cx="4863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99CC"/>
                </a:solidFill>
                <a:cs typeface="+mn-ea"/>
                <a:sym typeface="+mn-lt"/>
              </a:rPr>
              <a:t>Creativity, activity, service(CAS)</a:t>
            </a:r>
          </a:p>
          <a:p>
            <a:r>
              <a:rPr lang="zh-CN" altLang="en-US" sz="2000" b="1" dirty="0">
                <a:solidFill>
                  <a:prstClr val="black"/>
                </a:solidFill>
                <a:cs typeface="+mn-ea"/>
                <a:sym typeface="+mn-lt"/>
              </a:rPr>
              <a:t>                 创造、活动与服务</a:t>
            </a:r>
            <a:endParaRPr lang="en-US" altLang="zh-CN" sz="20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B74D0B-B767-420D-B0D7-03180AC7CC03}"/>
              </a:ext>
            </a:extLst>
          </p:cNvPr>
          <p:cNvSpPr/>
          <p:nvPr/>
        </p:nvSpPr>
        <p:spPr>
          <a:xfrm>
            <a:off x="2469514" y="4855531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CAS is one of the three essential elements that every student must complete as part of the Diploma </a:t>
            </a:r>
            <a:r>
              <a:rPr lang="en-US" altLang="zh-CN" dirty="0" err="1">
                <a:solidFill>
                  <a:prstClr val="black"/>
                </a:solidFill>
                <a:cs typeface="+mn-ea"/>
                <a:sym typeface="+mn-lt"/>
              </a:rPr>
              <a:t>Programme</a:t>
            </a:r>
            <a:r>
              <a:rPr lang="en-US" altLang="zh-CN" dirty="0">
                <a:solidFill>
                  <a:prstClr val="black"/>
                </a:solidFill>
                <a:cs typeface="+mn-ea"/>
                <a:sym typeface="+mn-lt"/>
              </a:rPr>
              <a:t> (DP).</a:t>
            </a:r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9" name="十角星 13">
            <a:extLst>
              <a:ext uri="{FF2B5EF4-FFF2-40B4-BE49-F238E27FC236}">
                <a16:creationId xmlns:a16="http://schemas.microsoft.com/office/drawing/2014/main" id="{05632DE5-380A-416F-B473-EB8396F8C080}"/>
              </a:ext>
            </a:extLst>
          </p:cNvPr>
          <p:cNvSpPr/>
          <p:nvPr/>
        </p:nvSpPr>
        <p:spPr>
          <a:xfrm>
            <a:off x="8747720" y="3684588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45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A95BC-4BC5-467A-BE7A-B647AC6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IBDP Curriculum </a:t>
            </a:r>
            <a:r>
              <a:rPr lang="zh-CN" altLang="en-US" dirty="0">
                <a:cs typeface="+mn-ea"/>
                <a:sym typeface="+mn-lt"/>
              </a:rPr>
              <a:t>课程介绍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216DB5-0F12-4BF9-A6C7-11240BB6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íśļîḑé">
            <a:extLst>
              <a:ext uri="{FF2B5EF4-FFF2-40B4-BE49-F238E27FC236}">
                <a16:creationId xmlns:a16="http://schemas.microsoft.com/office/drawing/2014/main" id="{80E7CFA5-5CF5-40E2-A13D-5E56C55E0070}"/>
              </a:ext>
            </a:extLst>
          </p:cNvPr>
          <p:cNvSpPr txBox="1">
            <a:spLocks/>
          </p:cNvSpPr>
          <p:nvPr/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65B630-C7FF-41C0-9923-C5E5E29EED81}" type="slidenum">
              <a:rPr lang="en-US" altLang="zh-CN" smtClean="0"/>
              <a:pPr/>
              <a:t>9</a:t>
            </a:fld>
            <a:endParaRPr lang="zh-CN" altLang="en-US"/>
          </a:p>
        </p:txBody>
      </p:sp>
      <p:grpSp>
        <p:nvGrpSpPr>
          <p:cNvPr id="5" name="îš1íḑè">
            <a:extLst>
              <a:ext uri="{FF2B5EF4-FFF2-40B4-BE49-F238E27FC236}">
                <a16:creationId xmlns:a16="http://schemas.microsoft.com/office/drawing/2014/main" id="{4925A6BA-97E5-41DB-BA77-7212668EA461}"/>
              </a:ext>
            </a:extLst>
          </p:cNvPr>
          <p:cNvGrpSpPr/>
          <p:nvPr/>
        </p:nvGrpSpPr>
        <p:grpSpPr>
          <a:xfrm>
            <a:off x="660400" y="1163784"/>
            <a:ext cx="10858500" cy="4562782"/>
            <a:chOff x="660400" y="1163784"/>
            <a:chExt cx="10858500" cy="4562782"/>
          </a:xfrm>
        </p:grpSpPr>
        <p:sp>
          <p:nvSpPr>
            <p:cNvPr id="6" name="í$ḷiḍe">
              <a:extLst>
                <a:ext uri="{FF2B5EF4-FFF2-40B4-BE49-F238E27FC236}">
                  <a16:creationId xmlns:a16="http://schemas.microsoft.com/office/drawing/2014/main" id="{531199EF-79EC-41F6-A486-2F60BB4D6764}"/>
                </a:ext>
              </a:extLst>
            </p:cNvPr>
            <p:cNvSpPr txBox="1"/>
            <p:nvPr/>
          </p:nvSpPr>
          <p:spPr>
            <a:xfrm>
              <a:off x="660400" y="1163784"/>
              <a:ext cx="108585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>
                  <a:solidFill>
                    <a:schemeClr val="accent1"/>
                  </a:solidFill>
                </a:rPr>
                <a:t>IBDP Curriculum 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课程介绍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7" name="íŝļîḑê">
              <a:extLst>
                <a:ext uri="{FF2B5EF4-FFF2-40B4-BE49-F238E27FC236}">
                  <a16:creationId xmlns:a16="http://schemas.microsoft.com/office/drawing/2014/main" id="{947DA530-E7DE-4B02-9679-32E21D950E1F}"/>
                </a:ext>
              </a:extLst>
            </p:cNvPr>
            <p:cNvGrpSpPr/>
            <p:nvPr/>
          </p:nvGrpSpPr>
          <p:grpSpPr>
            <a:xfrm>
              <a:off x="943809" y="1934028"/>
              <a:ext cx="10548444" cy="3792538"/>
              <a:chOff x="943809" y="1934028"/>
              <a:chExt cx="10548444" cy="3792538"/>
            </a:xfrm>
          </p:grpSpPr>
          <p:grpSp>
            <p:nvGrpSpPr>
              <p:cNvPr id="8" name="îSļïďè">
                <a:extLst>
                  <a:ext uri="{FF2B5EF4-FFF2-40B4-BE49-F238E27FC236}">
                    <a16:creationId xmlns:a16="http://schemas.microsoft.com/office/drawing/2014/main" id="{C49E4938-7417-4FAE-B2C2-2E69D7B73696}"/>
                  </a:ext>
                </a:extLst>
              </p:cNvPr>
              <p:cNvGrpSpPr/>
              <p:nvPr/>
            </p:nvGrpSpPr>
            <p:grpSpPr>
              <a:xfrm>
                <a:off x="4319612" y="1934028"/>
                <a:ext cx="4456112" cy="3792538"/>
                <a:chOff x="3870326" y="1905000"/>
                <a:chExt cx="4456112" cy="3792538"/>
              </a:xfrm>
            </p:grpSpPr>
            <p:grpSp>
              <p:nvGrpSpPr>
                <p:cNvPr id="21" name="íšľídê">
                  <a:extLst>
                    <a:ext uri="{FF2B5EF4-FFF2-40B4-BE49-F238E27FC236}">
                      <a16:creationId xmlns:a16="http://schemas.microsoft.com/office/drawing/2014/main" id="{505FF55C-7E5C-422D-9E8C-9AA3213CB255}"/>
                    </a:ext>
                  </a:extLst>
                </p:cNvPr>
                <p:cNvGrpSpPr/>
                <p:nvPr/>
              </p:nvGrpSpPr>
              <p:grpSpPr>
                <a:xfrm>
                  <a:off x="3870326" y="1905000"/>
                  <a:ext cx="4456112" cy="3792538"/>
                  <a:chOff x="3870326" y="1905000"/>
                  <a:chExt cx="4456112" cy="3792538"/>
                </a:xfrm>
              </p:grpSpPr>
              <p:sp>
                <p:nvSpPr>
                  <p:cNvPr id="25" name="îSlidé">
                    <a:extLst>
                      <a:ext uri="{FF2B5EF4-FFF2-40B4-BE49-F238E27FC236}">
                        <a16:creationId xmlns:a16="http://schemas.microsoft.com/office/drawing/2014/main" id="{EBB65EB5-16B0-4571-8490-A2C5F70619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6776" y="3290888"/>
                    <a:ext cx="1588" cy="1588"/>
                  </a:xfrm>
                  <a:prstGeom prst="rect">
                    <a:avLst/>
                  </a:prstGeom>
                  <a:solidFill>
                    <a:srgbClr val="44444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ïSļiḓe">
                    <a:extLst>
                      <a:ext uri="{FF2B5EF4-FFF2-40B4-BE49-F238E27FC236}">
                        <a16:creationId xmlns:a16="http://schemas.microsoft.com/office/drawing/2014/main" id="{B6B1E86C-84ED-4B4E-97FA-7C68494939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16451" y="1905000"/>
                    <a:ext cx="2597150" cy="2770188"/>
                  </a:xfrm>
                  <a:custGeom>
                    <a:avLst/>
                    <a:gdLst>
                      <a:gd name="T0" fmla="*/ 525 w 688"/>
                      <a:gd name="T1" fmla="*/ 306 h 734"/>
                      <a:gd name="T2" fmla="*/ 688 w 688"/>
                      <a:gd name="T3" fmla="*/ 366 h 734"/>
                      <a:gd name="T4" fmla="*/ 536 w 688"/>
                      <a:gd name="T5" fmla="*/ 109 h 734"/>
                      <a:gd name="T6" fmla="*/ 250 w 688"/>
                      <a:gd name="T7" fmla="*/ 109 h 734"/>
                      <a:gd name="T8" fmla="*/ 19 w 688"/>
                      <a:gd name="T9" fmla="*/ 497 h 734"/>
                      <a:gd name="T10" fmla="*/ 19 w 688"/>
                      <a:gd name="T11" fmla="*/ 497 h 734"/>
                      <a:gd name="T12" fmla="*/ 62 w 688"/>
                      <a:gd name="T13" fmla="*/ 669 h 734"/>
                      <a:gd name="T14" fmla="*/ 192 w 688"/>
                      <a:gd name="T15" fmla="*/ 734 h 734"/>
                      <a:gd name="T16" fmla="*/ 395 w 688"/>
                      <a:gd name="T17" fmla="*/ 392 h 734"/>
                      <a:gd name="T18" fmla="*/ 525 w 688"/>
                      <a:gd name="T19" fmla="*/ 306 h 7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8" h="734">
                        <a:moveTo>
                          <a:pt x="525" y="306"/>
                        </a:moveTo>
                        <a:cubicBezTo>
                          <a:pt x="641" y="298"/>
                          <a:pt x="682" y="357"/>
                          <a:pt x="688" y="366"/>
                        </a:cubicBezTo>
                        <a:cubicBezTo>
                          <a:pt x="536" y="109"/>
                          <a:pt x="536" y="109"/>
                          <a:pt x="536" y="109"/>
                        </a:cubicBezTo>
                        <a:cubicBezTo>
                          <a:pt x="471" y="0"/>
                          <a:pt x="314" y="0"/>
                          <a:pt x="250" y="109"/>
                        </a:cubicBezTo>
                        <a:cubicBezTo>
                          <a:pt x="19" y="497"/>
                          <a:pt x="19" y="497"/>
                          <a:pt x="19" y="497"/>
                        </a:cubicBezTo>
                        <a:cubicBezTo>
                          <a:pt x="19" y="497"/>
                          <a:pt x="19" y="497"/>
                          <a:pt x="19" y="497"/>
                        </a:cubicBezTo>
                        <a:cubicBezTo>
                          <a:pt x="19" y="497"/>
                          <a:pt x="0" y="605"/>
                          <a:pt x="62" y="669"/>
                        </a:cubicBezTo>
                        <a:cubicBezTo>
                          <a:pt x="121" y="728"/>
                          <a:pt x="192" y="734"/>
                          <a:pt x="192" y="734"/>
                        </a:cubicBezTo>
                        <a:cubicBezTo>
                          <a:pt x="395" y="392"/>
                          <a:pt x="395" y="392"/>
                          <a:pt x="395" y="392"/>
                        </a:cubicBezTo>
                        <a:cubicBezTo>
                          <a:pt x="395" y="392"/>
                          <a:pt x="436" y="313"/>
                          <a:pt x="525" y="30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71000">
                        <a:schemeClr val="accent1"/>
                      </a:gs>
                    </a:gsLst>
                    <a:lin ang="18900000" scaled="1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7" name="ïSḻíḋê">
                    <a:extLst>
                      <a:ext uri="{FF2B5EF4-FFF2-40B4-BE49-F238E27FC236}">
                        <a16:creationId xmlns:a16="http://schemas.microsoft.com/office/drawing/2014/main" id="{51E524C1-BDC3-40F3-A6B3-3356521D3F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70326" y="3781425"/>
                    <a:ext cx="3100388" cy="1916113"/>
                  </a:xfrm>
                  <a:custGeom>
                    <a:avLst/>
                    <a:gdLst>
                      <a:gd name="T0" fmla="*/ 217 w 822"/>
                      <a:gd name="T1" fmla="*/ 0 h 508"/>
                      <a:gd name="T2" fmla="*/ 66 w 822"/>
                      <a:gd name="T3" fmla="*/ 257 h 508"/>
                      <a:gd name="T4" fmla="*/ 209 w 822"/>
                      <a:gd name="T5" fmla="*/ 508 h 508"/>
                      <a:gd name="T6" fmla="*/ 591 w 822"/>
                      <a:gd name="T7" fmla="*/ 508 h 508"/>
                      <a:gd name="T8" fmla="*/ 652 w 822"/>
                      <a:gd name="T9" fmla="*/ 508 h 508"/>
                      <a:gd name="T10" fmla="*/ 787 w 822"/>
                      <a:gd name="T11" fmla="*/ 405 h 508"/>
                      <a:gd name="T12" fmla="*/ 795 w 822"/>
                      <a:gd name="T13" fmla="*/ 237 h 508"/>
                      <a:gd name="T14" fmla="*/ 593 w 822"/>
                      <a:gd name="T15" fmla="*/ 237 h 508"/>
                      <a:gd name="T16" fmla="*/ 390 w 822"/>
                      <a:gd name="T17" fmla="*/ 237 h 508"/>
                      <a:gd name="T18" fmla="*/ 260 w 822"/>
                      <a:gd name="T19" fmla="*/ 172 h 508"/>
                      <a:gd name="T20" fmla="*/ 217 w 822"/>
                      <a:gd name="T21" fmla="*/ 0 h 5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22" h="508">
                        <a:moveTo>
                          <a:pt x="217" y="0"/>
                        </a:moveTo>
                        <a:cubicBezTo>
                          <a:pt x="66" y="257"/>
                          <a:pt x="66" y="257"/>
                          <a:pt x="66" y="257"/>
                        </a:cubicBezTo>
                        <a:cubicBezTo>
                          <a:pt x="0" y="367"/>
                          <a:pt x="80" y="508"/>
                          <a:pt x="209" y="508"/>
                        </a:cubicBezTo>
                        <a:cubicBezTo>
                          <a:pt x="591" y="508"/>
                          <a:pt x="591" y="508"/>
                          <a:pt x="591" y="508"/>
                        </a:cubicBezTo>
                        <a:cubicBezTo>
                          <a:pt x="652" y="508"/>
                          <a:pt x="652" y="508"/>
                          <a:pt x="652" y="508"/>
                        </a:cubicBezTo>
                        <a:cubicBezTo>
                          <a:pt x="652" y="508"/>
                          <a:pt x="744" y="493"/>
                          <a:pt x="787" y="405"/>
                        </a:cubicBezTo>
                        <a:cubicBezTo>
                          <a:pt x="822" y="334"/>
                          <a:pt x="795" y="237"/>
                          <a:pt x="795" y="237"/>
                        </a:cubicBezTo>
                        <a:cubicBezTo>
                          <a:pt x="593" y="237"/>
                          <a:pt x="593" y="237"/>
                          <a:pt x="593" y="237"/>
                        </a:cubicBezTo>
                        <a:cubicBezTo>
                          <a:pt x="390" y="237"/>
                          <a:pt x="390" y="237"/>
                          <a:pt x="390" y="237"/>
                        </a:cubicBezTo>
                        <a:cubicBezTo>
                          <a:pt x="390" y="237"/>
                          <a:pt x="319" y="231"/>
                          <a:pt x="260" y="172"/>
                        </a:cubicBezTo>
                        <a:cubicBezTo>
                          <a:pt x="198" y="108"/>
                          <a:pt x="217" y="0"/>
                          <a:pt x="217" y="0"/>
                        </a:cubicBezTo>
                      </a:path>
                    </a:pathLst>
                  </a:custGeom>
                  <a:gradFill flip="none" rotWithShape="1">
                    <a:gsLst>
                      <a:gs pos="29000">
                        <a:schemeClr val="accent1">
                          <a:lumMod val="60000"/>
                          <a:lumOff val="40000"/>
                        </a:schemeClr>
                      </a:gs>
                      <a:gs pos="89000">
                        <a:schemeClr val="accent1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noFill/>
                    </a:endParaRPr>
                  </a:p>
                </p:txBody>
              </p:sp>
              <p:sp>
                <p:nvSpPr>
                  <p:cNvPr id="28" name="íṧļîdè">
                    <a:extLst>
                      <a:ext uri="{FF2B5EF4-FFF2-40B4-BE49-F238E27FC236}">
                        <a16:creationId xmlns:a16="http://schemas.microsoft.com/office/drawing/2014/main" id="{DC00AF10-F715-4D22-90AB-236196B369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07113" y="3030538"/>
                    <a:ext cx="2219325" cy="2667000"/>
                  </a:xfrm>
                  <a:custGeom>
                    <a:avLst/>
                    <a:gdLst>
                      <a:gd name="T0" fmla="*/ 523 w 588"/>
                      <a:gd name="T1" fmla="*/ 456 h 707"/>
                      <a:gd name="T2" fmla="*/ 294 w 588"/>
                      <a:gd name="T3" fmla="*/ 69 h 707"/>
                      <a:gd name="T4" fmla="*/ 294 w 588"/>
                      <a:gd name="T5" fmla="*/ 69 h 707"/>
                      <a:gd name="T6" fmla="*/ 294 w 588"/>
                      <a:gd name="T7" fmla="*/ 69 h 707"/>
                      <a:gd name="T8" fmla="*/ 294 w 588"/>
                      <a:gd name="T9" fmla="*/ 69 h 707"/>
                      <a:gd name="T10" fmla="*/ 293 w 588"/>
                      <a:gd name="T11" fmla="*/ 68 h 707"/>
                      <a:gd name="T12" fmla="*/ 130 w 588"/>
                      <a:gd name="T13" fmla="*/ 8 h 707"/>
                      <a:gd name="T14" fmla="*/ 0 w 588"/>
                      <a:gd name="T15" fmla="*/ 94 h 707"/>
                      <a:gd name="T16" fmla="*/ 202 w 588"/>
                      <a:gd name="T17" fmla="*/ 436 h 707"/>
                      <a:gd name="T18" fmla="*/ 194 w 588"/>
                      <a:gd name="T19" fmla="*/ 604 h 707"/>
                      <a:gd name="T20" fmla="*/ 59 w 588"/>
                      <a:gd name="T21" fmla="*/ 707 h 707"/>
                      <a:gd name="T22" fmla="*/ 380 w 588"/>
                      <a:gd name="T23" fmla="*/ 707 h 707"/>
                      <a:gd name="T24" fmla="*/ 523 w 588"/>
                      <a:gd name="T25" fmla="*/ 456 h 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88" h="707">
                        <a:moveTo>
                          <a:pt x="523" y="456"/>
                        </a:move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4" y="69"/>
                          <a:pt x="294" y="69"/>
                          <a:pt x="294" y="69"/>
                        </a:cubicBezTo>
                        <a:cubicBezTo>
                          <a:pt x="293" y="68"/>
                          <a:pt x="293" y="68"/>
                          <a:pt x="293" y="68"/>
                        </a:cubicBezTo>
                        <a:cubicBezTo>
                          <a:pt x="287" y="59"/>
                          <a:pt x="246" y="0"/>
                          <a:pt x="130" y="8"/>
                        </a:cubicBezTo>
                        <a:cubicBezTo>
                          <a:pt x="41" y="15"/>
                          <a:pt x="0" y="94"/>
                          <a:pt x="0" y="94"/>
                        </a:cubicBezTo>
                        <a:cubicBezTo>
                          <a:pt x="202" y="436"/>
                          <a:pt x="202" y="436"/>
                          <a:pt x="202" y="436"/>
                        </a:cubicBezTo>
                        <a:cubicBezTo>
                          <a:pt x="202" y="436"/>
                          <a:pt x="229" y="533"/>
                          <a:pt x="194" y="604"/>
                        </a:cubicBezTo>
                        <a:cubicBezTo>
                          <a:pt x="151" y="692"/>
                          <a:pt x="59" y="707"/>
                          <a:pt x="59" y="707"/>
                        </a:cubicBezTo>
                        <a:cubicBezTo>
                          <a:pt x="380" y="707"/>
                          <a:pt x="380" y="707"/>
                          <a:pt x="380" y="707"/>
                        </a:cubicBezTo>
                        <a:cubicBezTo>
                          <a:pt x="509" y="707"/>
                          <a:pt x="588" y="566"/>
                          <a:pt x="523" y="456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10000">
                        <a:schemeClr val="accent1">
                          <a:lumMod val="60000"/>
                          <a:lumOff val="40000"/>
                        </a:schemeClr>
                      </a:gs>
                      <a:gs pos="89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177800" dist="152400" dir="2700000" algn="tl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noFill/>
                    </a:endParaRPr>
                  </a:p>
                </p:txBody>
              </p:sp>
            </p:grpSp>
            <p:sp>
              <p:nvSpPr>
                <p:cNvPr id="22" name="iŝ1îdé">
                  <a:extLst>
                    <a:ext uri="{FF2B5EF4-FFF2-40B4-BE49-F238E27FC236}">
                      <a16:creationId xmlns:a16="http://schemas.microsoft.com/office/drawing/2014/main" id="{87AD412E-1F65-4B66-9FF6-13415728BF83}"/>
                    </a:ext>
                  </a:extLst>
                </p:cNvPr>
                <p:cNvSpPr/>
                <p:nvPr/>
              </p:nvSpPr>
              <p:spPr>
                <a:xfrm>
                  <a:off x="5521290" y="4940714"/>
                  <a:ext cx="134462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Extended essay</a:t>
                  </a:r>
                </a:p>
              </p:txBody>
            </p:sp>
            <p:sp>
              <p:nvSpPr>
                <p:cNvPr id="23" name="iş1iḑè">
                  <a:extLst>
                    <a:ext uri="{FF2B5EF4-FFF2-40B4-BE49-F238E27FC236}">
                      <a16:creationId xmlns:a16="http://schemas.microsoft.com/office/drawing/2014/main" id="{EAE8776A-44DD-46D2-8642-5E619FEFFFC5}"/>
                    </a:ext>
                  </a:extLst>
                </p:cNvPr>
                <p:cNvSpPr/>
                <p:nvPr/>
              </p:nvSpPr>
              <p:spPr>
                <a:xfrm rot="18041037">
                  <a:off x="4726023" y="3222713"/>
                  <a:ext cx="1279485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Theory of knowledge</a:t>
                  </a:r>
                </a:p>
              </p:txBody>
            </p:sp>
            <p:sp>
              <p:nvSpPr>
                <p:cNvPr id="24" name="ïsļiḓé">
                  <a:extLst>
                    <a:ext uri="{FF2B5EF4-FFF2-40B4-BE49-F238E27FC236}">
                      <a16:creationId xmlns:a16="http://schemas.microsoft.com/office/drawing/2014/main" id="{BBE88094-5440-46EB-9B53-24BA5D03EA35}"/>
                    </a:ext>
                  </a:extLst>
                </p:cNvPr>
                <p:cNvSpPr/>
                <p:nvPr/>
              </p:nvSpPr>
              <p:spPr>
                <a:xfrm rot="3545954">
                  <a:off x="6471966" y="3566537"/>
                  <a:ext cx="1167627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Creativity Activity</a:t>
                  </a:r>
                </a:p>
                <a:p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Service</a:t>
                  </a:r>
                </a:p>
              </p:txBody>
            </p:sp>
          </p:grpSp>
          <p:grpSp>
            <p:nvGrpSpPr>
              <p:cNvPr id="9" name="íṥlîďê">
                <a:extLst>
                  <a:ext uri="{FF2B5EF4-FFF2-40B4-BE49-F238E27FC236}">
                    <a16:creationId xmlns:a16="http://schemas.microsoft.com/office/drawing/2014/main" id="{61EACF3A-365C-4431-8C3F-58AF65FD1F0B}"/>
                  </a:ext>
                </a:extLst>
              </p:cNvPr>
              <p:cNvGrpSpPr/>
              <p:nvPr/>
            </p:nvGrpSpPr>
            <p:grpSpPr>
              <a:xfrm>
                <a:off x="1199481" y="2208877"/>
                <a:ext cx="3677771" cy="1393651"/>
                <a:chOff x="314487" y="2409048"/>
                <a:chExt cx="3677771" cy="1393651"/>
              </a:xfrm>
            </p:grpSpPr>
            <p:sp>
              <p:nvSpPr>
                <p:cNvPr id="18" name="îşļíďè">
                  <a:extLst>
                    <a:ext uri="{FF2B5EF4-FFF2-40B4-BE49-F238E27FC236}">
                      <a16:creationId xmlns:a16="http://schemas.microsoft.com/office/drawing/2014/main" id="{D896A1C5-FD12-431B-91DB-67A58F78A546}"/>
                    </a:ext>
                  </a:extLst>
                </p:cNvPr>
                <p:cNvSpPr/>
                <p:nvPr/>
              </p:nvSpPr>
              <p:spPr>
                <a:xfrm>
                  <a:off x="314487" y="2409048"/>
                  <a:ext cx="3356910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Theory of knowledge(TOK)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知识理论</a:t>
                  </a:r>
                </a:p>
              </p:txBody>
            </p:sp>
            <p:sp>
              <p:nvSpPr>
                <p:cNvPr id="19" name="işḻïdè">
                  <a:extLst>
                    <a:ext uri="{FF2B5EF4-FFF2-40B4-BE49-F238E27FC236}">
                      <a16:creationId xmlns:a16="http://schemas.microsoft.com/office/drawing/2014/main" id="{8DD1ABAF-2B61-47C0-8AEE-2BB4FDA16001}"/>
                    </a:ext>
                  </a:extLst>
                </p:cNvPr>
                <p:cNvSpPr/>
                <p:nvPr/>
              </p:nvSpPr>
              <p:spPr>
                <a:xfrm>
                  <a:off x="660400" y="3129400"/>
                  <a:ext cx="3072891" cy="6732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TOK is assessed through an oral presentation and a 1,600 word essay.</a:t>
                  </a:r>
                </a:p>
              </p:txBody>
            </p:sp>
            <p:sp>
              <p:nvSpPr>
                <p:cNvPr id="20" name="îs1ïdê">
                  <a:extLst>
                    <a:ext uri="{FF2B5EF4-FFF2-40B4-BE49-F238E27FC236}">
                      <a16:creationId xmlns:a16="http://schemas.microsoft.com/office/drawing/2014/main" id="{3C4B556E-1B5B-422D-AF95-F95786F43024}"/>
                    </a:ext>
                  </a:extLst>
                </p:cNvPr>
                <p:cNvSpPr txBox="1"/>
                <p:nvPr/>
              </p:nvSpPr>
              <p:spPr>
                <a:xfrm>
                  <a:off x="3236923" y="2709767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01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" name="işľîḍe">
                <a:extLst>
                  <a:ext uri="{FF2B5EF4-FFF2-40B4-BE49-F238E27FC236}">
                    <a16:creationId xmlns:a16="http://schemas.microsoft.com/office/drawing/2014/main" id="{3A692CA6-4760-4EBD-A41A-C3CA0C3231DA}"/>
                  </a:ext>
                </a:extLst>
              </p:cNvPr>
              <p:cNvGrpSpPr/>
              <p:nvPr/>
            </p:nvGrpSpPr>
            <p:grpSpPr>
              <a:xfrm>
                <a:off x="943809" y="4007012"/>
                <a:ext cx="3310784" cy="1698030"/>
                <a:chOff x="-6815915" y="3527230"/>
                <a:chExt cx="3310784" cy="1698030"/>
              </a:xfrm>
            </p:grpSpPr>
            <p:sp>
              <p:nvSpPr>
                <p:cNvPr id="15" name="íśḻiḋé">
                  <a:extLst>
                    <a:ext uri="{FF2B5EF4-FFF2-40B4-BE49-F238E27FC236}">
                      <a16:creationId xmlns:a16="http://schemas.microsoft.com/office/drawing/2014/main" id="{2A04656B-7EC6-414C-BBA6-6DD91E4845B6}"/>
                    </a:ext>
                  </a:extLst>
                </p:cNvPr>
                <p:cNvSpPr/>
                <p:nvPr/>
              </p:nvSpPr>
              <p:spPr>
                <a:xfrm>
                  <a:off x="-6815915" y="3527230"/>
                  <a:ext cx="2920999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Extended essay(EE)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专题论文</a:t>
                  </a:r>
                </a:p>
              </p:txBody>
            </p:sp>
            <p:sp>
              <p:nvSpPr>
                <p:cNvPr id="16" name="iṣḷide">
                  <a:extLst>
                    <a:ext uri="{FF2B5EF4-FFF2-40B4-BE49-F238E27FC236}">
                      <a16:creationId xmlns:a16="http://schemas.microsoft.com/office/drawing/2014/main" id="{A7BB2CB9-879C-4780-8D20-0E7432CE1494}"/>
                    </a:ext>
                  </a:extLst>
                </p:cNvPr>
                <p:cNvSpPr/>
                <p:nvPr/>
              </p:nvSpPr>
              <p:spPr>
                <a:xfrm>
                  <a:off x="-6716798" y="4311896"/>
                  <a:ext cx="3072891" cy="9133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EE is an independent, self-directed piece of research, finishing with a 4,000-word paper.</a:t>
                  </a:r>
                </a:p>
              </p:txBody>
            </p:sp>
            <p:sp>
              <p:nvSpPr>
                <p:cNvPr id="17" name="iŝ1îďé">
                  <a:extLst>
                    <a:ext uri="{FF2B5EF4-FFF2-40B4-BE49-F238E27FC236}">
                      <a16:creationId xmlns:a16="http://schemas.microsoft.com/office/drawing/2014/main" id="{FA0D34F4-A253-45AA-A5FB-620BED072976}"/>
                    </a:ext>
                  </a:extLst>
                </p:cNvPr>
                <p:cNvSpPr txBox="1"/>
                <p:nvPr/>
              </p:nvSpPr>
              <p:spPr>
                <a:xfrm>
                  <a:off x="-4260466" y="3763728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02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1" name="ís1íḍé">
                <a:extLst>
                  <a:ext uri="{FF2B5EF4-FFF2-40B4-BE49-F238E27FC236}">
                    <a16:creationId xmlns:a16="http://schemas.microsoft.com/office/drawing/2014/main" id="{8F86C79E-A613-46AB-8C3F-D32333ED959A}"/>
                  </a:ext>
                </a:extLst>
              </p:cNvPr>
              <p:cNvGrpSpPr/>
              <p:nvPr/>
            </p:nvGrpSpPr>
            <p:grpSpPr>
              <a:xfrm>
                <a:off x="7725060" y="2601537"/>
                <a:ext cx="3767193" cy="1897645"/>
                <a:chOff x="7625158" y="713465"/>
                <a:chExt cx="3767193" cy="1897645"/>
              </a:xfrm>
            </p:grpSpPr>
            <p:sp>
              <p:nvSpPr>
                <p:cNvPr id="12" name="îṩľíḍê">
                  <a:extLst>
                    <a:ext uri="{FF2B5EF4-FFF2-40B4-BE49-F238E27FC236}">
                      <a16:creationId xmlns:a16="http://schemas.microsoft.com/office/drawing/2014/main" id="{FD9C00BC-0818-47C9-A659-D8D26293A5F3}"/>
                    </a:ext>
                  </a:extLst>
                </p:cNvPr>
                <p:cNvSpPr/>
                <p:nvPr/>
              </p:nvSpPr>
              <p:spPr>
                <a:xfrm>
                  <a:off x="7625158" y="713465"/>
                  <a:ext cx="3767193" cy="7721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/>
                <a:p>
                  <a:pPr algn="ctr"/>
                  <a:r>
                    <a:rPr kumimoji="1" lang="en-US" altLang="zh-CN" b="1" dirty="0">
                      <a:solidFill>
                        <a:schemeClr val="tx1"/>
                      </a:solidFill>
                    </a:rPr>
                    <a:t>Creativity, Activity, Service(CAS)</a:t>
                  </a:r>
                </a:p>
                <a:p>
                  <a:pPr algn="ctr"/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创造、活动与服务</a:t>
                  </a:r>
                </a:p>
              </p:txBody>
            </p:sp>
            <p:sp>
              <p:nvSpPr>
                <p:cNvPr id="13" name="íSľîdé">
                  <a:extLst>
                    <a:ext uri="{FF2B5EF4-FFF2-40B4-BE49-F238E27FC236}">
                      <a16:creationId xmlns:a16="http://schemas.microsoft.com/office/drawing/2014/main" id="{0453C2FC-D1C6-4453-AA44-4B29E845F260}"/>
                    </a:ext>
                  </a:extLst>
                </p:cNvPr>
                <p:cNvSpPr/>
                <p:nvPr/>
              </p:nvSpPr>
              <p:spPr>
                <a:xfrm>
                  <a:off x="8229148" y="1457680"/>
                  <a:ext cx="3072891" cy="115343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CAS is one of the three essential elements that every student must complete as part of the Diploma 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Programme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 (DP).</a:t>
                  </a:r>
                </a:p>
              </p:txBody>
            </p:sp>
            <p:sp>
              <p:nvSpPr>
                <p:cNvPr id="14" name="íSļíḑé">
                  <a:extLst>
                    <a:ext uri="{FF2B5EF4-FFF2-40B4-BE49-F238E27FC236}">
                      <a16:creationId xmlns:a16="http://schemas.microsoft.com/office/drawing/2014/main" id="{AE838CA7-A29E-466A-A5B4-D769AA68D940}"/>
                    </a:ext>
                  </a:extLst>
                </p:cNvPr>
                <p:cNvSpPr txBox="1"/>
                <p:nvPr/>
              </p:nvSpPr>
              <p:spPr>
                <a:xfrm>
                  <a:off x="10546704" y="1237791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r"/>
                  <a:r>
                    <a:rPr kumimoji="1" lang="en-US" altLang="zh-CN" sz="4000" b="1" dirty="0">
                      <a:solidFill>
                        <a:schemeClr val="accent1"/>
                      </a:solidFill>
                    </a:rPr>
                    <a:t>03</a:t>
                  </a:r>
                  <a:endParaRPr kumimoji="1" lang="zh-CN" altLang="en-US" sz="4000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pic>
        <p:nvPicPr>
          <p:cNvPr id="31" name="Picture 6" descr="IB">
            <a:extLst>
              <a:ext uri="{FF2B5EF4-FFF2-40B4-BE49-F238E27FC236}">
                <a16:creationId xmlns:a16="http://schemas.microsoft.com/office/drawing/2014/main" id="{2A57629D-38EF-4179-A8DC-9C2039A1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176" y="393331"/>
            <a:ext cx="1302578" cy="127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532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92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1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5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239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185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1049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950977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91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70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9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32C49"/>
      </a:accent1>
      <a:accent2>
        <a:srgbClr val="3F495F"/>
      </a:accent2>
      <a:accent3>
        <a:srgbClr val="FF6B42"/>
      </a:accent3>
      <a:accent4>
        <a:srgbClr val="232C49"/>
      </a:accent4>
      <a:accent5>
        <a:srgbClr val="232C49"/>
      </a:accent5>
      <a:accent6>
        <a:srgbClr val="232C49"/>
      </a:accent6>
      <a:hlink>
        <a:srgbClr val="F84D4D"/>
      </a:hlink>
      <a:folHlink>
        <a:srgbClr val="979797"/>
      </a:folHlink>
    </a:clrScheme>
    <a:fontScheme name="aplc4lm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32C49"/>
    </a:accent1>
    <a:accent2>
      <a:srgbClr val="3F495F"/>
    </a:accent2>
    <a:accent3>
      <a:srgbClr val="FF6B42"/>
    </a:accent3>
    <a:accent4>
      <a:srgbClr val="232C49"/>
    </a:accent4>
    <a:accent5>
      <a:srgbClr val="232C49"/>
    </a:accent5>
    <a:accent6>
      <a:srgbClr val="232C49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161</TotalTime>
  <Words>2143</Words>
  <Application>Microsoft Office PowerPoint</Application>
  <PresentationFormat>宽屏</PresentationFormat>
  <Paragraphs>362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Designed by iSlide</vt:lpstr>
      <vt:lpstr>PowerPoint 演示文稿</vt:lpstr>
      <vt:lpstr>PowerPoint 演示文稿</vt:lpstr>
      <vt:lpstr>两大课程介绍</vt:lpstr>
      <vt:lpstr>什么是IBDP课程</vt:lpstr>
      <vt:lpstr>什么是IBDP课程</vt:lpstr>
      <vt:lpstr>IBDP Curriculum 课程介绍</vt:lpstr>
      <vt:lpstr>IBDP Curriculum 课程介绍</vt:lpstr>
      <vt:lpstr>IBDP Curriculum 课程介绍</vt:lpstr>
      <vt:lpstr>IBDP Curriculum 课程介绍</vt:lpstr>
      <vt:lpstr>IBDP 开设课程</vt:lpstr>
      <vt:lpstr>什么是A-level</vt:lpstr>
      <vt:lpstr>IGCSE to A-level   高一-高三</vt:lpstr>
      <vt:lpstr>A-level课程：高一（IGCSE)开设课程</vt:lpstr>
      <vt:lpstr>A-level课程评分</vt:lpstr>
      <vt:lpstr>两大课程对比</vt:lpstr>
      <vt:lpstr>IB课程和A-level课程对比</vt:lpstr>
      <vt:lpstr>大学申请要求分析</vt:lpstr>
      <vt:lpstr>伦敦大学学院(QS:8)</vt:lpstr>
      <vt:lpstr>南安普顿大学(QS:78)</vt:lpstr>
      <vt:lpstr>园外毕业生录取信息分享</vt:lpstr>
      <vt:lpstr>园外往届毕业生成绩</vt:lpstr>
      <vt:lpstr>园外往届毕业生成绩</vt:lpstr>
      <vt:lpstr>园外往届毕业生成绩及录取信息</vt:lpstr>
      <vt:lpstr>园外往届毕业生申请案例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Zhangpengyi</cp:lastModifiedBy>
  <cp:revision>42</cp:revision>
  <cp:lastPrinted>2021-12-05T16:00:00Z</cp:lastPrinted>
  <dcterms:created xsi:type="dcterms:W3CDTF">2021-12-05T16:00:00Z</dcterms:created>
  <dcterms:modified xsi:type="dcterms:W3CDTF">2023-02-21T08:30:36Z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45e690c5-5685-460d-b310-cbe67ebf5dcd</vt:lpwstr>
  </property>
  <property fmtid="{D5CDD505-2E9C-101B-9397-08002B2CF9AE}" pid="3" name="_2015_ms_pID_725343">
    <vt:lpwstr>(2)w5PTSaagRYmg2TLnyXx4Wh7tA02tsG3y3DYU/GRvSaNaXWKUrn1JWSlHh122giL8g5BQQsNR
xcvdRs2SU0fL7iUkuuOdjw14SqYkP4efhSnxdvJGD9jkcEdzArdLXJPayErshz1f2/fwp0tY
R/VwsQ+YI2ALZhucvir6HE3OOV6cmtQ5QDMsWpoBu9h3OCdiD9E7vHmCkY1mYzk2dWpKQ5br
O86SDctylI5AoVPsWb</vt:lpwstr>
  </property>
  <property fmtid="{D5CDD505-2E9C-101B-9397-08002B2CF9AE}" pid="4" name="_2015_ms_pID_7253431">
    <vt:lpwstr>oPEaA2gdwMhjdsN6wIPSO+i8j6yUt7xS8XUMGGzyoED+dJ0mqE3zAw
ZHB+w4vXuLj1tQSjSOY16zND2ixDXXncTINCycl7UFwuavLUOkw68A9Xi7cboluL1FEa7cuW
no2ckQdxAPDFxPvjL7ixkf/d9mhw5F6BYEoXv7FWArsGF/12gHqqaedcsKZa8uhxxpqUi9aF
5fPXOUImFAodUCnH</vt:lpwstr>
  </property>
</Properties>
</file>