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22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23.xml" ContentType="application/vnd.openxmlformats-officedocument.presentationml.tags+xml"/>
  <Override PartName="/ppt/notesSlides/notesSlide2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Override4.xml" ContentType="application/vnd.openxmlformats-officedocument.themeOverride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3" r:id="rId2"/>
    <p:sldId id="259" r:id="rId3"/>
    <p:sldId id="258" r:id="rId4"/>
    <p:sldId id="587" r:id="rId5"/>
    <p:sldId id="318" r:id="rId6"/>
    <p:sldId id="326" r:id="rId7"/>
    <p:sldId id="322" r:id="rId8"/>
    <p:sldId id="593" r:id="rId9"/>
    <p:sldId id="594" r:id="rId10"/>
    <p:sldId id="592" r:id="rId11"/>
    <p:sldId id="596" r:id="rId12"/>
    <p:sldId id="309" r:id="rId13"/>
    <p:sldId id="264" r:id="rId14"/>
    <p:sldId id="310" r:id="rId15"/>
    <p:sldId id="600" r:id="rId16"/>
    <p:sldId id="589" r:id="rId17"/>
    <p:sldId id="588" r:id="rId18"/>
    <p:sldId id="601" r:id="rId19"/>
    <p:sldId id="311" r:id="rId20"/>
    <p:sldId id="315" r:id="rId21"/>
    <p:sldId id="313" r:id="rId22"/>
    <p:sldId id="536" r:id="rId23"/>
    <p:sldId id="598" r:id="rId24"/>
    <p:sldId id="599" r:id="rId25"/>
    <p:sldId id="262" r:id="rId26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856" userDrawn="1">
          <p15:clr>
            <a:srgbClr val="A4A3A4"/>
          </p15:clr>
        </p15:guide>
        <p15:guide id="3" orient="horz" pos="10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495F"/>
    <a:srgbClr val="1B233A"/>
    <a:srgbClr val="080D10"/>
    <a:srgbClr val="161A1C"/>
    <a:srgbClr val="C83126"/>
    <a:srgbClr val="00AEC4"/>
    <a:srgbClr val="00DFEC"/>
    <a:srgbClr val="00DCEA"/>
    <a:srgbClr val="53D9ED"/>
    <a:srgbClr val="01AD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366" autoAdjust="0"/>
  </p:normalViewPr>
  <p:slideViewPr>
    <p:cSldViewPr snapToGrid="0" showGuides="1">
      <p:cViewPr varScale="1">
        <p:scale>
          <a:sx n="75" d="100"/>
          <a:sy n="75" d="100"/>
        </p:scale>
        <p:origin x="72" y="782"/>
      </p:cViewPr>
      <p:guideLst>
        <p:guide pos="6856"/>
        <p:guide orient="horz" pos="1026"/>
      </p:guideLst>
    </p:cSldViewPr>
  </p:slideViewPr>
  <p:outlineViewPr>
    <p:cViewPr>
      <p:scale>
        <a:sx n="33" d="100"/>
        <a:sy n="33" d="100"/>
      </p:scale>
      <p:origin x="0" y="-7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13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30015504\Desktop\2018-2022&#24405;&#21462;&#22270;&#34920;&#20998;&#26512;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30015504\Desktop\2018-2022&#24405;&#21462;&#22270;&#34920;&#20998;&#26512;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30015504\Desktop\2018-2022&#24405;&#21462;&#22270;&#34920;&#20998;&#26512;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30015504\Desktop\2018-2022&#24405;&#21462;&#22270;&#34920;&#20998;&#26512;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30015504\Desktop\2018-2022&#24405;&#21462;&#22270;&#34920;&#20998;&#26512;(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30015504\Desktop\2018-2022&#24405;&#21462;&#22270;&#34920;&#20998;&#26512;(1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zh-CN" dirty="0"/>
              <a:t>毕业生</a:t>
            </a:r>
            <a:r>
              <a:rPr lang="zh-CN" altLang="en-US" dirty="0"/>
              <a:t>最高</a:t>
            </a:r>
            <a:r>
              <a:rPr lang="zh-CN" dirty="0"/>
              <a:t>成绩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Text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circle"/>
              <c:size val="7"/>
              <c:spPr>
                <a:solidFill>
                  <a:schemeClr val="accent1"/>
                </a:solidFill>
                <a:ln w="101600">
                  <a:solidFill>
                    <a:schemeClr val="accent1">
                      <a:alpha val="2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F4D-42B0-8925-7ECCA8301C4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1">
                  <c:v>42</c:v>
                </c:pt>
                <c:pt idx="2">
                  <c:v>43</c:v>
                </c:pt>
                <c:pt idx="3">
                  <c:v>42</c:v>
                </c:pt>
                <c:pt idx="4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D-42B0-8925-7ECCA8301C4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113814592"/>
        <c:axId val="2113811312"/>
      </c:lineChart>
      <c:catAx>
        <c:axId val="2113814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r>
                  <a:rPr lang="en-US"/>
                  <a:t>Year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2113811312"/>
        <c:crosses val="autoZero"/>
        <c:auto val="1"/>
        <c:lblAlgn val="ctr"/>
        <c:lblOffset val="100"/>
        <c:tickMarkSkip val="10"/>
        <c:noMultiLvlLbl val="0"/>
      </c:catAx>
      <c:valAx>
        <c:axId val="2113811312"/>
        <c:scaling>
          <c:orientation val="minMax"/>
          <c:max val="45"/>
          <c:min val="38"/>
        </c:scaling>
        <c:delete val="0"/>
        <c:axPos val="l"/>
        <c:majorGridlines>
          <c:spPr>
            <a:ln w="9525" cap="flat" cmpd="sng" algn="ctr">
              <a:solidFill>
                <a:schemeClr val="tx2">
                  <a:alpha val="1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alpha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211381459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zh-CN" dirty="0"/>
              <a:t>毕业生</a:t>
            </a:r>
            <a:r>
              <a:rPr lang="zh-CN" altLang="en-US" dirty="0"/>
              <a:t>平均</a:t>
            </a:r>
            <a:r>
              <a:rPr lang="zh-CN" dirty="0"/>
              <a:t>成绩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Text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circle"/>
              <c:size val="7"/>
              <c:spPr>
                <a:solidFill>
                  <a:schemeClr val="accent1"/>
                </a:solidFill>
                <a:ln w="101600">
                  <a:solidFill>
                    <a:schemeClr val="accent1">
                      <a:alpha val="2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BE9-4CE0-AF41-6DB9B3138B48}"/>
              </c:ext>
            </c:extLst>
          </c:dPt>
          <c:dLbls>
            <c:dLbl>
              <c:idx val="3"/>
              <c:layout>
                <c:manualLayout>
                  <c:x val="-1.0055773914530672E-2"/>
                  <c:y val="3.31950246907302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BE9-4CE0-AF41-6DB9B3138B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35</c:v>
                </c:pt>
                <c:pt idx="2">
                  <c:v>36</c:v>
                </c:pt>
                <c:pt idx="3">
                  <c:v>38</c:v>
                </c:pt>
                <c:pt idx="4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BE9-4CE0-AF41-6DB9B3138B4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113814592"/>
        <c:axId val="2113811312"/>
      </c:lineChart>
      <c:catAx>
        <c:axId val="2113814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r>
                  <a:rPr lang="en-US"/>
                  <a:t>Year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2113811312"/>
        <c:crosses val="autoZero"/>
        <c:auto val="1"/>
        <c:lblAlgn val="ctr"/>
        <c:lblOffset val="100"/>
        <c:tickMarkSkip val="10"/>
        <c:noMultiLvlLbl val="0"/>
      </c:catAx>
      <c:valAx>
        <c:axId val="2113811312"/>
        <c:scaling>
          <c:orientation val="minMax"/>
          <c:max val="40"/>
          <c:min val="30"/>
        </c:scaling>
        <c:delete val="0"/>
        <c:axPos val="l"/>
        <c:majorGridlines>
          <c:spPr>
            <a:ln w="9525" cap="flat" cmpd="sng" algn="ctr">
              <a:solidFill>
                <a:schemeClr val="tx2">
                  <a:alpha val="1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alpha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211381459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/>
              <a:t>2020</a:t>
            </a:r>
            <a:r>
              <a:rPr lang="zh-CN"/>
              <a:t>成绩分布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'2020'!$E$1</c:f>
              <c:strCache>
                <c:ptCount val="1"/>
                <c:pt idx="0">
                  <c:v>人数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35D-45B2-9708-003461EBAE12}"/>
              </c:ext>
            </c:extLst>
          </c:dPt>
          <c:dPt>
            <c:idx val="1"/>
            <c:bubble3D val="0"/>
            <c:spPr>
              <a:solidFill>
                <a:schemeClr val="accent2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35D-45B2-9708-003461EBAE12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35D-45B2-9708-003461EBAE12}"/>
              </c:ext>
            </c:extLst>
          </c:dPt>
          <c:dPt>
            <c:idx val="3"/>
            <c:bubble3D val="0"/>
            <c:spPr>
              <a:solidFill>
                <a:schemeClr val="accent2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35D-45B2-9708-003461EBAE12}"/>
              </c:ext>
            </c:extLst>
          </c:dPt>
          <c:dPt>
            <c:idx val="4"/>
            <c:bubble3D val="0"/>
            <c:spPr>
              <a:solidFill>
                <a:schemeClr val="accent2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35D-45B2-9708-003461EBAE12}"/>
              </c:ext>
            </c:extLst>
          </c:dPt>
          <c:dLbls>
            <c:dLbl>
              <c:idx val="4"/>
              <c:layout>
                <c:manualLayout>
                  <c:x val="-0.20755905511811024"/>
                  <c:y val="5.418250520409086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35D-45B2-9708-003461EBAE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'2020'!$D$2:$D$6</c:f>
              <c:strCache>
                <c:ptCount val="5"/>
                <c:pt idx="0">
                  <c:v>40分及以上</c:v>
                </c:pt>
                <c:pt idx="1">
                  <c:v>38分-39分</c:v>
                </c:pt>
                <c:pt idx="2">
                  <c:v>36分-37分</c:v>
                </c:pt>
                <c:pt idx="3">
                  <c:v>30分-35分</c:v>
                </c:pt>
                <c:pt idx="4">
                  <c:v>30分以下</c:v>
                </c:pt>
              </c:strCache>
            </c:strRef>
          </c:cat>
          <c:val>
            <c:numRef>
              <c:f>'2020'!$E$2:$E$6</c:f>
              <c:numCache>
                <c:formatCode>General</c:formatCode>
                <c:ptCount val="5"/>
                <c:pt idx="0">
                  <c:v>7</c:v>
                </c:pt>
                <c:pt idx="1">
                  <c:v>4</c:v>
                </c:pt>
                <c:pt idx="2">
                  <c:v>3</c:v>
                </c:pt>
                <c:pt idx="3">
                  <c:v>16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35D-45B2-9708-003461EBAE12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/>
              <a:t>2021</a:t>
            </a:r>
            <a:r>
              <a:rPr lang="zh-CN"/>
              <a:t>成绩分布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'2021'!$E$1</c:f>
              <c:strCache>
                <c:ptCount val="1"/>
                <c:pt idx="0">
                  <c:v>人数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60-476A-8BB3-065E05A93138}"/>
              </c:ext>
            </c:extLst>
          </c:dPt>
          <c:dPt>
            <c:idx val="1"/>
            <c:bubble3D val="0"/>
            <c:spPr>
              <a:solidFill>
                <a:schemeClr val="accent2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F60-476A-8BB3-065E05A93138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F60-476A-8BB3-065E05A93138}"/>
              </c:ext>
            </c:extLst>
          </c:dPt>
          <c:dPt>
            <c:idx val="3"/>
            <c:bubble3D val="0"/>
            <c:spPr>
              <a:solidFill>
                <a:schemeClr val="accent2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F60-476A-8BB3-065E05A93138}"/>
              </c:ext>
            </c:extLst>
          </c:dPt>
          <c:dPt>
            <c:idx val="4"/>
            <c:bubble3D val="0"/>
            <c:spPr>
              <a:solidFill>
                <a:schemeClr val="accent2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F60-476A-8BB3-065E05A9313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'2021'!$D$2:$D$6</c:f>
              <c:strCache>
                <c:ptCount val="5"/>
                <c:pt idx="0">
                  <c:v>40分及以上</c:v>
                </c:pt>
                <c:pt idx="1">
                  <c:v>38分-39分</c:v>
                </c:pt>
                <c:pt idx="2">
                  <c:v>36分-37分</c:v>
                </c:pt>
                <c:pt idx="3">
                  <c:v>30分-35分</c:v>
                </c:pt>
                <c:pt idx="4">
                  <c:v>30分以下</c:v>
                </c:pt>
              </c:strCache>
            </c:strRef>
          </c:cat>
          <c:val>
            <c:numRef>
              <c:f>'2021'!$E$2:$E$6</c:f>
              <c:numCache>
                <c:formatCode>General</c:formatCode>
                <c:ptCount val="5"/>
                <c:pt idx="0">
                  <c:v>6</c:v>
                </c:pt>
                <c:pt idx="1">
                  <c:v>4</c:v>
                </c:pt>
                <c:pt idx="2">
                  <c:v>2</c:v>
                </c:pt>
                <c:pt idx="3">
                  <c:v>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F60-476A-8BB3-065E05A93138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/>
              <a:t>2022</a:t>
            </a:r>
            <a:r>
              <a:rPr lang="zh-CN"/>
              <a:t>成绩分布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'2022'!$E$1</c:f>
              <c:strCache>
                <c:ptCount val="1"/>
                <c:pt idx="0">
                  <c:v>人数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E81-4B60-AA14-77E9FEFD6981}"/>
              </c:ext>
            </c:extLst>
          </c:dPt>
          <c:dPt>
            <c:idx val="1"/>
            <c:bubble3D val="0"/>
            <c:spPr>
              <a:solidFill>
                <a:schemeClr val="accent2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E81-4B60-AA14-77E9FEFD6981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E81-4B60-AA14-77E9FEFD6981}"/>
              </c:ext>
            </c:extLst>
          </c:dPt>
          <c:dPt>
            <c:idx val="3"/>
            <c:bubble3D val="0"/>
            <c:spPr>
              <a:solidFill>
                <a:schemeClr val="accent2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E81-4B60-AA14-77E9FEFD6981}"/>
              </c:ext>
            </c:extLst>
          </c:dPt>
          <c:dPt>
            <c:idx val="4"/>
            <c:bubble3D val="0"/>
            <c:spPr>
              <a:solidFill>
                <a:schemeClr val="accent2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E81-4B60-AA14-77E9FEFD698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'2022'!$D$2:$D$6</c:f>
              <c:strCache>
                <c:ptCount val="5"/>
                <c:pt idx="0">
                  <c:v>40分及以上</c:v>
                </c:pt>
                <c:pt idx="1">
                  <c:v>38分-39分</c:v>
                </c:pt>
                <c:pt idx="2">
                  <c:v>36分-37分</c:v>
                </c:pt>
                <c:pt idx="3">
                  <c:v>30分-35分</c:v>
                </c:pt>
                <c:pt idx="4">
                  <c:v>30分以下</c:v>
                </c:pt>
              </c:strCache>
            </c:strRef>
          </c:cat>
          <c:val>
            <c:numRef>
              <c:f>'2022'!$E$2:$E$6</c:f>
              <c:numCache>
                <c:formatCode>General</c:formatCode>
                <c:ptCount val="5"/>
                <c:pt idx="0">
                  <c:v>9</c:v>
                </c:pt>
                <c:pt idx="1">
                  <c:v>2</c:v>
                </c:pt>
                <c:pt idx="2">
                  <c:v>5</c:v>
                </c:pt>
                <c:pt idx="3">
                  <c:v>7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E81-4B60-AA14-77E9FEFD6981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 dirty="0"/>
              <a:t>2020</a:t>
            </a:r>
            <a:r>
              <a:rPr lang="zh-CN" altLang="en-US" dirty="0"/>
              <a:t>录取大学</a:t>
            </a:r>
            <a:r>
              <a:rPr lang="en-US" dirty="0"/>
              <a:t>QS</a:t>
            </a:r>
            <a:r>
              <a:rPr lang="zh-CN" altLang="en-US" dirty="0"/>
              <a:t>世界</a:t>
            </a:r>
            <a:r>
              <a:rPr lang="zh-CN" dirty="0"/>
              <a:t>排名统计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'2020'!$B$36</c:f>
              <c:strCache>
                <c:ptCount val="1"/>
                <c:pt idx="0">
                  <c:v>人数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1EA-4657-A73E-7EACECF1A431}"/>
              </c:ext>
            </c:extLst>
          </c:dPt>
          <c:dPt>
            <c:idx val="1"/>
            <c:bubble3D val="0"/>
            <c:spPr>
              <a:solidFill>
                <a:schemeClr val="accent3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1EA-4657-A73E-7EACECF1A431}"/>
              </c:ext>
            </c:extLst>
          </c:dPt>
          <c:dPt>
            <c:idx val="2"/>
            <c:bubble3D val="0"/>
            <c:spPr>
              <a:solidFill>
                <a:schemeClr val="accent3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1EA-4657-A73E-7EACECF1A431}"/>
              </c:ext>
            </c:extLst>
          </c:dPt>
          <c:dPt>
            <c:idx val="3"/>
            <c:bubble3D val="0"/>
            <c:spPr>
              <a:solidFill>
                <a:schemeClr val="accent3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1EA-4657-A73E-7EACECF1A43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'2020'!$A$37:$A$40</c:f>
              <c:strCache>
                <c:ptCount val="4"/>
                <c:pt idx="0">
                  <c:v>Top 20</c:v>
                </c:pt>
                <c:pt idx="1">
                  <c:v>Top 21-30</c:v>
                </c:pt>
                <c:pt idx="2">
                  <c:v>Top 31-50</c:v>
                </c:pt>
                <c:pt idx="3">
                  <c:v>Top 51-100</c:v>
                </c:pt>
              </c:strCache>
            </c:strRef>
          </c:cat>
          <c:val>
            <c:numRef>
              <c:f>'2020'!$B$37:$B$40</c:f>
              <c:numCache>
                <c:formatCode>General</c:formatCode>
                <c:ptCount val="4"/>
                <c:pt idx="0">
                  <c:v>9</c:v>
                </c:pt>
                <c:pt idx="1">
                  <c:v>8</c:v>
                </c:pt>
                <c:pt idx="2">
                  <c:v>7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1EA-4657-A73E-7EACECF1A431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 dirty="0"/>
              <a:t>2021</a:t>
            </a:r>
            <a:r>
              <a:rPr lang="zh-CN" altLang="en-US" dirty="0"/>
              <a:t>录取</a:t>
            </a:r>
            <a:r>
              <a:rPr lang="en-US" dirty="0"/>
              <a:t>QS</a:t>
            </a:r>
            <a:r>
              <a:rPr lang="zh-CN" altLang="en-US" dirty="0"/>
              <a:t>世界</a:t>
            </a:r>
            <a:r>
              <a:rPr lang="zh-CN" dirty="0"/>
              <a:t>排名统计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'2021'!$B$26</c:f>
              <c:strCache>
                <c:ptCount val="1"/>
                <c:pt idx="0">
                  <c:v>人数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B4-4930-8823-098E91DACA2F}"/>
              </c:ext>
            </c:extLst>
          </c:dPt>
          <c:dPt>
            <c:idx val="1"/>
            <c:bubble3D val="0"/>
            <c:spPr>
              <a:solidFill>
                <a:schemeClr val="accent3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B4-4930-8823-098E91DACA2F}"/>
              </c:ext>
            </c:extLst>
          </c:dPt>
          <c:dPt>
            <c:idx val="2"/>
            <c:bubble3D val="0"/>
            <c:spPr>
              <a:solidFill>
                <a:schemeClr val="accent3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B4-4930-8823-098E91DACA2F}"/>
              </c:ext>
            </c:extLst>
          </c:dPt>
          <c:dPt>
            <c:idx val="3"/>
            <c:bubble3D val="0"/>
            <c:spPr>
              <a:solidFill>
                <a:schemeClr val="accent3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B4-4930-8823-098E91DACA2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'2021'!$A$27:$A$30</c:f>
              <c:strCache>
                <c:ptCount val="4"/>
                <c:pt idx="0">
                  <c:v>Top 20</c:v>
                </c:pt>
                <c:pt idx="1">
                  <c:v>Top 21-30</c:v>
                </c:pt>
                <c:pt idx="2">
                  <c:v>Top 31-50</c:v>
                </c:pt>
                <c:pt idx="3">
                  <c:v>Top 51-100</c:v>
                </c:pt>
              </c:strCache>
            </c:strRef>
          </c:cat>
          <c:val>
            <c:numRef>
              <c:f>'2021'!$B$27:$B$30</c:f>
              <c:numCache>
                <c:formatCode>General</c:formatCode>
                <c:ptCount val="4"/>
                <c:pt idx="0">
                  <c:v>3</c:v>
                </c:pt>
                <c:pt idx="1">
                  <c:v>7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B4-4930-8823-098E91DACA2F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 dirty="0"/>
              <a:t>2022</a:t>
            </a:r>
            <a:r>
              <a:rPr lang="zh-CN" altLang="en-US" dirty="0"/>
              <a:t>录取世界</a:t>
            </a:r>
            <a:r>
              <a:rPr lang="en-US" dirty="0"/>
              <a:t>QS</a:t>
            </a:r>
            <a:r>
              <a:rPr lang="zh-CN" dirty="0"/>
              <a:t>排名统计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'2022'!$B$29</c:f>
              <c:strCache>
                <c:ptCount val="1"/>
                <c:pt idx="0">
                  <c:v>人数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73-4968-8F20-554C2D24B4C1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73-4968-8F20-554C2D24B4C1}"/>
              </c:ext>
            </c:extLst>
          </c:dPt>
          <c:dPt>
            <c:idx val="2"/>
            <c:bubble3D val="0"/>
            <c:spPr>
              <a:solidFill>
                <a:schemeClr val="accent3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73-4968-8F20-554C2D24B4C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'2022'!$A$30:$A$32</c:f>
              <c:strCache>
                <c:ptCount val="3"/>
                <c:pt idx="0">
                  <c:v>Top 20</c:v>
                </c:pt>
                <c:pt idx="1">
                  <c:v>Top 21-30</c:v>
                </c:pt>
                <c:pt idx="2">
                  <c:v>Top 31- 50</c:v>
                </c:pt>
              </c:strCache>
            </c:strRef>
          </c:cat>
          <c:val>
            <c:numRef>
              <c:f>'2022'!$B$30:$B$32</c:f>
              <c:numCache>
                <c:formatCode>General</c:formatCode>
                <c:ptCount val="3"/>
                <c:pt idx="0">
                  <c:v>8</c:v>
                </c:pt>
                <c:pt idx="1">
                  <c:v>12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773-4968-8F20-554C2D24B4C1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7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8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0.17543</cdr:x>
      <cdr:y>0.13436</cdr:y>
    </cdr:from>
    <cdr:to>
      <cdr:x>0.35442</cdr:x>
      <cdr:y>0.35722</cdr:y>
    </cdr:to>
    <cdr:sp macro="" textlink="">
      <cdr:nvSpPr>
        <cdr:cNvPr id="2" name="十角星 4">
          <a:extLst xmlns:a="http://schemas.openxmlformats.org/drawingml/2006/main">
            <a:ext uri="{FF2B5EF4-FFF2-40B4-BE49-F238E27FC236}">
              <a16:creationId xmlns:a16="http://schemas.microsoft.com/office/drawing/2014/main" id="{2774F3B6-F2B0-4442-931B-1D6344952E1E}"/>
            </a:ext>
          </a:extLst>
        </cdr:cNvPr>
        <cdr:cNvSpPr/>
      </cdr:nvSpPr>
      <cdr:spPr>
        <a:xfrm xmlns:a="http://schemas.openxmlformats.org/drawingml/2006/main">
          <a:off x="886223" y="565467"/>
          <a:ext cx="904239" cy="937895"/>
        </a:xfrm>
        <a:prstGeom xmlns:a="http://schemas.openxmlformats.org/drawingml/2006/main" prst="star10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zh-CN" sz="3600" b="1" dirty="0">
              <a:solidFill>
                <a:prstClr val="white"/>
              </a:solidFill>
              <a:latin typeface="Calibri"/>
              <a:ea typeface="宋体" panose="02010600030101010101" pitchFamily="2" charset="-122"/>
            </a:rPr>
            <a:t>45</a:t>
          </a:r>
          <a:endParaRPr lang="zh-CN" altLang="en-US" sz="3600" b="1" dirty="0">
            <a:solidFill>
              <a:prstClr val="white"/>
            </a:solidFill>
            <a:latin typeface="Calibri"/>
            <a:ea typeface="宋体" panose="02010600030101010101" pitchFamily="2" charset="-122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9D74C39-3B15-4CE7-A389-3B1ED4B76D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D853CF-E253-4F4C-BC60-1A6FD269D5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0D586-13B1-4C92-B1F5-5AFCDCC4C690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849D32-28C5-4A6E-82C2-12EADA61D0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7A1D0A-0B29-47E8-9D76-E002739D08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D223-7B7B-4E4A-A2F3-62B8256FF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380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A3D24-6083-4546-8C6D-DEE86BAAAE49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D8765-8EF3-408C-9341-152904E41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4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688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24a30d75-c92c-41d6-85ce-9d343e368a63.source.3.zh-Hans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9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solidFill>
          <a:srgbClr val="D7E0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F54AD13-D38F-4F78-AD45-8BF0B65B43AD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560A4DD-BDF2-4331-97F9-564C2B825A7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280" t="15449" r="4280"/>
            <a:stretch/>
          </p:blipFill>
          <p:spPr>
            <a:xfrm>
              <a:off x="12699" y="0"/>
              <a:ext cx="12166599" cy="6858000"/>
            </a:xfrm>
            <a:prstGeom prst="rect">
              <a:avLst/>
            </a:prstGeom>
            <a:gradFill>
              <a:gsLst>
                <a:gs pos="100000">
                  <a:srgbClr val="DEDDDB"/>
                </a:gs>
                <a:gs pos="0">
                  <a:srgbClr val="D8DCDB"/>
                </a:gs>
              </a:gsLst>
              <a:lin ang="9000000" scaled="0"/>
            </a:gradFill>
          </p:spPr>
        </p:pic>
        <p:sp>
          <p:nvSpPr>
            <p:cNvPr id="22" name="íṥḷîḓê">
              <a:extLst>
                <a:ext uri="{FF2B5EF4-FFF2-40B4-BE49-F238E27FC236}">
                  <a16:creationId xmlns:a16="http://schemas.microsoft.com/office/drawing/2014/main" id="{14F14CA2-47A9-4814-852E-73BEA833B896}"/>
                </a:ext>
              </a:extLst>
            </p:cNvPr>
            <p:cNvSpPr/>
            <p:nvPr userDrawn="1"/>
          </p:nvSpPr>
          <p:spPr>
            <a:xfrm>
              <a:off x="0" y="-1"/>
              <a:ext cx="4038600" cy="6858001"/>
            </a:xfrm>
            <a:prstGeom prst="rect">
              <a:avLst/>
            </a:prstGeom>
            <a:gradFill>
              <a:gsLst>
                <a:gs pos="100000">
                  <a:srgbClr val="B9C4C0">
                    <a:alpha val="0"/>
                  </a:srgbClr>
                </a:gs>
                <a:gs pos="0">
                  <a:srgbClr val="B9C4C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iŝliḓé">
              <a:extLst>
                <a:ext uri="{FF2B5EF4-FFF2-40B4-BE49-F238E27FC236}">
                  <a16:creationId xmlns:a16="http://schemas.microsoft.com/office/drawing/2014/main" id="{BA69C456-2C88-4F92-BAC1-B01F061FF169}"/>
                </a:ext>
              </a:extLst>
            </p:cNvPr>
            <p:cNvSpPr/>
            <p:nvPr userDrawn="1"/>
          </p:nvSpPr>
          <p:spPr>
            <a:xfrm rot="5400000">
              <a:off x="4832351" y="-4819649"/>
              <a:ext cx="2540000" cy="12179299"/>
            </a:xfrm>
            <a:prstGeom prst="rect">
              <a:avLst/>
            </a:prstGeom>
            <a:gradFill>
              <a:gsLst>
                <a:gs pos="100000">
                  <a:srgbClr val="B9C4C0">
                    <a:alpha val="0"/>
                  </a:srgbClr>
                </a:gs>
                <a:gs pos="0">
                  <a:srgbClr val="B9C4C0">
                    <a:alpha val="42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îšľiḓe">
            <a:extLst>
              <a:ext uri="{FF2B5EF4-FFF2-40B4-BE49-F238E27FC236}">
                <a16:creationId xmlns:a16="http://schemas.microsoft.com/office/drawing/2014/main" id="{CB9B1F8E-9D50-4066-BB91-043D6897F58F}"/>
              </a:ext>
            </a:extLst>
          </p:cNvPr>
          <p:cNvSpPr/>
          <p:nvPr userDrawn="1"/>
        </p:nvSpPr>
        <p:spPr>
          <a:xfrm flipH="1">
            <a:off x="11176000" y="-1"/>
            <a:ext cx="1003298" cy="6858001"/>
          </a:xfrm>
          <a:prstGeom prst="rect">
            <a:avLst/>
          </a:prstGeom>
          <a:gradFill>
            <a:gsLst>
              <a:gs pos="100000">
                <a:srgbClr val="B9C4C0">
                  <a:alpha val="0"/>
                </a:srgbClr>
              </a:gs>
              <a:gs pos="0">
                <a:srgbClr val="B9C4C0">
                  <a:alpha val="27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iŝliḓê">
            <a:extLst>
              <a:ext uri="{FF2B5EF4-FFF2-40B4-BE49-F238E27FC236}">
                <a16:creationId xmlns:a16="http://schemas.microsoft.com/office/drawing/2014/main" id="{4156F2F6-B798-4EDC-9874-1E85EB7CB1CF}"/>
              </a:ext>
            </a:extLst>
          </p:cNvPr>
          <p:cNvSpPr/>
          <p:nvPr userDrawn="1"/>
        </p:nvSpPr>
        <p:spPr>
          <a:xfrm>
            <a:off x="0" y="5740400"/>
            <a:ext cx="4038600" cy="1117600"/>
          </a:xfrm>
          <a:prstGeom prst="rect">
            <a:avLst/>
          </a:prstGeom>
          <a:solidFill>
            <a:srgbClr val="232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4C4A721-803B-47CB-B99E-1D01E8E016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05950" y="6024064"/>
            <a:ext cx="201295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r">
              <a:buNone/>
              <a:defRPr lang="en-US" altLang="zh-CN" sz="1200" b="0" smtClean="0">
                <a:solidFill>
                  <a:schemeClr val="tx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CA939A61-406D-45DC-B757-059EFAA058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6045137"/>
            <a:ext cx="556895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>
                <a:solidFill>
                  <a:schemeClr val="bg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www.islide.cc</a:t>
            </a:r>
            <a:endParaRPr lang="en-US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4EF3F9F2-2DBE-4016-9D2B-F5CF4BE8EB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0" y="723900"/>
            <a:ext cx="1039091" cy="296271"/>
          </a:xfrm>
        </p:spPr>
        <p:txBody>
          <a:bodyPr vert="horz" wrap="none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>
                <a:solidFill>
                  <a:schemeClr val="tx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LGOO HERE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DEDC89B-C571-4634-8D8A-1F3EC0FB8101}"/>
              </a:ext>
            </a:extLst>
          </p:cNvPr>
          <p:cNvGrpSpPr/>
          <p:nvPr userDrawn="1"/>
        </p:nvGrpSpPr>
        <p:grpSpPr>
          <a:xfrm>
            <a:off x="4038600" y="5341508"/>
            <a:ext cx="473266" cy="398892"/>
            <a:chOff x="3520471" y="5405951"/>
            <a:chExt cx="473266" cy="398892"/>
          </a:xfrm>
        </p:grpSpPr>
        <p:sp>
          <p:nvSpPr>
            <p:cNvPr id="28" name="ïṩlíḋê">
              <a:extLst>
                <a:ext uri="{FF2B5EF4-FFF2-40B4-BE49-F238E27FC236}">
                  <a16:creationId xmlns:a16="http://schemas.microsoft.com/office/drawing/2014/main" id="{27BEEF70-CBAA-44E2-823A-AB050A716E1D}"/>
                </a:ext>
              </a:extLst>
            </p:cNvPr>
            <p:cNvSpPr/>
            <p:nvPr userDrawn="1"/>
          </p:nvSpPr>
          <p:spPr>
            <a:xfrm>
              <a:off x="3520471" y="5405951"/>
              <a:ext cx="473266" cy="39889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ï$líḍé">
              <a:extLst>
                <a:ext uri="{FF2B5EF4-FFF2-40B4-BE49-F238E27FC236}">
                  <a16:creationId xmlns:a16="http://schemas.microsoft.com/office/drawing/2014/main" id="{C057F200-0A83-4812-8C44-A0AEB5A8896A}"/>
                </a:ext>
              </a:extLst>
            </p:cNvPr>
            <p:cNvSpPr/>
            <p:nvPr userDrawn="1"/>
          </p:nvSpPr>
          <p:spPr>
            <a:xfrm>
              <a:off x="3618674" y="5523958"/>
              <a:ext cx="251460" cy="81439"/>
            </a:xfrm>
            <a:custGeom>
              <a:avLst/>
              <a:gdLst>
                <a:gd name="connsiteX0" fmla="*/ 0 w 251460"/>
                <a:gd name="connsiteY0" fmla="*/ 38100 h 38100"/>
                <a:gd name="connsiteX1" fmla="*/ 251460 w 251460"/>
                <a:gd name="connsiteY1" fmla="*/ 38100 h 38100"/>
                <a:gd name="connsiteX2" fmla="*/ 175260 w 251460"/>
                <a:gd name="connsiteY2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460" h="38100">
                  <a:moveTo>
                    <a:pt x="0" y="38100"/>
                  </a:moveTo>
                  <a:lnTo>
                    <a:pt x="251460" y="38100"/>
                  </a:lnTo>
                  <a:lnTo>
                    <a:pt x="17526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545B57F-7D9D-4AD8-9FE4-E5267D65BB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401" y="3991535"/>
            <a:ext cx="2463799" cy="369332"/>
          </a:xfrm>
        </p:spPr>
        <p:txBody>
          <a:bodyPr vert="horz" wrap="square" lIns="91440" tIns="45720" rIns="91440" bIns="45720" rtlCol="0" anchor="b">
            <a:spAutoFit/>
          </a:bodyPr>
          <a:lstStyle>
            <a:lvl1pPr algn="l">
              <a:defRPr lang="zh-CN" altLang="en-US" sz="2000" b="1" dirty="0">
                <a:solidFill>
                  <a:schemeClr val="tx1"/>
                </a:solidFill>
              </a:defRPr>
            </a:lvl1pPr>
          </a:lstStyle>
          <a:p>
            <a:pPr lvl="0" defTabSz="914354"/>
            <a:r>
              <a:rPr lang="en-US" altLang="zh-CN" dirty="0"/>
              <a:t>Click to edit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71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C6DA8-D137-41D2-A934-63CB8FFB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D916A-3E34-4B9E-8F9F-7A8921A3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E6FF3-E480-4C96-9DE0-054940E7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AEBE-086C-4980-A4E1-E89EE17EFFB9}" type="datetime1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5DFAA1-D4C3-4306-A3AE-0641E358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E0EBE-EC20-4150-A2C6-9837F344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7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DF03A82-401C-4A0E-BE21-BE588E8741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1500188"/>
            <a:ext cx="2836562" cy="594626"/>
          </a:xfrm>
        </p:spPr>
        <p:txBody>
          <a:bodyPr>
            <a:normAutofit/>
          </a:bodyPr>
          <a:lstStyle>
            <a:lvl1pPr marL="0" indent="0" algn="r">
              <a:buFont typeface="+mj-lt"/>
              <a:buNone/>
              <a:defRPr sz="2400" b="1"/>
            </a:lvl1pPr>
            <a:lvl2pPr marL="457200" indent="0">
              <a:buFont typeface="+mj-ea"/>
              <a:buNone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BEF0FD1-3ACE-43A8-AF57-CC0D436DC7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47836" y="1500187"/>
            <a:ext cx="7871045" cy="463391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800100" indent="-342900">
              <a:buFont typeface="+mj-ea"/>
              <a:buAutoNum type="circleNumDbPlain"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EA95BB-0FD6-4D94-81DB-8D38069818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2568E-3CA5-4FDE-A375-CB503A7EDE3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C4CC43B-9EB6-4465-8B1A-3F7180DAD0DF}" type="datetime1">
              <a:rPr lang="zh-CN" altLang="en-US" smtClean="0"/>
              <a:t>2023/2/23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EAC383-637D-4997-B597-28ADC11A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10" name="î$ļíďé">
            <a:extLst>
              <a:ext uri="{FF2B5EF4-FFF2-40B4-BE49-F238E27FC236}">
                <a16:creationId xmlns:a16="http://schemas.microsoft.com/office/drawing/2014/main" id="{5866F782-5852-4C4E-B3FE-2AD687E8AC1B}"/>
              </a:ext>
            </a:extLst>
          </p:cNvPr>
          <p:cNvCxnSpPr>
            <a:cxnSpLocks/>
          </p:cNvCxnSpPr>
          <p:nvPr userDrawn="1"/>
        </p:nvCxnSpPr>
        <p:spPr>
          <a:xfrm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iś1iḓe">
            <a:extLst>
              <a:ext uri="{FF2B5EF4-FFF2-40B4-BE49-F238E27FC236}">
                <a16:creationId xmlns:a16="http://schemas.microsoft.com/office/drawing/2014/main" id="{3CCCD118-A808-47B5-869B-310AF975DC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2626456" y="5219207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977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ïṥļíďe">
            <a:extLst>
              <a:ext uri="{FF2B5EF4-FFF2-40B4-BE49-F238E27FC236}">
                <a16:creationId xmlns:a16="http://schemas.microsoft.com/office/drawing/2014/main" id="{5C52F283-8C30-47F7-BEE3-0FB72F172358}"/>
              </a:ext>
            </a:extLst>
          </p:cNvPr>
          <p:cNvSpPr/>
          <p:nvPr userDrawn="1"/>
        </p:nvSpPr>
        <p:spPr>
          <a:xfrm>
            <a:off x="-4" y="0"/>
            <a:ext cx="12192004" cy="6858000"/>
          </a:xfrm>
          <a:prstGeom prst="rect">
            <a:avLst/>
          </a:prstGeom>
          <a:solidFill>
            <a:srgbClr val="232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10CD1F4-06D1-4C88-85C9-5E48919CD4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3" t="22428" r="4280" b="8925"/>
          <a:stretch/>
        </p:blipFill>
        <p:spPr>
          <a:xfrm>
            <a:off x="5196115" y="1130300"/>
            <a:ext cx="6284686" cy="4869404"/>
          </a:xfrm>
          <a:prstGeom prst="rect">
            <a:avLst/>
          </a:prstGeom>
          <a:gradFill>
            <a:gsLst>
              <a:gs pos="100000">
                <a:srgbClr val="DEDDDB"/>
              </a:gs>
              <a:gs pos="0">
                <a:srgbClr val="D8DCDB"/>
              </a:gs>
            </a:gsLst>
            <a:lin ang="9000000" scaled="0"/>
          </a:gradFill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00C7662-4F6D-4B06-BB36-235FC06BF816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56342" y="3429000"/>
            <a:ext cx="4158342" cy="1089529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zh-CN" altLang="en-US" sz="3600">
                <a:solidFill>
                  <a:schemeClr val="bg1"/>
                </a:solidFill>
              </a:defRPr>
            </a:lvl1pPr>
          </a:lstStyle>
          <a:p>
            <a:pPr lvl="0" defTabSz="914354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F9930E-40DF-417D-8161-BD38EB172DC1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56342" y="4518529"/>
            <a:ext cx="4158342" cy="258532"/>
          </a:xfrm>
        </p:spPr>
        <p:txBody>
          <a:bodyPr wrap="square">
            <a:spAutoFit/>
          </a:bodyPr>
          <a:lstStyle>
            <a:lvl1pPr marL="0" indent="0">
              <a:buNone/>
              <a:defRPr lang="en-US" altLang="zh-CN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79D9A-DC49-4C12-80D3-3D89C2783F3A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6834F10D-3A58-4285-A9DB-D9098A7BEDDD}" type="datetime1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F8C95-8814-4768-850F-851B6434A9EE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4C1D7-7C5A-49B3-9D05-119C615E16B1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22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EDE83-63CC-4B33-B715-3953EADE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14619F-25D0-4307-81CD-C24C74EF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5987-9647-4253-899C-3B9819D6D8A0}" type="datetime1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02B25F-898B-4C1A-94A9-699B8B55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842F0A-76EB-4E77-8AF6-5F91F228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4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9D6027-F7C7-4EF3-85DD-09E27ACE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CBEB-8597-4EA4-9D29-E1D7025CFAA0}" type="datetime1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262BA1-A5A7-45F4-B365-E880E1C3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0CF1E8-0939-4B4D-A4D3-E47E208F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2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3D4C8735-6938-4158-AEB6-041103931FE6}"/>
              </a:ext>
            </a:extLst>
          </p:cNvPr>
          <p:cNvGrpSpPr/>
          <p:nvPr userDrawn="1"/>
        </p:nvGrpSpPr>
        <p:grpSpPr>
          <a:xfrm flipH="1">
            <a:off x="0" y="-1"/>
            <a:ext cx="12193812" cy="6858001"/>
            <a:chOff x="0" y="-1"/>
            <a:chExt cx="12193812" cy="6858001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66FE142-B254-4AC8-9100-199EBEA8581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280" t="15449" r="4280"/>
            <a:stretch/>
          </p:blipFill>
          <p:spPr>
            <a:xfrm>
              <a:off x="27213" y="0"/>
              <a:ext cx="12166599" cy="6858000"/>
            </a:xfrm>
            <a:prstGeom prst="rect">
              <a:avLst/>
            </a:prstGeom>
            <a:gradFill>
              <a:gsLst>
                <a:gs pos="100000">
                  <a:srgbClr val="DEDDDB"/>
                </a:gs>
                <a:gs pos="0">
                  <a:srgbClr val="D8DCDB"/>
                </a:gs>
              </a:gsLst>
              <a:lin ang="9000000" scaled="0"/>
            </a:gradFill>
          </p:spPr>
        </p:pic>
        <p:sp>
          <p:nvSpPr>
            <p:cNvPr id="13" name="îŝḻïḋe">
              <a:extLst>
                <a:ext uri="{FF2B5EF4-FFF2-40B4-BE49-F238E27FC236}">
                  <a16:creationId xmlns:a16="http://schemas.microsoft.com/office/drawing/2014/main" id="{8115CFD9-4BEC-496B-B526-0F4E2D98AF71}"/>
                </a:ext>
              </a:extLst>
            </p:cNvPr>
            <p:cNvSpPr/>
            <p:nvPr userDrawn="1"/>
          </p:nvSpPr>
          <p:spPr>
            <a:xfrm>
              <a:off x="0" y="-1"/>
              <a:ext cx="4038600" cy="6858001"/>
            </a:xfrm>
            <a:prstGeom prst="rect">
              <a:avLst/>
            </a:prstGeom>
            <a:gradFill>
              <a:gsLst>
                <a:gs pos="100000">
                  <a:srgbClr val="B9C4C0">
                    <a:alpha val="0"/>
                  </a:srgbClr>
                </a:gs>
                <a:gs pos="0">
                  <a:srgbClr val="B9C4C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îS1îḓé">
              <a:extLst>
                <a:ext uri="{FF2B5EF4-FFF2-40B4-BE49-F238E27FC236}">
                  <a16:creationId xmlns:a16="http://schemas.microsoft.com/office/drawing/2014/main" id="{091977BA-F219-4FB0-A6EB-5F18B11DA587}"/>
                </a:ext>
              </a:extLst>
            </p:cNvPr>
            <p:cNvSpPr/>
            <p:nvPr userDrawn="1"/>
          </p:nvSpPr>
          <p:spPr>
            <a:xfrm rot="5400000">
              <a:off x="4832351" y="-4819649"/>
              <a:ext cx="2540000" cy="12179299"/>
            </a:xfrm>
            <a:prstGeom prst="rect">
              <a:avLst/>
            </a:prstGeom>
            <a:gradFill>
              <a:gsLst>
                <a:gs pos="100000">
                  <a:srgbClr val="B9C4C0">
                    <a:alpha val="0"/>
                  </a:srgbClr>
                </a:gs>
                <a:gs pos="0">
                  <a:srgbClr val="B9C4C0">
                    <a:alpha val="42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2320649-ACD7-42E9-A261-E6ED46ACB4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01481" y="2540001"/>
            <a:ext cx="6236603" cy="1643062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 algn="r">
              <a:buNone/>
              <a:defRPr lang="en-US" altLang="zh-CN" sz="4800" b="1" smtClean="0">
                <a:solidFill>
                  <a:srgbClr val="3F495F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n-US" altLang="zh-CN" smtClean="0"/>
            </a:lvl2pPr>
            <a:lvl3pPr>
              <a:defRPr lang="en-US" altLang="zh-CN" smtClean="0"/>
            </a:lvl3pPr>
            <a:lvl4pPr>
              <a:defRPr lang="en-US" altLang="zh-CN" smtClean="0"/>
            </a:lvl4pPr>
            <a:lvl5pPr>
              <a:defRPr lang="zh-CN" altLang="en-US"/>
            </a:lvl5pPr>
          </a:lstStyle>
          <a:p>
            <a:pPr marL="228600" lvl="0" indent="-228600" defTabSz="914354">
              <a:spcBef>
                <a:spcPct val="0"/>
              </a:spcBef>
            </a:pPr>
            <a:r>
              <a:rPr lang="en-US" altLang="zh-CN" dirty="0"/>
              <a:t>Click to edit Master text styles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C428848-58C6-4501-8214-B803889F27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28312" y="6068416"/>
            <a:ext cx="2692400" cy="2474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r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A01EED25-4D2A-435D-A5F9-01DCC2F074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0" y="6044020"/>
            <a:ext cx="2547257" cy="2962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www.islide.cc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480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307103-D92B-4D3C-B386-9FD58793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914354"/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8920D0-E0E5-40BB-AEDA-3D7A0909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16C00-AE39-4635-9F10-B7233D2AC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2D871-753D-4991-B44B-EFAE9F868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EBAC152-C384-4126-A41C-02F34DED3069}" type="datetime1">
              <a:rPr lang="zh-CN" altLang="en-US" smtClean="0"/>
              <a:t>2023/2/23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3E9ED-4E00-42D1-BFBF-5EBD27D29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791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0" r:id="rId2"/>
    <p:sldLayoutId id="2147483657" r:id="rId3"/>
    <p:sldLayoutId id="2147483651" r:id="rId4"/>
    <p:sldLayoutId id="2147483654" r:id="rId5"/>
    <p:sldLayoutId id="2147483655" r:id="rId6"/>
    <p:sldLayoutId id="2147483656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Relationship Id="rId4" Type="http://schemas.openxmlformats.org/officeDocument/2006/relationships/chart" Target="../charts/char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chart" Target="../charts/chart3.xml"/><Relationship Id="rId7" Type="http://schemas.openxmlformats.org/officeDocument/2006/relationships/chart" Target="../charts/chart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2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hemeOverride" Target="../theme/themeOverr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DDB"/>
        </a:solidFill>
        <a:effectLst/>
      </p:bgPr>
    </p:bg>
    <p:spTree>
      <p:nvGrpSpPr>
        <p:cNvPr id="1" name="íṣlî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îşľïḓê">
            <a:extLst>
              <a:ext uri="{FF2B5EF4-FFF2-40B4-BE49-F238E27FC236}">
                <a16:creationId xmlns:a16="http://schemas.microsoft.com/office/drawing/2014/main" id="{727FE8D0-F196-4723-A644-E8B521BB747F}"/>
              </a:ext>
            </a:extLst>
          </p:cNvPr>
          <p:cNvSpPr txBox="1">
            <a:spLocks/>
          </p:cNvSpPr>
          <p:nvPr/>
        </p:nvSpPr>
        <p:spPr>
          <a:xfrm>
            <a:off x="612900" y="1657999"/>
            <a:ext cx="5914899" cy="208672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8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7200" dirty="0">
                <a:solidFill>
                  <a:srgbClr val="222D57"/>
                </a:solidFill>
                <a:latin typeface="+mn-lt"/>
                <a:ea typeface="+mn-ea"/>
                <a:cs typeface="+mn-ea"/>
                <a:sym typeface="+mn-lt"/>
              </a:rPr>
              <a:t>IB &amp; A-Level </a:t>
            </a:r>
            <a:r>
              <a:rPr lang="zh-CN" altLang="en-US" sz="7200" dirty="0">
                <a:solidFill>
                  <a:srgbClr val="222D57"/>
                </a:solidFill>
                <a:latin typeface="+mn-lt"/>
                <a:ea typeface="+mn-ea"/>
                <a:cs typeface="+mn-ea"/>
                <a:sym typeface="+mn-lt"/>
              </a:rPr>
              <a:t>课程介绍</a:t>
            </a:r>
            <a:endParaRPr lang="en-US" altLang="zh-CN" sz="7200" dirty="0">
              <a:solidFill>
                <a:srgbClr val="222D5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716759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3B01D-C6B5-412A-8B4B-4661DA48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A-level</a:t>
            </a:r>
            <a:r>
              <a:rPr lang="zh-CN" altLang="en-US" dirty="0"/>
              <a:t>课程：高一（</a:t>
            </a:r>
            <a:r>
              <a:rPr lang="en-US" altLang="zh-CN" dirty="0"/>
              <a:t>IGCSE)</a:t>
            </a:r>
            <a:r>
              <a:rPr lang="zh-CN" altLang="en-US" dirty="0"/>
              <a:t>开设课程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E4AB2E0-C84B-4725-A345-4844B5EE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0D4F426-5660-4888-A713-CBA33C27D2B6}"/>
              </a:ext>
            </a:extLst>
          </p:cNvPr>
          <p:cNvGrpSpPr/>
          <p:nvPr/>
        </p:nvGrpSpPr>
        <p:grpSpPr>
          <a:xfrm>
            <a:off x="660400" y="1329344"/>
            <a:ext cx="10858500" cy="5528656"/>
            <a:chOff x="660400" y="1329344"/>
            <a:chExt cx="10858500" cy="5528656"/>
          </a:xfrm>
        </p:grpSpPr>
        <p:grpSp>
          <p:nvGrpSpPr>
            <p:cNvPr id="5" name="îśļiḓè">
              <a:extLst>
                <a:ext uri="{FF2B5EF4-FFF2-40B4-BE49-F238E27FC236}">
                  <a16:creationId xmlns:a16="http://schemas.microsoft.com/office/drawing/2014/main" id="{6A542E43-AB20-4CCC-BE4A-2C11929686FB}"/>
                </a:ext>
              </a:extLst>
            </p:cNvPr>
            <p:cNvGrpSpPr/>
            <p:nvPr/>
          </p:nvGrpSpPr>
          <p:grpSpPr>
            <a:xfrm>
              <a:off x="3152325" y="1900844"/>
              <a:ext cx="152400" cy="4957156"/>
              <a:chOff x="3152325" y="1900844"/>
              <a:chExt cx="152400" cy="4957156"/>
            </a:xfrm>
          </p:grpSpPr>
          <p:cxnSp>
            <p:nvCxnSpPr>
              <p:cNvPr id="44" name="íSlïḍe">
                <a:extLst>
                  <a:ext uri="{FF2B5EF4-FFF2-40B4-BE49-F238E27FC236}">
                    <a16:creationId xmlns:a16="http://schemas.microsoft.com/office/drawing/2014/main" id="{BFF78D7E-5A6C-4CD7-86E4-3E54AAF0B4A8}"/>
                  </a:ext>
                </a:extLst>
              </p:cNvPr>
              <p:cNvCxnSpPr/>
              <p:nvPr/>
            </p:nvCxnSpPr>
            <p:spPr>
              <a:xfrm>
                <a:off x="3228525" y="2053244"/>
                <a:ext cx="0" cy="4804756"/>
              </a:xfrm>
              <a:prstGeom prst="line">
                <a:avLst/>
              </a:prstGeom>
              <a:ln w="6350" cap="rnd">
                <a:solidFill>
                  <a:schemeClr val="tx2">
                    <a:alpha val="50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iṧļíḑê">
                <a:extLst>
                  <a:ext uri="{FF2B5EF4-FFF2-40B4-BE49-F238E27FC236}">
                    <a16:creationId xmlns:a16="http://schemas.microsoft.com/office/drawing/2014/main" id="{35A7E30C-1421-4932-8BDD-24B6EFCFCF67}"/>
                  </a:ext>
                </a:extLst>
              </p:cNvPr>
              <p:cNvSpPr/>
              <p:nvPr/>
            </p:nvSpPr>
            <p:spPr>
              <a:xfrm>
                <a:off x="3152325" y="1900844"/>
                <a:ext cx="152400" cy="152400"/>
              </a:xfrm>
              <a:prstGeom prst="ellipse">
                <a:avLst/>
              </a:prstGeom>
              <a:solidFill>
                <a:schemeClr val="tx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íṥḻîďè">
              <a:extLst>
                <a:ext uri="{FF2B5EF4-FFF2-40B4-BE49-F238E27FC236}">
                  <a16:creationId xmlns:a16="http://schemas.microsoft.com/office/drawing/2014/main" id="{36802C29-D351-4BD2-A2DC-7F7B9351A112}"/>
                </a:ext>
              </a:extLst>
            </p:cNvPr>
            <p:cNvGrpSpPr/>
            <p:nvPr/>
          </p:nvGrpSpPr>
          <p:grpSpPr>
            <a:xfrm>
              <a:off x="6013450" y="1900844"/>
              <a:ext cx="152400" cy="4957156"/>
              <a:chOff x="6013450" y="1900844"/>
              <a:chExt cx="152400" cy="4957156"/>
            </a:xfrm>
          </p:grpSpPr>
          <p:cxnSp>
            <p:nvCxnSpPr>
              <p:cNvPr id="42" name="iśľîḓê">
                <a:extLst>
                  <a:ext uri="{FF2B5EF4-FFF2-40B4-BE49-F238E27FC236}">
                    <a16:creationId xmlns:a16="http://schemas.microsoft.com/office/drawing/2014/main" id="{E4D1D2F2-740F-4C93-8977-5C2712117BB4}"/>
                  </a:ext>
                </a:extLst>
              </p:cNvPr>
              <p:cNvCxnSpPr/>
              <p:nvPr/>
            </p:nvCxnSpPr>
            <p:spPr>
              <a:xfrm>
                <a:off x="6089650" y="2053244"/>
                <a:ext cx="0" cy="4804756"/>
              </a:xfrm>
              <a:prstGeom prst="line">
                <a:avLst/>
              </a:prstGeom>
              <a:ln w="6350" cap="rnd">
                <a:solidFill>
                  <a:schemeClr val="tx2">
                    <a:alpha val="50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îsḷîḑê">
                <a:extLst>
                  <a:ext uri="{FF2B5EF4-FFF2-40B4-BE49-F238E27FC236}">
                    <a16:creationId xmlns:a16="http://schemas.microsoft.com/office/drawing/2014/main" id="{30EE8C6C-8F04-4ED6-AC2F-76897A82C262}"/>
                  </a:ext>
                </a:extLst>
              </p:cNvPr>
              <p:cNvSpPr/>
              <p:nvPr/>
            </p:nvSpPr>
            <p:spPr>
              <a:xfrm>
                <a:off x="6013450" y="1900844"/>
                <a:ext cx="152400" cy="152400"/>
              </a:xfrm>
              <a:prstGeom prst="ellipse">
                <a:avLst/>
              </a:prstGeom>
              <a:solidFill>
                <a:schemeClr val="tx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iṧ1ídê">
              <a:extLst>
                <a:ext uri="{FF2B5EF4-FFF2-40B4-BE49-F238E27FC236}">
                  <a16:creationId xmlns:a16="http://schemas.microsoft.com/office/drawing/2014/main" id="{6AC9740D-CE83-4EC8-9AE9-EDB6C536DD65}"/>
                </a:ext>
              </a:extLst>
            </p:cNvPr>
            <p:cNvGrpSpPr/>
            <p:nvPr/>
          </p:nvGrpSpPr>
          <p:grpSpPr>
            <a:xfrm>
              <a:off x="8877703" y="1900844"/>
              <a:ext cx="152400" cy="4957156"/>
              <a:chOff x="8877703" y="1900844"/>
              <a:chExt cx="152400" cy="4957156"/>
            </a:xfrm>
          </p:grpSpPr>
          <p:cxnSp>
            <p:nvCxnSpPr>
              <p:cNvPr id="40" name="íşḻíḑé">
                <a:extLst>
                  <a:ext uri="{FF2B5EF4-FFF2-40B4-BE49-F238E27FC236}">
                    <a16:creationId xmlns:a16="http://schemas.microsoft.com/office/drawing/2014/main" id="{3923F350-6F9F-4293-938C-179341DF40D6}"/>
                  </a:ext>
                </a:extLst>
              </p:cNvPr>
              <p:cNvCxnSpPr/>
              <p:nvPr/>
            </p:nvCxnSpPr>
            <p:spPr>
              <a:xfrm>
                <a:off x="8953903" y="2053244"/>
                <a:ext cx="0" cy="4804756"/>
              </a:xfrm>
              <a:prstGeom prst="line">
                <a:avLst/>
              </a:prstGeom>
              <a:ln w="6350" cap="rnd">
                <a:solidFill>
                  <a:schemeClr val="tx2">
                    <a:alpha val="50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ïŝľîḓé">
                <a:extLst>
                  <a:ext uri="{FF2B5EF4-FFF2-40B4-BE49-F238E27FC236}">
                    <a16:creationId xmlns:a16="http://schemas.microsoft.com/office/drawing/2014/main" id="{D04A4A99-631A-473A-A323-99C7DB6EEAD0}"/>
                  </a:ext>
                </a:extLst>
              </p:cNvPr>
              <p:cNvSpPr/>
              <p:nvPr/>
            </p:nvSpPr>
            <p:spPr>
              <a:xfrm>
                <a:off x="8877703" y="1900844"/>
                <a:ext cx="152400" cy="152400"/>
              </a:xfrm>
              <a:prstGeom prst="ellipse">
                <a:avLst/>
              </a:prstGeom>
              <a:solidFill>
                <a:schemeClr val="tx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îslidè">
              <a:extLst>
                <a:ext uri="{FF2B5EF4-FFF2-40B4-BE49-F238E27FC236}">
                  <a16:creationId xmlns:a16="http://schemas.microsoft.com/office/drawing/2014/main" id="{F81A5B27-EB01-4A37-9C42-972CBD81A8DB}"/>
                </a:ext>
              </a:extLst>
            </p:cNvPr>
            <p:cNvGrpSpPr/>
            <p:nvPr/>
          </p:nvGrpSpPr>
          <p:grpSpPr>
            <a:xfrm>
              <a:off x="660400" y="1329344"/>
              <a:ext cx="2260599" cy="4320939"/>
              <a:chOff x="660400" y="1329344"/>
              <a:chExt cx="2260599" cy="4320939"/>
            </a:xfrm>
          </p:grpSpPr>
          <p:sp>
            <p:nvSpPr>
              <p:cNvPr id="33" name="iŝliḋè">
                <a:extLst>
                  <a:ext uri="{FF2B5EF4-FFF2-40B4-BE49-F238E27FC236}">
                    <a16:creationId xmlns:a16="http://schemas.microsoft.com/office/drawing/2014/main" id="{0676C0BD-1DB4-47CC-ACE8-A92F188E59FC}"/>
                  </a:ext>
                </a:extLst>
              </p:cNvPr>
              <p:cNvSpPr/>
              <p:nvPr/>
            </p:nvSpPr>
            <p:spPr>
              <a:xfrm>
                <a:off x="673100" y="3966840"/>
                <a:ext cx="2235198" cy="1683443"/>
              </a:xfrm>
              <a:prstGeom prst="roundRect">
                <a:avLst>
                  <a:gd name="adj" fmla="val 7219"/>
                </a:avLst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íṩlïdé">
                <a:extLst>
                  <a:ext uri="{FF2B5EF4-FFF2-40B4-BE49-F238E27FC236}">
                    <a16:creationId xmlns:a16="http://schemas.microsoft.com/office/drawing/2014/main" id="{F3307619-12D3-4B11-91A0-A8690C8DBBD8}"/>
                  </a:ext>
                </a:extLst>
              </p:cNvPr>
              <p:cNvSpPr/>
              <p:nvPr/>
            </p:nvSpPr>
            <p:spPr>
              <a:xfrm>
                <a:off x="673100" y="1329344"/>
                <a:ext cx="2235198" cy="2235198"/>
              </a:xfrm>
              <a:prstGeom prst="ellipse">
                <a:avLst/>
              </a:prstGeom>
              <a:blipFill>
                <a:blip r:embed="rId3"/>
                <a:stretch>
                  <a:fillRect t="-12571" b="-12429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35" name="ïşľiḋê">
                <a:extLst>
                  <a:ext uri="{FF2B5EF4-FFF2-40B4-BE49-F238E27FC236}">
                    <a16:creationId xmlns:a16="http://schemas.microsoft.com/office/drawing/2014/main" id="{180A6152-F0D7-4087-B328-325F71171D91}"/>
                  </a:ext>
                </a:extLst>
              </p:cNvPr>
              <p:cNvGrpSpPr/>
              <p:nvPr/>
            </p:nvGrpSpPr>
            <p:grpSpPr>
              <a:xfrm>
                <a:off x="1520699" y="3294542"/>
                <a:ext cx="540000" cy="540000"/>
                <a:chOff x="2832175" y="5599496"/>
                <a:chExt cx="540000" cy="540000"/>
              </a:xfrm>
            </p:grpSpPr>
            <p:sp>
              <p:nvSpPr>
                <p:cNvPr id="38" name="îšḷîḓe">
                  <a:extLst>
                    <a:ext uri="{FF2B5EF4-FFF2-40B4-BE49-F238E27FC236}">
                      <a16:creationId xmlns:a16="http://schemas.microsoft.com/office/drawing/2014/main" id="{07484829-A70B-49E5-9293-4D903901882D}"/>
                    </a:ext>
                  </a:extLst>
                </p:cNvPr>
                <p:cNvSpPr txBox="1"/>
                <p:nvPr/>
              </p:nvSpPr>
              <p:spPr>
                <a:xfrm>
                  <a:off x="2832175" y="5599496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  <a:effectLst/>
              </p:spPr>
              <p:txBody>
                <a:bodyPr rtlCol="0" anchor="ctr"/>
                <a:lstStyle>
                  <a:defPPr>
                    <a:defRPr lang="zh-CN"/>
                  </a:defPPr>
                  <a:lvl1pPr>
                    <a:defRPr/>
                  </a:lvl1pPr>
                </a:lstStyle>
                <a:p>
                  <a:endParaRPr lang="zh-CN" altLang="en-US" dirty="0"/>
                </a:p>
              </p:txBody>
            </p:sp>
            <p:sp>
              <p:nvSpPr>
                <p:cNvPr id="39" name="îšľidè">
                  <a:extLst>
                    <a:ext uri="{FF2B5EF4-FFF2-40B4-BE49-F238E27FC236}">
                      <a16:creationId xmlns:a16="http://schemas.microsoft.com/office/drawing/2014/main" id="{940FAB1A-7DA7-4352-9C8B-A797AB3C1085}"/>
                    </a:ext>
                  </a:extLst>
                </p:cNvPr>
                <p:cNvSpPr/>
                <p:nvPr/>
              </p:nvSpPr>
              <p:spPr>
                <a:xfrm>
                  <a:off x="2989061" y="5731793"/>
                  <a:ext cx="226228" cy="275406"/>
                </a:xfrm>
                <a:custGeom>
                  <a:avLst/>
                  <a:gdLst>
                    <a:gd name="connsiteX0" fmla="*/ 284197 w 438150"/>
                    <a:gd name="connsiteY0" fmla="*/ 621 h 533400"/>
                    <a:gd name="connsiteX1" fmla="*/ 286102 w 438150"/>
                    <a:gd name="connsiteY1" fmla="*/ 621 h 533400"/>
                    <a:gd name="connsiteX2" fmla="*/ 286102 w 438150"/>
                    <a:gd name="connsiteY2" fmla="*/ 124446 h 533400"/>
                    <a:gd name="connsiteX3" fmla="*/ 286102 w 438150"/>
                    <a:gd name="connsiteY3" fmla="*/ 126351 h 533400"/>
                    <a:gd name="connsiteX4" fmla="*/ 314677 w 438150"/>
                    <a:gd name="connsiteY4" fmla="*/ 153021 h 533400"/>
                    <a:gd name="connsiteX5" fmla="*/ 314677 w 438150"/>
                    <a:gd name="connsiteY5" fmla="*/ 153021 h 533400"/>
                    <a:gd name="connsiteX6" fmla="*/ 438502 w 438150"/>
                    <a:gd name="connsiteY6" fmla="*/ 153021 h 533400"/>
                    <a:gd name="connsiteX7" fmla="*/ 438502 w 438150"/>
                    <a:gd name="connsiteY7" fmla="*/ 154926 h 533400"/>
                    <a:gd name="connsiteX8" fmla="*/ 438502 w 438150"/>
                    <a:gd name="connsiteY8" fmla="*/ 505446 h 533400"/>
                    <a:gd name="connsiteX9" fmla="*/ 409927 w 438150"/>
                    <a:gd name="connsiteY9" fmla="*/ 534021 h 533400"/>
                    <a:gd name="connsiteX10" fmla="*/ 28927 w 438150"/>
                    <a:gd name="connsiteY10" fmla="*/ 534021 h 533400"/>
                    <a:gd name="connsiteX11" fmla="*/ 352 w 438150"/>
                    <a:gd name="connsiteY11" fmla="*/ 505446 h 533400"/>
                    <a:gd name="connsiteX12" fmla="*/ 352 w 438150"/>
                    <a:gd name="connsiteY12" fmla="*/ 29196 h 533400"/>
                    <a:gd name="connsiteX13" fmla="*/ 28927 w 438150"/>
                    <a:gd name="connsiteY13" fmla="*/ 621 h 533400"/>
                    <a:gd name="connsiteX14" fmla="*/ 284197 w 438150"/>
                    <a:gd name="connsiteY14" fmla="*/ 621 h 533400"/>
                    <a:gd name="connsiteX15" fmla="*/ 248002 w 438150"/>
                    <a:gd name="connsiteY15" fmla="*/ 200646 h 533400"/>
                    <a:gd name="connsiteX16" fmla="*/ 152752 w 438150"/>
                    <a:gd name="connsiteY16" fmla="*/ 200646 h 533400"/>
                    <a:gd name="connsiteX17" fmla="*/ 152752 w 438150"/>
                    <a:gd name="connsiteY17" fmla="*/ 410196 h 533400"/>
                    <a:gd name="connsiteX18" fmla="*/ 171802 w 438150"/>
                    <a:gd name="connsiteY18" fmla="*/ 410196 h 533400"/>
                    <a:gd name="connsiteX19" fmla="*/ 171802 w 438150"/>
                    <a:gd name="connsiteY19" fmla="*/ 314946 h 533400"/>
                    <a:gd name="connsiteX20" fmla="*/ 248002 w 438150"/>
                    <a:gd name="connsiteY20" fmla="*/ 314946 h 533400"/>
                    <a:gd name="connsiteX21" fmla="*/ 249907 w 438150"/>
                    <a:gd name="connsiteY21" fmla="*/ 314946 h 533400"/>
                    <a:gd name="connsiteX22" fmla="*/ 305152 w 438150"/>
                    <a:gd name="connsiteY22" fmla="*/ 257796 h 533400"/>
                    <a:gd name="connsiteX23" fmla="*/ 248002 w 438150"/>
                    <a:gd name="connsiteY23" fmla="*/ 200646 h 533400"/>
                    <a:gd name="connsiteX24" fmla="*/ 248002 w 438150"/>
                    <a:gd name="connsiteY24" fmla="*/ 200646 h 533400"/>
                    <a:gd name="connsiteX25" fmla="*/ 248002 w 438150"/>
                    <a:gd name="connsiteY25" fmla="*/ 219696 h 533400"/>
                    <a:gd name="connsiteX26" fmla="*/ 286102 w 438150"/>
                    <a:gd name="connsiteY26" fmla="*/ 257796 h 533400"/>
                    <a:gd name="connsiteX27" fmla="*/ 248002 w 438150"/>
                    <a:gd name="connsiteY27" fmla="*/ 295896 h 533400"/>
                    <a:gd name="connsiteX28" fmla="*/ 248002 w 438150"/>
                    <a:gd name="connsiteY28" fmla="*/ 295896 h 533400"/>
                    <a:gd name="connsiteX29" fmla="*/ 171802 w 438150"/>
                    <a:gd name="connsiteY29" fmla="*/ 295896 h 533400"/>
                    <a:gd name="connsiteX30" fmla="*/ 171802 w 438150"/>
                    <a:gd name="connsiteY30" fmla="*/ 219696 h 533400"/>
                    <a:gd name="connsiteX31" fmla="*/ 248002 w 438150"/>
                    <a:gd name="connsiteY31" fmla="*/ 219696 h 533400"/>
                    <a:gd name="connsiteX32" fmla="*/ 428977 w 438150"/>
                    <a:gd name="connsiteY32" fmla="*/ 133971 h 533400"/>
                    <a:gd name="connsiteX33" fmla="*/ 314677 w 438150"/>
                    <a:gd name="connsiteY33" fmla="*/ 133971 h 533400"/>
                    <a:gd name="connsiteX34" fmla="*/ 313724 w 438150"/>
                    <a:gd name="connsiteY34" fmla="*/ 133971 h 533400"/>
                    <a:gd name="connsiteX35" fmla="*/ 305152 w 438150"/>
                    <a:gd name="connsiteY35" fmla="*/ 124446 h 533400"/>
                    <a:gd name="connsiteX36" fmla="*/ 305152 w 438150"/>
                    <a:gd name="connsiteY36" fmla="*/ 124446 h 533400"/>
                    <a:gd name="connsiteX37" fmla="*/ 305152 w 438150"/>
                    <a:gd name="connsiteY37" fmla="*/ 10146 h 533400"/>
                    <a:gd name="connsiteX38" fmla="*/ 428977 w 438150"/>
                    <a:gd name="connsiteY38" fmla="*/ 133971 h 533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38150" h="533400">
                      <a:moveTo>
                        <a:pt x="284197" y="621"/>
                      </a:moveTo>
                      <a:cubicBezTo>
                        <a:pt x="285149" y="621"/>
                        <a:pt x="286102" y="621"/>
                        <a:pt x="286102" y="621"/>
                      </a:cubicBezTo>
                      <a:lnTo>
                        <a:pt x="286102" y="124446"/>
                      </a:lnTo>
                      <a:lnTo>
                        <a:pt x="286102" y="126351"/>
                      </a:lnTo>
                      <a:cubicBezTo>
                        <a:pt x="287055" y="141591"/>
                        <a:pt x="299437" y="153021"/>
                        <a:pt x="314677" y="153021"/>
                      </a:cubicBezTo>
                      <a:lnTo>
                        <a:pt x="314677" y="153021"/>
                      </a:lnTo>
                      <a:lnTo>
                        <a:pt x="438502" y="153021"/>
                      </a:lnTo>
                      <a:cubicBezTo>
                        <a:pt x="438502" y="153974"/>
                        <a:pt x="438502" y="154926"/>
                        <a:pt x="438502" y="154926"/>
                      </a:cubicBezTo>
                      <a:lnTo>
                        <a:pt x="438502" y="505446"/>
                      </a:lnTo>
                      <a:cubicBezTo>
                        <a:pt x="438502" y="521639"/>
                        <a:pt x="426120" y="534021"/>
                        <a:pt x="409927" y="534021"/>
                      </a:cubicBezTo>
                      <a:lnTo>
                        <a:pt x="28927" y="534021"/>
                      </a:lnTo>
                      <a:cubicBezTo>
                        <a:pt x="12734" y="534021"/>
                        <a:pt x="352" y="521639"/>
                        <a:pt x="352" y="505446"/>
                      </a:cubicBezTo>
                      <a:lnTo>
                        <a:pt x="352" y="29196"/>
                      </a:lnTo>
                      <a:cubicBezTo>
                        <a:pt x="352" y="13004"/>
                        <a:pt x="12734" y="621"/>
                        <a:pt x="28927" y="621"/>
                      </a:cubicBezTo>
                      <a:lnTo>
                        <a:pt x="284197" y="621"/>
                      </a:lnTo>
                      <a:close/>
                      <a:moveTo>
                        <a:pt x="248002" y="200646"/>
                      </a:moveTo>
                      <a:lnTo>
                        <a:pt x="152752" y="200646"/>
                      </a:lnTo>
                      <a:lnTo>
                        <a:pt x="152752" y="410196"/>
                      </a:lnTo>
                      <a:lnTo>
                        <a:pt x="171802" y="410196"/>
                      </a:lnTo>
                      <a:lnTo>
                        <a:pt x="171802" y="314946"/>
                      </a:lnTo>
                      <a:lnTo>
                        <a:pt x="248002" y="314946"/>
                      </a:lnTo>
                      <a:lnTo>
                        <a:pt x="249907" y="314946"/>
                      </a:lnTo>
                      <a:cubicBezTo>
                        <a:pt x="280387" y="313994"/>
                        <a:pt x="305152" y="288276"/>
                        <a:pt x="305152" y="257796"/>
                      </a:cubicBezTo>
                      <a:cubicBezTo>
                        <a:pt x="305152" y="226364"/>
                        <a:pt x="279434" y="200646"/>
                        <a:pt x="248002" y="200646"/>
                      </a:cubicBezTo>
                      <a:lnTo>
                        <a:pt x="248002" y="200646"/>
                      </a:lnTo>
                      <a:close/>
                      <a:moveTo>
                        <a:pt x="248002" y="219696"/>
                      </a:moveTo>
                      <a:cubicBezTo>
                        <a:pt x="268957" y="219696"/>
                        <a:pt x="286102" y="236841"/>
                        <a:pt x="286102" y="257796"/>
                      </a:cubicBezTo>
                      <a:cubicBezTo>
                        <a:pt x="286102" y="278751"/>
                        <a:pt x="268957" y="295896"/>
                        <a:pt x="248002" y="295896"/>
                      </a:cubicBezTo>
                      <a:lnTo>
                        <a:pt x="248002" y="295896"/>
                      </a:lnTo>
                      <a:lnTo>
                        <a:pt x="171802" y="295896"/>
                      </a:lnTo>
                      <a:lnTo>
                        <a:pt x="171802" y="219696"/>
                      </a:lnTo>
                      <a:lnTo>
                        <a:pt x="248002" y="219696"/>
                      </a:lnTo>
                      <a:close/>
                      <a:moveTo>
                        <a:pt x="428977" y="133971"/>
                      </a:moveTo>
                      <a:lnTo>
                        <a:pt x="314677" y="133971"/>
                      </a:lnTo>
                      <a:lnTo>
                        <a:pt x="313724" y="133971"/>
                      </a:lnTo>
                      <a:cubicBezTo>
                        <a:pt x="308962" y="133019"/>
                        <a:pt x="305152" y="129209"/>
                        <a:pt x="305152" y="124446"/>
                      </a:cubicBezTo>
                      <a:lnTo>
                        <a:pt x="305152" y="124446"/>
                      </a:lnTo>
                      <a:lnTo>
                        <a:pt x="305152" y="10146"/>
                      </a:lnTo>
                      <a:lnTo>
                        <a:pt x="428977" y="1339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36" name="íSḷîḍè">
                <a:extLst>
                  <a:ext uri="{FF2B5EF4-FFF2-40B4-BE49-F238E27FC236}">
                    <a16:creationId xmlns:a16="http://schemas.microsoft.com/office/drawing/2014/main" id="{77228E79-E8C9-4455-AA80-BC7B6612E29D}"/>
                  </a:ext>
                </a:extLst>
              </p:cNvPr>
              <p:cNvSpPr/>
              <p:nvPr/>
            </p:nvSpPr>
            <p:spPr>
              <a:xfrm>
                <a:off x="858519" y="4043440"/>
                <a:ext cx="1864362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 algn="ctr"/>
                <a:r>
                  <a:rPr kumimoji="1" lang="en-US" altLang="zh-CN" sz="1600" b="1" dirty="0">
                    <a:solidFill>
                      <a:schemeClr val="tx1"/>
                    </a:solidFill>
                  </a:rPr>
                  <a:t>LANGUAGE</a:t>
                </a:r>
              </a:p>
              <a:p>
                <a:pPr algn="ctr"/>
                <a:r>
                  <a:rPr kumimoji="1" lang="zh-CN" altLang="en-US" sz="1600" b="1" dirty="0">
                    <a:solidFill>
                      <a:schemeClr val="tx1"/>
                    </a:solidFill>
                  </a:rPr>
                  <a:t>语言类</a:t>
                </a:r>
              </a:p>
            </p:txBody>
          </p:sp>
          <p:sp>
            <p:nvSpPr>
              <p:cNvPr id="37" name="îsḷîďe">
                <a:extLst>
                  <a:ext uri="{FF2B5EF4-FFF2-40B4-BE49-F238E27FC236}">
                    <a16:creationId xmlns:a16="http://schemas.microsoft.com/office/drawing/2014/main" id="{06C75230-AE6C-4BA7-9E89-F33AE5947466}"/>
                  </a:ext>
                </a:extLst>
              </p:cNvPr>
              <p:cNvSpPr/>
              <p:nvPr/>
            </p:nvSpPr>
            <p:spPr>
              <a:xfrm>
                <a:off x="660400" y="4839783"/>
                <a:ext cx="2260599" cy="5095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kumimoji="1" lang="en-US" altLang="zh-CN" sz="1100" dirty="0">
                    <a:solidFill>
                      <a:schemeClr val="tx1"/>
                    </a:solidFill>
                  </a:rPr>
                  <a:t>English </a:t>
                </a:r>
                <a:r>
                  <a:rPr kumimoji="1" lang="zh-CN" altLang="en-US" sz="1100" dirty="0">
                    <a:solidFill>
                      <a:schemeClr val="tx1"/>
                    </a:solidFill>
                  </a:rPr>
                  <a:t>英语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kumimoji="1" lang="en-US" altLang="zh-CN" sz="1100" dirty="0">
                    <a:solidFill>
                      <a:schemeClr val="tx1"/>
                    </a:solidFill>
                  </a:rPr>
                  <a:t>Chinese </a:t>
                </a:r>
                <a:r>
                  <a:rPr kumimoji="1" lang="zh-CN" altLang="en-US" sz="1100" dirty="0">
                    <a:solidFill>
                      <a:schemeClr val="tx1"/>
                    </a:solidFill>
                  </a:rPr>
                  <a:t>语文</a:t>
                </a:r>
              </a:p>
            </p:txBody>
          </p:sp>
        </p:grpSp>
        <p:grpSp>
          <p:nvGrpSpPr>
            <p:cNvPr id="9" name="îSļïḓé">
              <a:extLst>
                <a:ext uri="{FF2B5EF4-FFF2-40B4-BE49-F238E27FC236}">
                  <a16:creationId xmlns:a16="http://schemas.microsoft.com/office/drawing/2014/main" id="{5CA5DC2A-5E89-4135-BFD7-FFED453D8746}"/>
                </a:ext>
              </a:extLst>
            </p:cNvPr>
            <p:cNvGrpSpPr/>
            <p:nvPr/>
          </p:nvGrpSpPr>
          <p:grpSpPr>
            <a:xfrm>
              <a:off x="6388906" y="1329344"/>
              <a:ext cx="2260599" cy="4379997"/>
              <a:chOff x="6388906" y="1329344"/>
              <a:chExt cx="2260599" cy="4379997"/>
            </a:xfrm>
          </p:grpSpPr>
          <p:sp>
            <p:nvSpPr>
              <p:cNvPr id="26" name="iṥḻíḑè">
                <a:extLst>
                  <a:ext uri="{FF2B5EF4-FFF2-40B4-BE49-F238E27FC236}">
                    <a16:creationId xmlns:a16="http://schemas.microsoft.com/office/drawing/2014/main" id="{4B22A7E2-38BA-48AE-BCB6-DD00CE5C3043}"/>
                  </a:ext>
                </a:extLst>
              </p:cNvPr>
              <p:cNvSpPr/>
              <p:nvPr/>
            </p:nvSpPr>
            <p:spPr>
              <a:xfrm>
                <a:off x="6401606" y="3966776"/>
                <a:ext cx="2235198" cy="1683443"/>
              </a:xfrm>
              <a:prstGeom prst="roundRect">
                <a:avLst>
                  <a:gd name="adj" fmla="val 7219"/>
                </a:avLst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ïṡḻíḓè">
                <a:extLst>
                  <a:ext uri="{FF2B5EF4-FFF2-40B4-BE49-F238E27FC236}">
                    <a16:creationId xmlns:a16="http://schemas.microsoft.com/office/drawing/2014/main" id="{350AA436-6C81-42F2-8DFD-B9CA60920F85}"/>
                  </a:ext>
                </a:extLst>
              </p:cNvPr>
              <p:cNvSpPr/>
              <p:nvPr/>
            </p:nvSpPr>
            <p:spPr>
              <a:xfrm>
                <a:off x="6401606" y="1329344"/>
                <a:ext cx="2235198" cy="2235198"/>
              </a:xfrm>
              <a:prstGeom prst="ellipse">
                <a:avLst/>
              </a:prstGeom>
              <a:blipFill>
                <a:blip r:embed="rId4"/>
                <a:stretch>
                  <a:fillRect l="-26097" r="-2580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" name="ïśľîḍe">
                <a:extLst>
                  <a:ext uri="{FF2B5EF4-FFF2-40B4-BE49-F238E27FC236}">
                    <a16:creationId xmlns:a16="http://schemas.microsoft.com/office/drawing/2014/main" id="{77672455-DF42-4417-A193-39EBEB298F34}"/>
                  </a:ext>
                </a:extLst>
              </p:cNvPr>
              <p:cNvSpPr/>
              <p:nvPr/>
            </p:nvSpPr>
            <p:spPr>
              <a:xfrm>
                <a:off x="6485357" y="4043440"/>
                <a:ext cx="2067698" cy="8309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 algn="ctr"/>
                <a:r>
                  <a:rPr kumimoji="1" lang="en-US" altLang="zh-CN" sz="1600" b="1" dirty="0">
                    <a:solidFill>
                      <a:schemeClr val="tx1"/>
                    </a:solidFill>
                  </a:rPr>
                  <a:t>ARTS  AND SOCIAL SCIENCE</a:t>
                </a:r>
              </a:p>
              <a:p>
                <a:pPr algn="ctr"/>
                <a:r>
                  <a:rPr kumimoji="1" lang="zh-CN" altLang="en-US" sz="1600" b="1" dirty="0">
                    <a:solidFill>
                      <a:schemeClr val="tx1"/>
                    </a:solidFill>
                  </a:rPr>
                  <a:t>人文社科类</a:t>
                </a:r>
              </a:p>
            </p:txBody>
          </p:sp>
          <p:sp>
            <p:nvSpPr>
              <p:cNvPr id="29" name="ï$ļiḍe">
                <a:extLst>
                  <a:ext uri="{FF2B5EF4-FFF2-40B4-BE49-F238E27FC236}">
                    <a16:creationId xmlns:a16="http://schemas.microsoft.com/office/drawing/2014/main" id="{A0314B05-7D7A-4411-99F0-5E45BCF26B88}"/>
                  </a:ext>
                </a:extLst>
              </p:cNvPr>
              <p:cNvSpPr/>
              <p:nvPr/>
            </p:nvSpPr>
            <p:spPr>
              <a:xfrm>
                <a:off x="6388906" y="4758503"/>
                <a:ext cx="2260599" cy="9508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kumimoji="1" lang="en-US" altLang="zh-CN" sz="1100" dirty="0">
                    <a:solidFill>
                      <a:schemeClr val="tx1"/>
                    </a:solidFill>
                  </a:rPr>
                  <a:t>Arts </a:t>
                </a:r>
                <a:r>
                  <a:rPr kumimoji="1" lang="zh-CN" altLang="en-US" sz="1100" dirty="0">
                    <a:solidFill>
                      <a:schemeClr val="tx1"/>
                    </a:solidFill>
                  </a:rPr>
                  <a:t>文学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kumimoji="1" lang="en-US" altLang="zh-CN" sz="1100" dirty="0">
                    <a:solidFill>
                      <a:schemeClr val="tx1"/>
                    </a:solidFill>
                  </a:rPr>
                  <a:t>Politics </a:t>
                </a:r>
                <a:r>
                  <a:rPr kumimoji="1" lang="zh-CN" altLang="en-US" sz="1100" dirty="0">
                    <a:solidFill>
                      <a:schemeClr val="tx1"/>
                    </a:solidFill>
                  </a:rPr>
                  <a:t>政治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kumimoji="1" lang="en-US" altLang="zh-CN" sz="1100" dirty="0">
                    <a:solidFill>
                      <a:schemeClr val="tx1"/>
                    </a:solidFill>
                  </a:rPr>
                  <a:t>Economics </a:t>
                </a:r>
                <a:r>
                  <a:rPr kumimoji="1" lang="zh-CN" altLang="en-US" sz="1100" dirty="0">
                    <a:solidFill>
                      <a:schemeClr val="tx1"/>
                    </a:solidFill>
                  </a:rPr>
                  <a:t>经济学 </a:t>
                </a:r>
                <a:r>
                  <a:rPr kumimoji="1" lang="en-US" altLang="zh-CN" sz="1100" dirty="0">
                    <a:solidFill>
                      <a:schemeClr val="tx1"/>
                    </a:solidFill>
                  </a:rPr>
                  <a:t>AS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kumimoji="1" lang="en-US" altLang="zh-CN" sz="1100" dirty="0">
                    <a:solidFill>
                      <a:schemeClr val="tx1"/>
                    </a:solidFill>
                  </a:rPr>
                  <a:t>Film </a:t>
                </a:r>
                <a:r>
                  <a:rPr kumimoji="1" lang="zh-CN" altLang="en-US" sz="1100" dirty="0">
                    <a:solidFill>
                      <a:schemeClr val="tx1"/>
                    </a:solidFill>
                  </a:rPr>
                  <a:t>电影学</a:t>
                </a:r>
              </a:p>
            </p:txBody>
          </p:sp>
          <p:grpSp>
            <p:nvGrpSpPr>
              <p:cNvPr id="30" name="íşḻîdé">
                <a:extLst>
                  <a:ext uri="{FF2B5EF4-FFF2-40B4-BE49-F238E27FC236}">
                    <a16:creationId xmlns:a16="http://schemas.microsoft.com/office/drawing/2014/main" id="{1EBFEB3F-C038-4490-8A12-801D81F6DFF7}"/>
                  </a:ext>
                </a:extLst>
              </p:cNvPr>
              <p:cNvGrpSpPr/>
              <p:nvPr/>
            </p:nvGrpSpPr>
            <p:grpSpPr>
              <a:xfrm>
                <a:off x="7249205" y="3292020"/>
                <a:ext cx="540000" cy="540000"/>
                <a:chOff x="3708127" y="5599496"/>
                <a:chExt cx="540000" cy="540000"/>
              </a:xfrm>
            </p:grpSpPr>
            <p:sp>
              <p:nvSpPr>
                <p:cNvPr id="31" name="íŝ1îďé">
                  <a:extLst>
                    <a:ext uri="{FF2B5EF4-FFF2-40B4-BE49-F238E27FC236}">
                      <a16:creationId xmlns:a16="http://schemas.microsoft.com/office/drawing/2014/main" id="{F63418E6-9669-4EAA-82B5-B0B53BA3D73B}"/>
                    </a:ext>
                  </a:extLst>
                </p:cNvPr>
                <p:cNvSpPr txBox="1"/>
                <p:nvPr/>
              </p:nvSpPr>
              <p:spPr>
                <a:xfrm>
                  <a:off x="3708127" y="5599496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6350">
                  <a:solidFill>
                    <a:schemeClr val="bg1"/>
                  </a:solidFill>
                </a:ln>
              </p:spPr>
              <p:txBody>
                <a:bodyPr wrap="none" lIns="108000" tIns="108000" rIns="108000" bIns="108000" rtlCol="0" anchor="ctr" anchorCtr="0">
                  <a:noAutofit/>
                </a:bodyPr>
                <a:lstStyle/>
                <a:p>
                  <a:pPr algn="ctr"/>
                  <a:endParaRPr kumimoji="1" lang="zh-CN" altLang="en-US" sz="2000" b="1" dirty="0">
                    <a:noFill/>
                  </a:endParaRPr>
                </a:p>
              </p:txBody>
            </p:sp>
            <p:sp>
              <p:nvSpPr>
                <p:cNvPr id="32" name="îsļíďe">
                  <a:extLst>
                    <a:ext uri="{FF2B5EF4-FFF2-40B4-BE49-F238E27FC236}">
                      <a16:creationId xmlns:a16="http://schemas.microsoft.com/office/drawing/2014/main" id="{86A3125F-DC84-40C8-B268-E71E65F53403}"/>
                    </a:ext>
                  </a:extLst>
                </p:cNvPr>
                <p:cNvSpPr/>
                <p:nvPr/>
              </p:nvSpPr>
              <p:spPr>
                <a:xfrm>
                  <a:off x="3850260" y="5734252"/>
                  <a:ext cx="255734" cy="270488"/>
                </a:xfrm>
                <a:custGeom>
                  <a:avLst/>
                  <a:gdLst>
                    <a:gd name="connsiteX0" fmla="*/ 371955 w 495300"/>
                    <a:gd name="connsiteY0" fmla="*/ 621 h 523875"/>
                    <a:gd name="connsiteX1" fmla="*/ 400530 w 495300"/>
                    <a:gd name="connsiteY1" fmla="*/ 29196 h 523875"/>
                    <a:gd name="connsiteX2" fmla="*/ 400530 w 495300"/>
                    <a:gd name="connsiteY2" fmla="*/ 133971 h 523875"/>
                    <a:gd name="connsiteX3" fmla="*/ 371955 w 495300"/>
                    <a:gd name="connsiteY3" fmla="*/ 162546 h 523875"/>
                    <a:gd name="connsiteX4" fmla="*/ 257655 w 495300"/>
                    <a:gd name="connsiteY4" fmla="*/ 162546 h 523875"/>
                    <a:gd name="connsiteX5" fmla="*/ 257655 w 495300"/>
                    <a:gd name="connsiteY5" fmla="*/ 286371 h 523875"/>
                    <a:gd name="connsiteX6" fmla="*/ 419580 w 495300"/>
                    <a:gd name="connsiteY6" fmla="*/ 286371 h 523875"/>
                    <a:gd name="connsiteX7" fmla="*/ 457680 w 495300"/>
                    <a:gd name="connsiteY7" fmla="*/ 322566 h 523875"/>
                    <a:gd name="connsiteX8" fmla="*/ 457680 w 495300"/>
                    <a:gd name="connsiteY8" fmla="*/ 324471 h 523875"/>
                    <a:gd name="connsiteX9" fmla="*/ 457680 w 495300"/>
                    <a:gd name="connsiteY9" fmla="*/ 429246 h 523875"/>
                    <a:gd name="connsiteX10" fmla="*/ 476730 w 495300"/>
                    <a:gd name="connsiteY10" fmla="*/ 429246 h 523875"/>
                    <a:gd name="connsiteX11" fmla="*/ 495780 w 495300"/>
                    <a:gd name="connsiteY11" fmla="*/ 448296 h 523875"/>
                    <a:gd name="connsiteX12" fmla="*/ 495780 w 495300"/>
                    <a:gd name="connsiteY12" fmla="*/ 505446 h 523875"/>
                    <a:gd name="connsiteX13" fmla="*/ 476730 w 495300"/>
                    <a:gd name="connsiteY13" fmla="*/ 524496 h 523875"/>
                    <a:gd name="connsiteX14" fmla="*/ 419580 w 495300"/>
                    <a:gd name="connsiteY14" fmla="*/ 524496 h 523875"/>
                    <a:gd name="connsiteX15" fmla="*/ 400530 w 495300"/>
                    <a:gd name="connsiteY15" fmla="*/ 505446 h 523875"/>
                    <a:gd name="connsiteX16" fmla="*/ 400530 w 495300"/>
                    <a:gd name="connsiteY16" fmla="*/ 448296 h 523875"/>
                    <a:gd name="connsiteX17" fmla="*/ 419580 w 495300"/>
                    <a:gd name="connsiteY17" fmla="*/ 429246 h 523875"/>
                    <a:gd name="connsiteX18" fmla="*/ 438630 w 495300"/>
                    <a:gd name="connsiteY18" fmla="*/ 429246 h 523875"/>
                    <a:gd name="connsiteX19" fmla="*/ 438630 w 495300"/>
                    <a:gd name="connsiteY19" fmla="*/ 324471 h 523875"/>
                    <a:gd name="connsiteX20" fmla="*/ 420533 w 495300"/>
                    <a:gd name="connsiteY20" fmla="*/ 305421 h 523875"/>
                    <a:gd name="connsiteX21" fmla="*/ 419580 w 495300"/>
                    <a:gd name="connsiteY21" fmla="*/ 305421 h 523875"/>
                    <a:gd name="connsiteX22" fmla="*/ 257655 w 495300"/>
                    <a:gd name="connsiteY22" fmla="*/ 305421 h 523875"/>
                    <a:gd name="connsiteX23" fmla="*/ 257655 w 495300"/>
                    <a:gd name="connsiteY23" fmla="*/ 429246 h 523875"/>
                    <a:gd name="connsiteX24" fmla="*/ 276705 w 495300"/>
                    <a:gd name="connsiteY24" fmla="*/ 429246 h 523875"/>
                    <a:gd name="connsiteX25" fmla="*/ 295755 w 495300"/>
                    <a:gd name="connsiteY25" fmla="*/ 448296 h 523875"/>
                    <a:gd name="connsiteX26" fmla="*/ 295755 w 495300"/>
                    <a:gd name="connsiteY26" fmla="*/ 505446 h 523875"/>
                    <a:gd name="connsiteX27" fmla="*/ 276705 w 495300"/>
                    <a:gd name="connsiteY27" fmla="*/ 524496 h 523875"/>
                    <a:gd name="connsiteX28" fmla="*/ 219555 w 495300"/>
                    <a:gd name="connsiteY28" fmla="*/ 524496 h 523875"/>
                    <a:gd name="connsiteX29" fmla="*/ 200505 w 495300"/>
                    <a:gd name="connsiteY29" fmla="*/ 505446 h 523875"/>
                    <a:gd name="connsiteX30" fmla="*/ 200505 w 495300"/>
                    <a:gd name="connsiteY30" fmla="*/ 448296 h 523875"/>
                    <a:gd name="connsiteX31" fmla="*/ 219555 w 495300"/>
                    <a:gd name="connsiteY31" fmla="*/ 429246 h 523875"/>
                    <a:gd name="connsiteX32" fmla="*/ 238605 w 495300"/>
                    <a:gd name="connsiteY32" fmla="*/ 429246 h 523875"/>
                    <a:gd name="connsiteX33" fmla="*/ 238605 w 495300"/>
                    <a:gd name="connsiteY33" fmla="*/ 305421 h 523875"/>
                    <a:gd name="connsiteX34" fmla="*/ 76680 w 495300"/>
                    <a:gd name="connsiteY34" fmla="*/ 305421 h 523875"/>
                    <a:gd name="connsiteX35" fmla="*/ 57630 w 495300"/>
                    <a:gd name="connsiteY35" fmla="*/ 323519 h 523875"/>
                    <a:gd name="connsiteX36" fmla="*/ 57630 w 495300"/>
                    <a:gd name="connsiteY36" fmla="*/ 324471 h 523875"/>
                    <a:gd name="connsiteX37" fmla="*/ 57630 w 495300"/>
                    <a:gd name="connsiteY37" fmla="*/ 429246 h 523875"/>
                    <a:gd name="connsiteX38" fmla="*/ 76680 w 495300"/>
                    <a:gd name="connsiteY38" fmla="*/ 429246 h 523875"/>
                    <a:gd name="connsiteX39" fmla="*/ 95730 w 495300"/>
                    <a:gd name="connsiteY39" fmla="*/ 448296 h 523875"/>
                    <a:gd name="connsiteX40" fmla="*/ 95730 w 495300"/>
                    <a:gd name="connsiteY40" fmla="*/ 505446 h 523875"/>
                    <a:gd name="connsiteX41" fmla="*/ 76680 w 495300"/>
                    <a:gd name="connsiteY41" fmla="*/ 524496 h 523875"/>
                    <a:gd name="connsiteX42" fmla="*/ 19530 w 495300"/>
                    <a:gd name="connsiteY42" fmla="*/ 524496 h 523875"/>
                    <a:gd name="connsiteX43" fmla="*/ 480 w 495300"/>
                    <a:gd name="connsiteY43" fmla="*/ 505446 h 523875"/>
                    <a:gd name="connsiteX44" fmla="*/ 480 w 495300"/>
                    <a:gd name="connsiteY44" fmla="*/ 448296 h 523875"/>
                    <a:gd name="connsiteX45" fmla="*/ 19530 w 495300"/>
                    <a:gd name="connsiteY45" fmla="*/ 429246 h 523875"/>
                    <a:gd name="connsiteX46" fmla="*/ 38580 w 495300"/>
                    <a:gd name="connsiteY46" fmla="*/ 429246 h 523875"/>
                    <a:gd name="connsiteX47" fmla="*/ 38580 w 495300"/>
                    <a:gd name="connsiteY47" fmla="*/ 324471 h 523875"/>
                    <a:gd name="connsiteX48" fmla="*/ 74775 w 495300"/>
                    <a:gd name="connsiteY48" fmla="*/ 286371 h 523875"/>
                    <a:gd name="connsiteX49" fmla="*/ 76680 w 495300"/>
                    <a:gd name="connsiteY49" fmla="*/ 286371 h 523875"/>
                    <a:gd name="connsiteX50" fmla="*/ 238605 w 495300"/>
                    <a:gd name="connsiteY50" fmla="*/ 286371 h 523875"/>
                    <a:gd name="connsiteX51" fmla="*/ 238605 w 495300"/>
                    <a:gd name="connsiteY51" fmla="*/ 162546 h 523875"/>
                    <a:gd name="connsiteX52" fmla="*/ 124305 w 495300"/>
                    <a:gd name="connsiteY52" fmla="*/ 162546 h 523875"/>
                    <a:gd name="connsiteX53" fmla="*/ 95730 w 495300"/>
                    <a:gd name="connsiteY53" fmla="*/ 133971 h 523875"/>
                    <a:gd name="connsiteX54" fmla="*/ 95730 w 495300"/>
                    <a:gd name="connsiteY54" fmla="*/ 29196 h 523875"/>
                    <a:gd name="connsiteX55" fmla="*/ 124305 w 495300"/>
                    <a:gd name="connsiteY55" fmla="*/ 621 h 523875"/>
                    <a:gd name="connsiteX56" fmla="*/ 371955 w 495300"/>
                    <a:gd name="connsiteY56" fmla="*/ 621 h 523875"/>
                    <a:gd name="connsiteX57" fmla="*/ 148118 w 495300"/>
                    <a:gd name="connsiteY57" fmla="*/ 95871 h 523875"/>
                    <a:gd name="connsiteX58" fmla="*/ 133830 w 495300"/>
                    <a:gd name="connsiteY58" fmla="*/ 110159 h 523875"/>
                    <a:gd name="connsiteX59" fmla="*/ 148118 w 495300"/>
                    <a:gd name="connsiteY59" fmla="*/ 124446 h 523875"/>
                    <a:gd name="connsiteX60" fmla="*/ 162405 w 495300"/>
                    <a:gd name="connsiteY60" fmla="*/ 110159 h 523875"/>
                    <a:gd name="connsiteX61" fmla="*/ 148118 w 495300"/>
                    <a:gd name="connsiteY61" fmla="*/ 95871 h 52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</a:cxnLst>
                  <a:rect l="l" t="t" r="r" b="b"/>
                  <a:pathLst>
                    <a:path w="495300" h="523875">
                      <a:moveTo>
                        <a:pt x="371955" y="621"/>
                      </a:moveTo>
                      <a:cubicBezTo>
                        <a:pt x="388148" y="621"/>
                        <a:pt x="400530" y="13004"/>
                        <a:pt x="400530" y="29196"/>
                      </a:cubicBezTo>
                      <a:lnTo>
                        <a:pt x="400530" y="133971"/>
                      </a:lnTo>
                      <a:cubicBezTo>
                        <a:pt x="400530" y="150164"/>
                        <a:pt x="388148" y="162546"/>
                        <a:pt x="371955" y="162546"/>
                      </a:cubicBezTo>
                      <a:lnTo>
                        <a:pt x="257655" y="162546"/>
                      </a:lnTo>
                      <a:lnTo>
                        <a:pt x="257655" y="286371"/>
                      </a:lnTo>
                      <a:lnTo>
                        <a:pt x="419580" y="286371"/>
                      </a:lnTo>
                      <a:cubicBezTo>
                        <a:pt x="439583" y="286371"/>
                        <a:pt x="456727" y="302564"/>
                        <a:pt x="457680" y="322566"/>
                      </a:cubicBezTo>
                      <a:lnTo>
                        <a:pt x="457680" y="324471"/>
                      </a:lnTo>
                      <a:lnTo>
                        <a:pt x="457680" y="429246"/>
                      </a:lnTo>
                      <a:lnTo>
                        <a:pt x="476730" y="429246"/>
                      </a:lnTo>
                      <a:cubicBezTo>
                        <a:pt x="487208" y="429246"/>
                        <a:pt x="495780" y="437819"/>
                        <a:pt x="495780" y="448296"/>
                      </a:cubicBezTo>
                      <a:lnTo>
                        <a:pt x="495780" y="505446"/>
                      </a:lnTo>
                      <a:cubicBezTo>
                        <a:pt x="495780" y="515924"/>
                        <a:pt x="487208" y="524496"/>
                        <a:pt x="476730" y="524496"/>
                      </a:cubicBezTo>
                      <a:lnTo>
                        <a:pt x="419580" y="524496"/>
                      </a:lnTo>
                      <a:cubicBezTo>
                        <a:pt x="409102" y="524496"/>
                        <a:pt x="400530" y="515924"/>
                        <a:pt x="400530" y="505446"/>
                      </a:cubicBezTo>
                      <a:lnTo>
                        <a:pt x="400530" y="448296"/>
                      </a:lnTo>
                      <a:cubicBezTo>
                        <a:pt x="400530" y="437819"/>
                        <a:pt x="409102" y="429246"/>
                        <a:pt x="419580" y="429246"/>
                      </a:cubicBezTo>
                      <a:lnTo>
                        <a:pt x="438630" y="429246"/>
                      </a:lnTo>
                      <a:lnTo>
                        <a:pt x="438630" y="324471"/>
                      </a:lnTo>
                      <a:cubicBezTo>
                        <a:pt x="438630" y="313994"/>
                        <a:pt x="431010" y="306374"/>
                        <a:pt x="420533" y="305421"/>
                      </a:cubicBezTo>
                      <a:lnTo>
                        <a:pt x="419580" y="305421"/>
                      </a:lnTo>
                      <a:lnTo>
                        <a:pt x="257655" y="305421"/>
                      </a:lnTo>
                      <a:lnTo>
                        <a:pt x="257655" y="429246"/>
                      </a:lnTo>
                      <a:lnTo>
                        <a:pt x="276705" y="429246"/>
                      </a:lnTo>
                      <a:cubicBezTo>
                        <a:pt x="287183" y="429246"/>
                        <a:pt x="295755" y="437819"/>
                        <a:pt x="295755" y="448296"/>
                      </a:cubicBezTo>
                      <a:lnTo>
                        <a:pt x="295755" y="505446"/>
                      </a:lnTo>
                      <a:cubicBezTo>
                        <a:pt x="295755" y="515924"/>
                        <a:pt x="287183" y="524496"/>
                        <a:pt x="276705" y="524496"/>
                      </a:cubicBezTo>
                      <a:lnTo>
                        <a:pt x="219555" y="524496"/>
                      </a:lnTo>
                      <a:cubicBezTo>
                        <a:pt x="209077" y="524496"/>
                        <a:pt x="200505" y="515924"/>
                        <a:pt x="200505" y="505446"/>
                      </a:cubicBezTo>
                      <a:lnTo>
                        <a:pt x="200505" y="448296"/>
                      </a:lnTo>
                      <a:cubicBezTo>
                        <a:pt x="200505" y="437819"/>
                        <a:pt x="209077" y="429246"/>
                        <a:pt x="219555" y="429246"/>
                      </a:cubicBezTo>
                      <a:lnTo>
                        <a:pt x="238605" y="429246"/>
                      </a:lnTo>
                      <a:lnTo>
                        <a:pt x="238605" y="305421"/>
                      </a:lnTo>
                      <a:lnTo>
                        <a:pt x="76680" y="305421"/>
                      </a:lnTo>
                      <a:cubicBezTo>
                        <a:pt x="66202" y="305421"/>
                        <a:pt x="58583" y="313041"/>
                        <a:pt x="57630" y="323519"/>
                      </a:cubicBezTo>
                      <a:lnTo>
                        <a:pt x="57630" y="324471"/>
                      </a:lnTo>
                      <a:lnTo>
                        <a:pt x="57630" y="429246"/>
                      </a:lnTo>
                      <a:lnTo>
                        <a:pt x="76680" y="429246"/>
                      </a:lnTo>
                      <a:cubicBezTo>
                        <a:pt x="87158" y="429246"/>
                        <a:pt x="95730" y="437819"/>
                        <a:pt x="95730" y="448296"/>
                      </a:cubicBezTo>
                      <a:lnTo>
                        <a:pt x="95730" y="505446"/>
                      </a:lnTo>
                      <a:cubicBezTo>
                        <a:pt x="95730" y="515924"/>
                        <a:pt x="87158" y="524496"/>
                        <a:pt x="76680" y="524496"/>
                      </a:cubicBezTo>
                      <a:lnTo>
                        <a:pt x="19530" y="524496"/>
                      </a:lnTo>
                      <a:cubicBezTo>
                        <a:pt x="9052" y="524496"/>
                        <a:pt x="480" y="515924"/>
                        <a:pt x="480" y="505446"/>
                      </a:cubicBezTo>
                      <a:lnTo>
                        <a:pt x="480" y="448296"/>
                      </a:lnTo>
                      <a:cubicBezTo>
                        <a:pt x="480" y="437819"/>
                        <a:pt x="9052" y="429246"/>
                        <a:pt x="19530" y="429246"/>
                      </a:cubicBezTo>
                      <a:lnTo>
                        <a:pt x="38580" y="429246"/>
                      </a:lnTo>
                      <a:lnTo>
                        <a:pt x="38580" y="324471"/>
                      </a:lnTo>
                      <a:cubicBezTo>
                        <a:pt x="38580" y="304469"/>
                        <a:pt x="54773" y="287324"/>
                        <a:pt x="74775" y="286371"/>
                      </a:cubicBezTo>
                      <a:lnTo>
                        <a:pt x="76680" y="286371"/>
                      </a:lnTo>
                      <a:lnTo>
                        <a:pt x="238605" y="286371"/>
                      </a:lnTo>
                      <a:lnTo>
                        <a:pt x="238605" y="162546"/>
                      </a:lnTo>
                      <a:lnTo>
                        <a:pt x="124305" y="162546"/>
                      </a:lnTo>
                      <a:cubicBezTo>
                        <a:pt x="108112" y="162546"/>
                        <a:pt x="95730" y="150164"/>
                        <a:pt x="95730" y="133971"/>
                      </a:cubicBezTo>
                      <a:lnTo>
                        <a:pt x="95730" y="29196"/>
                      </a:lnTo>
                      <a:cubicBezTo>
                        <a:pt x="95730" y="13004"/>
                        <a:pt x="108112" y="621"/>
                        <a:pt x="124305" y="621"/>
                      </a:cubicBezTo>
                      <a:lnTo>
                        <a:pt x="371955" y="621"/>
                      </a:lnTo>
                      <a:close/>
                      <a:moveTo>
                        <a:pt x="148118" y="95871"/>
                      </a:moveTo>
                      <a:cubicBezTo>
                        <a:pt x="140498" y="95871"/>
                        <a:pt x="133830" y="102539"/>
                        <a:pt x="133830" y="110159"/>
                      </a:cubicBezTo>
                      <a:cubicBezTo>
                        <a:pt x="133830" y="117779"/>
                        <a:pt x="140498" y="124446"/>
                        <a:pt x="148118" y="124446"/>
                      </a:cubicBezTo>
                      <a:cubicBezTo>
                        <a:pt x="155737" y="124446"/>
                        <a:pt x="162405" y="117779"/>
                        <a:pt x="162405" y="110159"/>
                      </a:cubicBezTo>
                      <a:cubicBezTo>
                        <a:pt x="162405" y="102539"/>
                        <a:pt x="155737" y="95871"/>
                        <a:pt x="148118" y="958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grpSp>
          <p:nvGrpSpPr>
            <p:cNvPr id="10" name="íśľíḓé">
              <a:extLst>
                <a:ext uri="{FF2B5EF4-FFF2-40B4-BE49-F238E27FC236}">
                  <a16:creationId xmlns:a16="http://schemas.microsoft.com/office/drawing/2014/main" id="{37FCFE51-DBDE-49E3-9A49-22AF8A3D89FB}"/>
                </a:ext>
              </a:extLst>
            </p:cNvPr>
            <p:cNvGrpSpPr/>
            <p:nvPr/>
          </p:nvGrpSpPr>
          <p:grpSpPr>
            <a:xfrm>
              <a:off x="9258301" y="1329344"/>
              <a:ext cx="2260599" cy="4320939"/>
              <a:chOff x="9258301" y="1329344"/>
              <a:chExt cx="2260599" cy="4320939"/>
            </a:xfrm>
          </p:grpSpPr>
          <p:sp>
            <p:nvSpPr>
              <p:cNvPr id="19" name="ïṧḷîḓé">
                <a:extLst>
                  <a:ext uri="{FF2B5EF4-FFF2-40B4-BE49-F238E27FC236}">
                    <a16:creationId xmlns:a16="http://schemas.microsoft.com/office/drawing/2014/main" id="{F8402572-DD2B-4CD3-9196-C3C731E37D5E}"/>
                  </a:ext>
                </a:extLst>
              </p:cNvPr>
              <p:cNvSpPr/>
              <p:nvPr/>
            </p:nvSpPr>
            <p:spPr>
              <a:xfrm>
                <a:off x="9271001" y="3966840"/>
                <a:ext cx="2235198" cy="1683443"/>
              </a:xfrm>
              <a:prstGeom prst="roundRect">
                <a:avLst>
                  <a:gd name="adj" fmla="val 7219"/>
                </a:avLst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is1ïdé">
                <a:extLst>
                  <a:ext uri="{FF2B5EF4-FFF2-40B4-BE49-F238E27FC236}">
                    <a16:creationId xmlns:a16="http://schemas.microsoft.com/office/drawing/2014/main" id="{B504DD9A-1C5C-47C9-875C-BDFEF63C3B49}"/>
                  </a:ext>
                </a:extLst>
              </p:cNvPr>
              <p:cNvSpPr/>
              <p:nvPr/>
            </p:nvSpPr>
            <p:spPr>
              <a:xfrm>
                <a:off x="9271001" y="1329344"/>
                <a:ext cx="2235198" cy="2235198"/>
              </a:xfrm>
              <a:prstGeom prst="ellipse">
                <a:avLst/>
              </a:prstGeom>
              <a:blipFill>
                <a:blip r:embed="rId5"/>
                <a:stretch>
                  <a:fillRect l="-25172" r="-24888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" name="í$líďe">
                <a:extLst>
                  <a:ext uri="{FF2B5EF4-FFF2-40B4-BE49-F238E27FC236}">
                    <a16:creationId xmlns:a16="http://schemas.microsoft.com/office/drawing/2014/main" id="{4E20446C-0005-49C9-A5CE-68B90F9F56D9}"/>
                  </a:ext>
                </a:extLst>
              </p:cNvPr>
              <p:cNvSpPr/>
              <p:nvPr/>
            </p:nvSpPr>
            <p:spPr>
              <a:xfrm>
                <a:off x="9456420" y="4043440"/>
                <a:ext cx="1864362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 algn="ctr"/>
                <a:r>
                  <a:rPr kumimoji="1" lang="en-US" altLang="zh-CN" sz="1600" b="1" dirty="0">
                    <a:solidFill>
                      <a:schemeClr val="tx1"/>
                    </a:solidFill>
                  </a:rPr>
                  <a:t>OTHERS</a:t>
                </a:r>
              </a:p>
              <a:p>
                <a:pPr algn="ctr"/>
                <a:r>
                  <a:rPr kumimoji="1" lang="zh-CN" altLang="en-US" sz="1600" b="1" dirty="0">
                    <a:solidFill>
                      <a:schemeClr val="tx1"/>
                    </a:solidFill>
                  </a:rPr>
                  <a:t>其他</a:t>
                </a:r>
              </a:p>
            </p:txBody>
          </p:sp>
          <p:sp>
            <p:nvSpPr>
              <p:cNvPr id="22" name="ísľïḋè">
                <a:extLst>
                  <a:ext uri="{FF2B5EF4-FFF2-40B4-BE49-F238E27FC236}">
                    <a16:creationId xmlns:a16="http://schemas.microsoft.com/office/drawing/2014/main" id="{3A7E73C1-5EDE-4A88-8106-B5A27CAF2B59}"/>
                  </a:ext>
                </a:extLst>
              </p:cNvPr>
              <p:cNvSpPr/>
              <p:nvPr/>
            </p:nvSpPr>
            <p:spPr>
              <a:xfrm>
                <a:off x="9258301" y="4839783"/>
                <a:ext cx="2260599" cy="5095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kumimoji="1" lang="en-US" altLang="zh-CN" sz="1100" dirty="0">
                    <a:solidFill>
                      <a:schemeClr val="tx1"/>
                    </a:solidFill>
                  </a:rPr>
                  <a:t>PE </a:t>
                </a:r>
                <a:r>
                  <a:rPr kumimoji="1" lang="zh-CN" altLang="en-US" sz="1100" dirty="0">
                    <a:solidFill>
                      <a:schemeClr val="tx1"/>
                    </a:solidFill>
                  </a:rPr>
                  <a:t>体育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kumimoji="1" lang="en-US" altLang="zh-CN" sz="1100" dirty="0">
                    <a:solidFill>
                      <a:schemeClr val="tx1"/>
                    </a:solidFill>
                  </a:rPr>
                  <a:t>Business </a:t>
                </a:r>
                <a:r>
                  <a:rPr kumimoji="1" lang="zh-CN" altLang="en-US" sz="1100" dirty="0">
                    <a:solidFill>
                      <a:schemeClr val="tx1"/>
                    </a:solidFill>
                  </a:rPr>
                  <a:t>商学</a:t>
                </a:r>
              </a:p>
            </p:txBody>
          </p:sp>
          <p:grpSp>
            <p:nvGrpSpPr>
              <p:cNvPr id="23" name="íṥľíḑe">
                <a:extLst>
                  <a:ext uri="{FF2B5EF4-FFF2-40B4-BE49-F238E27FC236}">
                    <a16:creationId xmlns:a16="http://schemas.microsoft.com/office/drawing/2014/main" id="{C5F34D72-E52E-42F7-9F12-1A32ED2F27D0}"/>
                  </a:ext>
                </a:extLst>
              </p:cNvPr>
              <p:cNvGrpSpPr/>
              <p:nvPr/>
            </p:nvGrpSpPr>
            <p:grpSpPr>
              <a:xfrm>
                <a:off x="10151888" y="3292020"/>
                <a:ext cx="540000" cy="540000"/>
                <a:chOff x="7285060" y="5599496"/>
                <a:chExt cx="540000" cy="540000"/>
              </a:xfrm>
            </p:grpSpPr>
            <p:sp>
              <p:nvSpPr>
                <p:cNvPr id="24" name="îSlíḓè">
                  <a:extLst>
                    <a:ext uri="{FF2B5EF4-FFF2-40B4-BE49-F238E27FC236}">
                      <a16:creationId xmlns:a16="http://schemas.microsoft.com/office/drawing/2014/main" id="{5A158682-A532-41F9-9FB4-56B2BB73A9F0}"/>
                    </a:ext>
                  </a:extLst>
                </p:cNvPr>
                <p:cNvSpPr txBox="1"/>
                <p:nvPr/>
              </p:nvSpPr>
              <p:spPr>
                <a:xfrm>
                  <a:off x="7285060" y="5599496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/>
                </a:solidFill>
                <a:ln w="6350">
                  <a:solidFill>
                    <a:schemeClr val="bg1"/>
                  </a:solidFill>
                </a:ln>
              </p:spPr>
              <p:txBody>
                <a:bodyPr wrap="none" lIns="108000" tIns="108000" rIns="108000" bIns="108000" rtlCol="0" anchor="ctr" anchorCtr="0">
                  <a:noAutofit/>
                </a:bodyPr>
                <a:lstStyle/>
                <a:p>
                  <a:pPr algn="ctr"/>
                  <a:endParaRPr kumimoji="1" lang="zh-CN" altLang="en-US" sz="2000" b="1" dirty="0">
                    <a:noFill/>
                  </a:endParaRPr>
                </a:p>
              </p:txBody>
            </p:sp>
            <p:sp>
              <p:nvSpPr>
                <p:cNvPr id="25" name="ïṧḻíḑé">
                  <a:extLst>
                    <a:ext uri="{FF2B5EF4-FFF2-40B4-BE49-F238E27FC236}">
                      <a16:creationId xmlns:a16="http://schemas.microsoft.com/office/drawing/2014/main" id="{D03096B7-B7ED-4ABC-9467-F584D8FDB0A8}"/>
                    </a:ext>
                  </a:extLst>
                </p:cNvPr>
                <p:cNvSpPr/>
                <p:nvPr/>
              </p:nvSpPr>
              <p:spPr>
                <a:xfrm>
                  <a:off x="7422275" y="5763760"/>
                  <a:ext cx="265570" cy="211472"/>
                </a:xfrm>
                <a:custGeom>
                  <a:avLst/>
                  <a:gdLst>
                    <a:gd name="connsiteX0" fmla="*/ 486767 w 514350"/>
                    <a:gd name="connsiteY0" fmla="*/ 621 h 409575"/>
                    <a:gd name="connsiteX1" fmla="*/ 515342 w 514350"/>
                    <a:gd name="connsiteY1" fmla="*/ 29196 h 409575"/>
                    <a:gd name="connsiteX2" fmla="*/ 515342 w 514350"/>
                    <a:gd name="connsiteY2" fmla="*/ 324471 h 409575"/>
                    <a:gd name="connsiteX3" fmla="*/ 486767 w 514350"/>
                    <a:gd name="connsiteY3" fmla="*/ 353046 h 409575"/>
                    <a:gd name="connsiteX4" fmla="*/ 192445 w 514350"/>
                    <a:gd name="connsiteY4" fmla="*/ 353046 h 409575"/>
                    <a:gd name="connsiteX5" fmla="*/ 115292 w 514350"/>
                    <a:gd name="connsiteY5" fmla="*/ 410196 h 409575"/>
                    <a:gd name="connsiteX6" fmla="*/ 115292 w 514350"/>
                    <a:gd name="connsiteY6" fmla="*/ 353046 h 409575"/>
                    <a:gd name="connsiteX7" fmla="*/ 29567 w 514350"/>
                    <a:gd name="connsiteY7" fmla="*/ 353046 h 409575"/>
                    <a:gd name="connsiteX8" fmla="*/ 992 w 514350"/>
                    <a:gd name="connsiteY8" fmla="*/ 324471 h 409575"/>
                    <a:gd name="connsiteX9" fmla="*/ 992 w 514350"/>
                    <a:gd name="connsiteY9" fmla="*/ 29196 h 409575"/>
                    <a:gd name="connsiteX10" fmla="*/ 29567 w 514350"/>
                    <a:gd name="connsiteY10" fmla="*/ 621 h 409575"/>
                    <a:gd name="connsiteX11" fmla="*/ 486767 w 514350"/>
                    <a:gd name="connsiteY11" fmla="*/ 621 h 409575"/>
                    <a:gd name="connsiteX12" fmla="*/ 124817 w 514350"/>
                    <a:gd name="connsiteY12" fmla="*/ 143496 h 409575"/>
                    <a:gd name="connsiteX13" fmla="*/ 91480 w 514350"/>
                    <a:gd name="connsiteY13" fmla="*/ 176834 h 409575"/>
                    <a:gd name="connsiteX14" fmla="*/ 124817 w 514350"/>
                    <a:gd name="connsiteY14" fmla="*/ 210171 h 409575"/>
                    <a:gd name="connsiteX15" fmla="*/ 158155 w 514350"/>
                    <a:gd name="connsiteY15" fmla="*/ 176834 h 409575"/>
                    <a:gd name="connsiteX16" fmla="*/ 124817 w 514350"/>
                    <a:gd name="connsiteY16" fmla="*/ 143496 h 409575"/>
                    <a:gd name="connsiteX17" fmla="*/ 258167 w 514350"/>
                    <a:gd name="connsiteY17" fmla="*/ 143496 h 409575"/>
                    <a:gd name="connsiteX18" fmla="*/ 224830 w 514350"/>
                    <a:gd name="connsiteY18" fmla="*/ 176834 h 409575"/>
                    <a:gd name="connsiteX19" fmla="*/ 258167 w 514350"/>
                    <a:gd name="connsiteY19" fmla="*/ 210171 h 409575"/>
                    <a:gd name="connsiteX20" fmla="*/ 291505 w 514350"/>
                    <a:gd name="connsiteY20" fmla="*/ 176834 h 409575"/>
                    <a:gd name="connsiteX21" fmla="*/ 258167 w 514350"/>
                    <a:gd name="connsiteY21" fmla="*/ 143496 h 409575"/>
                    <a:gd name="connsiteX22" fmla="*/ 391517 w 514350"/>
                    <a:gd name="connsiteY22" fmla="*/ 143496 h 409575"/>
                    <a:gd name="connsiteX23" fmla="*/ 358180 w 514350"/>
                    <a:gd name="connsiteY23" fmla="*/ 176834 h 409575"/>
                    <a:gd name="connsiteX24" fmla="*/ 391517 w 514350"/>
                    <a:gd name="connsiteY24" fmla="*/ 210171 h 409575"/>
                    <a:gd name="connsiteX25" fmla="*/ 424855 w 514350"/>
                    <a:gd name="connsiteY25" fmla="*/ 176834 h 409575"/>
                    <a:gd name="connsiteX26" fmla="*/ 391517 w 514350"/>
                    <a:gd name="connsiteY26" fmla="*/ 143496 h 409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14350" h="409575">
                      <a:moveTo>
                        <a:pt x="486767" y="621"/>
                      </a:moveTo>
                      <a:cubicBezTo>
                        <a:pt x="502960" y="621"/>
                        <a:pt x="515342" y="13004"/>
                        <a:pt x="515342" y="29196"/>
                      </a:cubicBezTo>
                      <a:lnTo>
                        <a:pt x="515342" y="324471"/>
                      </a:lnTo>
                      <a:cubicBezTo>
                        <a:pt x="515342" y="340664"/>
                        <a:pt x="502960" y="353046"/>
                        <a:pt x="486767" y="353046"/>
                      </a:cubicBezTo>
                      <a:lnTo>
                        <a:pt x="192445" y="353046"/>
                      </a:lnTo>
                      <a:lnTo>
                        <a:pt x="115292" y="410196"/>
                      </a:lnTo>
                      <a:lnTo>
                        <a:pt x="115292" y="353046"/>
                      </a:lnTo>
                      <a:lnTo>
                        <a:pt x="29567" y="353046"/>
                      </a:lnTo>
                      <a:cubicBezTo>
                        <a:pt x="13374" y="353046"/>
                        <a:pt x="992" y="340664"/>
                        <a:pt x="992" y="324471"/>
                      </a:cubicBezTo>
                      <a:lnTo>
                        <a:pt x="992" y="29196"/>
                      </a:lnTo>
                      <a:cubicBezTo>
                        <a:pt x="992" y="13004"/>
                        <a:pt x="13374" y="621"/>
                        <a:pt x="29567" y="621"/>
                      </a:cubicBezTo>
                      <a:lnTo>
                        <a:pt x="486767" y="621"/>
                      </a:lnTo>
                      <a:close/>
                      <a:moveTo>
                        <a:pt x="124817" y="143496"/>
                      </a:moveTo>
                      <a:cubicBezTo>
                        <a:pt x="106720" y="143496"/>
                        <a:pt x="91480" y="158736"/>
                        <a:pt x="91480" y="176834"/>
                      </a:cubicBezTo>
                      <a:cubicBezTo>
                        <a:pt x="91480" y="194931"/>
                        <a:pt x="106720" y="210171"/>
                        <a:pt x="124817" y="210171"/>
                      </a:cubicBezTo>
                      <a:cubicBezTo>
                        <a:pt x="142914" y="210171"/>
                        <a:pt x="158155" y="194931"/>
                        <a:pt x="158155" y="176834"/>
                      </a:cubicBezTo>
                      <a:cubicBezTo>
                        <a:pt x="158155" y="157784"/>
                        <a:pt x="142914" y="143496"/>
                        <a:pt x="124817" y="143496"/>
                      </a:cubicBezTo>
                      <a:close/>
                      <a:moveTo>
                        <a:pt x="258167" y="143496"/>
                      </a:moveTo>
                      <a:cubicBezTo>
                        <a:pt x="240070" y="143496"/>
                        <a:pt x="224830" y="158736"/>
                        <a:pt x="224830" y="176834"/>
                      </a:cubicBezTo>
                      <a:cubicBezTo>
                        <a:pt x="224830" y="194931"/>
                        <a:pt x="240070" y="210171"/>
                        <a:pt x="258167" y="210171"/>
                      </a:cubicBezTo>
                      <a:cubicBezTo>
                        <a:pt x="276264" y="210171"/>
                        <a:pt x="291505" y="194931"/>
                        <a:pt x="291505" y="176834"/>
                      </a:cubicBezTo>
                      <a:cubicBezTo>
                        <a:pt x="291505" y="157784"/>
                        <a:pt x="276264" y="143496"/>
                        <a:pt x="258167" y="143496"/>
                      </a:cubicBezTo>
                      <a:close/>
                      <a:moveTo>
                        <a:pt x="391517" y="143496"/>
                      </a:moveTo>
                      <a:cubicBezTo>
                        <a:pt x="373420" y="143496"/>
                        <a:pt x="358180" y="158736"/>
                        <a:pt x="358180" y="176834"/>
                      </a:cubicBezTo>
                      <a:cubicBezTo>
                        <a:pt x="358180" y="194931"/>
                        <a:pt x="373420" y="210171"/>
                        <a:pt x="391517" y="210171"/>
                      </a:cubicBezTo>
                      <a:cubicBezTo>
                        <a:pt x="409614" y="210171"/>
                        <a:pt x="424855" y="194931"/>
                        <a:pt x="424855" y="176834"/>
                      </a:cubicBezTo>
                      <a:cubicBezTo>
                        <a:pt x="424855" y="157784"/>
                        <a:pt x="409614" y="143496"/>
                        <a:pt x="391517" y="14349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grpSp>
          <p:nvGrpSpPr>
            <p:cNvPr id="11" name="îṣ1ïdé">
              <a:extLst>
                <a:ext uri="{FF2B5EF4-FFF2-40B4-BE49-F238E27FC236}">
                  <a16:creationId xmlns:a16="http://schemas.microsoft.com/office/drawing/2014/main" id="{2D83E277-152E-417F-915A-1B09C3C9FDA1}"/>
                </a:ext>
              </a:extLst>
            </p:cNvPr>
            <p:cNvGrpSpPr/>
            <p:nvPr/>
          </p:nvGrpSpPr>
          <p:grpSpPr>
            <a:xfrm>
              <a:off x="3536919" y="1329344"/>
              <a:ext cx="2260599" cy="4346057"/>
              <a:chOff x="3536919" y="1329344"/>
              <a:chExt cx="2260599" cy="4346057"/>
            </a:xfrm>
          </p:grpSpPr>
          <p:sp>
            <p:nvSpPr>
              <p:cNvPr id="12" name="ïSľíďé">
                <a:extLst>
                  <a:ext uri="{FF2B5EF4-FFF2-40B4-BE49-F238E27FC236}">
                    <a16:creationId xmlns:a16="http://schemas.microsoft.com/office/drawing/2014/main" id="{84957244-ADFB-477B-BD19-5368B2CC2D72}"/>
                  </a:ext>
                </a:extLst>
              </p:cNvPr>
              <p:cNvSpPr/>
              <p:nvPr/>
            </p:nvSpPr>
            <p:spPr>
              <a:xfrm>
                <a:off x="3549619" y="3966840"/>
                <a:ext cx="2235198" cy="1683443"/>
              </a:xfrm>
              <a:prstGeom prst="roundRect">
                <a:avLst>
                  <a:gd name="adj" fmla="val 7219"/>
                </a:avLst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iSļíde">
                <a:extLst>
                  <a:ext uri="{FF2B5EF4-FFF2-40B4-BE49-F238E27FC236}">
                    <a16:creationId xmlns:a16="http://schemas.microsoft.com/office/drawing/2014/main" id="{DC8422FD-C82E-4B78-877C-53F3B050C037}"/>
                  </a:ext>
                </a:extLst>
              </p:cNvPr>
              <p:cNvSpPr/>
              <p:nvPr/>
            </p:nvSpPr>
            <p:spPr>
              <a:xfrm>
                <a:off x="3549619" y="1329344"/>
                <a:ext cx="2235198" cy="2235198"/>
              </a:xfrm>
              <a:prstGeom prst="ellipse">
                <a:avLst/>
              </a:prstGeom>
              <a:blipFill>
                <a:blip r:embed="rId6"/>
                <a:stretch>
                  <a:fillRect l="-50284" r="-49716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" name="íṧľïḋê">
                <a:extLst>
                  <a:ext uri="{FF2B5EF4-FFF2-40B4-BE49-F238E27FC236}">
                    <a16:creationId xmlns:a16="http://schemas.microsoft.com/office/drawing/2014/main" id="{5C8E187E-5B04-46CB-9E63-7367BFE17F42}"/>
                  </a:ext>
                </a:extLst>
              </p:cNvPr>
              <p:cNvSpPr/>
              <p:nvPr/>
            </p:nvSpPr>
            <p:spPr>
              <a:xfrm>
                <a:off x="3735038" y="4043440"/>
                <a:ext cx="1864362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 algn="ctr"/>
                <a:r>
                  <a:rPr kumimoji="1" lang="en-US" altLang="zh-CN" sz="1600" b="1" dirty="0">
                    <a:solidFill>
                      <a:schemeClr val="tx1"/>
                    </a:solidFill>
                  </a:rPr>
                  <a:t>SCIENCE</a:t>
                </a:r>
              </a:p>
              <a:p>
                <a:pPr algn="ctr"/>
                <a:r>
                  <a:rPr kumimoji="1" lang="zh-CN" altLang="en-US" sz="1600" b="1" dirty="0">
                    <a:solidFill>
                      <a:schemeClr val="tx1"/>
                    </a:solidFill>
                  </a:rPr>
                  <a:t>科学类</a:t>
                </a:r>
                <a:endParaRPr kumimoji="1" lang="en-US" altLang="zh-CN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íšļïḍe">
                <a:extLst>
                  <a:ext uri="{FF2B5EF4-FFF2-40B4-BE49-F238E27FC236}">
                    <a16:creationId xmlns:a16="http://schemas.microsoft.com/office/drawing/2014/main" id="{FB81DE44-A020-47DB-A4F6-74CD439DD805}"/>
                  </a:ext>
                </a:extLst>
              </p:cNvPr>
              <p:cNvSpPr/>
              <p:nvPr/>
            </p:nvSpPr>
            <p:spPr>
              <a:xfrm>
                <a:off x="3536919" y="4504503"/>
                <a:ext cx="2260599" cy="11708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kumimoji="1" lang="en-US" altLang="zh-CN" sz="1100" dirty="0">
                    <a:solidFill>
                      <a:schemeClr val="tx1"/>
                    </a:solidFill>
                  </a:rPr>
                  <a:t>Math </a:t>
                </a:r>
                <a:r>
                  <a:rPr kumimoji="1" lang="zh-CN" altLang="en-US" sz="1100" dirty="0">
                    <a:solidFill>
                      <a:schemeClr val="tx1"/>
                    </a:solidFill>
                  </a:rPr>
                  <a:t>数学 </a:t>
                </a:r>
                <a:r>
                  <a:rPr kumimoji="1" lang="en-US" altLang="zh-CN" sz="1100" dirty="0">
                    <a:solidFill>
                      <a:schemeClr val="tx1"/>
                    </a:solidFill>
                  </a:rPr>
                  <a:t>AS/IG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kumimoji="1" lang="en-US" altLang="zh-CN" sz="1100" dirty="0">
                    <a:solidFill>
                      <a:schemeClr val="tx1"/>
                    </a:solidFill>
                  </a:rPr>
                  <a:t>Physics </a:t>
                </a:r>
                <a:r>
                  <a:rPr kumimoji="1" lang="zh-CN" altLang="en-US" sz="1100" dirty="0">
                    <a:solidFill>
                      <a:schemeClr val="tx1"/>
                    </a:solidFill>
                  </a:rPr>
                  <a:t>物理 </a:t>
                </a:r>
                <a:r>
                  <a:rPr kumimoji="1" lang="en-US" altLang="zh-CN" sz="1100" dirty="0">
                    <a:solidFill>
                      <a:schemeClr val="tx1"/>
                    </a:solidFill>
                  </a:rPr>
                  <a:t>AS/IG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kumimoji="1" lang="en-US" altLang="zh-CN" sz="1100" dirty="0">
                    <a:solidFill>
                      <a:schemeClr val="tx1"/>
                    </a:solidFill>
                  </a:rPr>
                  <a:t>Chemistry </a:t>
                </a:r>
                <a:r>
                  <a:rPr kumimoji="1" lang="zh-CN" altLang="en-US" sz="1100" dirty="0">
                    <a:solidFill>
                      <a:schemeClr val="tx1"/>
                    </a:solidFill>
                  </a:rPr>
                  <a:t>化学 </a:t>
                </a:r>
                <a:r>
                  <a:rPr kumimoji="1" lang="en-US" altLang="zh-CN" sz="1100" dirty="0">
                    <a:solidFill>
                      <a:schemeClr val="tx1"/>
                    </a:solidFill>
                  </a:rPr>
                  <a:t>AS/IG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kumimoji="1" lang="en-US" altLang="zh-CN" sz="1100" dirty="0">
                    <a:solidFill>
                      <a:schemeClr val="tx1"/>
                    </a:solidFill>
                  </a:rPr>
                  <a:t>Biology </a:t>
                </a:r>
                <a:r>
                  <a:rPr kumimoji="1" lang="zh-CN" altLang="en-US" sz="1100" dirty="0">
                    <a:solidFill>
                      <a:schemeClr val="tx1"/>
                    </a:solidFill>
                  </a:rPr>
                  <a:t>生物 </a:t>
                </a:r>
                <a:r>
                  <a:rPr kumimoji="1" lang="en-US" altLang="zh-CN" sz="1100" dirty="0">
                    <a:solidFill>
                      <a:schemeClr val="tx1"/>
                    </a:solidFill>
                  </a:rPr>
                  <a:t>AS/IG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kumimoji="1" lang="en-US" altLang="zh-CN" sz="1100" dirty="0">
                    <a:solidFill>
                      <a:schemeClr val="tx1"/>
                    </a:solidFill>
                  </a:rPr>
                  <a:t>Computer Science </a:t>
                </a:r>
                <a:r>
                  <a:rPr kumimoji="1" lang="zh-CN" altLang="en-US" sz="1100" dirty="0">
                    <a:solidFill>
                      <a:schemeClr val="tx1"/>
                    </a:solidFill>
                  </a:rPr>
                  <a:t>计算机科学 </a:t>
                </a:r>
                <a:r>
                  <a:rPr kumimoji="1" lang="en-US" altLang="zh-CN" sz="1100" dirty="0">
                    <a:solidFill>
                      <a:schemeClr val="tx1"/>
                    </a:solidFill>
                  </a:rPr>
                  <a:t>IG</a:t>
                </a:r>
              </a:p>
            </p:txBody>
          </p:sp>
          <p:grpSp>
            <p:nvGrpSpPr>
              <p:cNvPr id="16" name="išļîḋé">
                <a:extLst>
                  <a:ext uri="{FF2B5EF4-FFF2-40B4-BE49-F238E27FC236}">
                    <a16:creationId xmlns:a16="http://schemas.microsoft.com/office/drawing/2014/main" id="{AED4E54C-A2BA-477D-8D12-452BB772CB96}"/>
                  </a:ext>
                </a:extLst>
              </p:cNvPr>
              <p:cNvGrpSpPr/>
              <p:nvPr/>
            </p:nvGrpSpPr>
            <p:grpSpPr>
              <a:xfrm>
                <a:off x="4374020" y="3292020"/>
                <a:ext cx="540000" cy="540000"/>
                <a:chOff x="8161012" y="5599496"/>
                <a:chExt cx="540000" cy="540000"/>
              </a:xfrm>
            </p:grpSpPr>
            <p:sp>
              <p:nvSpPr>
                <p:cNvPr id="17" name="iṥľîḍé">
                  <a:extLst>
                    <a:ext uri="{FF2B5EF4-FFF2-40B4-BE49-F238E27FC236}">
                      <a16:creationId xmlns:a16="http://schemas.microsoft.com/office/drawing/2014/main" id="{E69FA04C-E4F6-4DFF-9E1F-01FD0AB3C2D6}"/>
                    </a:ext>
                  </a:extLst>
                </p:cNvPr>
                <p:cNvSpPr txBox="1"/>
                <p:nvPr/>
              </p:nvSpPr>
              <p:spPr>
                <a:xfrm>
                  <a:off x="8161012" y="5599496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/>
                </a:solidFill>
                <a:ln w="6350">
                  <a:solidFill>
                    <a:schemeClr val="bg1"/>
                  </a:solidFill>
                </a:ln>
              </p:spPr>
              <p:txBody>
                <a:bodyPr wrap="none" lIns="108000" tIns="108000" rIns="108000" bIns="108000" rtlCol="0" anchor="ctr" anchorCtr="0">
                  <a:noAutofit/>
                </a:bodyPr>
                <a:lstStyle/>
                <a:p>
                  <a:pPr algn="ctr"/>
                  <a:endParaRPr kumimoji="1" lang="zh-CN" altLang="en-US" sz="2000" b="1" dirty="0">
                    <a:noFill/>
                  </a:endParaRPr>
                </a:p>
              </p:txBody>
            </p:sp>
            <p:sp>
              <p:nvSpPr>
                <p:cNvPr id="18" name="î$1îḋé">
                  <a:extLst>
                    <a:ext uri="{FF2B5EF4-FFF2-40B4-BE49-F238E27FC236}">
                      <a16:creationId xmlns:a16="http://schemas.microsoft.com/office/drawing/2014/main" id="{2F724061-3039-454E-95EF-46D9B76DF76D}"/>
                    </a:ext>
                  </a:extLst>
                </p:cNvPr>
                <p:cNvSpPr/>
                <p:nvPr/>
              </p:nvSpPr>
              <p:spPr>
                <a:xfrm>
                  <a:off x="8303144" y="5729334"/>
                  <a:ext cx="255736" cy="280324"/>
                </a:xfrm>
                <a:custGeom>
                  <a:avLst/>
                  <a:gdLst>
                    <a:gd name="connsiteX0" fmla="*/ 248770 w 495300"/>
                    <a:gd name="connsiteY0" fmla="*/ 621 h 542925"/>
                    <a:gd name="connsiteX1" fmla="*/ 496420 w 495300"/>
                    <a:gd name="connsiteY1" fmla="*/ 248271 h 542925"/>
                    <a:gd name="connsiteX2" fmla="*/ 324017 w 495300"/>
                    <a:gd name="connsiteY2" fmla="*/ 484491 h 542925"/>
                    <a:gd name="connsiteX3" fmla="*/ 346877 w 495300"/>
                    <a:gd name="connsiteY3" fmla="*/ 524496 h 542925"/>
                    <a:gd name="connsiteX4" fmla="*/ 420220 w 495300"/>
                    <a:gd name="connsiteY4" fmla="*/ 524496 h 542925"/>
                    <a:gd name="connsiteX5" fmla="*/ 420220 w 495300"/>
                    <a:gd name="connsiteY5" fmla="*/ 543546 h 542925"/>
                    <a:gd name="connsiteX6" fmla="*/ 77320 w 495300"/>
                    <a:gd name="connsiteY6" fmla="*/ 543546 h 542925"/>
                    <a:gd name="connsiteX7" fmla="*/ 77320 w 495300"/>
                    <a:gd name="connsiteY7" fmla="*/ 524496 h 542925"/>
                    <a:gd name="connsiteX8" fmla="*/ 150663 w 495300"/>
                    <a:gd name="connsiteY8" fmla="*/ 524496 h 542925"/>
                    <a:gd name="connsiteX9" fmla="*/ 173523 w 495300"/>
                    <a:gd name="connsiteY9" fmla="*/ 484491 h 542925"/>
                    <a:gd name="connsiteX10" fmla="*/ 1120 w 495300"/>
                    <a:gd name="connsiteY10" fmla="*/ 248271 h 542925"/>
                    <a:gd name="connsiteX11" fmla="*/ 248770 w 495300"/>
                    <a:gd name="connsiteY11" fmla="*/ 621 h 542925"/>
                    <a:gd name="connsiteX12" fmla="*/ 192573 w 495300"/>
                    <a:gd name="connsiteY12" fmla="*/ 489254 h 542925"/>
                    <a:gd name="connsiteX13" fmla="*/ 172570 w 495300"/>
                    <a:gd name="connsiteY13" fmla="*/ 524496 h 542925"/>
                    <a:gd name="connsiteX14" fmla="*/ 324970 w 495300"/>
                    <a:gd name="connsiteY14" fmla="*/ 524496 h 542925"/>
                    <a:gd name="connsiteX15" fmla="*/ 304967 w 495300"/>
                    <a:gd name="connsiteY15" fmla="*/ 489254 h 542925"/>
                    <a:gd name="connsiteX16" fmla="*/ 248770 w 495300"/>
                    <a:gd name="connsiteY16" fmla="*/ 495921 h 542925"/>
                    <a:gd name="connsiteX17" fmla="*/ 192573 w 495300"/>
                    <a:gd name="connsiteY17" fmla="*/ 489254 h 542925"/>
                    <a:gd name="connsiteX18" fmla="*/ 248770 w 495300"/>
                    <a:gd name="connsiteY18" fmla="*/ 143496 h 542925"/>
                    <a:gd name="connsiteX19" fmla="*/ 143995 w 495300"/>
                    <a:gd name="connsiteY19" fmla="*/ 248271 h 542925"/>
                    <a:gd name="connsiteX20" fmla="*/ 248770 w 495300"/>
                    <a:gd name="connsiteY20" fmla="*/ 353046 h 542925"/>
                    <a:gd name="connsiteX21" fmla="*/ 353545 w 495300"/>
                    <a:gd name="connsiteY21" fmla="*/ 248271 h 542925"/>
                    <a:gd name="connsiteX22" fmla="*/ 248770 w 495300"/>
                    <a:gd name="connsiteY22" fmla="*/ 143496 h 542925"/>
                    <a:gd name="connsiteX23" fmla="*/ 367833 w 495300"/>
                    <a:gd name="connsiteY23" fmla="*/ 114921 h 542925"/>
                    <a:gd name="connsiteX24" fmla="*/ 353545 w 495300"/>
                    <a:gd name="connsiteY24" fmla="*/ 129209 h 542925"/>
                    <a:gd name="connsiteX25" fmla="*/ 367833 w 495300"/>
                    <a:gd name="connsiteY25" fmla="*/ 143496 h 542925"/>
                    <a:gd name="connsiteX26" fmla="*/ 382120 w 495300"/>
                    <a:gd name="connsiteY26" fmla="*/ 129209 h 542925"/>
                    <a:gd name="connsiteX27" fmla="*/ 367833 w 495300"/>
                    <a:gd name="connsiteY27" fmla="*/ 114921 h 542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95300" h="542925">
                      <a:moveTo>
                        <a:pt x="248770" y="621"/>
                      </a:moveTo>
                      <a:cubicBezTo>
                        <a:pt x="385930" y="621"/>
                        <a:pt x="496420" y="111111"/>
                        <a:pt x="496420" y="248271"/>
                      </a:cubicBezTo>
                      <a:cubicBezTo>
                        <a:pt x="496420" y="358761"/>
                        <a:pt x="424030" y="452106"/>
                        <a:pt x="324017" y="484491"/>
                      </a:cubicBezTo>
                      <a:lnTo>
                        <a:pt x="346877" y="524496"/>
                      </a:lnTo>
                      <a:lnTo>
                        <a:pt x="420220" y="524496"/>
                      </a:lnTo>
                      <a:lnTo>
                        <a:pt x="420220" y="543546"/>
                      </a:lnTo>
                      <a:lnTo>
                        <a:pt x="77320" y="543546"/>
                      </a:lnTo>
                      <a:lnTo>
                        <a:pt x="77320" y="524496"/>
                      </a:lnTo>
                      <a:lnTo>
                        <a:pt x="150663" y="524496"/>
                      </a:lnTo>
                      <a:lnTo>
                        <a:pt x="173523" y="484491"/>
                      </a:lnTo>
                      <a:cubicBezTo>
                        <a:pt x="73510" y="453059"/>
                        <a:pt x="1120" y="358761"/>
                        <a:pt x="1120" y="248271"/>
                      </a:cubicBezTo>
                      <a:cubicBezTo>
                        <a:pt x="1120" y="111111"/>
                        <a:pt x="111610" y="621"/>
                        <a:pt x="248770" y="621"/>
                      </a:cubicBezTo>
                      <a:close/>
                      <a:moveTo>
                        <a:pt x="192573" y="489254"/>
                      </a:moveTo>
                      <a:lnTo>
                        <a:pt x="172570" y="524496"/>
                      </a:lnTo>
                      <a:lnTo>
                        <a:pt x="324970" y="524496"/>
                      </a:lnTo>
                      <a:lnTo>
                        <a:pt x="304967" y="489254"/>
                      </a:lnTo>
                      <a:cubicBezTo>
                        <a:pt x="286870" y="493064"/>
                        <a:pt x="267820" y="495921"/>
                        <a:pt x="248770" y="495921"/>
                      </a:cubicBezTo>
                      <a:cubicBezTo>
                        <a:pt x="229720" y="495921"/>
                        <a:pt x="210670" y="493064"/>
                        <a:pt x="192573" y="489254"/>
                      </a:cubicBezTo>
                      <a:close/>
                      <a:moveTo>
                        <a:pt x="248770" y="143496"/>
                      </a:moveTo>
                      <a:cubicBezTo>
                        <a:pt x="190667" y="143496"/>
                        <a:pt x="143995" y="190169"/>
                        <a:pt x="143995" y="248271"/>
                      </a:cubicBezTo>
                      <a:cubicBezTo>
                        <a:pt x="143995" y="306374"/>
                        <a:pt x="190667" y="353046"/>
                        <a:pt x="248770" y="353046"/>
                      </a:cubicBezTo>
                      <a:cubicBezTo>
                        <a:pt x="306873" y="353046"/>
                        <a:pt x="353545" y="306374"/>
                        <a:pt x="353545" y="248271"/>
                      </a:cubicBezTo>
                      <a:cubicBezTo>
                        <a:pt x="353545" y="190169"/>
                        <a:pt x="306873" y="143496"/>
                        <a:pt x="248770" y="143496"/>
                      </a:cubicBezTo>
                      <a:close/>
                      <a:moveTo>
                        <a:pt x="367833" y="114921"/>
                      </a:moveTo>
                      <a:cubicBezTo>
                        <a:pt x="360213" y="114921"/>
                        <a:pt x="353545" y="121589"/>
                        <a:pt x="353545" y="129209"/>
                      </a:cubicBezTo>
                      <a:cubicBezTo>
                        <a:pt x="353545" y="136829"/>
                        <a:pt x="360213" y="143496"/>
                        <a:pt x="367833" y="143496"/>
                      </a:cubicBezTo>
                      <a:cubicBezTo>
                        <a:pt x="375452" y="143496"/>
                        <a:pt x="382120" y="136829"/>
                        <a:pt x="382120" y="129209"/>
                      </a:cubicBezTo>
                      <a:cubicBezTo>
                        <a:pt x="382120" y="121589"/>
                        <a:pt x="375452" y="114921"/>
                        <a:pt x="367833" y="11492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</p:grpSp>
      <p:pic>
        <p:nvPicPr>
          <p:cNvPr id="47" name="Picture 2" descr="概述图册">
            <a:extLst>
              <a:ext uri="{FF2B5EF4-FFF2-40B4-BE49-F238E27FC236}">
                <a16:creationId xmlns:a16="http://schemas.microsoft.com/office/drawing/2014/main" id="{D4A8551C-2DBC-4A5E-BB1C-09C77A074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888" y="287395"/>
            <a:ext cx="1367012" cy="95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7231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3F250-EDDB-4E4C-B9CB-DB221C31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A-level</a:t>
            </a:r>
            <a:r>
              <a:rPr lang="zh-CN" altLang="en-US" dirty="0"/>
              <a:t>课程评分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D29471F-BC2A-44CA-9F6E-E64853FB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11</a:t>
            </a:fld>
            <a:endParaRPr lang="zh-CN" altLang="en-US"/>
          </a:p>
        </p:txBody>
      </p:sp>
      <p:grpSp>
        <p:nvGrpSpPr>
          <p:cNvPr id="4" name="ísļîḓ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CDCC3FD-56EA-4FBE-B7E0-F3CB1FE297DB}"/>
              </a:ext>
            </a:extLst>
          </p:cNvPr>
          <p:cNvGrpSpPr>
            <a:grpSpLocks noChangeAspect="1"/>
          </p:cNvGrpSpPr>
          <p:nvPr/>
        </p:nvGrpSpPr>
        <p:grpSpPr>
          <a:xfrm>
            <a:off x="669925" y="916980"/>
            <a:ext cx="10778029" cy="5229820"/>
            <a:chOff x="669925" y="916980"/>
            <a:chExt cx="10778029" cy="5229820"/>
          </a:xfrm>
        </p:grpSpPr>
        <p:grpSp>
          <p:nvGrpSpPr>
            <p:cNvPr id="5" name="ïśliḑê">
              <a:extLst>
                <a:ext uri="{FF2B5EF4-FFF2-40B4-BE49-F238E27FC236}">
                  <a16:creationId xmlns:a16="http://schemas.microsoft.com/office/drawing/2014/main" id="{EA5C9E90-AF68-4175-8BAA-B36D4E58255A}"/>
                </a:ext>
              </a:extLst>
            </p:cNvPr>
            <p:cNvGrpSpPr/>
            <p:nvPr/>
          </p:nvGrpSpPr>
          <p:grpSpPr>
            <a:xfrm>
              <a:off x="3249155" y="1849798"/>
              <a:ext cx="8198799" cy="4297002"/>
              <a:chOff x="2989175" y="1585843"/>
              <a:chExt cx="8198799" cy="4297002"/>
            </a:xfrm>
          </p:grpSpPr>
          <p:grpSp>
            <p:nvGrpSpPr>
              <p:cNvPr id="31" name="ïsḷïḓé">
                <a:extLst>
                  <a:ext uri="{FF2B5EF4-FFF2-40B4-BE49-F238E27FC236}">
                    <a16:creationId xmlns:a16="http://schemas.microsoft.com/office/drawing/2014/main" id="{F1F7FCA2-3C9B-42D5-8D65-2E0899967B33}"/>
                  </a:ext>
                </a:extLst>
              </p:cNvPr>
              <p:cNvGrpSpPr/>
              <p:nvPr/>
            </p:nvGrpSpPr>
            <p:grpSpPr>
              <a:xfrm>
                <a:off x="8507815" y="1585843"/>
                <a:ext cx="2680159" cy="2535511"/>
                <a:chOff x="8507815" y="1585843"/>
                <a:chExt cx="2680159" cy="2535511"/>
              </a:xfrm>
            </p:grpSpPr>
            <p:sp>
              <p:nvSpPr>
                <p:cNvPr id="83" name="íś1idé">
                  <a:extLst>
                    <a:ext uri="{FF2B5EF4-FFF2-40B4-BE49-F238E27FC236}">
                      <a16:creationId xmlns:a16="http://schemas.microsoft.com/office/drawing/2014/main" id="{746BC70E-897F-4238-B9C3-24387E937695}"/>
                    </a:ext>
                  </a:extLst>
                </p:cNvPr>
                <p:cNvSpPr/>
                <p:nvPr/>
              </p:nvSpPr>
              <p:spPr>
                <a:xfrm rot="2881072">
                  <a:off x="8507815" y="3466298"/>
                  <a:ext cx="170121" cy="17012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00"/>
                </a:p>
              </p:txBody>
            </p:sp>
            <p:sp>
              <p:nvSpPr>
                <p:cNvPr id="84" name="ïsliḑê">
                  <a:extLst>
                    <a:ext uri="{FF2B5EF4-FFF2-40B4-BE49-F238E27FC236}">
                      <a16:creationId xmlns:a16="http://schemas.microsoft.com/office/drawing/2014/main" id="{5770D059-0D5A-40DD-BB2C-7CD1C42A31A7}"/>
                    </a:ext>
                  </a:extLst>
                </p:cNvPr>
                <p:cNvSpPr/>
                <p:nvPr/>
              </p:nvSpPr>
              <p:spPr>
                <a:xfrm rot="2881072">
                  <a:off x="8722133" y="3702537"/>
                  <a:ext cx="95276" cy="9527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00"/>
                </a:p>
              </p:txBody>
            </p:sp>
            <p:sp>
              <p:nvSpPr>
                <p:cNvPr id="85" name="ïṥḻïďe">
                  <a:extLst>
                    <a:ext uri="{FF2B5EF4-FFF2-40B4-BE49-F238E27FC236}">
                      <a16:creationId xmlns:a16="http://schemas.microsoft.com/office/drawing/2014/main" id="{062CABEA-1B60-4DCE-A436-3D54040F7358}"/>
                    </a:ext>
                  </a:extLst>
                </p:cNvPr>
                <p:cNvSpPr/>
                <p:nvPr/>
              </p:nvSpPr>
              <p:spPr>
                <a:xfrm rot="2881072">
                  <a:off x="8944179" y="3951233"/>
                  <a:ext cx="170121" cy="17012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00"/>
                </a:p>
              </p:txBody>
            </p:sp>
            <p:sp>
              <p:nvSpPr>
                <p:cNvPr id="86" name="îśļïḑê">
                  <a:extLst>
                    <a:ext uri="{FF2B5EF4-FFF2-40B4-BE49-F238E27FC236}">
                      <a16:creationId xmlns:a16="http://schemas.microsoft.com/office/drawing/2014/main" id="{B8452DE0-F321-452B-9A34-348AAE63A982}"/>
                    </a:ext>
                  </a:extLst>
                </p:cNvPr>
                <p:cNvSpPr/>
                <p:nvPr/>
              </p:nvSpPr>
              <p:spPr>
                <a:xfrm rot="2881072">
                  <a:off x="8844236" y="3163574"/>
                  <a:ext cx="170121" cy="17012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00"/>
                </a:p>
              </p:txBody>
            </p:sp>
            <p:sp>
              <p:nvSpPr>
                <p:cNvPr id="87" name="îṡḻíďé">
                  <a:extLst>
                    <a:ext uri="{FF2B5EF4-FFF2-40B4-BE49-F238E27FC236}">
                      <a16:creationId xmlns:a16="http://schemas.microsoft.com/office/drawing/2014/main" id="{DB153213-5999-482E-9734-FB308581E866}"/>
                    </a:ext>
                  </a:extLst>
                </p:cNvPr>
                <p:cNvSpPr/>
                <p:nvPr/>
              </p:nvSpPr>
              <p:spPr>
                <a:xfrm rot="2881072">
                  <a:off x="9203227" y="2898152"/>
                  <a:ext cx="105312" cy="10531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00"/>
                </a:p>
              </p:txBody>
            </p:sp>
            <p:sp>
              <p:nvSpPr>
                <p:cNvPr id="88" name="íṧ1îḍé">
                  <a:extLst>
                    <a:ext uri="{FF2B5EF4-FFF2-40B4-BE49-F238E27FC236}">
                      <a16:creationId xmlns:a16="http://schemas.microsoft.com/office/drawing/2014/main" id="{B9217E06-1155-4DB9-BB9C-445C0F7410A8}"/>
                    </a:ext>
                  </a:extLst>
                </p:cNvPr>
                <p:cNvSpPr/>
                <p:nvPr/>
              </p:nvSpPr>
              <p:spPr>
                <a:xfrm rot="2881072">
                  <a:off x="9559748" y="2519727"/>
                  <a:ext cx="170121" cy="170121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00"/>
                </a:p>
              </p:txBody>
            </p:sp>
            <p:sp>
              <p:nvSpPr>
                <p:cNvPr id="89" name="iṥ1ïḑe">
                  <a:extLst>
                    <a:ext uri="{FF2B5EF4-FFF2-40B4-BE49-F238E27FC236}">
                      <a16:creationId xmlns:a16="http://schemas.microsoft.com/office/drawing/2014/main" id="{7F2CE0D2-16DD-4F85-9139-67DBA3495047}"/>
                    </a:ext>
                  </a:extLst>
                </p:cNvPr>
                <p:cNvSpPr/>
                <p:nvPr/>
              </p:nvSpPr>
              <p:spPr>
                <a:xfrm rot="2881072">
                  <a:off x="10597582" y="1585843"/>
                  <a:ext cx="170121" cy="17012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00"/>
                </a:p>
              </p:txBody>
            </p:sp>
            <p:sp>
              <p:nvSpPr>
                <p:cNvPr id="90" name="íṣḻiďè">
                  <a:extLst>
                    <a:ext uri="{FF2B5EF4-FFF2-40B4-BE49-F238E27FC236}">
                      <a16:creationId xmlns:a16="http://schemas.microsoft.com/office/drawing/2014/main" id="{A0B8A476-701C-4F00-ACB3-C77E49AAB62C}"/>
                    </a:ext>
                  </a:extLst>
                </p:cNvPr>
                <p:cNvSpPr/>
                <p:nvPr/>
              </p:nvSpPr>
              <p:spPr>
                <a:xfrm rot="2881072">
                  <a:off x="10281463" y="1870299"/>
                  <a:ext cx="170121" cy="17012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00"/>
                </a:p>
              </p:txBody>
            </p:sp>
            <p:sp>
              <p:nvSpPr>
                <p:cNvPr id="91" name="íSḻíďe">
                  <a:extLst>
                    <a:ext uri="{FF2B5EF4-FFF2-40B4-BE49-F238E27FC236}">
                      <a16:creationId xmlns:a16="http://schemas.microsoft.com/office/drawing/2014/main" id="{B60ED601-35F3-4997-87C2-1EB2BD8DD982}"/>
                    </a:ext>
                  </a:extLst>
                </p:cNvPr>
                <p:cNvSpPr/>
                <p:nvPr/>
              </p:nvSpPr>
              <p:spPr>
                <a:xfrm rot="2881072">
                  <a:off x="9965749" y="2204386"/>
                  <a:ext cx="105312" cy="10531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00"/>
                </a:p>
              </p:txBody>
            </p:sp>
            <p:sp>
              <p:nvSpPr>
                <p:cNvPr id="92" name="îṡḷiḋe">
                  <a:extLst>
                    <a:ext uri="{FF2B5EF4-FFF2-40B4-BE49-F238E27FC236}">
                      <a16:creationId xmlns:a16="http://schemas.microsoft.com/office/drawing/2014/main" id="{C1ACAEBD-E629-4781-BBEF-0C8BFB965ECF}"/>
                    </a:ext>
                  </a:extLst>
                </p:cNvPr>
                <p:cNvSpPr/>
                <p:nvPr/>
              </p:nvSpPr>
              <p:spPr>
                <a:xfrm rot="2881072">
                  <a:off x="11017853" y="2052894"/>
                  <a:ext cx="170121" cy="170121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00"/>
                </a:p>
              </p:txBody>
            </p:sp>
            <p:sp>
              <p:nvSpPr>
                <p:cNvPr id="93" name="îsḻïḋê">
                  <a:extLst>
                    <a:ext uri="{FF2B5EF4-FFF2-40B4-BE49-F238E27FC236}">
                      <a16:creationId xmlns:a16="http://schemas.microsoft.com/office/drawing/2014/main" id="{3F0F67F7-3116-4D93-92E7-6258B8D8E6E5}"/>
                    </a:ext>
                  </a:extLst>
                </p:cNvPr>
                <p:cNvSpPr/>
                <p:nvPr/>
              </p:nvSpPr>
              <p:spPr>
                <a:xfrm rot="2881072">
                  <a:off x="10854221" y="1839087"/>
                  <a:ext cx="105312" cy="10531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00"/>
                </a:p>
              </p:txBody>
            </p:sp>
            <p:sp>
              <p:nvSpPr>
                <p:cNvPr id="94" name="i$liḑe">
                  <a:extLst>
                    <a:ext uri="{FF2B5EF4-FFF2-40B4-BE49-F238E27FC236}">
                      <a16:creationId xmlns:a16="http://schemas.microsoft.com/office/drawing/2014/main" id="{4A5FDC12-3F72-4C54-8B1F-0CC7D6EFCFC7}"/>
                    </a:ext>
                  </a:extLst>
                </p:cNvPr>
                <p:cNvSpPr/>
                <p:nvPr/>
              </p:nvSpPr>
              <p:spPr>
                <a:xfrm rot="2881072">
                  <a:off x="10448264" y="2659360"/>
                  <a:ext cx="105312" cy="10531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00"/>
                </a:p>
              </p:txBody>
            </p:sp>
            <p:sp>
              <p:nvSpPr>
                <p:cNvPr id="95" name="íśļíḋe">
                  <a:extLst>
                    <a:ext uri="{FF2B5EF4-FFF2-40B4-BE49-F238E27FC236}">
                      <a16:creationId xmlns:a16="http://schemas.microsoft.com/office/drawing/2014/main" id="{3D43FD59-68B0-4B15-8114-7757714751A4}"/>
                    </a:ext>
                  </a:extLst>
                </p:cNvPr>
                <p:cNvSpPr/>
                <p:nvPr/>
              </p:nvSpPr>
              <p:spPr>
                <a:xfrm rot="2881072">
                  <a:off x="10700553" y="2346028"/>
                  <a:ext cx="170121" cy="170121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00"/>
                </a:p>
              </p:txBody>
            </p:sp>
            <p:sp>
              <p:nvSpPr>
                <p:cNvPr id="96" name="iṣḷïḍè">
                  <a:extLst>
                    <a:ext uri="{FF2B5EF4-FFF2-40B4-BE49-F238E27FC236}">
                      <a16:creationId xmlns:a16="http://schemas.microsoft.com/office/drawing/2014/main" id="{55D70575-3DCB-4AE2-B0EF-B4C2888C7D5C}"/>
                    </a:ext>
                  </a:extLst>
                </p:cNvPr>
                <p:cNvSpPr/>
                <p:nvPr/>
              </p:nvSpPr>
              <p:spPr>
                <a:xfrm rot="2881072">
                  <a:off x="10223522" y="2800028"/>
                  <a:ext cx="170121" cy="17012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00"/>
                </a:p>
              </p:txBody>
            </p:sp>
            <p:sp>
              <p:nvSpPr>
                <p:cNvPr id="97" name="îS1iḋè">
                  <a:extLst>
                    <a:ext uri="{FF2B5EF4-FFF2-40B4-BE49-F238E27FC236}">
                      <a16:creationId xmlns:a16="http://schemas.microsoft.com/office/drawing/2014/main" id="{61368B8C-9893-4B82-B78C-6A39468BCEA9}"/>
                    </a:ext>
                  </a:extLst>
                </p:cNvPr>
                <p:cNvSpPr/>
                <p:nvPr/>
              </p:nvSpPr>
              <p:spPr>
                <a:xfrm rot="2881072">
                  <a:off x="9829821" y="3215860"/>
                  <a:ext cx="105312" cy="10531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00"/>
                </a:p>
              </p:txBody>
            </p:sp>
            <p:sp>
              <p:nvSpPr>
                <p:cNvPr id="98" name="iŝļiḍé">
                  <a:extLst>
                    <a:ext uri="{FF2B5EF4-FFF2-40B4-BE49-F238E27FC236}">
                      <a16:creationId xmlns:a16="http://schemas.microsoft.com/office/drawing/2014/main" id="{3F043499-2D61-4F5B-AD35-B9689461984D}"/>
                    </a:ext>
                  </a:extLst>
                </p:cNvPr>
                <p:cNvSpPr/>
                <p:nvPr/>
              </p:nvSpPr>
              <p:spPr>
                <a:xfrm rot="2881072">
                  <a:off x="9559615" y="3397437"/>
                  <a:ext cx="170121" cy="170121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00"/>
                </a:p>
              </p:txBody>
            </p:sp>
            <p:sp>
              <p:nvSpPr>
                <p:cNvPr id="99" name="ïŝlíďé">
                  <a:extLst>
                    <a:ext uri="{FF2B5EF4-FFF2-40B4-BE49-F238E27FC236}">
                      <a16:creationId xmlns:a16="http://schemas.microsoft.com/office/drawing/2014/main" id="{154AA80C-1B6A-4D91-9519-9942E08E5FF1}"/>
                    </a:ext>
                  </a:extLst>
                </p:cNvPr>
                <p:cNvSpPr/>
                <p:nvPr/>
              </p:nvSpPr>
              <p:spPr>
                <a:xfrm rot="2881072">
                  <a:off x="9241905" y="3744890"/>
                  <a:ext cx="105312" cy="10531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00"/>
                </a:p>
              </p:txBody>
            </p:sp>
            <p:sp>
              <p:nvSpPr>
                <p:cNvPr id="100" name="íṧḻiḑé">
                  <a:extLst>
                    <a:ext uri="{FF2B5EF4-FFF2-40B4-BE49-F238E27FC236}">
                      <a16:creationId xmlns:a16="http://schemas.microsoft.com/office/drawing/2014/main" id="{03B00EF2-85D9-4D5E-B536-C2EED8D7788A}"/>
                    </a:ext>
                  </a:extLst>
                </p:cNvPr>
                <p:cNvSpPr/>
                <p:nvPr/>
              </p:nvSpPr>
              <p:spPr>
                <a:xfrm rot="2881072">
                  <a:off x="10039548" y="2548995"/>
                  <a:ext cx="105312" cy="10531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00"/>
                </a:p>
              </p:txBody>
            </p:sp>
            <p:sp>
              <p:nvSpPr>
                <p:cNvPr id="101" name="iṥ1íḋé">
                  <a:extLst>
                    <a:ext uri="{FF2B5EF4-FFF2-40B4-BE49-F238E27FC236}">
                      <a16:creationId xmlns:a16="http://schemas.microsoft.com/office/drawing/2014/main" id="{90C59A0F-3105-4FA8-ADAB-555D479B8CF8}"/>
                    </a:ext>
                  </a:extLst>
                </p:cNvPr>
                <p:cNvSpPr/>
                <p:nvPr/>
              </p:nvSpPr>
              <p:spPr>
                <a:xfrm rot="2881072">
                  <a:off x="9805106" y="2792394"/>
                  <a:ext cx="170121" cy="170121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00"/>
                </a:p>
              </p:txBody>
            </p:sp>
            <p:sp>
              <p:nvSpPr>
                <p:cNvPr id="102" name="iSḷíḍe">
                  <a:extLst>
                    <a:ext uri="{FF2B5EF4-FFF2-40B4-BE49-F238E27FC236}">
                      <a16:creationId xmlns:a16="http://schemas.microsoft.com/office/drawing/2014/main" id="{E95A923D-3C78-4BA8-8EA1-C29B0661B698}"/>
                    </a:ext>
                  </a:extLst>
                </p:cNvPr>
                <p:cNvSpPr/>
                <p:nvPr/>
              </p:nvSpPr>
              <p:spPr>
                <a:xfrm rot="2881072">
                  <a:off x="9181473" y="3072090"/>
                  <a:ext cx="247155" cy="24715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50"/>
                </a:p>
              </p:txBody>
            </p:sp>
            <p:sp>
              <p:nvSpPr>
                <p:cNvPr id="103" name="ïşļíḋe">
                  <a:extLst>
                    <a:ext uri="{FF2B5EF4-FFF2-40B4-BE49-F238E27FC236}">
                      <a16:creationId xmlns:a16="http://schemas.microsoft.com/office/drawing/2014/main" id="{D23715D1-AF10-4459-968A-BF2B5E47FDA9}"/>
                    </a:ext>
                  </a:extLst>
                </p:cNvPr>
                <p:cNvSpPr/>
                <p:nvPr/>
              </p:nvSpPr>
              <p:spPr>
                <a:xfrm rot="2881072">
                  <a:off x="10518997" y="1962401"/>
                  <a:ext cx="247155" cy="24715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50"/>
                </a:p>
              </p:txBody>
            </p:sp>
            <p:sp>
              <p:nvSpPr>
                <p:cNvPr id="104" name="îšlíḍê">
                  <a:extLst>
                    <a:ext uri="{FF2B5EF4-FFF2-40B4-BE49-F238E27FC236}">
                      <a16:creationId xmlns:a16="http://schemas.microsoft.com/office/drawing/2014/main" id="{F3A82824-39C6-471C-BFB3-67B9EC6C1712}"/>
                    </a:ext>
                  </a:extLst>
                </p:cNvPr>
                <p:cNvSpPr/>
                <p:nvPr/>
              </p:nvSpPr>
              <p:spPr>
                <a:xfrm rot="2881072">
                  <a:off x="10400516" y="2389018"/>
                  <a:ext cx="105312" cy="10531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00"/>
                </a:p>
              </p:txBody>
            </p:sp>
            <p:sp>
              <p:nvSpPr>
                <p:cNvPr id="105" name="ïSḻiḓê">
                  <a:extLst>
                    <a:ext uri="{FF2B5EF4-FFF2-40B4-BE49-F238E27FC236}">
                      <a16:creationId xmlns:a16="http://schemas.microsoft.com/office/drawing/2014/main" id="{88136F25-459A-4E81-A8B1-1D86FC517F61}"/>
                    </a:ext>
                  </a:extLst>
                </p:cNvPr>
                <p:cNvSpPr/>
                <p:nvPr/>
              </p:nvSpPr>
              <p:spPr>
                <a:xfrm rot="2881072">
                  <a:off x="8994393" y="3585319"/>
                  <a:ext cx="170121" cy="17012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00"/>
                </a:p>
              </p:txBody>
            </p:sp>
            <p:sp>
              <p:nvSpPr>
                <p:cNvPr id="106" name="îŝľïḓè">
                  <a:extLst>
                    <a:ext uri="{FF2B5EF4-FFF2-40B4-BE49-F238E27FC236}">
                      <a16:creationId xmlns:a16="http://schemas.microsoft.com/office/drawing/2014/main" id="{299D30A8-7847-418E-863A-664B7E7D24E3}"/>
                    </a:ext>
                  </a:extLst>
                </p:cNvPr>
                <p:cNvSpPr/>
                <p:nvPr/>
              </p:nvSpPr>
              <p:spPr>
                <a:xfrm rot="2881072">
                  <a:off x="9537287" y="2882444"/>
                  <a:ext cx="105312" cy="10531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32" name="îšḻîdê">
                <a:extLst>
                  <a:ext uri="{FF2B5EF4-FFF2-40B4-BE49-F238E27FC236}">
                    <a16:creationId xmlns:a16="http://schemas.microsoft.com/office/drawing/2014/main" id="{71D08F21-322D-435C-9E33-3772DC25D73E}"/>
                  </a:ext>
                </a:extLst>
              </p:cNvPr>
              <p:cNvGrpSpPr/>
              <p:nvPr/>
            </p:nvGrpSpPr>
            <p:grpSpPr>
              <a:xfrm>
                <a:off x="8619861" y="1705150"/>
                <a:ext cx="2455314" cy="2300948"/>
                <a:chOff x="7627287" y="1399806"/>
                <a:chExt cx="2455314" cy="2300948"/>
              </a:xfrm>
            </p:grpSpPr>
            <p:cxnSp>
              <p:nvCxnSpPr>
                <p:cNvPr id="38" name="ïŝliḓê">
                  <a:extLst>
                    <a:ext uri="{FF2B5EF4-FFF2-40B4-BE49-F238E27FC236}">
                      <a16:creationId xmlns:a16="http://schemas.microsoft.com/office/drawing/2014/main" id="{EA7548FD-4E1E-4CBD-84CD-72E5DC8DDFA9}"/>
                    </a:ext>
                  </a:extLst>
                </p:cNvPr>
                <p:cNvCxnSpPr>
                  <a:stCxn id="83" idx="6"/>
                  <a:endCxn id="84" idx="2"/>
                </p:cNvCxnSpPr>
                <p:nvPr/>
              </p:nvCxnSpPr>
              <p:spPr>
                <a:xfrm rot="2881072">
                  <a:off x="7634556" y="3358586"/>
                  <a:ext cx="133418" cy="1492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ïsḷiḓe">
                  <a:extLst>
                    <a:ext uri="{FF2B5EF4-FFF2-40B4-BE49-F238E27FC236}">
                      <a16:creationId xmlns:a16="http://schemas.microsoft.com/office/drawing/2014/main" id="{611871AC-4B1B-4CD9-97D9-EC2E15773B9A}"/>
                    </a:ext>
                  </a:extLst>
                </p:cNvPr>
                <p:cNvCxnSpPr>
                  <a:stCxn id="84" idx="6"/>
                  <a:endCxn id="85" idx="2"/>
                </p:cNvCxnSpPr>
                <p:nvPr/>
              </p:nvCxnSpPr>
              <p:spPr>
                <a:xfrm rot="2881072" flipV="1">
                  <a:off x="7767642" y="3573235"/>
                  <a:ext cx="253546" cy="1492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îṡļídê">
                  <a:extLst>
                    <a:ext uri="{FF2B5EF4-FFF2-40B4-BE49-F238E27FC236}">
                      <a16:creationId xmlns:a16="http://schemas.microsoft.com/office/drawing/2014/main" id="{D18AEEEF-09DD-4C98-AA9C-0121534F5F92}"/>
                    </a:ext>
                  </a:extLst>
                </p:cNvPr>
                <p:cNvCxnSpPr>
                  <a:stCxn id="85" idx="0"/>
                  <a:endCxn id="99" idx="4"/>
                </p:cNvCxnSpPr>
                <p:nvPr/>
              </p:nvCxnSpPr>
              <p:spPr>
                <a:xfrm rot="2881072" flipH="1" flipV="1">
                  <a:off x="8181370" y="3491133"/>
                  <a:ext cx="1" cy="219209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îṩlîďê">
                  <a:extLst>
                    <a:ext uri="{FF2B5EF4-FFF2-40B4-BE49-F238E27FC236}">
                      <a16:creationId xmlns:a16="http://schemas.microsoft.com/office/drawing/2014/main" id="{6C4F7B36-653C-4A7F-A7AA-59D1FCA2ED3C}"/>
                    </a:ext>
                  </a:extLst>
                </p:cNvPr>
                <p:cNvCxnSpPr>
                  <a:stCxn id="99" idx="0"/>
                  <a:endCxn id="98" idx="4"/>
                </p:cNvCxnSpPr>
                <p:nvPr/>
              </p:nvCxnSpPr>
              <p:spPr>
                <a:xfrm rot="2881072" flipV="1">
                  <a:off x="8465001" y="3178876"/>
                  <a:ext cx="0" cy="333279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iSḻîḋé">
                  <a:extLst>
                    <a:ext uri="{FF2B5EF4-FFF2-40B4-BE49-F238E27FC236}">
                      <a16:creationId xmlns:a16="http://schemas.microsoft.com/office/drawing/2014/main" id="{6CC77BAE-6A44-4FB0-835C-F4110C4536C0}"/>
                    </a:ext>
                  </a:extLst>
                </p:cNvPr>
                <p:cNvCxnSpPr>
                  <a:stCxn id="98" idx="0"/>
                  <a:endCxn id="97" idx="4"/>
                </p:cNvCxnSpPr>
                <p:nvPr/>
              </p:nvCxnSpPr>
              <p:spPr>
                <a:xfrm rot="2881072" flipV="1">
                  <a:off x="8783047" y="2968232"/>
                  <a:ext cx="0" cy="182185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is1ïḑé">
                  <a:extLst>
                    <a:ext uri="{FF2B5EF4-FFF2-40B4-BE49-F238E27FC236}">
                      <a16:creationId xmlns:a16="http://schemas.microsoft.com/office/drawing/2014/main" id="{407EBAF0-3281-48E0-B54A-1C8D72DE2CBE}"/>
                    </a:ext>
                  </a:extLst>
                </p:cNvPr>
                <p:cNvCxnSpPr>
                  <a:stCxn id="97" idx="0"/>
                  <a:endCxn id="96" idx="4"/>
                </p:cNvCxnSpPr>
                <p:nvPr/>
              </p:nvCxnSpPr>
              <p:spPr>
                <a:xfrm rot="2881072" flipV="1">
                  <a:off x="9090912" y="2564544"/>
                  <a:ext cx="1" cy="435505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îSliḑé">
                  <a:extLst>
                    <a:ext uri="{FF2B5EF4-FFF2-40B4-BE49-F238E27FC236}">
                      <a16:creationId xmlns:a16="http://schemas.microsoft.com/office/drawing/2014/main" id="{C75C6B92-4209-40C6-8FED-36AA2AD43109}"/>
                    </a:ext>
                  </a:extLst>
                </p:cNvPr>
                <p:cNvCxnSpPr>
                  <a:stCxn id="96" idx="0"/>
                  <a:endCxn id="94" idx="4"/>
                </p:cNvCxnSpPr>
                <p:nvPr/>
              </p:nvCxnSpPr>
              <p:spPr>
                <a:xfrm rot="2881072" flipH="1" flipV="1">
                  <a:off x="9424221" y="2421858"/>
                  <a:ext cx="1" cy="121026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iŝ1iḓe">
                  <a:extLst>
                    <a:ext uri="{FF2B5EF4-FFF2-40B4-BE49-F238E27FC236}">
                      <a16:creationId xmlns:a16="http://schemas.microsoft.com/office/drawing/2014/main" id="{8D0907C4-8D64-4B83-A0D5-6F85BF443637}"/>
                    </a:ext>
                  </a:extLst>
                </p:cNvPr>
                <p:cNvCxnSpPr>
                  <a:stCxn id="94" idx="0"/>
                  <a:endCxn id="95" idx="4"/>
                </p:cNvCxnSpPr>
                <p:nvPr/>
              </p:nvCxnSpPr>
              <p:spPr>
                <a:xfrm rot="2881072" flipH="1" flipV="1">
                  <a:off x="9629450" y="2146135"/>
                  <a:ext cx="18397" cy="261823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îṧḷiḑè">
                  <a:extLst>
                    <a:ext uri="{FF2B5EF4-FFF2-40B4-BE49-F238E27FC236}">
                      <a16:creationId xmlns:a16="http://schemas.microsoft.com/office/drawing/2014/main" id="{32CB1354-A2C0-4C7E-A520-2A771235F745}"/>
                    </a:ext>
                  </a:extLst>
                </p:cNvPr>
                <p:cNvCxnSpPr>
                  <a:stCxn id="95" idx="0"/>
                  <a:endCxn id="92" idx="4"/>
                </p:cNvCxnSpPr>
                <p:nvPr/>
              </p:nvCxnSpPr>
              <p:spPr>
                <a:xfrm rot="2881072" flipH="1" flipV="1">
                  <a:off x="9948860" y="1848267"/>
                  <a:ext cx="5660" cy="261822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îśľîḓé">
                  <a:extLst>
                    <a:ext uri="{FF2B5EF4-FFF2-40B4-BE49-F238E27FC236}">
                      <a16:creationId xmlns:a16="http://schemas.microsoft.com/office/drawing/2014/main" id="{0B43BC97-48A5-4B51-B4BC-A4A9C26A88D1}"/>
                    </a:ext>
                  </a:extLst>
                </p:cNvPr>
                <p:cNvCxnSpPr>
                  <a:stCxn id="92" idx="2"/>
                  <a:endCxn id="93" idx="6"/>
                </p:cNvCxnSpPr>
                <p:nvPr/>
              </p:nvCxnSpPr>
              <p:spPr>
                <a:xfrm rot="2881072" flipH="1" flipV="1">
                  <a:off x="9913266" y="1687978"/>
                  <a:ext cx="176435" cy="18967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ïśḷîḑê">
                  <a:extLst>
                    <a:ext uri="{FF2B5EF4-FFF2-40B4-BE49-F238E27FC236}">
                      <a16:creationId xmlns:a16="http://schemas.microsoft.com/office/drawing/2014/main" id="{3DD6103F-41F2-4E3C-8EA0-62B490631B3C}"/>
                    </a:ext>
                  </a:extLst>
                </p:cNvPr>
                <p:cNvCxnSpPr>
                  <a:stCxn id="93" idx="2"/>
                  <a:endCxn id="89" idx="6"/>
                </p:cNvCxnSpPr>
                <p:nvPr/>
              </p:nvCxnSpPr>
              <p:spPr>
                <a:xfrm rot="2881072" flipH="1">
                  <a:off x="9724806" y="1478540"/>
                  <a:ext cx="176435" cy="18967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íṣlîḓê">
                  <a:extLst>
                    <a:ext uri="{FF2B5EF4-FFF2-40B4-BE49-F238E27FC236}">
                      <a16:creationId xmlns:a16="http://schemas.microsoft.com/office/drawing/2014/main" id="{4BD6C5C4-F746-4C8C-B10E-BFBA560A6206}"/>
                    </a:ext>
                  </a:extLst>
                </p:cNvPr>
                <p:cNvCxnSpPr>
                  <a:stCxn id="89" idx="4"/>
                  <a:endCxn id="90" idx="0"/>
                </p:cNvCxnSpPr>
                <p:nvPr/>
              </p:nvCxnSpPr>
              <p:spPr>
                <a:xfrm rot="2881072">
                  <a:off x="9532009" y="1380219"/>
                  <a:ext cx="0" cy="255139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íṩliḑè">
                  <a:extLst>
                    <a:ext uri="{FF2B5EF4-FFF2-40B4-BE49-F238E27FC236}">
                      <a16:creationId xmlns:a16="http://schemas.microsoft.com/office/drawing/2014/main" id="{C91510E5-646F-4D50-AA75-FA295D98BA92}"/>
                    </a:ext>
                  </a:extLst>
                </p:cNvPr>
                <p:cNvCxnSpPr>
                  <a:stCxn id="90" idx="4"/>
                  <a:endCxn id="91" idx="0"/>
                </p:cNvCxnSpPr>
                <p:nvPr/>
              </p:nvCxnSpPr>
              <p:spPr>
                <a:xfrm rot="2881072" flipH="1">
                  <a:off x="9183547" y="1650268"/>
                  <a:ext cx="8600" cy="322854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íṡ1îḑé">
                  <a:extLst>
                    <a:ext uri="{FF2B5EF4-FFF2-40B4-BE49-F238E27FC236}">
                      <a16:creationId xmlns:a16="http://schemas.microsoft.com/office/drawing/2014/main" id="{4A7C0ACC-C33E-4C29-8110-BF5B6EA2F285}"/>
                    </a:ext>
                  </a:extLst>
                </p:cNvPr>
                <p:cNvCxnSpPr>
                  <a:stCxn id="91" idx="4"/>
                  <a:endCxn id="88" idx="0"/>
                </p:cNvCxnSpPr>
                <p:nvPr/>
              </p:nvCxnSpPr>
              <p:spPr>
                <a:xfrm rot="2881072">
                  <a:off x="8846777" y="1928431"/>
                  <a:ext cx="8600" cy="372604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ïsľiḓê">
                  <a:extLst>
                    <a:ext uri="{FF2B5EF4-FFF2-40B4-BE49-F238E27FC236}">
                      <a16:creationId xmlns:a16="http://schemas.microsoft.com/office/drawing/2014/main" id="{DD7825E7-5235-4510-BC69-F6A7329B7E6B}"/>
                    </a:ext>
                  </a:extLst>
                </p:cNvPr>
                <p:cNvCxnSpPr>
                  <a:stCxn id="88" idx="4"/>
                  <a:endCxn id="87" idx="0"/>
                </p:cNvCxnSpPr>
                <p:nvPr/>
              </p:nvCxnSpPr>
              <p:spPr>
                <a:xfrm rot="2881072" flipH="1">
                  <a:off x="8444260" y="2291869"/>
                  <a:ext cx="2937" cy="382845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îslîďe">
                  <a:extLst>
                    <a:ext uri="{FF2B5EF4-FFF2-40B4-BE49-F238E27FC236}">
                      <a16:creationId xmlns:a16="http://schemas.microsoft.com/office/drawing/2014/main" id="{AAC81B43-5641-41DD-8456-117EBED648BE}"/>
                    </a:ext>
                  </a:extLst>
                </p:cNvPr>
                <p:cNvCxnSpPr>
                  <a:stCxn id="87" idx="4"/>
                  <a:endCxn id="86" idx="0"/>
                </p:cNvCxnSpPr>
                <p:nvPr/>
              </p:nvCxnSpPr>
              <p:spPr>
                <a:xfrm rot="2881072">
                  <a:off x="8110591" y="2631405"/>
                  <a:ext cx="2937" cy="304269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íṩľîḑe">
                  <a:extLst>
                    <a:ext uri="{FF2B5EF4-FFF2-40B4-BE49-F238E27FC236}">
                      <a16:creationId xmlns:a16="http://schemas.microsoft.com/office/drawing/2014/main" id="{6817486D-2043-4368-8273-7066380B3B7E}"/>
                    </a:ext>
                  </a:extLst>
                </p:cNvPr>
                <p:cNvCxnSpPr>
                  <a:stCxn id="86" idx="4"/>
                  <a:endCxn id="83" idx="0"/>
                </p:cNvCxnSpPr>
                <p:nvPr/>
              </p:nvCxnSpPr>
              <p:spPr>
                <a:xfrm rot="2881072">
                  <a:off x="7768512" y="2953428"/>
                  <a:ext cx="0" cy="282450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íṧľiḑe">
                  <a:extLst>
                    <a:ext uri="{FF2B5EF4-FFF2-40B4-BE49-F238E27FC236}">
                      <a16:creationId xmlns:a16="http://schemas.microsoft.com/office/drawing/2014/main" id="{FD8924F3-7C16-443C-AEF1-6E748E6FA9EA}"/>
                    </a:ext>
                  </a:extLst>
                </p:cNvPr>
                <p:cNvCxnSpPr>
                  <a:stCxn id="83" idx="7"/>
                  <a:endCxn id="105" idx="2"/>
                </p:cNvCxnSpPr>
                <p:nvPr/>
              </p:nvCxnSpPr>
              <p:spPr>
                <a:xfrm rot="2881072" flipV="1">
                  <a:off x="7723244" y="3165180"/>
                  <a:ext cx="268739" cy="221939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íṡļiďê">
                  <a:extLst>
                    <a:ext uri="{FF2B5EF4-FFF2-40B4-BE49-F238E27FC236}">
                      <a16:creationId xmlns:a16="http://schemas.microsoft.com/office/drawing/2014/main" id="{BD37317A-74E9-406D-8EA0-E1896E3C1871}"/>
                    </a:ext>
                  </a:extLst>
                </p:cNvPr>
                <p:cNvCxnSpPr>
                  <a:stCxn id="105" idx="6"/>
                  <a:endCxn id="85" idx="1"/>
                </p:cNvCxnSpPr>
                <p:nvPr/>
              </p:nvCxnSpPr>
              <p:spPr>
                <a:xfrm rot="2881072">
                  <a:off x="8045856" y="3426167"/>
                  <a:ext cx="93208" cy="221939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ïṡḻíḑê">
                  <a:extLst>
                    <a:ext uri="{FF2B5EF4-FFF2-40B4-BE49-F238E27FC236}">
                      <a16:creationId xmlns:a16="http://schemas.microsoft.com/office/drawing/2014/main" id="{0828FAB0-E2D7-4EB3-80D7-F3264D09DD7D}"/>
                    </a:ext>
                  </a:extLst>
                </p:cNvPr>
                <p:cNvCxnSpPr>
                  <a:stCxn id="105" idx="4"/>
                  <a:endCxn id="84" idx="7"/>
                </p:cNvCxnSpPr>
                <p:nvPr/>
              </p:nvCxnSpPr>
              <p:spPr>
                <a:xfrm rot="2881072" flipH="1">
                  <a:off x="7867137" y="3352220"/>
                  <a:ext cx="114145" cy="164833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îšlíde">
                  <a:extLst>
                    <a:ext uri="{FF2B5EF4-FFF2-40B4-BE49-F238E27FC236}">
                      <a16:creationId xmlns:a16="http://schemas.microsoft.com/office/drawing/2014/main" id="{27FE0653-C217-4C4C-A200-78BAB3D719B5}"/>
                    </a:ext>
                  </a:extLst>
                </p:cNvPr>
                <p:cNvCxnSpPr>
                  <a:stCxn id="105" idx="1"/>
                  <a:endCxn id="86" idx="6"/>
                </p:cNvCxnSpPr>
                <p:nvPr/>
              </p:nvCxnSpPr>
              <p:spPr>
                <a:xfrm rot="2881072" flipH="1" flipV="1">
                  <a:off x="7908119" y="3088138"/>
                  <a:ext cx="268739" cy="110338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iṩľïďê">
                  <a:extLst>
                    <a:ext uri="{FF2B5EF4-FFF2-40B4-BE49-F238E27FC236}">
                      <a16:creationId xmlns:a16="http://schemas.microsoft.com/office/drawing/2014/main" id="{333A88D1-BC30-4265-9067-BA4910429BF0}"/>
                    </a:ext>
                  </a:extLst>
                </p:cNvPr>
                <p:cNvCxnSpPr>
                  <a:stCxn id="86" idx="7"/>
                  <a:endCxn id="102" idx="3"/>
                </p:cNvCxnSpPr>
                <p:nvPr/>
              </p:nvCxnSpPr>
              <p:spPr>
                <a:xfrm rot="2881072" flipV="1">
                  <a:off x="8073147" y="2832183"/>
                  <a:ext cx="64440" cy="167219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îšlîdé">
                  <a:extLst>
                    <a:ext uri="{FF2B5EF4-FFF2-40B4-BE49-F238E27FC236}">
                      <a16:creationId xmlns:a16="http://schemas.microsoft.com/office/drawing/2014/main" id="{9C4D58B3-F0B4-420C-84AA-F69DFA19C168}"/>
                    </a:ext>
                  </a:extLst>
                </p:cNvPr>
                <p:cNvCxnSpPr>
                  <a:stCxn id="102" idx="6"/>
                  <a:endCxn id="98" idx="2"/>
                </p:cNvCxnSpPr>
                <p:nvPr/>
              </p:nvCxnSpPr>
              <p:spPr>
                <a:xfrm rot="2881072" flipV="1">
                  <a:off x="8379295" y="3017753"/>
                  <a:ext cx="231753" cy="60602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îṥļiḍe">
                  <a:extLst>
                    <a:ext uri="{FF2B5EF4-FFF2-40B4-BE49-F238E27FC236}">
                      <a16:creationId xmlns:a16="http://schemas.microsoft.com/office/drawing/2014/main" id="{523BEAE3-49C8-4242-90D8-DD98F76B049F}"/>
                    </a:ext>
                  </a:extLst>
                </p:cNvPr>
                <p:cNvCxnSpPr>
                  <a:stCxn id="99" idx="1"/>
                  <a:endCxn id="102" idx="5"/>
                </p:cNvCxnSpPr>
                <p:nvPr/>
              </p:nvCxnSpPr>
              <p:spPr>
                <a:xfrm rot="2881072" flipH="1" flipV="1">
                  <a:off x="8147477" y="3083785"/>
                  <a:ext cx="315776" cy="285778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ï$lïḍè">
                  <a:extLst>
                    <a:ext uri="{FF2B5EF4-FFF2-40B4-BE49-F238E27FC236}">
                      <a16:creationId xmlns:a16="http://schemas.microsoft.com/office/drawing/2014/main" id="{7BF199E9-ABA1-4AB7-9467-1BEAA8150854}"/>
                    </a:ext>
                  </a:extLst>
                </p:cNvPr>
                <p:cNvCxnSpPr>
                  <a:stCxn id="105" idx="0"/>
                  <a:endCxn id="98" idx="3"/>
                </p:cNvCxnSpPr>
                <p:nvPr/>
              </p:nvCxnSpPr>
              <p:spPr>
                <a:xfrm rot="2881072" flipV="1">
                  <a:off x="8269502" y="3040093"/>
                  <a:ext cx="178267" cy="400628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iS1ïḓé">
                  <a:extLst>
                    <a:ext uri="{FF2B5EF4-FFF2-40B4-BE49-F238E27FC236}">
                      <a16:creationId xmlns:a16="http://schemas.microsoft.com/office/drawing/2014/main" id="{2CC5EB7D-7B57-481A-806A-B86FA7AFA563}"/>
                    </a:ext>
                  </a:extLst>
                </p:cNvPr>
                <p:cNvCxnSpPr>
                  <a:stCxn id="98" idx="1"/>
                  <a:endCxn id="106" idx="5"/>
                </p:cNvCxnSpPr>
                <p:nvPr/>
              </p:nvCxnSpPr>
              <p:spPr>
                <a:xfrm rot="2881072" flipH="1" flipV="1">
                  <a:off x="8452518" y="2773231"/>
                  <a:ext cx="346141" cy="228087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iṡľîḑê">
                  <a:extLst>
                    <a:ext uri="{FF2B5EF4-FFF2-40B4-BE49-F238E27FC236}">
                      <a16:creationId xmlns:a16="http://schemas.microsoft.com/office/drawing/2014/main" id="{F89AF2D0-41C9-403B-971D-AE1303060877}"/>
                    </a:ext>
                  </a:extLst>
                </p:cNvPr>
                <p:cNvCxnSpPr>
                  <a:stCxn id="87" idx="7"/>
                  <a:endCxn id="106" idx="3"/>
                </p:cNvCxnSpPr>
                <p:nvPr/>
              </p:nvCxnSpPr>
              <p:spPr>
                <a:xfrm rot="2881072" flipV="1">
                  <a:off x="8361684" y="2545428"/>
                  <a:ext cx="137310" cy="184365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iṧľíḓê">
                  <a:extLst>
                    <a:ext uri="{FF2B5EF4-FFF2-40B4-BE49-F238E27FC236}">
                      <a16:creationId xmlns:a16="http://schemas.microsoft.com/office/drawing/2014/main" id="{6D64E571-313B-477B-8287-D84F7AA6FAF9}"/>
                    </a:ext>
                  </a:extLst>
                </p:cNvPr>
                <p:cNvCxnSpPr>
                  <a:stCxn id="106" idx="7"/>
                  <a:endCxn id="101" idx="3"/>
                </p:cNvCxnSpPr>
                <p:nvPr/>
              </p:nvCxnSpPr>
              <p:spPr>
                <a:xfrm rot="2881072" flipV="1">
                  <a:off x="8701007" y="2517904"/>
                  <a:ext cx="60588" cy="164352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îŝḻíḑé">
                  <a:extLst>
                    <a:ext uri="{FF2B5EF4-FFF2-40B4-BE49-F238E27FC236}">
                      <a16:creationId xmlns:a16="http://schemas.microsoft.com/office/drawing/2014/main" id="{BF914734-5AF2-474B-9CA9-1C778D95A1DB}"/>
                    </a:ext>
                  </a:extLst>
                </p:cNvPr>
                <p:cNvCxnSpPr>
                  <a:stCxn id="97" idx="1"/>
                  <a:endCxn id="101" idx="5"/>
                </p:cNvCxnSpPr>
                <p:nvPr/>
              </p:nvCxnSpPr>
              <p:spPr>
                <a:xfrm rot="2881072" flipH="1" flipV="1">
                  <a:off x="8798808" y="2698862"/>
                  <a:ext cx="188174" cy="169917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ïSḻïḑê">
                  <a:extLst>
                    <a:ext uri="{FF2B5EF4-FFF2-40B4-BE49-F238E27FC236}">
                      <a16:creationId xmlns:a16="http://schemas.microsoft.com/office/drawing/2014/main" id="{284782A3-499F-4891-8E8D-0EC278473DCE}"/>
                    </a:ext>
                  </a:extLst>
                </p:cNvPr>
                <p:cNvCxnSpPr>
                  <a:stCxn id="102" idx="0"/>
                  <a:endCxn id="106" idx="4"/>
                </p:cNvCxnSpPr>
                <p:nvPr/>
              </p:nvCxnSpPr>
              <p:spPr>
                <a:xfrm rot="2881072" flipH="1" flipV="1">
                  <a:off x="8479718" y="2631403"/>
                  <a:ext cx="3130" cy="209835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íṣḻïďé">
                  <a:extLst>
                    <a:ext uri="{FF2B5EF4-FFF2-40B4-BE49-F238E27FC236}">
                      <a16:creationId xmlns:a16="http://schemas.microsoft.com/office/drawing/2014/main" id="{6773CAB9-9CFF-4A7D-9EA4-5B331CC4DC2C}"/>
                    </a:ext>
                  </a:extLst>
                </p:cNvPr>
                <p:cNvCxnSpPr>
                  <a:stCxn id="106" idx="0"/>
                  <a:endCxn id="88" idx="5"/>
                </p:cNvCxnSpPr>
                <p:nvPr/>
              </p:nvCxnSpPr>
              <p:spPr>
                <a:xfrm rot="2881072" flipH="1" flipV="1">
                  <a:off x="8567787" y="2414996"/>
                  <a:ext cx="148693" cy="148928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ïŝḷïďé">
                  <a:extLst>
                    <a:ext uri="{FF2B5EF4-FFF2-40B4-BE49-F238E27FC236}">
                      <a16:creationId xmlns:a16="http://schemas.microsoft.com/office/drawing/2014/main" id="{DE3ABE04-B276-4A1D-A90D-E43BAF0F7F5C}"/>
                    </a:ext>
                  </a:extLst>
                </p:cNvPr>
                <p:cNvCxnSpPr>
                  <a:stCxn id="88" idx="7"/>
                  <a:endCxn id="100" idx="3"/>
                </p:cNvCxnSpPr>
                <p:nvPr/>
              </p:nvCxnSpPr>
              <p:spPr>
                <a:xfrm rot="2881072" flipV="1">
                  <a:off x="8792337" y="2180083"/>
                  <a:ext cx="199551" cy="237291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íṣļíḋé">
                  <a:extLst>
                    <a:ext uri="{FF2B5EF4-FFF2-40B4-BE49-F238E27FC236}">
                      <a16:creationId xmlns:a16="http://schemas.microsoft.com/office/drawing/2014/main" id="{BB36BD91-EEB9-4706-B512-5F7731403B7C}"/>
                    </a:ext>
                  </a:extLst>
                </p:cNvPr>
                <p:cNvCxnSpPr>
                  <a:stCxn id="100" idx="1"/>
                  <a:endCxn id="91" idx="6"/>
                </p:cNvCxnSpPr>
                <p:nvPr/>
              </p:nvCxnSpPr>
              <p:spPr>
                <a:xfrm rot="2881072" flipH="1" flipV="1">
                  <a:off x="8973907" y="2048074"/>
                  <a:ext cx="215641" cy="138417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îŝḷïḋê">
                  <a:extLst>
                    <a:ext uri="{FF2B5EF4-FFF2-40B4-BE49-F238E27FC236}">
                      <a16:creationId xmlns:a16="http://schemas.microsoft.com/office/drawing/2014/main" id="{070C73F8-35DD-4C83-90BC-96A329165204}"/>
                    </a:ext>
                  </a:extLst>
                </p:cNvPr>
                <p:cNvCxnSpPr>
                  <a:stCxn id="91" idx="7"/>
                  <a:endCxn id="104" idx="2"/>
                </p:cNvCxnSpPr>
                <p:nvPr/>
              </p:nvCxnSpPr>
              <p:spPr>
                <a:xfrm rot="2881072" flipV="1">
                  <a:off x="9082809" y="1944603"/>
                  <a:ext cx="338173" cy="162453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íšlîḍê">
                  <a:extLst>
                    <a:ext uri="{FF2B5EF4-FFF2-40B4-BE49-F238E27FC236}">
                      <a16:creationId xmlns:a16="http://schemas.microsoft.com/office/drawing/2014/main" id="{F129F0ED-978D-4374-B51B-57683A17D7BC}"/>
                    </a:ext>
                  </a:extLst>
                </p:cNvPr>
                <p:cNvCxnSpPr>
                  <a:stCxn id="100" idx="0"/>
                  <a:endCxn id="104" idx="4"/>
                </p:cNvCxnSpPr>
                <p:nvPr/>
              </p:nvCxnSpPr>
              <p:spPr>
                <a:xfrm rot="2881072" flipV="1">
                  <a:off x="9218848" y="2081307"/>
                  <a:ext cx="122532" cy="270024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îṡļîde">
                  <a:extLst>
                    <a:ext uri="{FF2B5EF4-FFF2-40B4-BE49-F238E27FC236}">
                      <a16:creationId xmlns:a16="http://schemas.microsoft.com/office/drawing/2014/main" id="{4F869C1D-7A7F-4D3A-AB0B-8648B9D34C82}"/>
                    </a:ext>
                  </a:extLst>
                </p:cNvPr>
                <p:cNvCxnSpPr>
                  <a:stCxn id="101" idx="0"/>
                  <a:endCxn id="100" idx="5"/>
                </p:cNvCxnSpPr>
                <p:nvPr/>
              </p:nvCxnSpPr>
              <p:spPr>
                <a:xfrm rot="2881072" flipH="1" flipV="1">
                  <a:off x="9012518" y="2325864"/>
                  <a:ext cx="32644" cy="212376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ísḷíḍe">
                  <a:extLst>
                    <a:ext uri="{FF2B5EF4-FFF2-40B4-BE49-F238E27FC236}">
                      <a16:creationId xmlns:a16="http://schemas.microsoft.com/office/drawing/2014/main" id="{0B09E599-F24F-44B1-8DA3-9F4CE8CD35B1}"/>
                    </a:ext>
                  </a:extLst>
                </p:cNvPr>
                <p:cNvCxnSpPr>
                  <a:stCxn id="100" idx="7"/>
                  <a:endCxn id="94" idx="2"/>
                </p:cNvCxnSpPr>
                <p:nvPr/>
              </p:nvCxnSpPr>
              <p:spPr>
                <a:xfrm rot="2881072" flipV="1">
                  <a:off x="9179898" y="2236922"/>
                  <a:ext cx="265541" cy="192765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iṡ1ïḓé">
                  <a:extLst>
                    <a:ext uri="{FF2B5EF4-FFF2-40B4-BE49-F238E27FC236}">
                      <a16:creationId xmlns:a16="http://schemas.microsoft.com/office/drawing/2014/main" id="{BBF6D689-DF4C-4552-952F-28C80DED20B4}"/>
                    </a:ext>
                  </a:extLst>
                </p:cNvPr>
                <p:cNvCxnSpPr>
                  <a:stCxn id="94" idx="1"/>
                  <a:endCxn id="104" idx="6"/>
                </p:cNvCxnSpPr>
                <p:nvPr/>
              </p:nvCxnSpPr>
              <p:spPr>
                <a:xfrm rot="2881072" flipH="1" flipV="1">
                  <a:off x="9431965" y="2210728"/>
                  <a:ext cx="143009" cy="108105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ï$líďé">
                  <a:extLst>
                    <a:ext uri="{FF2B5EF4-FFF2-40B4-BE49-F238E27FC236}">
                      <a16:creationId xmlns:a16="http://schemas.microsoft.com/office/drawing/2014/main" id="{91E54993-C8C6-4A7B-BDF3-F1A21D2EDCBD}"/>
                    </a:ext>
                  </a:extLst>
                </p:cNvPr>
                <p:cNvCxnSpPr>
                  <a:stCxn id="104" idx="7"/>
                  <a:endCxn id="95" idx="3"/>
                </p:cNvCxnSpPr>
                <p:nvPr/>
              </p:nvCxnSpPr>
              <p:spPr>
                <a:xfrm rot="2881072" flipV="1">
                  <a:off x="9552079" y="2051773"/>
                  <a:ext cx="117121" cy="156822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iSḻíḋé">
                  <a:extLst>
                    <a:ext uri="{FF2B5EF4-FFF2-40B4-BE49-F238E27FC236}">
                      <a16:creationId xmlns:a16="http://schemas.microsoft.com/office/drawing/2014/main" id="{91F2232A-C82A-43CD-B708-BCD49089FF9B}"/>
                    </a:ext>
                  </a:extLst>
                </p:cNvPr>
                <p:cNvCxnSpPr>
                  <a:stCxn id="104" idx="1"/>
                  <a:endCxn id="103" idx="4"/>
                </p:cNvCxnSpPr>
                <p:nvPr/>
              </p:nvCxnSpPr>
              <p:spPr>
                <a:xfrm rot="2881072" flipH="1" flipV="1">
                  <a:off x="9460513" y="1864569"/>
                  <a:ext cx="100483" cy="217906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ï$1ïdé">
                  <a:extLst>
                    <a:ext uri="{FF2B5EF4-FFF2-40B4-BE49-F238E27FC236}">
                      <a16:creationId xmlns:a16="http://schemas.microsoft.com/office/drawing/2014/main" id="{BA8541F3-1E49-474F-891F-C2AF3FF5332F}"/>
                    </a:ext>
                  </a:extLst>
                </p:cNvPr>
                <p:cNvCxnSpPr>
                  <a:stCxn id="90" idx="7"/>
                  <a:endCxn id="103" idx="2"/>
                </p:cNvCxnSpPr>
                <p:nvPr/>
              </p:nvCxnSpPr>
              <p:spPr>
                <a:xfrm rot="2881072" flipV="1">
                  <a:off x="9464105" y="1642791"/>
                  <a:ext cx="98022" cy="57685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ïšḷíḓê">
                  <a:extLst>
                    <a:ext uri="{FF2B5EF4-FFF2-40B4-BE49-F238E27FC236}">
                      <a16:creationId xmlns:a16="http://schemas.microsoft.com/office/drawing/2014/main" id="{C56B0D2D-321C-422A-8566-5359BAB27621}"/>
                    </a:ext>
                  </a:extLst>
                </p:cNvPr>
                <p:cNvCxnSpPr>
                  <a:stCxn id="103" idx="1"/>
                  <a:endCxn id="89" idx="5"/>
                </p:cNvCxnSpPr>
                <p:nvPr/>
              </p:nvCxnSpPr>
              <p:spPr>
                <a:xfrm rot="2881072" flipH="1" flipV="1">
                  <a:off x="9603940" y="1473916"/>
                  <a:ext cx="134217" cy="159899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îṧliḍe">
                  <a:extLst>
                    <a:ext uri="{FF2B5EF4-FFF2-40B4-BE49-F238E27FC236}">
                      <a16:creationId xmlns:a16="http://schemas.microsoft.com/office/drawing/2014/main" id="{19E1C132-473C-4DA7-8FEA-278D49A35108}"/>
                    </a:ext>
                  </a:extLst>
                </p:cNvPr>
                <p:cNvCxnSpPr>
                  <a:stCxn id="103" idx="0"/>
                  <a:endCxn id="93" idx="4"/>
                </p:cNvCxnSpPr>
                <p:nvPr/>
              </p:nvCxnSpPr>
              <p:spPr>
                <a:xfrm rot="2881072" flipV="1">
                  <a:off x="9792309" y="1584717"/>
                  <a:ext cx="32405" cy="150161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ïSḷíḋe">
                  <a:extLst>
                    <a:ext uri="{FF2B5EF4-FFF2-40B4-BE49-F238E27FC236}">
                      <a16:creationId xmlns:a16="http://schemas.microsoft.com/office/drawing/2014/main" id="{995B4FB9-85D2-44D5-AFFA-FAA9CDE3266D}"/>
                    </a:ext>
                  </a:extLst>
                </p:cNvPr>
                <p:cNvCxnSpPr>
                  <a:stCxn id="103" idx="7"/>
                  <a:endCxn id="92" idx="3"/>
                </p:cNvCxnSpPr>
                <p:nvPr/>
              </p:nvCxnSpPr>
              <p:spPr>
                <a:xfrm rot="2881072" flipV="1">
                  <a:off x="9799888" y="1727687"/>
                  <a:ext cx="199028" cy="159899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ïṣ1íḑè">
                  <a:extLst>
                    <a:ext uri="{FF2B5EF4-FFF2-40B4-BE49-F238E27FC236}">
                      <a16:creationId xmlns:a16="http://schemas.microsoft.com/office/drawing/2014/main" id="{1D701734-95BC-4EDC-AC77-CE708A2CE06F}"/>
                    </a:ext>
                  </a:extLst>
                </p:cNvPr>
                <p:cNvCxnSpPr>
                  <a:stCxn id="103" idx="6"/>
                  <a:endCxn id="95" idx="1"/>
                </p:cNvCxnSpPr>
                <p:nvPr/>
              </p:nvCxnSpPr>
              <p:spPr>
                <a:xfrm rot="2881072">
                  <a:off x="9680843" y="1924466"/>
                  <a:ext cx="168493" cy="64368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íṩḻídè">
                <a:extLst>
                  <a:ext uri="{FF2B5EF4-FFF2-40B4-BE49-F238E27FC236}">
                    <a16:creationId xmlns:a16="http://schemas.microsoft.com/office/drawing/2014/main" id="{5D9358D8-A0DC-4E4D-BFAF-528896087943}"/>
                  </a:ext>
                </a:extLst>
              </p:cNvPr>
              <p:cNvGrpSpPr/>
              <p:nvPr/>
            </p:nvGrpSpPr>
            <p:grpSpPr>
              <a:xfrm>
                <a:off x="7857186" y="3950376"/>
                <a:ext cx="836894" cy="657770"/>
                <a:chOff x="6864612" y="3645032"/>
                <a:chExt cx="836894" cy="657770"/>
              </a:xfrm>
            </p:grpSpPr>
            <p:sp>
              <p:nvSpPr>
                <p:cNvPr id="35" name="íṧliḍè">
                  <a:extLst>
                    <a:ext uri="{FF2B5EF4-FFF2-40B4-BE49-F238E27FC236}">
                      <a16:creationId xmlns:a16="http://schemas.microsoft.com/office/drawing/2014/main" id="{2CF80C89-4F55-4912-9DD5-24739E3ED5F5}"/>
                    </a:ext>
                  </a:extLst>
                </p:cNvPr>
                <p:cNvSpPr/>
                <p:nvPr/>
              </p:nvSpPr>
              <p:spPr>
                <a:xfrm rot="2881072" flipV="1">
                  <a:off x="6954174" y="3555470"/>
                  <a:ext cx="657770" cy="836894"/>
                </a:xfrm>
                <a:prstGeom prst="triangle">
                  <a:avLst/>
                </a:prstGeom>
                <a:solidFill>
                  <a:srgbClr val="D3AB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3600"/>
                </a:p>
              </p:txBody>
            </p:sp>
            <p:sp>
              <p:nvSpPr>
                <p:cNvPr id="36" name="işḻíḍê">
                  <a:extLst>
                    <a:ext uri="{FF2B5EF4-FFF2-40B4-BE49-F238E27FC236}">
                      <a16:creationId xmlns:a16="http://schemas.microsoft.com/office/drawing/2014/main" id="{CF8A07CF-AF7E-45EF-901B-F73C62A25301}"/>
                    </a:ext>
                  </a:extLst>
                </p:cNvPr>
                <p:cNvSpPr/>
                <p:nvPr/>
              </p:nvSpPr>
              <p:spPr>
                <a:xfrm rot="2881072" flipV="1">
                  <a:off x="6964816" y="3972224"/>
                  <a:ext cx="265230" cy="337457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3600"/>
                </a:p>
              </p:txBody>
            </p:sp>
            <p:sp>
              <p:nvSpPr>
                <p:cNvPr id="37" name="ïṩlíḋè">
                  <a:extLst>
                    <a:ext uri="{FF2B5EF4-FFF2-40B4-BE49-F238E27FC236}">
                      <a16:creationId xmlns:a16="http://schemas.microsoft.com/office/drawing/2014/main" id="{C74964E0-C758-47F7-A09B-5FE5488B2319}"/>
                    </a:ext>
                  </a:extLst>
                </p:cNvPr>
                <p:cNvSpPr/>
                <p:nvPr/>
              </p:nvSpPr>
              <p:spPr>
                <a:xfrm rot="2881072">
                  <a:off x="7092716" y="3984950"/>
                  <a:ext cx="260282" cy="862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3600"/>
                </a:p>
              </p:txBody>
            </p:sp>
          </p:grpSp>
          <p:sp>
            <p:nvSpPr>
              <p:cNvPr id="34" name="î$ľîḓé">
                <a:extLst>
                  <a:ext uri="{FF2B5EF4-FFF2-40B4-BE49-F238E27FC236}">
                    <a16:creationId xmlns:a16="http://schemas.microsoft.com/office/drawing/2014/main" id="{A2CCA7B1-0FB3-4AD9-8BD8-4448D674B886}"/>
                  </a:ext>
                </a:extLst>
              </p:cNvPr>
              <p:cNvSpPr/>
              <p:nvPr/>
            </p:nvSpPr>
            <p:spPr bwMode="auto">
              <a:xfrm>
                <a:off x="2989175" y="4657739"/>
                <a:ext cx="4886699" cy="1225106"/>
              </a:xfrm>
              <a:custGeom>
                <a:avLst/>
                <a:gdLst>
                  <a:gd name="T0" fmla="*/ 229 w 695"/>
                  <a:gd name="T1" fmla="*/ 157 h 174"/>
                  <a:gd name="T2" fmla="*/ 338 w 695"/>
                  <a:gd name="T3" fmla="*/ 173 h 174"/>
                  <a:gd name="T4" fmla="*/ 395 w 695"/>
                  <a:gd name="T5" fmla="*/ 157 h 174"/>
                  <a:gd name="T6" fmla="*/ 273 w 695"/>
                  <a:gd name="T7" fmla="*/ 86 h 174"/>
                  <a:gd name="T8" fmla="*/ 273 w 695"/>
                  <a:gd name="T9" fmla="*/ 72 h 174"/>
                  <a:gd name="T10" fmla="*/ 355 w 695"/>
                  <a:gd name="T11" fmla="*/ 82 h 174"/>
                  <a:gd name="T12" fmla="*/ 493 w 695"/>
                  <a:gd name="T13" fmla="*/ 99 h 174"/>
                  <a:gd name="T14" fmla="*/ 563 w 695"/>
                  <a:gd name="T15" fmla="*/ 86 h 174"/>
                  <a:gd name="T16" fmla="*/ 534 w 695"/>
                  <a:gd name="T17" fmla="*/ 47 h 174"/>
                  <a:gd name="T18" fmla="*/ 569 w 695"/>
                  <a:gd name="T19" fmla="*/ 32 h 174"/>
                  <a:gd name="T20" fmla="*/ 656 w 695"/>
                  <a:gd name="T21" fmla="*/ 39 h 174"/>
                  <a:gd name="T22" fmla="*/ 653 w 695"/>
                  <a:gd name="T23" fmla="*/ 8 h 174"/>
                  <a:gd name="T24" fmla="*/ 656 w 695"/>
                  <a:gd name="T25" fmla="*/ 4 h 174"/>
                  <a:gd name="T26" fmla="*/ 677 w 695"/>
                  <a:gd name="T27" fmla="*/ 3 h 174"/>
                  <a:gd name="T28" fmla="*/ 689 w 695"/>
                  <a:gd name="T29" fmla="*/ 2 h 174"/>
                  <a:gd name="T30" fmla="*/ 656 w 695"/>
                  <a:gd name="T31" fmla="*/ 1 h 174"/>
                  <a:gd name="T32" fmla="*/ 645 w 695"/>
                  <a:gd name="T33" fmla="*/ 8 h 174"/>
                  <a:gd name="T34" fmla="*/ 652 w 695"/>
                  <a:gd name="T35" fmla="*/ 28 h 174"/>
                  <a:gd name="T36" fmla="*/ 633 w 695"/>
                  <a:gd name="T37" fmla="*/ 32 h 174"/>
                  <a:gd name="T38" fmla="*/ 631 w 695"/>
                  <a:gd name="T39" fmla="*/ 31 h 174"/>
                  <a:gd name="T40" fmla="*/ 623 w 695"/>
                  <a:gd name="T41" fmla="*/ 29 h 174"/>
                  <a:gd name="T42" fmla="*/ 588 w 695"/>
                  <a:gd name="T43" fmla="*/ 27 h 174"/>
                  <a:gd name="T44" fmla="*/ 573 w 695"/>
                  <a:gd name="T45" fmla="*/ 24 h 174"/>
                  <a:gd name="T46" fmla="*/ 562 w 695"/>
                  <a:gd name="T47" fmla="*/ 22 h 174"/>
                  <a:gd name="T48" fmla="*/ 532 w 695"/>
                  <a:gd name="T49" fmla="*/ 21 h 174"/>
                  <a:gd name="T50" fmla="*/ 498 w 695"/>
                  <a:gd name="T51" fmla="*/ 36 h 174"/>
                  <a:gd name="T52" fmla="*/ 500 w 695"/>
                  <a:gd name="T53" fmla="*/ 43 h 174"/>
                  <a:gd name="T54" fmla="*/ 516 w 695"/>
                  <a:gd name="T55" fmla="*/ 47 h 174"/>
                  <a:gd name="T56" fmla="*/ 509 w 695"/>
                  <a:gd name="T57" fmla="*/ 51 h 174"/>
                  <a:gd name="T58" fmla="*/ 529 w 695"/>
                  <a:gd name="T59" fmla="*/ 74 h 174"/>
                  <a:gd name="T60" fmla="*/ 535 w 695"/>
                  <a:gd name="T61" fmla="*/ 83 h 174"/>
                  <a:gd name="T62" fmla="*/ 515 w 695"/>
                  <a:gd name="T63" fmla="*/ 91 h 174"/>
                  <a:gd name="T64" fmla="*/ 466 w 695"/>
                  <a:gd name="T65" fmla="*/ 86 h 174"/>
                  <a:gd name="T66" fmla="*/ 444 w 695"/>
                  <a:gd name="T67" fmla="*/ 84 h 174"/>
                  <a:gd name="T68" fmla="*/ 435 w 695"/>
                  <a:gd name="T69" fmla="*/ 82 h 174"/>
                  <a:gd name="T70" fmla="*/ 418 w 695"/>
                  <a:gd name="T71" fmla="*/ 82 h 174"/>
                  <a:gd name="T72" fmla="*/ 383 w 695"/>
                  <a:gd name="T73" fmla="*/ 77 h 174"/>
                  <a:gd name="T74" fmla="*/ 346 w 695"/>
                  <a:gd name="T75" fmla="*/ 71 h 174"/>
                  <a:gd name="T76" fmla="*/ 307 w 695"/>
                  <a:gd name="T77" fmla="*/ 68 h 174"/>
                  <a:gd name="T78" fmla="*/ 240 w 695"/>
                  <a:gd name="T79" fmla="*/ 69 h 174"/>
                  <a:gd name="T80" fmla="*/ 241 w 695"/>
                  <a:gd name="T81" fmla="*/ 78 h 174"/>
                  <a:gd name="T82" fmla="*/ 247 w 695"/>
                  <a:gd name="T83" fmla="*/ 84 h 174"/>
                  <a:gd name="T84" fmla="*/ 245 w 695"/>
                  <a:gd name="T85" fmla="*/ 86 h 174"/>
                  <a:gd name="T86" fmla="*/ 269 w 695"/>
                  <a:gd name="T87" fmla="*/ 98 h 174"/>
                  <a:gd name="T88" fmla="*/ 293 w 695"/>
                  <a:gd name="T89" fmla="*/ 111 h 174"/>
                  <a:gd name="T90" fmla="*/ 308 w 695"/>
                  <a:gd name="T91" fmla="*/ 118 h 174"/>
                  <a:gd name="T92" fmla="*/ 332 w 695"/>
                  <a:gd name="T93" fmla="*/ 128 h 174"/>
                  <a:gd name="T94" fmla="*/ 352 w 695"/>
                  <a:gd name="T95" fmla="*/ 144 h 174"/>
                  <a:gd name="T96" fmla="*/ 371 w 695"/>
                  <a:gd name="T97" fmla="*/ 156 h 174"/>
                  <a:gd name="T98" fmla="*/ 370 w 695"/>
                  <a:gd name="T99" fmla="*/ 167 h 174"/>
                  <a:gd name="T100" fmla="*/ 281 w 695"/>
                  <a:gd name="T101" fmla="*/ 157 h 174"/>
                  <a:gd name="T102" fmla="*/ 249 w 695"/>
                  <a:gd name="T103" fmla="*/ 152 h 174"/>
                  <a:gd name="T104" fmla="*/ 160 w 695"/>
                  <a:gd name="T105" fmla="*/ 140 h 174"/>
                  <a:gd name="T106" fmla="*/ 79 w 695"/>
                  <a:gd name="T107" fmla="*/ 123 h 174"/>
                  <a:gd name="T108" fmla="*/ 656 w 695"/>
                  <a:gd name="T109" fmla="*/ 33 h 174"/>
                  <a:gd name="T110" fmla="*/ 648 w 695"/>
                  <a:gd name="T111" fmla="*/ 5 h 174"/>
                  <a:gd name="T112" fmla="*/ 655 w 695"/>
                  <a:gd name="T113" fmla="*/ 33 h 174"/>
                  <a:gd name="T114" fmla="*/ 648 w 695"/>
                  <a:gd name="T115" fmla="*/ 37 h 174"/>
                  <a:gd name="T116" fmla="*/ 535 w 695"/>
                  <a:gd name="T117" fmla="*/ 92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95" h="174">
                    <a:moveTo>
                      <a:pt x="78" y="130"/>
                    </a:moveTo>
                    <a:cubicBezTo>
                      <a:pt x="88" y="132"/>
                      <a:pt x="101" y="134"/>
                      <a:pt x="109" y="136"/>
                    </a:cubicBezTo>
                    <a:cubicBezTo>
                      <a:pt x="147" y="143"/>
                      <a:pt x="179" y="151"/>
                      <a:pt x="220" y="157"/>
                    </a:cubicBezTo>
                    <a:cubicBezTo>
                      <a:pt x="219" y="157"/>
                      <a:pt x="222" y="157"/>
                      <a:pt x="225" y="157"/>
                    </a:cubicBezTo>
                    <a:cubicBezTo>
                      <a:pt x="224" y="157"/>
                      <a:pt x="224" y="157"/>
                      <a:pt x="224" y="157"/>
                    </a:cubicBezTo>
                    <a:cubicBezTo>
                      <a:pt x="229" y="157"/>
                      <a:pt x="229" y="157"/>
                      <a:pt x="229" y="157"/>
                    </a:cubicBezTo>
                    <a:cubicBezTo>
                      <a:pt x="232" y="157"/>
                      <a:pt x="229" y="158"/>
                      <a:pt x="226" y="158"/>
                    </a:cubicBezTo>
                    <a:cubicBezTo>
                      <a:pt x="242" y="160"/>
                      <a:pt x="257" y="162"/>
                      <a:pt x="272" y="165"/>
                    </a:cubicBezTo>
                    <a:cubicBezTo>
                      <a:pt x="275" y="164"/>
                      <a:pt x="280" y="166"/>
                      <a:pt x="283" y="165"/>
                    </a:cubicBezTo>
                    <a:cubicBezTo>
                      <a:pt x="283" y="166"/>
                      <a:pt x="283" y="166"/>
                      <a:pt x="282" y="166"/>
                    </a:cubicBezTo>
                    <a:cubicBezTo>
                      <a:pt x="294" y="167"/>
                      <a:pt x="295" y="167"/>
                      <a:pt x="303" y="169"/>
                    </a:cubicBezTo>
                    <a:cubicBezTo>
                      <a:pt x="314" y="171"/>
                      <a:pt x="325" y="172"/>
                      <a:pt x="338" y="173"/>
                    </a:cubicBezTo>
                    <a:cubicBezTo>
                      <a:pt x="346" y="174"/>
                      <a:pt x="351" y="174"/>
                      <a:pt x="366" y="173"/>
                    </a:cubicBezTo>
                    <a:cubicBezTo>
                      <a:pt x="367" y="173"/>
                      <a:pt x="372" y="173"/>
                      <a:pt x="375" y="172"/>
                    </a:cubicBezTo>
                    <a:cubicBezTo>
                      <a:pt x="379" y="171"/>
                      <a:pt x="379" y="171"/>
                      <a:pt x="379" y="171"/>
                    </a:cubicBezTo>
                    <a:cubicBezTo>
                      <a:pt x="396" y="166"/>
                      <a:pt x="387" y="169"/>
                      <a:pt x="391" y="167"/>
                    </a:cubicBezTo>
                    <a:cubicBezTo>
                      <a:pt x="398" y="163"/>
                      <a:pt x="396" y="163"/>
                      <a:pt x="397" y="161"/>
                    </a:cubicBezTo>
                    <a:cubicBezTo>
                      <a:pt x="397" y="160"/>
                      <a:pt x="396" y="158"/>
                      <a:pt x="395" y="157"/>
                    </a:cubicBezTo>
                    <a:cubicBezTo>
                      <a:pt x="389" y="149"/>
                      <a:pt x="378" y="143"/>
                      <a:pt x="368" y="136"/>
                    </a:cubicBezTo>
                    <a:cubicBezTo>
                      <a:pt x="347" y="123"/>
                      <a:pt x="322" y="111"/>
                      <a:pt x="300" y="97"/>
                    </a:cubicBezTo>
                    <a:cubicBezTo>
                      <a:pt x="292" y="96"/>
                      <a:pt x="289" y="93"/>
                      <a:pt x="282" y="92"/>
                    </a:cubicBezTo>
                    <a:cubicBezTo>
                      <a:pt x="283" y="91"/>
                      <a:pt x="283" y="91"/>
                      <a:pt x="283" y="91"/>
                    </a:cubicBezTo>
                    <a:cubicBezTo>
                      <a:pt x="278" y="90"/>
                      <a:pt x="279" y="89"/>
                      <a:pt x="277" y="86"/>
                    </a:cubicBezTo>
                    <a:cubicBezTo>
                      <a:pt x="276" y="86"/>
                      <a:pt x="275" y="85"/>
                      <a:pt x="273" y="86"/>
                    </a:cubicBezTo>
                    <a:cubicBezTo>
                      <a:pt x="270" y="85"/>
                      <a:pt x="274" y="83"/>
                      <a:pt x="271" y="82"/>
                    </a:cubicBezTo>
                    <a:cubicBezTo>
                      <a:pt x="272" y="82"/>
                      <a:pt x="270" y="83"/>
                      <a:pt x="270" y="82"/>
                    </a:cubicBezTo>
                    <a:cubicBezTo>
                      <a:pt x="262" y="79"/>
                      <a:pt x="272" y="82"/>
                      <a:pt x="269" y="77"/>
                    </a:cubicBezTo>
                    <a:cubicBezTo>
                      <a:pt x="267" y="76"/>
                      <a:pt x="264" y="74"/>
                      <a:pt x="262" y="72"/>
                    </a:cubicBezTo>
                    <a:cubicBezTo>
                      <a:pt x="265" y="72"/>
                      <a:pt x="269" y="72"/>
                      <a:pt x="272" y="73"/>
                    </a:cubicBezTo>
                    <a:cubicBezTo>
                      <a:pt x="270" y="73"/>
                      <a:pt x="271" y="72"/>
                      <a:pt x="273" y="72"/>
                    </a:cubicBezTo>
                    <a:cubicBezTo>
                      <a:pt x="273" y="74"/>
                      <a:pt x="281" y="72"/>
                      <a:pt x="284" y="73"/>
                    </a:cubicBezTo>
                    <a:cubicBezTo>
                      <a:pt x="283" y="73"/>
                      <a:pt x="281" y="73"/>
                      <a:pt x="280" y="73"/>
                    </a:cubicBezTo>
                    <a:cubicBezTo>
                      <a:pt x="288" y="75"/>
                      <a:pt x="297" y="75"/>
                      <a:pt x="304" y="76"/>
                    </a:cubicBezTo>
                    <a:cubicBezTo>
                      <a:pt x="314" y="76"/>
                      <a:pt x="320" y="79"/>
                      <a:pt x="327" y="78"/>
                    </a:cubicBezTo>
                    <a:cubicBezTo>
                      <a:pt x="325" y="79"/>
                      <a:pt x="330" y="79"/>
                      <a:pt x="331" y="80"/>
                    </a:cubicBezTo>
                    <a:cubicBezTo>
                      <a:pt x="341" y="79"/>
                      <a:pt x="345" y="82"/>
                      <a:pt x="355" y="82"/>
                    </a:cubicBezTo>
                    <a:cubicBezTo>
                      <a:pt x="354" y="82"/>
                      <a:pt x="354" y="82"/>
                      <a:pt x="354" y="82"/>
                    </a:cubicBezTo>
                    <a:cubicBezTo>
                      <a:pt x="376" y="85"/>
                      <a:pt x="398" y="88"/>
                      <a:pt x="422" y="90"/>
                    </a:cubicBezTo>
                    <a:cubicBezTo>
                      <a:pt x="436" y="92"/>
                      <a:pt x="446" y="95"/>
                      <a:pt x="463" y="96"/>
                    </a:cubicBezTo>
                    <a:cubicBezTo>
                      <a:pt x="466" y="96"/>
                      <a:pt x="464" y="96"/>
                      <a:pt x="467" y="96"/>
                    </a:cubicBezTo>
                    <a:cubicBezTo>
                      <a:pt x="470" y="96"/>
                      <a:pt x="466" y="96"/>
                      <a:pt x="467" y="96"/>
                    </a:cubicBezTo>
                    <a:cubicBezTo>
                      <a:pt x="475" y="97"/>
                      <a:pt x="483" y="98"/>
                      <a:pt x="493" y="99"/>
                    </a:cubicBezTo>
                    <a:cubicBezTo>
                      <a:pt x="494" y="99"/>
                      <a:pt x="497" y="99"/>
                      <a:pt x="497" y="99"/>
                    </a:cubicBezTo>
                    <a:cubicBezTo>
                      <a:pt x="501" y="100"/>
                      <a:pt x="508" y="100"/>
                      <a:pt x="516" y="100"/>
                    </a:cubicBezTo>
                    <a:cubicBezTo>
                      <a:pt x="520" y="100"/>
                      <a:pt x="524" y="100"/>
                      <a:pt x="530" y="100"/>
                    </a:cubicBezTo>
                    <a:cubicBezTo>
                      <a:pt x="534" y="101"/>
                      <a:pt x="558" y="94"/>
                      <a:pt x="557" y="93"/>
                    </a:cubicBezTo>
                    <a:cubicBezTo>
                      <a:pt x="549" y="96"/>
                      <a:pt x="562" y="89"/>
                      <a:pt x="560" y="87"/>
                    </a:cubicBezTo>
                    <a:cubicBezTo>
                      <a:pt x="561" y="86"/>
                      <a:pt x="562" y="86"/>
                      <a:pt x="563" y="86"/>
                    </a:cubicBezTo>
                    <a:cubicBezTo>
                      <a:pt x="564" y="83"/>
                      <a:pt x="563" y="81"/>
                      <a:pt x="563" y="77"/>
                    </a:cubicBezTo>
                    <a:cubicBezTo>
                      <a:pt x="562" y="76"/>
                      <a:pt x="559" y="76"/>
                      <a:pt x="559" y="74"/>
                    </a:cubicBezTo>
                    <a:cubicBezTo>
                      <a:pt x="561" y="72"/>
                      <a:pt x="557" y="70"/>
                      <a:pt x="557" y="68"/>
                    </a:cubicBezTo>
                    <a:cubicBezTo>
                      <a:pt x="554" y="69"/>
                      <a:pt x="551" y="68"/>
                      <a:pt x="550" y="66"/>
                    </a:cubicBezTo>
                    <a:cubicBezTo>
                      <a:pt x="554" y="65"/>
                      <a:pt x="554" y="65"/>
                      <a:pt x="554" y="65"/>
                    </a:cubicBezTo>
                    <a:cubicBezTo>
                      <a:pt x="548" y="61"/>
                      <a:pt x="545" y="52"/>
                      <a:pt x="534" y="47"/>
                    </a:cubicBezTo>
                    <a:cubicBezTo>
                      <a:pt x="536" y="46"/>
                      <a:pt x="536" y="46"/>
                      <a:pt x="536" y="46"/>
                    </a:cubicBezTo>
                    <a:cubicBezTo>
                      <a:pt x="528" y="41"/>
                      <a:pt x="524" y="34"/>
                      <a:pt x="521" y="29"/>
                    </a:cubicBezTo>
                    <a:cubicBezTo>
                      <a:pt x="521" y="29"/>
                      <a:pt x="520" y="30"/>
                      <a:pt x="527" y="30"/>
                    </a:cubicBezTo>
                    <a:cubicBezTo>
                      <a:pt x="534" y="29"/>
                      <a:pt x="537" y="29"/>
                      <a:pt x="543" y="29"/>
                    </a:cubicBezTo>
                    <a:cubicBezTo>
                      <a:pt x="546" y="29"/>
                      <a:pt x="546" y="30"/>
                      <a:pt x="547" y="30"/>
                    </a:cubicBezTo>
                    <a:cubicBezTo>
                      <a:pt x="555" y="31"/>
                      <a:pt x="560" y="33"/>
                      <a:pt x="569" y="32"/>
                    </a:cubicBezTo>
                    <a:cubicBezTo>
                      <a:pt x="568" y="33"/>
                      <a:pt x="568" y="33"/>
                      <a:pt x="568" y="33"/>
                    </a:cubicBezTo>
                    <a:cubicBezTo>
                      <a:pt x="575" y="33"/>
                      <a:pt x="586" y="34"/>
                      <a:pt x="592" y="35"/>
                    </a:cubicBezTo>
                    <a:cubicBezTo>
                      <a:pt x="595" y="35"/>
                      <a:pt x="603" y="36"/>
                      <a:pt x="601" y="35"/>
                    </a:cubicBezTo>
                    <a:cubicBezTo>
                      <a:pt x="604" y="35"/>
                      <a:pt x="600" y="36"/>
                      <a:pt x="605" y="36"/>
                    </a:cubicBezTo>
                    <a:cubicBezTo>
                      <a:pt x="600" y="36"/>
                      <a:pt x="600" y="36"/>
                      <a:pt x="600" y="36"/>
                    </a:cubicBezTo>
                    <a:cubicBezTo>
                      <a:pt x="618" y="38"/>
                      <a:pt x="625" y="42"/>
                      <a:pt x="656" y="39"/>
                    </a:cubicBezTo>
                    <a:cubicBezTo>
                      <a:pt x="672" y="35"/>
                      <a:pt x="667" y="30"/>
                      <a:pt x="667" y="26"/>
                    </a:cubicBezTo>
                    <a:cubicBezTo>
                      <a:pt x="665" y="25"/>
                      <a:pt x="664" y="21"/>
                      <a:pt x="659" y="21"/>
                    </a:cubicBezTo>
                    <a:cubicBezTo>
                      <a:pt x="661" y="20"/>
                      <a:pt x="661" y="20"/>
                      <a:pt x="661" y="20"/>
                    </a:cubicBezTo>
                    <a:cubicBezTo>
                      <a:pt x="659" y="18"/>
                      <a:pt x="657" y="14"/>
                      <a:pt x="655" y="11"/>
                    </a:cubicBezTo>
                    <a:cubicBezTo>
                      <a:pt x="655" y="9"/>
                      <a:pt x="653" y="10"/>
                      <a:pt x="651" y="8"/>
                    </a:cubicBezTo>
                    <a:cubicBezTo>
                      <a:pt x="653" y="8"/>
                      <a:pt x="653" y="8"/>
                      <a:pt x="653" y="8"/>
                    </a:cubicBezTo>
                    <a:cubicBezTo>
                      <a:pt x="651" y="6"/>
                      <a:pt x="649" y="6"/>
                      <a:pt x="647" y="6"/>
                    </a:cubicBezTo>
                    <a:cubicBezTo>
                      <a:pt x="648" y="5"/>
                      <a:pt x="648" y="5"/>
                      <a:pt x="648" y="5"/>
                    </a:cubicBezTo>
                    <a:cubicBezTo>
                      <a:pt x="649" y="5"/>
                      <a:pt x="650" y="4"/>
                      <a:pt x="651" y="4"/>
                    </a:cubicBezTo>
                    <a:cubicBezTo>
                      <a:pt x="652" y="5"/>
                      <a:pt x="653" y="5"/>
                      <a:pt x="654" y="5"/>
                    </a:cubicBezTo>
                    <a:cubicBezTo>
                      <a:pt x="653" y="5"/>
                      <a:pt x="654" y="5"/>
                      <a:pt x="654" y="4"/>
                    </a:cubicBezTo>
                    <a:cubicBezTo>
                      <a:pt x="655" y="4"/>
                      <a:pt x="655" y="4"/>
                      <a:pt x="656" y="4"/>
                    </a:cubicBezTo>
                    <a:cubicBezTo>
                      <a:pt x="662" y="4"/>
                      <a:pt x="666" y="4"/>
                      <a:pt x="668" y="3"/>
                    </a:cubicBezTo>
                    <a:cubicBezTo>
                      <a:pt x="666" y="4"/>
                      <a:pt x="671" y="4"/>
                      <a:pt x="667" y="4"/>
                    </a:cubicBezTo>
                    <a:cubicBezTo>
                      <a:pt x="671" y="4"/>
                      <a:pt x="674" y="4"/>
                      <a:pt x="677" y="4"/>
                    </a:cubicBezTo>
                    <a:cubicBezTo>
                      <a:pt x="676" y="4"/>
                      <a:pt x="675" y="4"/>
                      <a:pt x="674" y="4"/>
                    </a:cubicBezTo>
                    <a:cubicBezTo>
                      <a:pt x="678" y="3"/>
                      <a:pt x="682" y="3"/>
                      <a:pt x="682" y="3"/>
                    </a:cubicBezTo>
                    <a:cubicBezTo>
                      <a:pt x="680" y="3"/>
                      <a:pt x="679" y="3"/>
                      <a:pt x="677" y="3"/>
                    </a:cubicBezTo>
                    <a:cubicBezTo>
                      <a:pt x="679" y="2"/>
                      <a:pt x="687" y="2"/>
                      <a:pt x="687" y="3"/>
                    </a:cubicBezTo>
                    <a:cubicBezTo>
                      <a:pt x="687" y="4"/>
                      <a:pt x="681" y="4"/>
                      <a:pt x="683" y="4"/>
                    </a:cubicBezTo>
                    <a:cubicBezTo>
                      <a:pt x="695" y="4"/>
                      <a:pt x="695" y="4"/>
                      <a:pt x="695" y="4"/>
                    </a:cubicBezTo>
                    <a:cubicBezTo>
                      <a:pt x="692" y="4"/>
                      <a:pt x="691" y="3"/>
                      <a:pt x="693" y="3"/>
                    </a:cubicBezTo>
                    <a:cubicBezTo>
                      <a:pt x="688" y="3"/>
                      <a:pt x="688" y="3"/>
                      <a:pt x="688" y="3"/>
                    </a:cubicBezTo>
                    <a:cubicBezTo>
                      <a:pt x="689" y="2"/>
                      <a:pt x="689" y="2"/>
                      <a:pt x="689" y="2"/>
                    </a:cubicBezTo>
                    <a:cubicBezTo>
                      <a:pt x="682" y="2"/>
                      <a:pt x="677" y="1"/>
                      <a:pt x="668" y="1"/>
                    </a:cubicBezTo>
                    <a:cubicBezTo>
                      <a:pt x="670" y="2"/>
                      <a:pt x="670" y="2"/>
                      <a:pt x="670" y="2"/>
                    </a:cubicBezTo>
                    <a:cubicBezTo>
                      <a:pt x="665" y="2"/>
                      <a:pt x="659" y="3"/>
                      <a:pt x="655" y="3"/>
                    </a:cubicBezTo>
                    <a:cubicBezTo>
                      <a:pt x="658" y="2"/>
                      <a:pt x="656" y="2"/>
                      <a:pt x="657" y="2"/>
                    </a:cubicBezTo>
                    <a:cubicBezTo>
                      <a:pt x="655" y="2"/>
                      <a:pt x="654" y="2"/>
                      <a:pt x="652" y="2"/>
                    </a:cubicBezTo>
                    <a:cubicBezTo>
                      <a:pt x="656" y="1"/>
                      <a:pt x="656" y="1"/>
                      <a:pt x="656" y="1"/>
                    </a:cubicBezTo>
                    <a:cubicBezTo>
                      <a:pt x="655" y="1"/>
                      <a:pt x="654" y="2"/>
                      <a:pt x="652" y="2"/>
                    </a:cubicBezTo>
                    <a:cubicBezTo>
                      <a:pt x="649" y="3"/>
                      <a:pt x="655" y="0"/>
                      <a:pt x="645" y="4"/>
                    </a:cubicBezTo>
                    <a:cubicBezTo>
                      <a:pt x="644" y="4"/>
                      <a:pt x="644" y="4"/>
                      <a:pt x="644" y="4"/>
                    </a:cubicBezTo>
                    <a:cubicBezTo>
                      <a:pt x="644" y="6"/>
                      <a:pt x="643" y="7"/>
                      <a:pt x="643" y="7"/>
                    </a:cubicBezTo>
                    <a:cubicBezTo>
                      <a:pt x="643" y="7"/>
                      <a:pt x="643" y="7"/>
                      <a:pt x="643" y="7"/>
                    </a:cubicBezTo>
                    <a:cubicBezTo>
                      <a:pt x="641" y="10"/>
                      <a:pt x="645" y="6"/>
                      <a:pt x="645" y="8"/>
                    </a:cubicBezTo>
                    <a:cubicBezTo>
                      <a:pt x="644" y="9"/>
                      <a:pt x="641" y="9"/>
                      <a:pt x="640" y="11"/>
                    </a:cubicBezTo>
                    <a:cubicBezTo>
                      <a:pt x="640" y="13"/>
                      <a:pt x="645" y="16"/>
                      <a:pt x="644" y="19"/>
                    </a:cubicBezTo>
                    <a:cubicBezTo>
                      <a:pt x="647" y="21"/>
                      <a:pt x="650" y="23"/>
                      <a:pt x="653" y="24"/>
                    </a:cubicBezTo>
                    <a:cubicBezTo>
                      <a:pt x="654" y="25"/>
                      <a:pt x="649" y="25"/>
                      <a:pt x="652" y="26"/>
                    </a:cubicBezTo>
                    <a:cubicBezTo>
                      <a:pt x="650" y="26"/>
                      <a:pt x="649" y="26"/>
                      <a:pt x="648" y="27"/>
                    </a:cubicBezTo>
                    <a:cubicBezTo>
                      <a:pt x="650" y="27"/>
                      <a:pt x="650" y="30"/>
                      <a:pt x="652" y="28"/>
                    </a:cubicBezTo>
                    <a:cubicBezTo>
                      <a:pt x="653" y="30"/>
                      <a:pt x="654" y="32"/>
                      <a:pt x="653" y="33"/>
                    </a:cubicBezTo>
                    <a:cubicBezTo>
                      <a:pt x="652" y="33"/>
                      <a:pt x="650" y="33"/>
                      <a:pt x="649" y="33"/>
                    </a:cubicBezTo>
                    <a:cubicBezTo>
                      <a:pt x="648" y="34"/>
                      <a:pt x="650" y="34"/>
                      <a:pt x="646" y="34"/>
                    </a:cubicBezTo>
                    <a:cubicBezTo>
                      <a:pt x="638" y="35"/>
                      <a:pt x="640" y="33"/>
                      <a:pt x="639" y="32"/>
                    </a:cubicBezTo>
                    <a:cubicBezTo>
                      <a:pt x="643" y="32"/>
                      <a:pt x="643" y="32"/>
                      <a:pt x="643" y="32"/>
                    </a:cubicBezTo>
                    <a:cubicBezTo>
                      <a:pt x="640" y="32"/>
                      <a:pt x="637" y="32"/>
                      <a:pt x="633" y="32"/>
                    </a:cubicBezTo>
                    <a:cubicBezTo>
                      <a:pt x="635" y="30"/>
                      <a:pt x="640" y="32"/>
                      <a:pt x="643" y="32"/>
                    </a:cubicBezTo>
                    <a:cubicBezTo>
                      <a:pt x="642" y="30"/>
                      <a:pt x="642" y="30"/>
                      <a:pt x="642" y="30"/>
                    </a:cubicBezTo>
                    <a:cubicBezTo>
                      <a:pt x="636" y="29"/>
                      <a:pt x="638" y="31"/>
                      <a:pt x="632" y="30"/>
                    </a:cubicBezTo>
                    <a:cubicBezTo>
                      <a:pt x="634" y="30"/>
                      <a:pt x="634" y="30"/>
                      <a:pt x="634" y="30"/>
                    </a:cubicBezTo>
                    <a:cubicBezTo>
                      <a:pt x="629" y="29"/>
                      <a:pt x="629" y="29"/>
                      <a:pt x="629" y="29"/>
                    </a:cubicBezTo>
                    <a:cubicBezTo>
                      <a:pt x="628" y="30"/>
                      <a:pt x="627" y="31"/>
                      <a:pt x="631" y="31"/>
                    </a:cubicBezTo>
                    <a:cubicBezTo>
                      <a:pt x="626" y="32"/>
                      <a:pt x="627" y="31"/>
                      <a:pt x="621" y="30"/>
                    </a:cubicBezTo>
                    <a:cubicBezTo>
                      <a:pt x="618" y="31"/>
                      <a:pt x="624" y="31"/>
                      <a:pt x="622" y="31"/>
                    </a:cubicBezTo>
                    <a:cubicBezTo>
                      <a:pt x="621" y="32"/>
                      <a:pt x="617" y="32"/>
                      <a:pt x="614" y="31"/>
                    </a:cubicBezTo>
                    <a:cubicBezTo>
                      <a:pt x="609" y="31"/>
                      <a:pt x="614" y="30"/>
                      <a:pt x="613" y="30"/>
                    </a:cubicBezTo>
                    <a:cubicBezTo>
                      <a:pt x="614" y="30"/>
                      <a:pt x="618" y="30"/>
                      <a:pt x="616" y="30"/>
                    </a:cubicBezTo>
                    <a:cubicBezTo>
                      <a:pt x="624" y="30"/>
                      <a:pt x="618" y="29"/>
                      <a:pt x="623" y="29"/>
                    </a:cubicBezTo>
                    <a:cubicBezTo>
                      <a:pt x="619" y="27"/>
                      <a:pt x="617" y="28"/>
                      <a:pt x="615" y="28"/>
                    </a:cubicBezTo>
                    <a:cubicBezTo>
                      <a:pt x="616" y="29"/>
                      <a:pt x="612" y="29"/>
                      <a:pt x="613" y="29"/>
                    </a:cubicBezTo>
                    <a:cubicBezTo>
                      <a:pt x="600" y="30"/>
                      <a:pt x="611" y="27"/>
                      <a:pt x="603" y="27"/>
                    </a:cubicBezTo>
                    <a:cubicBezTo>
                      <a:pt x="602" y="28"/>
                      <a:pt x="589" y="27"/>
                      <a:pt x="591" y="29"/>
                    </a:cubicBezTo>
                    <a:cubicBezTo>
                      <a:pt x="589" y="29"/>
                      <a:pt x="586" y="29"/>
                      <a:pt x="585" y="29"/>
                    </a:cubicBezTo>
                    <a:cubicBezTo>
                      <a:pt x="589" y="28"/>
                      <a:pt x="583" y="28"/>
                      <a:pt x="588" y="27"/>
                    </a:cubicBezTo>
                    <a:cubicBezTo>
                      <a:pt x="586" y="27"/>
                      <a:pt x="586" y="27"/>
                      <a:pt x="586" y="27"/>
                    </a:cubicBezTo>
                    <a:cubicBezTo>
                      <a:pt x="592" y="27"/>
                      <a:pt x="592" y="27"/>
                      <a:pt x="592" y="27"/>
                    </a:cubicBezTo>
                    <a:cubicBezTo>
                      <a:pt x="590" y="26"/>
                      <a:pt x="587" y="24"/>
                      <a:pt x="586" y="24"/>
                    </a:cubicBezTo>
                    <a:cubicBezTo>
                      <a:pt x="581" y="24"/>
                      <a:pt x="586" y="25"/>
                      <a:pt x="580" y="24"/>
                    </a:cubicBezTo>
                    <a:cubicBezTo>
                      <a:pt x="583" y="24"/>
                      <a:pt x="581" y="23"/>
                      <a:pt x="579" y="23"/>
                    </a:cubicBezTo>
                    <a:cubicBezTo>
                      <a:pt x="582" y="24"/>
                      <a:pt x="576" y="24"/>
                      <a:pt x="573" y="24"/>
                    </a:cubicBezTo>
                    <a:cubicBezTo>
                      <a:pt x="569" y="24"/>
                      <a:pt x="567" y="23"/>
                      <a:pt x="568" y="23"/>
                    </a:cubicBezTo>
                    <a:cubicBezTo>
                      <a:pt x="574" y="22"/>
                      <a:pt x="574" y="22"/>
                      <a:pt x="574" y="22"/>
                    </a:cubicBezTo>
                    <a:cubicBezTo>
                      <a:pt x="570" y="23"/>
                      <a:pt x="573" y="22"/>
                      <a:pt x="570" y="22"/>
                    </a:cubicBezTo>
                    <a:cubicBezTo>
                      <a:pt x="568" y="22"/>
                      <a:pt x="564" y="23"/>
                      <a:pt x="562" y="23"/>
                    </a:cubicBezTo>
                    <a:cubicBezTo>
                      <a:pt x="558" y="23"/>
                      <a:pt x="558" y="22"/>
                      <a:pt x="556" y="22"/>
                    </a:cubicBezTo>
                    <a:cubicBezTo>
                      <a:pt x="562" y="22"/>
                      <a:pt x="562" y="22"/>
                      <a:pt x="562" y="22"/>
                    </a:cubicBezTo>
                    <a:cubicBezTo>
                      <a:pt x="556" y="22"/>
                      <a:pt x="564" y="21"/>
                      <a:pt x="556" y="21"/>
                    </a:cubicBezTo>
                    <a:cubicBezTo>
                      <a:pt x="553" y="21"/>
                      <a:pt x="553" y="21"/>
                      <a:pt x="553" y="21"/>
                    </a:cubicBezTo>
                    <a:cubicBezTo>
                      <a:pt x="552" y="21"/>
                      <a:pt x="552" y="21"/>
                      <a:pt x="554" y="20"/>
                    </a:cubicBezTo>
                    <a:cubicBezTo>
                      <a:pt x="552" y="21"/>
                      <a:pt x="548" y="21"/>
                      <a:pt x="546" y="21"/>
                    </a:cubicBezTo>
                    <a:cubicBezTo>
                      <a:pt x="546" y="20"/>
                      <a:pt x="546" y="20"/>
                      <a:pt x="546" y="20"/>
                    </a:cubicBezTo>
                    <a:cubicBezTo>
                      <a:pt x="543" y="20"/>
                      <a:pt x="536" y="21"/>
                      <a:pt x="532" y="21"/>
                    </a:cubicBezTo>
                    <a:cubicBezTo>
                      <a:pt x="534" y="22"/>
                      <a:pt x="538" y="20"/>
                      <a:pt x="543" y="21"/>
                    </a:cubicBezTo>
                    <a:cubicBezTo>
                      <a:pt x="545" y="22"/>
                      <a:pt x="536" y="22"/>
                      <a:pt x="534" y="22"/>
                    </a:cubicBezTo>
                    <a:cubicBezTo>
                      <a:pt x="537" y="21"/>
                      <a:pt x="523" y="22"/>
                      <a:pt x="513" y="25"/>
                    </a:cubicBezTo>
                    <a:cubicBezTo>
                      <a:pt x="507" y="26"/>
                      <a:pt x="500" y="29"/>
                      <a:pt x="500" y="29"/>
                    </a:cubicBezTo>
                    <a:cubicBezTo>
                      <a:pt x="501" y="30"/>
                      <a:pt x="501" y="30"/>
                      <a:pt x="501" y="30"/>
                    </a:cubicBezTo>
                    <a:cubicBezTo>
                      <a:pt x="493" y="32"/>
                      <a:pt x="499" y="34"/>
                      <a:pt x="498" y="36"/>
                    </a:cubicBezTo>
                    <a:cubicBezTo>
                      <a:pt x="496" y="35"/>
                      <a:pt x="494" y="35"/>
                      <a:pt x="494" y="37"/>
                    </a:cubicBezTo>
                    <a:cubicBezTo>
                      <a:pt x="497" y="35"/>
                      <a:pt x="499" y="38"/>
                      <a:pt x="501" y="37"/>
                    </a:cubicBezTo>
                    <a:cubicBezTo>
                      <a:pt x="501" y="39"/>
                      <a:pt x="496" y="37"/>
                      <a:pt x="494" y="38"/>
                    </a:cubicBezTo>
                    <a:cubicBezTo>
                      <a:pt x="497" y="39"/>
                      <a:pt x="494" y="41"/>
                      <a:pt x="498" y="41"/>
                    </a:cubicBezTo>
                    <a:cubicBezTo>
                      <a:pt x="498" y="40"/>
                      <a:pt x="500" y="41"/>
                      <a:pt x="502" y="41"/>
                    </a:cubicBezTo>
                    <a:cubicBezTo>
                      <a:pt x="503" y="43"/>
                      <a:pt x="500" y="41"/>
                      <a:pt x="500" y="43"/>
                    </a:cubicBezTo>
                    <a:cubicBezTo>
                      <a:pt x="501" y="43"/>
                      <a:pt x="504" y="44"/>
                      <a:pt x="504" y="42"/>
                    </a:cubicBezTo>
                    <a:cubicBezTo>
                      <a:pt x="504" y="43"/>
                      <a:pt x="509" y="44"/>
                      <a:pt x="507" y="45"/>
                    </a:cubicBezTo>
                    <a:cubicBezTo>
                      <a:pt x="506" y="46"/>
                      <a:pt x="505" y="44"/>
                      <a:pt x="504" y="45"/>
                    </a:cubicBezTo>
                    <a:cubicBezTo>
                      <a:pt x="505" y="47"/>
                      <a:pt x="510" y="45"/>
                      <a:pt x="513" y="47"/>
                    </a:cubicBezTo>
                    <a:cubicBezTo>
                      <a:pt x="513" y="45"/>
                      <a:pt x="518" y="45"/>
                      <a:pt x="520" y="46"/>
                    </a:cubicBezTo>
                    <a:cubicBezTo>
                      <a:pt x="521" y="49"/>
                      <a:pt x="518" y="45"/>
                      <a:pt x="516" y="47"/>
                    </a:cubicBezTo>
                    <a:cubicBezTo>
                      <a:pt x="517" y="48"/>
                      <a:pt x="517" y="48"/>
                      <a:pt x="517" y="48"/>
                    </a:cubicBezTo>
                    <a:cubicBezTo>
                      <a:pt x="515" y="50"/>
                      <a:pt x="508" y="46"/>
                      <a:pt x="506" y="48"/>
                    </a:cubicBezTo>
                    <a:cubicBezTo>
                      <a:pt x="509" y="49"/>
                      <a:pt x="509" y="49"/>
                      <a:pt x="509" y="49"/>
                    </a:cubicBezTo>
                    <a:cubicBezTo>
                      <a:pt x="507" y="49"/>
                      <a:pt x="505" y="49"/>
                      <a:pt x="504" y="50"/>
                    </a:cubicBezTo>
                    <a:cubicBezTo>
                      <a:pt x="507" y="50"/>
                      <a:pt x="507" y="52"/>
                      <a:pt x="508" y="52"/>
                    </a:cubicBezTo>
                    <a:cubicBezTo>
                      <a:pt x="511" y="52"/>
                      <a:pt x="507" y="52"/>
                      <a:pt x="509" y="51"/>
                    </a:cubicBezTo>
                    <a:cubicBezTo>
                      <a:pt x="510" y="52"/>
                      <a:pt x="514" y="52"/>
                      <a:pt x="515" y="54"/>
                    </a:cubicBezTo>
                    <a:cubicBezTo>
                      <a:pt x="512" y="53"/>
                      <a:pt x="512" y="55"/>
                      <a:pt x="510" y="55"/>
                    </a:cubicBezTo>
                    <a:cubicBezTo>
                      <a:pt x="510" y="56"/>
                      <a:pt x="513" y="55"/>
                      <a:pt x="513" y="56"/>
                    </a:cubicBezTo>
                    <a:cubicBezTo>
                      <a:pt x="512" y="56"/>
                      <a:pt x="512" y="56"/>
                      <a:pt x="512" y="56"/>
                    </a:cubicBezTo>
                    <a:cubicBezTo>
                      <a:pt x="516" y="61"/>
                      <a:pt x="521" y="66"/>
                      <a:pt x="530" y="69"/>
                    </a:cubicBezTo>
                    <a:cubicBezTo>
                      <a:pt x="528" y="70"/>
                      <a:pt x="529" y="72"/>
                      <a:pt x="529" y="74"/>
                    </a:cubicBezTo>
                    <a:cubicBezTo>
                      <a:pt x="529" y="73"/>
                      <a:pt x="531" y="74"/>
                      <a:pt x="532" y="74"/>
                    </a:cubicBezTo>
                    <a:cubicBezTo>
                      <a:pt x="530" y="76"/>
                      <a:pt x="530" y="76"/>
                      <a:pt x="530" y="76"/>
                    </a:cubicBezTo>
                    <a:cubicBezTo>
                      <a:pt x="530" y="78"/>
                      <a:pt x="533" y="79"/>
                      <a:pt x="535" y="80"/>
                    </a:cubicBezTo>
                    <a:cubicBezTo>
                      <a:pt x="535" y="80"/>
                      <a:pt x="534" y="80"/>
                      <a:pt x="534" y="80"/>
                    </a:cubicBezTo>
                    <a:cubicBezTo>
                      <a:pt x="533" y="82"/>
                      <a:pt x="536" y="81"/>
                      <a:pt x="537" y="82"/>
                    </a:cubicBezTo>
                    <a:cubicBezTo>
                      <a:pt x="535" y="83"/>
                      <a:pt x="535" y="83"/>
                      <a:pt x="535" y="83"/>
                    </a:cubicBezTo>
                    <a:cubicBezTo>
                      <a:pt x="537" y="83"/>
                      <a:pt x="537" y="83"/>
                      <a:pt x="537" y="83"/>
                    </a:cubicBezTo>
                    <a:cubicBezTo>
                      <a:pt x="538" y="84"/>
                      <a:pt x="538" y="86"/>
                      <a:pt x="535" y="86"/>
                    </a:cubicBezTo>
                    <a:cubicBezTo>
                      <a:pt x="536" y="86"/>
                      <a:pt x="536" y="87"/>
                      <a:pt x="537" y="86"/>
                    </a:cubicBezTo>
                    <a:cubicBezTo>
                      <a:pt x="536" y="87"/>
                      <a:pt x="535" y="90"/>
                      <a:pt x="535" y="91"/>
                    </a:cubicBezTo>
                    <a:cubicBezTo>
                      <a:pt x="530" y="91"/>
                      <a:pt x="523" y="91"/>
                      <a:pt x="518" y="91"/>
                    </a:cubicBezTo>
                    <a:cubicBezTo>
                      <a:pt x="516" y="91"/>
                      <a:pt x="516" y="91"/>
                      <a:pt x="515" y="91"/>
                    </a:cubicBezTo>
                    <a:cubicBezTo>
                      <a:pt x="510" y="89"/>
                      <a:pt x="499" y="90"/>
                      <a:pt x="493" y="88"/>
                    </a:cubicBezTo>
                    <a:cubicBezTo>
                      <a:pt x="494" y="89"/>
                      <a:pt x="489" y="90"/>
                      <a:pt x="485" y="90"/>
                    </a:cubicBezTo>
                    <a:cubicBezTo>
                      <a:pt x="479" y="90"/>
                      <a:pt x="486" y="88"/>
                      <a:pt x="483" y="87"/>
                    </a:cubicBezTo>
                    <a:cubicBezTo>
                      <a:pt x="480" y="87"/>
                      <a:pt x="476" y="87"/>
                      <a:pt x="475" y="87"/>
                    </a:cubicBezTo>
                    <a:cubicBezTo>
                      <a:pt x="475" y="87"/>
                      <a:pt x="475" y="87"/>
                      <a:pt x="475" y="87"/>
                    </a:cubicBezTo>
                    <a:cubicBezTo>
                      <a:pt x="472" y="87"/>
                      <a:pt x="468" y="87"/>
                      <a:pt x="466" y="86"/>
                    </a:cubicBezTo>
                    <a:cubicBezTo>
                      <a:pt x="466" y="86"/>
                      <a:pt x="466" y="86"/>
                      <a:pt x="466" y="86"/>
                    </a:cubicBezTo>
                    <a:cubicBezTo>
                      <a:pt x="464" y="86"/>
                      <a:pt x="463" y="85"/>
                      <a:pt x="460" y="85"/>
                    </a:cubicBezTo>
                    <a:cubicBezTo>
                      <a:pt x="457" y="85"/>
                      <a:pt x="453" y="84"/>
                      <a:pt x="450" y="85"/>
                    </a:cubicBezTo>
                    <a:cubicBezTo>
                      <a:pt x="450" y="84"/>
                      <a:pt x="450" y="84"/>
                      <a:pt x="450" y="84"/>
                    </a:cubicBezTo>
                    <a:cubicBezTo>
                      <a:pt x="448" y="85"/>
                      <a:pt x="448" y="85"/>
                      <a:pt x="448" y="85"/>
                    </a:cubicBezTo>
                    <a:cubicBezTo>
                      <a:pt x="444" y="84"/>
                      <a:pt x="444" y="84"/>
                      <a:pt x="444" y="84"/>
                    </a:cubicBezTo>
                    <a:cubicBezTo>
                      <a:pt x="446" y="84"/>
                      <a:pt x="447" y="83"/>
                      <a:pt x="448" y="83"/>
                    </a:cubicBezTo>
                    <a:cubicBezTo>
                      <a:pt x="444" y="82"/>
                      <a:pt x="445" y="84"/>
                      <a:pt x="442" y="84"/>
                    </a:cubicBezTo>
                    <a:cubicBezTo>
                      <a:pt x="437" y="84"/>
                      <a:pt x="439" y="83"/>
                      <a:pt x="438" y="83"/>
                    </a:cubicBezTo>
                    <a:cubicBezTo>
                      <a:pt x="440" y="83"/>
                      <a:pt x="440" y="83"/>
                      <a:pt x="441" y="83"/>
                    </a:cubicBezTo>
                    <a:cubicBezTo>
                      <a:pt x="445" y="83"/>
                      <a:pt x="440" y="83"/>
                      <a:pt x="440" y="82"/>
                    </a:cubicBezTo>
                    <a:cubicBezTo>
                      <a:pt x="440" y="82"/>
                      <a:pt x="438" y="83"/>
                      <a:pt x="435" y="82"/>
                    </a:cubicBezTo>
                    <a:cubicBezTo>
                      <a:pt x="433" y="82"/>
                      <a:pt x="428" y="82"/>
                      <a:pt x="430" y="81"/>
                    </a:cubicBezTo>
                    <a:cubicBezTo>
                      <a:pt x="427" y="81"/>
                      <a:pt x="425" y="81"/>
                      <a:pt x="423" y="81"/>
                    </a:cubicBezTo>
                    <a:cubicBezTo>
                      <a:pt x="424" y="81"/>
                      <a:pt x="427" y="82"/>
                      <a:pt x="427" y="82"/>
                    </a:cubicBezTo>
                    <a:cubicBezTo>
                      <a:pt x="425" y="82"/>
                      <a:pt x="421" y="82"/>
                      <a:pt x="421" y="82"/>
                    </a:cubicBezTo>
                    <a:cubicBezTo>
                      <a:pt x="423" y="82"/>
                      <a:pt x="423" y="82"/>
                      <a:pt x="423" y="82"/>
                    </a:cubicBezTo>
                    <a:cubicBezTo>
                      <a:pt x="421" y="82"/>
                      <a:pt x="417" y="81"/>
                      <a:pt x="418" y="82"/>
                    </a:cubicBezTo>
                    <a:cubicBezTo>
                      <a:pt x="417" y="80"/>
                      <a:pt x="417" y="80"/>
                      <a:pt x="417" y="80"/>
                    </a:cubicBezTo>
                    <a:cubicBezTo>
                      <a:pt x="414" y="81"/>
                      <a:pt x="411" y="80"/>
                      <a:pt x="408" y="80"/>
                    </a:cubicBezTo>
                    <a:cubicBezTo>
                      <a:pt x="409" y="79"/>
                      <a:pt x="413" y="79"/>
                      <a:pt x="408" y="78"/>
                    </a:cubicBezTo>
                    <a:cubicBezTo>
                      <a:pt x="402" y="78"/>
                      <a:pt x="402" y="78"/>
                      <a:pt x="402" y="78"/>
                    </a:cubicBezTo>
                    <a:cubicBezTo>
                      <a:pt x="400" y="78"/>
                      <a:pt x="399" y="78"/>
                      <a:pt x="401" y="77"/>
                    </a:cubicBezTo>
                    <a:cubicBezTo>
                      <a:pt x="393" y="76"/>
                      <a:pt x="388" y="78"/>
                      <a:pt x="383" y="77"/>
                    </a:cubicBezTo>
                    <a:cubicBezTo>
                      <a:pt x="387" y="76"/>
                      <a:pt x="385" y="76"/>
                      <a:pt x="383" y="75"/>
                    </a:cubicBezTo>
                    <a:cubicBezTo>
                      <a:pt x="383" y="75"/>
                      <a:pt x="382" y="76"/>
                      <a:pt x="380" y="76"/>
                    </a:cubicBezTo>
                    <a:cubicBezTo>
                      <a:pt x="380" y="76"/>
                      <a:pt x="383" y="75"/>
                      <a:pt x="384" y="76"/>
                    </a:cubicBezTo>
                    <a:cubicBezTo>
                      <a:pt x="384" y="77"/>
                      <a:pt x="381" y="76"/>
                      <a:pt x="379" y="76"/>
                    </a:cubicBezTo>
                    <a:cubicBezTo>
                      <a:pt x="378" y="73"/>
                      <a:pt x="361" y="73"/>
                      <a:pt x="354" y="71"/>
                    </a:cubicBezTo>
                    <a:cubicBezTo>
                      <a:pt x="352" y="72"/>
                      <a:pt x="349" y="71"/>
                      <a:pt x="346" y="71"/>
                    </a:cubicBezTo>
                    <a:cubicBezTo>
                      <a:pt x="349" y="70"/>
                      <a:pt x="340" y="71"/>
                      <a:pt x="339" y="70"/>
                    </a:cubicBezTo>
                    <a:cubicBezTo>
                      <a:pt x="338" y="71"/>
                      <a:pt x="338" y="71"/>
                      <a:pt x="338" y="71"/>
                    </a:cubicBezTo>
                    <a:cubicBezTo>
                      <a:pt x="333" y="70"/>
                      <a:pt x="325" y="71"/>
                      <a:pt x="324" y="70"/>
                    </a:cubicBezTo>
                    <a:cubicBezTo>
                      <a:pt x="321" y="69"/>
                      <a:pt x="327" y="69"/>
                      <a:pt x="329" y="69"/>
                    </a:cubicBezTo>
                    <a:cubicBezTo>
                      <a:pt x="327" y="67"/>
                      <a:pt x="314" y="69"/>
                      <a:pt x="313" y="67"/>
                    </a:cubicBezTo>
                    <a:cubicBezTo>
                      <a:pt x="312" y="67"/>
                      <a:pt x="312" y="68"/>
                      <a:pt x="307" y="68"/>
                    </a:cubicBezTo>
                    <a:cubicBezTo>
                      <a:pt x="305" y="68"/>
                      <a:pt x="299" y="66"/>
                      <a:pt x="300" y="66"/>
                    </a:cubicBezTo>
                    <a:cubicBezTo>
                      <a:pt x="297" y="66"/>
                      <a:pt x="295" y="67"/>
                      <a:pt x="293" y="66"/>
                    </a:cubicBezTo>
                    <a:cubicBezTo>
                      <a:pt x="294" y="66"/>
                      <a:pt x="295" y="66"/>
                      <a:pt x="297" y="66"/>
                    </a:cubicBezTo>
                    <a:cubicBezTo>
                      <a:pt x="292" y="65"/>
                      <a:pt x="287" y="65"/>
                      <a:pt x="282" y="65"/>
                    </a:cubicBezTo>
                    <a:cubicBezTo>
                      <a:pt x="281" y="64"/>
                      <a:pt x="271" y="64"/>
                      <a:pt x="263" y="64"/>
                    </a:cubicBezTo>
                    <a:cubicBezTo>
                      <a:pt x="259" y="65"/>
                      <a:pt x="244" y="65"/>
                      <a:pt x="240" y="69"/>
                    </a:cubicBezTo>
                    <a:cubicBezTo>
                      <a:pt x="240" y="68"/>
                      <a:pt x="238" y="69"/>
                      <a:pt x="237" y="70"/>
                    </a:cubicBezTo>
                    <a:cubicBezTo>
                      <a:pt x="235" y="72"/>
                      <a:pt x="239" y="72"/>
                      <a:pt x="239" y="73"/>
                    </a:cubicBezTo>
                    <a:cubicBezTo>
                      <a:pt x="236" y="73"/>
                      <a:pt x="236" y="73"/>
                      <a:pt x="236" y="73"/>
                    </a:cubicBezTo>
                    <a:cubicBezTo>
                      <a:pt x="233" y="74"/>
                      <a:pt x="237" y="76"/>
                      <a:pt x="236" y="77"/>
                    </a:cubicBezTo>
                    <a:cubicBezTo>
                      <a:pt x="238" y="76"/>
                      <a:pt x="237" y="78"/>
                      <a:pt x="239" y="77"/>
                    </a:cubicBezTo>
                    <a:cubicBezTo>
                      <a:pt x="241" y="78"/>
                      <a:pt x="241" y="78"/>
                      <a:pt x="241" y="78"/>
                    </a:cubicBezTo>
                    <a:cubicBezTo>
                      <a:pt x="243" y="80"/>
                      <a:pt x="242" y="78"/>
                      <a:pt x="245" y="80"/>
                    </a:cubicBezTo>
                    <a:cubicBezTo>
                      <a:pt x="246" y="81"/>
                      <a:pt x="242" y="81"/>
                      <a:pt x="242" y="81"/>
                    </a:cubicBezTo>
                    <a:cubicBezTo>
                      <a:pt x="241" y="82"/>
                      <a:pt x="243" y="82"/>
                      <a:pt x="245" y="83"/>
                    </a:cubicBezTo>
                    <a:cubicBezTo>
                      <a:pt x="245" y="83"/>
                      <a:pt x="245" y="83"/>
                      <a:pt x="246" y="83"/>
                    </a:cubicBezTo>
                    <a:cubicBezTo>
                      <a:pt x="245" y="83"/>
                      <a:pt x="245" y="83"/>
                      <a:pt x="245" y="83"/>
                    </a:cubicBezTo>
                    <a:cubicBezTo>
                      <a:pt x="246" y="84"/>
                      <a:pt x="246" y="84"/>
                      <a:pt x="247" y="84"/>
                    </a:cubicBezTo>
                    <a:cubicBezTo>
                      <a:pt x="247" y="84"/>
                      <a:pt x="247" y="84"/>
                      <a:pt x="247" y="84"/>
                    </a:cubicBezTo>
                    <a:cubicBezTo>
                      <a:pt x="246" y="84"/>
                      <a:pt x="246" y="84"/>
                      <a:pt x="245" y="83"/>
                    </a:cubicBezTo>
                    <a:cubicBezTo>
                      <a:pt x="245" y="84"/>
                      <a:pt x="246" y="84"/>
                      <a:pt x="246" y="84"/>
                    </a:cubicBezTo>
                    <a:cubicBezTo>
                      <a:pt x="246" y="85"/>
                      <a:pt x="246" y="85"/>
                      <a:pt x="246" y="85"/>
                    </a:cubicBezTo>
                    <a:cubicBezTo>
                      <a:pt x="247" y="85"/>
                      <a:pt x="247" y="85"/>
                      <a:pt x="247" y="85"/>
                    </a:cubicBezTo>
                    <a:cubicBezTo>
                      <a:pt x="245" y="86"/>
                      <a:pt x="245" y="86"/>
                      <a:pt x="245" y="86"/>
                    </a:cubicBezTo>
                    <a:cubicBezTo>
                      <a:pt x="245" y="86"/>
                      <a:pt x="250" y="87"/>
                      <a:pt x="251" y="87"/>
                    </a:cubicBezTo>
                    <a:cubicBezTo>
                      <a:pt x="252" y="90"/>
                      <a:pt x="260" y="94"/>
                      <a:pt x="263" y="95"/>
                    </a:cubicBezTo>
                    <a:cubicBezTo>
                      <a:pt x="262" y="95"/>
                      <a:pt x="262" y="95"/>
                      <a:pt x="263" y="95"/>
                    </a:cubicBezTo>
                    <a:cubicBezTo>
                      <a:pt x="265" y="96"/>
                      <a:pt x="268" y="96"/>
                      <a:pt x="267" y="96"/>
                    </a:cubicBezTo>
                    <a:cubicBezTo>
                      <a:pt x="269" y="97"/>
                      <a:pt x="266" y="97"/>
                      <a:pt x="268" y="99"/>
                    </a:cubicBezTo>
                    <a:cubicBezTo>
                      <a:pt x="268" y="99"/>
                      <a:pt x="270" y="98"/>
                      <a:pt x="269" y="98"/>
                    </a:cubicBezTo>
                    <a:cubicBezTo>
                      <a:pt x="270" y="101"/>
                      <a:pt x="279" y="102"/>
                      <a:pt x="281" y="105"/>
                    </a:cubicBezTo>
                    <a:cubicBezTo>
                      <a:pt x="280" y="105"/>
                      <a:pt x="279" y="105"/>
                      <a:pt x="278" y="105"/>
                    </a:cubicBezTo>
                    <a:cubicBezTo>
                      <a:pt x="282" y="106"/>
                      <a:pt x="285" y="108"/>
                      <a:pt x="291" y="109"/>
                    </a:cubicBezTo>
                    <a:cubicBezTo>
                      <a:pt x="289" y="109"/>
                      <a:pt x="289" y="109"/>
                      <a:pt x="287" y="109"/>
                    </a:cubicBezTo>
                    <a:cubicBezTo>
                      <a:pt x="289" y="110"/>
                      <a:pt x="292" y="112"/>
                      <a:pt x="295" y="112"/>
                    </a:cubicBezTo>
                    <a:cubicBezTo>
                      <a:pt x="295" y="111"/>
                      <a:pt x="294" y="112"/>
                      <a:pt x="293" y="111"/>
                    </a:cubicBezTo>
                    <a:cubicBezTo>
                      <a:pt x="293" y="110"/>
                      <a:pt x="298" y="111"/>
                      <a:pt x="299" y="112"/>
                    </a:cubicBezTo>
                    <a:cubicBezTo>
                      <a:pt x="299" y="112"/>
                      <a:pt x="299" y="112"/>
                      <a:pt x="299" y="112"/>
                    </a:cubicBezTo>
                    <a:cubicBezTo>
                      <a:pt x="301" y="113"/>
                      <a:pt x="302" y="113"/>
                      <a:pt x="304" y="114"/>
                    </a:cubicBezTo>
                    <a:cubicBezTo>
                      <a:pt x="304" y="115"/>
                      <a:pt x="302" y="114"/>
                      <a:pt x="302" y="115"/>
                    </a:cubicBezTo>
                    <a:cubicBezTo>
                      <a:pt x="299" y="116"/>
                      <a:pt x="304" y="118"/>
                      <a:pt x="304" y="118"/>
                    </a:cubicBezTo>
                    <a:cubicBezTo>
                      <a:pt x="306" y="118"/>
                      <a:pt x="307" y="119"/>
                      <a:pt x="308" y="118"/>
                    </a:cubicBezTo>
                    <a:cubicBezTo>
                      <a:pt x="310" y="119"/>
                      <a:pt x="307" y="119"/>
                      <a:pt x="308" y="120"/>
                    </a:cubicBezTo>
                    <a:cubicBezTo>
                      <a:pt x="318" y="121"/>
                      <a:pt x="318" y="121"/>
                      <a:pt x="318" y="121"/>
                    </a:cubicBezTo>
                    <a:cubicBezTo>
                      <a:pt x="317" y="121"/>
                      <a:pt x="317" y="123"/>
                      <a:pt x="314" y="122"/>
                    </a:cubicBezTo>
                    <a:cubicBezTo>
                      <a:pt x="318" y="124"/>
                      <a:pt x="324" y="124"/>
                      <a:pt x="328" y="125"/>
                    </a:cubicBezTo>
                    <a:cubicBezTo>
                      <a:pt x="329" y="126"/>
                      <a:pt x="333" y="127"/>
                      <a:pt x="334" y="128"/>
                    </a:cubicBezTo>
                    <a:cubicBezTo>
                      <a:pt x="333" y="129"/>
                      <a:pt x="334" y="127"/>
                      <a:pt x="332" y="128"/>
                    </a:cubicBezTo>
                    <a:cubicBezTo>
                      <a:pt x="332" y="129"/>
                      <a:pt x="332" y="129"/>
                      <a:pt x="332" y="129"/>
                    </a:cubicBezTo>
                    <a:cubicBezTo>
                      <a:pt x="329" y="128"/>
                      <a:pt x="329" y="130"/>
                      <a:pt x="326" y="130"/>
                    </a:cubicBezTo>
                    <a:cubicBezTo>
                      <a:pt x="329" y="131"/>
                      <a:pt x="332" y="133"/>
                      <a:pt x="335" y="135"/>
                    </a:cubicBezTo>
                    <a:cubicBezTo>
                      <a:pt x="336" y="133"/>
                      <a:pt x="340" y="137"/>
                      <a:pt x="343" y="136"/>
                    </a:cubicBezTo>
                    <a:cubicBezTo>
                      <a:pt x="347" y="138"/>
                      <a:pt x="342" y="138"/>
                      <a:pt x="342" y="139"/>
                    </a:cubicBezTo>
                    <a:cubicBezTo>
                      <a:pt x="347" y="140"/>
                      <a:pt x="349" y="143"/>
                      <a:pt x="352" y="144"/>
                    </a:cubicBezTo>
                    <a:cubicBezTo>
                      <a:pt x="352" y="144"/>
                      <a:pt x="352" y="144"/>
                      <a:pt x="351" y="144"/>
                    </a:cubicBezTo>
                    <a:cubicBezTo>
                      <a:pt x="355" y="146"/>
                      <a:pt x="358" y="149"/>
                      <a:pt x="363" y="150"/>
                    </a:cubicBezTo>
                    <a:cubicBezTo>
                      <a:pt x="363" y="150"/>
                      <a:pt x="362" y="150"/>
                      <a:pt x="361" y="150"/>
                    </a:cubicBezTo>
                    <a:cubicBezTo>
                      <a:pt x="362" y="152"/>
                      <a:pt x="366" y="149"/>
                      <a:pt x="367" y="152"/>
                    </a:cubicBezTo>
                    <a:cubicBezTo>
                      <a:pt x="364" y="152"/>
                      <a:pt x="364" y="152"/>
                      <a:pt x="364" y="152"/>
                    </a:cubicBezTo>
                    <a:cubicBezTo>
                      <a:pt x="368" y="153"/>
                      <a:pt x="366" y="155"/>
                      <a:pt x="371" y="156"/>
                    </a:cubicBezTo>
                    <a:cubicBezTo>
                      <a:pt x="370" y="156"/>
                      <a:pt x="369" y="156"/>
                      <a:pt x="368" y="156"/>
                    </a:cubicBezTo>
                    <a:cubicBezTo>
                      <a:pt x="371" y="157"/>
                      <a:pt x="372" y="159"/>
                      <a:pt x="376" y="160"/>
                    </a:cubicBezTo>
                    <a:cubicBezTo>
                      <a:pt x="375" y="160"/>
                      <a:pt x="374" y="160"/>
                      <a:pt x="372" y="160"/>
                    </a:cubicBezTo>
                    <a:cubicBezTo>
                      <a:pt x="372" y="161"/>
                      <a:pt x="377" y="161"/>
                      <a:pt x="376" y="162"/>
                    </a:cubicBezTo>
                    <a:cubicBezTo>
                      <a:pt x="376" y="163"/>
                      <a:pt x="375" y="164"/>
                      <a:pt x="375" y="164"/>
                    </a:cubicBezTo>
                    <a:cubicBezTo>
                      <a:pt x="378" y="164"/>
                      <a:pt x="376" y="167"/>
                      <a:pt x="370" y="167"/>
                    </a:cubicBezTo>
                    <a:cubicBezTo>
                      <a:pt x="370" y="167"/>
                      <a:pt x="368" y="167"/>
                      <a:pt x="365" y="167"/>
                    </a:cubicBezTo>
                    <a:cubicBezTo>
                      <a:pt x="339" y="166"/>
                      <a:pt x="317" y="163"/>
                      <a:pt x="293" y="161"/>
                    </a:cubicBezTo>
                    <a:cubicBezTo>
                      <a:pt x="292" y="159"/>
                      <a:pt x="300" y="161"/>
                      <a:pt x="299" y="160"/>
                    </a:cubicBezTo>
                    <a:cubicBezTo>
                      <a:pt x="297" y="161"/>
                      <a:pt x="295" y="159"/>
                      <a:pt x="288" y="159"/>
                    </a:cubicBezTo>
                    <a:cubicBezTo>
                      <a:pt x="288" y="159"/>
                      <a:pt x="288" y="159"/>
                      <a:pt x="288" y="159"/>
                    </a:cubicBezTo>
                    <a:cubicBezTo>
                      <a:pt x="285" y="158"/>
                      <a:pt x="285" y="157"/>
                      <a:pt x="281" y="157"/>
                    </a:cubicBezTo>
                    <a:cubicBezTo>
                      <a:pt x="280" y="158"/>
                      <a:pt x="280" y="158"/>
                      <a:pt x="280" y="158"/>
                    </a:cubicBezTo>
                    <a:cubicBezTo>
                      <a:pt x="276" y="158"/>
                      <a:pt x="276" y="155"/>
                      <a:pt x="272" y="156"/>
                    </a:cubicBezTo>
                    <a:cubicBezTo>
                      <a:pt x="271" y="155"/>
                      <a:pt x="271" y="155"/>
                      <a:pt x="271" y="155"/>
                    </a:cubicBezTo>
                    <a:cubicBezTo>
                      <a:pt x="265" y="156"/>
                      <a:pt x="267" y="154"/>
                      <a:pt x="261" y="154"/>
                    </a:cubicBezTo>
                    <a:cubicBezTo>
                      <a:pt x="262" y="154"/>
                      <a:pt x="262" y="154"/>
                      <a:pt x="262" y="154"/>
                    </a:cubicBezTo>
                    <a:cubicBezTo>
                      <a:pt x="258" y="153"/>
                      <a:pt x="249" y="154"/>
                      <a:pt x="249" y="152"/>
                    </a:cubicBezTo>
                    <a:cubicBezTo>
                      <a:pt x="244" y="152"/>
                      <a:pt x="239" y="151"/>
                      <a:pt x="236" y="152"/>
                    </a:cubicBezTo>
                    <a:cubicBezTo>
                      <a:pt x="236" y="151"/>
                      <a:pt x="238" y="151"/>
                      <a:pt x="239" y="151"/>
                    </a:cubicBezTo>
                    <a:cubicBezTo>
                      <a:pt x="222" y="149"/>
                      <a:pt x="205" y="145"/>
                      <a:pt x="188" y="144"/>
                    </a:cubicBezTo>
                    <a:cubicBezTo>
                      <a:pt x="188" y="143"/>
                      <a:pt x="189" y="144"/>
                      <a:pt x="190" y="143"/>
                    </a:cubicBezTo>
                    <a:cubicBezTo>
                      <a:pt x="179" y="143"/>
                      <a:pt x="175" y="139"/>
                      <a:pt x="164" y="140"/>
                    </a:cubicBezTo>
                    <a:cubicBezTo>
                      <a:pt x="160" y="140"/>
                      <a:pt x="160" y="140"/>
                      <a:pt x="160" y="140"/>
                    </a:cubicBezTo>
                    <a:cubicBezTo>
                      <a:pt x="159" y="139"/>
                      <a:pt x="160" y="139"/>
                      <a:pt x="159" y="138"/>
                    </a:cubicBezTo>
                    <a:cubicBezTo>
                      <a:pt x="156" y="139"/>
                      <a:pt x="151" y="137"/>
                      <a:pt x="148" y="138"/>
                    </a:cubicBezTo>
                    <a:cubicBezTo>
                      <a:pt x="148" y="137"/>
                      <a:pt x="150" y="137"/>
                      <a:pt x="150" y="137"/>
                    </a:cubicBezTo>
                    <a:cubicBezTo>
                      <a:pt x="147" y="136"/>
                      <a:pt x="139" y="136"/>
                      <a:pt x="136" y="135"/>
                    </a:cubicBezTo>
                    <a:cubicBezTo>
                      <a:pt x="138" y="135"/>
                      <a:pt x="138" y="135"/>
                      <a:pt x="138" y="135"/>
                    </a:cubicBezTo>
                    <a:cubicBezTo>
                      <a:pt x="122" y="130"/>
                      <a:pt x="100" y="124"/>
                      <a:pt x="79" y="123"/>
                    </a:cubicBezTo>
                    <a:cubicBezTo>
                      <a:pt x="74" y="122"/>
                      <a:pt x="80" y="122"/>
                      <a:pt x="78" y="121"/>
                    </a:cubicBezTo>
                    <a:cubicBezTo>
                      <a:pt x="58" y="120"/>
                      <a:pt x="44" y="114"/>
                      <a:pt x="23" y="113"/>
                    </a:cubicBezTo>
                    <a:cubicBezTo>
                      <a:pt x="10" y="111"/>
                      <a:pt x="0" y="113"/>
                      <a:pt x="0" y="113"/>
                    </a:cubicBezTo>
                    <a:cubicBezTo>
                      <a:pt x="31" y="117"/>
                      <a:pt x="53" y="123"/>
                      <a:pt x="78" y="130"/>
                    </a:cubicBezTo>
                    <a:close/>
                    <a:moveTo>
                      <a:pt x="656" y="33"/>
                    </a:moveTo>
                    <a:cubicBezTo>
                      <a:pt x="656" y="33"/>
                      <a:pt x="656" y="33"/>
                      <a:pt x="656" y="33"/>
                    </a:cubicBezTo>
                    <a:moveTo>
                      <a:pt x="655" y="33"/>
                    </a:moveTo>
                    <a:cubicBezTo>
                      <a:pt x="655" y="33"/>
                      <a:pt x="655" y="33"/>
                      <a:pt x="655" y="33"/>
                    </a:cubicBezTo>
                    <a:cubicBezTo>
                      <a:pt x="656" y="33"/>
                      <a:pt x="656" y="33"/>
                      <a:pt x="655" y="33"/>
                    </a:cubicBezTo>
                    <a:close/>
                    <a:moveTo>
                      <a:pt x="650" y="3"/>
                    </a:moveTo>
                    <a:cubicBezTo>
                      <a:pt x="650" y="3"/>
                      <a:pt x="650" y="4"/>
                      <a:pt x="650" y="4"/>
                    </a:cubicBezTo>
                    <a:cubicBezTo>
                      <a:pt x="650" y="4"/>
                      <a:pt x="649" y="4"/>
                      <a:pt x="648" y="5"/>
                    </a:cubicBezTo>
                    <a:cubicBezTo>
                      <a:pt x="648" y="4"/>
                      <a:pt x="648" y="3"/>
                      <a:pt x="650" y="3"/>
                    </a:cubicBezTo>
                    <a:close/>
                    <a:moveTo>
                      <a:pt x="649" y="34"/>
                    </a:moveTo>
                    <a:cubicBezTo>
                      <a:pt x="650" y="34"/>
                      <a:pt x="651" y="34"/>
                      <a:pt x="653" y="34"/>
                    </a:cubicBezTo>
                    <a:cubicBezTo>
                      <a:pt x="653" y="33"/>
                      <a:pt x="653" y="33"/>
                      <a:pt x="653" y="33"/>
                    </a:cubicBezTo>
                    <a:cubicBezTo>
                      <a:pt x="653" y="34"/>
                      <a:pt x="653" y="34"/>
                      <a:pt x="653" y="34"/>
                    </a:cubicBezTo>
                    <a:cubicBezTo>
                      <a:pt x="654" y="34"/>
                      <a:pt x="655" y="33"/>
                      <a:pt x="655" y="33"/>
                    </a:cubicBezTo>
                    <a:cubicBezTo>
                      <a:pt x="654" y="34"/>
                      <a:pt x="654" y="34"/>
                      <a:pt x="653" y="34"/>
                    </a:cubicBezTo>
                    <a:cubicBezTo>
                      <a:pt x="653" y="34"/>
                      <a:pt x="653" y="35"/>
                      <a:pt x="652" y="35"/>
                    </a:cubicBezTo>
                    <a:cubicBezTo>
                      <a:pt x="652" y="35"/>
                      <a:pt x="652" y="35"/>
                      <a:pt x="652" y="35"/>
                    </a:cubicBezTo>
                    <a:cubicBezTo>
                      <a:pt x="652" y="35"/>
                      <a:pt x="651" y="35"/>
                      <a:pt x="650" y="35"/>
                    </a:cubicBezTo>
                    <a:cubicBezTo>
                      <a:pt x="649" y="35"/>
                      <a:pt x="649" y="35"/>
                      <a:pt x="649" y="35"/>
                    </a:cubicBezTo>
                    <a:cubicBezTo>
                      <a:pt x="647" y="36"/>
                      <a:pt x="650" y="36"/>
                      <a:pt x="648" y="37"/>
                    </a:cubicBezTo>
                    <a:cubicBezTo>
                      <a:pt x="646" y="37"/>
                      <a:pt x="644" y="37"/>
                      <a:pt x="643" y="37"/>
                    </a:cubicBezTo>
                    <a:cubicBezTo>
                      <a:pt x="643" y="36"/>
                      <a:pt x="646" y="35"/>
                      <a:pt x="640" y="34"/>
                    </a:cubicBezTo>
                    <a:cubicBezTo>
                      <a:pt x="644" y="33"/>
                      <a:pt x="649" y="35"/>
                      <a:pt x="649" y="34"/>
                    </a:cubicBezTo>
                    <a:close/>
                    <a:moveTo>
                      <a:pt x="539" y="91"/>
                    </a:moveTo>
                    <a:cubicBezTo>
                      <a:pt x="541" y="91"/>
                      <a:pt x="537" y="92"/>
                      <a:pt x="538" y="92"/>
                    </a:cubicBezTo>
                    <a:cubicBezTo>
                      <a:pt x="537" y="92"/>
                      <a:pt x="535" y="93"/>
                      <a:pt x="535" y="92"/>
                    </a:cubicBezTo>
                    <a:cubicBezTo>
                      <a:pt x="538" y="92"/>
                      <a:pt x="539" y="91"/>
                      <a:pt x="539" y="9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id-ID" sz="3600"/>
              </a:p>
            </p:txBody>
          </p:sp>
        </p:grpSp>
        <p:grpSp>
          <p:nvGrpSpPr>
            <p:cNvPr id="6" name="îSḷïḓé">
              <a:extLst>
                <a:ext uri="{FF2B5EF4-FFF2-40B4-BE49-F238E27FC236}">
                  <a16:creationId xmlns:a16="http://schemas.microsoft.com/office/drawing/2014/main" id="{37B4343A-021A-466C-86D5-A29136F8D3CB}"/>
                </a:ext>
              </a:extLst>
            </p:cNvPr>
            <p:cNvGrpSpPr/>
            <p:nvPr/>
          </p:nvGrpSpPr>
          <p:grpSpPr>
            <a:xfrm>
              <a:off x="673101" y="1367376"/>
              <a:ext cx="2564362" cy="1125841"/>
              <a:chOff x="850179" y="3569399"/>
              <a:chExt cx="2358713" cy="1125841"/>
            </a:xfrm>
          </p:grpSpPr>
          <p:sp>
            <p:nvSpPr>
              <p:cNvPr id="29" name="ïşlíḓê">
                <a:extLst>
                  <a:ext uri="{FF2B5EF4-FFF2-40B4-BE49-F238E27FC236}">
                    <a16:creationId xmlns:a16="http://schemas.microsoft.com/office/drawing/2014/main" id="{A5FF38A4-ED9F-4553-BE17-E7475B196DC1}"/>
                  </a:ext>
                </a:extLst>
              </p:cNvPr>
              <p:cNvSpPr/>
              <p:nvPr/>
            </p:nvSpPr>
            <p:spPr bwMode="auto">
              <a:xfrm>
                <a:off x="850179" y="3891610"/>
                <a:ext cx="2358713" cy="803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8-9</a:t>
                </a:r>
                <a:r>
                  <a:rPr lang="zh-CN" altLang="en-US" sz="2000" dirty="0"/>
                  <a:t>分</a:t>
                </a:r>
                <a:endParaRPr lang="en-US" altLang="zh-CN" sz="2000" dirty="0"/>
              </a:p>
            </p:txBody>
          </p:sp>
          <p:sp>
            <p:nvSpPr>
              <p:cNvPr id="30" name="îśļïde">
                <a:extLst>
                  <a:ext uri="{FF2B5EF4-FFF2-40B4-BE49-F238E27FC236}">
                    <a16:creationId xmlns:a16="http://schemas.microsoft.com/office/drawing/2014/main" id="{40089C18-4B77-4A95-A215-DD7A10C131E5}"/>
                  </a:ext>
                </a:extLst>
              </p:cNvPr>
              <p:cNvSpPr/>
              <p:nvPr/>
            </p:nvSpPr>
            <p:spPr bwMode="auto">
              <a:xfrm>
                <a:off x="850179" y="3569399"/>
                <a:ext cx="2358713" cy="4238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3600" b="1" i="1" dirty="0"/>
                  <a:t>A*</a:t>
                </a:r>
              </a:p>
            </p:txBody>
          </p:sp>
        </p:grpSp>
        <p:grpSp>
          <p:nvGrpSpPr>
            <p:cNvPr id="7" name="îśḻïḋe">
              <a:extLst>
                <a:ext uri="{FF2B5EF4-FFF2-40B4-BE49-F238E27FC236}">
                  <a16:creationId xmlns:a16="http://schemas.microsoft.com/office/drawing/2014/main" id="{682212C2-03F9-4FF3-9CAF-72E2A5BB895B}"/>
                </a:ext>
              </a:extLst>
            </p:cNvPr>
            <p:cNvGrpSpPr/>
            <p:nvPr/>
          </p:nvGrpSpPr>
          <p:grpSpPr>
            <a:xfrm>
              <a:off x="6066374" y="916980"/>
              <a:ext cx="2564362" cy="1576237"/>
              <a:chOff x="850179" y="3119003"/>
              <a:chExt cx="2358713" cy="1576237"/>
            </a:xfrm>
          </p:grpSpPr>
          <p:sp>
            <p:nvSpPr>
              <p:cNvPr id="27" name="ïśľïdé">
                <a:extLst>
                  <a:ext uri="{FF2B5EF4-FFF2-40B4-BE49-F238E27FC236}">
                    <a16:creationId xmlns:a16="http://schemas.microsoft.com/office/drawing/2014/main" id="{32A4E899-D70D-4D09-9668-EB5EC4F621C1}"/>
                  </a:ext>
                </a:extLst>
              </p:cNvPr>
              <p:cNvSpPr/>
              <p:nvPr/>
            </p:nvSpPr>
            <p:spPr bwMode="auto">
              <a:xfrm>
                <a:off x="850179" y="3891610"/>
                <a:ext cx="2358713" cy="803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5-6</a:t>
                </a:r>
                <a:r>
                  <a:rPr lang="zh-CN" altLang="en-US" sz="2000" dirty="0"/>
                  <a:t>分</a:t>
                </a:r>
                <a:endParaRPr lang="en-US" altLang="zh-CN" sz="2000" dirty="0"/>
              </a:p>
            </p:txBody>
          </p:sp>
          <p:sp>
            <p:nvSpPr>
              <p:cNvPr id="28" name="îṥľiďè">
                <a:extLst>
                  <a:ext uri="{FF2B5EF4-FFF2-40B4-BE49-F238E27FC236}">
                    <a16:creationId xmlns:a16="http://schemas.microsoft.com/office/drawing/2014/main" id="{DD047F1E-C4E0-4AEB-B6D3-C0772673C33A}"/>
                  </a:ext>
                </a:extLst>
              </p:cNvPr>
              <p:cNvSpPr/>
              <p:nvPr/>
            </p:nvSpPr>
            <p:spPr bwMode="auto">
              <a:xfrm>
                <a:off x="850179" y="3119003"/>
                <a:ext cx="2358713" cy="856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3600" b="1" i="1" dirty="0"/>
                  <a:t>B</a:t>
                </a:r>
              </a:p>
            </p:txBody>
          </p:sp>
        </p:grpSp>
        <p:grpSp>
          <p:nvGrpSpPr>
            <p:cNvPr id="8" name="iṡḷîḑê">
              <a:extLst>
                <a:ext uri="{FF2B5EF4-FFF2-40B4-BE49-F238E27FC236}">
                  <a16:creationId xmlns:a16="http://schemas.microsoft.com/office/drawing/2014/main" id="{C5A328CD-8BC8-473E-90BB-B2B163CD868D}"/>
                </a:ext>
              </a:extLst>
            </p:cNvPr>
            <p:cNvGrpSpPr/>
            <p:nvPr/>
          </p:nvGrpSpPr>
          <p:grpSpPr>
            <a:xfrm>
              <a:off x="673101" y="2332323"/>
              <a:ext cx="2564362" cy="1576237"/>
              <a:chOff x="850179" y="3119003"/>
              <a:chExt cx="2358713" cy="1576237"/>
            </a:xfrm>
          </p:grpSpPr>
          <p:sp>
            <p:nvSpPr>
              <p:cNvPr id="25" name="íṩľíḋè">
                <a:extLst>
                  <a:ext uri="{FF2B5EF4-FFF2-40B4-BE49-F238E27FC236}">
                    <a16:creationId xmlns:a16="http://schemas.microsoft.com/office/drawing/2014/main" id="{84B80C39-DC26-4EEE-9B8C-B9E98A67403F}"/>
                  </a:ext>
                </a:extLst>
              </p:cNvPr>
              <p:cNvSpPr/>
              <p:nvPr/>
            </p:nvSpPr>
            <p:spPr bwMode="auto">
              <a:xfrm>
                <a:off x="850179" y="3891610"/>
                <a:ext cx="2358713" cy="803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4-5</a:t>
                </a:r>
                <a:r>
                  <a:rPr lang="zh-CN" altLang="en-US" sz="2000" dirty="0"/>
                  <a:t>分</a:t>
                </a:r>
                <a:endParaRPr lang="en-US" altLang="zh-CN" sz="2000" dirty="0"/>
              </a:p>
            </p:txBody>
          </p:sp>
          <p:sp>
            <p:nvSpPr>
              <p:cNvPr id="26" name="ïšliḍe">
                <a:extLst>
                  <a:ext uri="{FF2B5EF4-FFF2-40B4-BE49-F238E27FC236}">
                    <a16:creationId xmlns:a16="http://schemas.microsoft.com/office/drawing/2014/main" id="{567208EC-9F80-4493-A8A1-7B0752512276}"/>
                  </a:ext>
                </a:extLst>
              </p:cNvPr>
              <p:cNvSpPr/>
              <p:nvPr/>
            </p:nvSpPr>
            <p:spPr bwMode="auto">
              <a:xfrm>
                <a:off x="850179" y="3119003"/>
                <a:ext cx="2358713" cy="856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3600" b="1" i="1" dirty="0"/>
                  <a:t>C</a:t>
                </a:r>
              </a:p>
            </p:txBody>
          </p:sp>
        </p:grpSp>
        <p:grpSp>
          <p:nvGrpSpPr>
            <p:cNvPr id="9" name="îšḷiḋê">
              <a:extLst>
                <a:ext uri="{FF2B5EF4-FFF2-40B4-BE49-F238E27FC236}">
                  <a16:creationId xmlns:a16="http://schemas.microsoft.com/office/drawing/2014/main" id="{B3DF7A16-A966-4E5E-BC92-E118233C9A0A}"/>
                </a:ext>
              </a:extLst>
            </p:cNvPr>
            <p:cNvGrpSpPr/>
            <p:nvPr/>
          </p:nvGrpSpPr>
          <p:grpSpPr>
            <a:xfrm>
              <a:off x="673101" y="3747667"/>
              <a:ext cx="2564362" cy="1576237"/>
              <a:chOff x="850179" y="3119003"/>
              <a:chExt cx="2358713" cy="1576237"/>
            </a:xfrm>
          </p:grpSpPr>
          <p:sp>
            <p:nvSpPr>
              <p:cNvPr id="23" name="îśļíḍè">
                <a:extLst>
                  <a:ext uri="{FF2B5EF4-FFF2-40B4-BE49-F238E27FC236}">
                    <a16:creationId xmlns:a16="http://schemas.microsoft.com/office/drawing/2014/main" id="{133F8690-727E-48CE-8F7D-42E0D0027FC0}"/>
                  </a:ext>
                </a:extLst>
              </p:cNvPr>
              <p:cNvSpPr/>
              <p:nvPr/>
            </p:nvSpPr>
            <p:spPr bwMode="auto">
              <a:xfrm>
                <a:off x="850179" y="3891610"/>
                <a:ext cx="2358713" cy="803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2</a:t>
                </a:r>
                <a:r>
                  <a:rPr lang="zh-CN" altLang="en-US" sz="2000" dirty="0"/>
                  <a:t>分</a:t>
                </a:r>
                <a:endParaRPr lang="en-US" altLang="zh-CN" sz="2000" dirty="0"/>
              </a:p>
            </p:txBody>
          </p:sp>
          <p:sp>
            <p:nvSpPr>
              <p:cNvPr id="24" name="ïŝ1iďê">
                <a:extLst>
                  <a:ext uri="{FF2B5EF4-FFF2-40B4-BE49-F238E27FC236}">
                    <a16:creationId xmlns:a16="http://schemas.microsoft.com/office/drawing/2014/main" id="{23594A50-2624-439A-BB4F-8A0F8EE1C546}"/>
                  </a:ext>
                </a:extLst>
              </p:cNvPr>
              <p:cNvSpPr/>
              <p:nvPr/>
            </p:nvSpPr>
            <p:spPr bwMode="auto">
              <a:xfrm>
                <a:off x="850179" y="3119003"/>
                <a:ext cx="2358713" cy="856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3600" b="1" i="1" dirty="0"/>
                  <a:t>E</a:t>
                </a:r>
              </a:p>
            </p:txBody>
          </p:sp>
        </p:grpSp>
        <p:grpSp>
          <p:nvGrpSpPr>
            <p:cNvPr id="10" name="íSḷîḓè">
              <a:extLst>
                <a:ext uri="{FF2B5EF4-FFF2-40B4-BE49-F238E27FC236}">
                  <a16:creationId xmlns:a16="http://schemas.microsoft.com/office/drawing/2014/main" id="{B05B1178-DD6D-497A-916B-B555FA02BCBD}"/>
                </a:ext>
              </a:extLst>
            </p:cNvPr>
            <p:cNvGrpSpPr/>
            <p:nvPr/>
          </p:nvGrpSpPr>
          <p:grpSpPr>
            <a:xfrm>
              <a:off x="3369738" y="916980"/>
              <a:ext cx="2564362" cy="1576237"/>
              <a:chOff x="850179" y="3119003"/>
              <a:chExt cx="2358713" cy="1576237"/>
            </a:xfrm>
          </p:grpSpPr>
          <p:sp>
            <p:nvSpPr>
              <p:cNvPr id="21" name="ïşḻîḍé">
                <a:extLst>
                  <a:ext uri="{FF2B5EF4-FFF2-40B4-BE49-F238E27FC236}">
                    <a16:creationId xmlns:a16="http://schemas.microsoft.com/office/drawing/2014/main" id="{EDF8AD95-C3DF-4A4B-82A2-1A75EF5C1986}"/>
                  </a:ext>
                </a:extLst>
              </p:cNvPr>
              <p:cNvSpPr/>
              <p:nvPr/>
            </p:nvSpPr>
            <p:spPr bwMode="auto">
              <a:xfrm>
                <a:off x="850179" y="3891610"/>
                <a:ext cx="2358713" cy="803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7</a:t>
                </a:r>
                <a:r>
                  <a:rPr lang="zh-CN" altLang="en-US" sz="2000" dirty="0"/>
                  <a:t>分</a:t>
                </a:r>
                <a:endParaRPr lang="en-US" altLang="zh-CN" sz="2000" dirty="0"/>
              </a:p>
            </p:txBody>
          </p:sp>
          <p:sp>
            <p:nvSpPr>
              <p:cNvPr id="22" name="ï$1ïḑé">
                <a:extLst>
                  <a:ext uri="{FF2B5EF4-FFF2-40B4-BE49-F238E27FC236}">
                    <a16:creationId xmlns:a16="http://schemas.microsoft.com/office/drawing/2014/main" id="{21854E7D-3530-41A8-A619-F0D89B9346A8}"/>
                  </a:ext>
                </a:extLst>
              </p:cNvPr>
              <p:cNvSpPr/>
              <p:nvPr/>
            </p:nvSpPr>
            <p:spPr bwMode="auto">
              <a:xfrm>
                <a:off x="850179" y="3119003"/>
                <a:ext cx="2358713" cy="856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3600" b="1" i="1" dirty="0"/>
                  <a:t>A</a:t>
                </a:r>
              </a:p>
            </p:txBody>
          </p:sp>
        </p:grpSp>
        <p:grpSp>
          <p:nvGrpSpPr>
            <p:cNvPr id="11" name="ï$ľíḋe">
              <a:extLst>
                <a:ext uri="{FF2B5EF4-FFF2-40B4-BE49-F238E27FC236}">
                  <a16:creationId xmlns:a16="http://schemas.microsoft.com/office/drawing/2014/main" id="{A6564EF7-1BC3-4F11-BA20-7EAC952A2156}"/>
                </a:ext>
              </a:extLst>
            </p:cNvPr>
            <p:cNvGrpSpPr/>
            <p:nvPr/>
          </p:nvGrpSpPr>
          <p:grpSpPr>
            <a:xfrm>
              <a:off x="3369738" y="2332324"/>
              <a:ext cx="2564362" cy="1576237"/>
              <a:chOff x="850179" y="3119003"/>
              <a:chExt cx="2358713" cy="1576237"/>
            </a:xfrm>
          </p:grpSpPr>
          <p:sp>
            <p:nvSpPr>
              <p:cNvPr id="19" name="îṣļïḋe">
                <a:extLst>
                  <a:ext uri="{FF2B5EF4-FFF2-40B4-BE49-F238E27FC236}">
                    <a16:creationId xmlns:a16="http://schemas.microsoft.com/office/drawing/2014/main" id="{22450231-80EB-4AA3-B51B-C7BB24F66B5F}"/>
                  </a:ext>
                </a:extLst>
              </p:cNvPr>
              <p:cNvSpPr/>
              <p:nvPr/>
            </p:nvSpPr>
            <p:spPr bwMode="auto">
              <a:xfrm>
                <a:off x="850179" y="3891610"/>
                <a:ext cx="2358713" cy="803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3</a:t>
                </a:r>
                <a:r>
                  <a:rPr lang="zh-CN" altLang="en-US" sz="2000" dirty="0"/>
                  <a:t>分</a:t>
                </a:r>
                <a:endParaRPr lang="en-US" altLang="zh-CN" sz="2000" dirty="0"/>
              </a:p>
            </p:txBody>
          </p:sp>
          <p:sp>
            <p:nvSpPr>
              <p:cNvPr id="20" name="îśļîďê">
                <a:extLst>
                  <a:ext uri="{FF2B5EF4-FFF2-40B4-BE49-F238E27FC236}">
                    <a16:creationId xmlns:a16="http://schemas.microsoft.com/office/drawing/2014/main" id="{A014A6C7-C196-434C-AB04-DBD9C8DACC3C}"/>
                  </a:ext>
                </a:extLst>
              </p:cNvPr>
              <p:cNvSpPr/>
              <p:nvPr/>
            </p:nvSpPr>
            <p:spPr bwMode="auto">
              <a:xfrm>
                <a:off x="850179" y="3119003"/>
                <a:ext cx="2358713" cy="856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3600" b="1" i="1" dirty="0"/>
                  <a:t>D</a:t>
                </a:r>
              </a:p>
            </p:txBody>
          </p:sp>
        </p:grpSp>
        <p:grpSp>
          <p:nvGrpSpPr>
            <p:cNvPr id="12" name="îş1îdè">
              <a:extLst>
                <a:ext uri="{FF2B5EF4-FFF2-40B4-BE49-F238E27FC236}">
                  <a16:creationId xmlns:a16="http://schemas.microsoft.com/office/drawing/2014/main" id="{88E6BDEA-E6AD-4869-AF94-E2CB413166BA}"/>
                </a:ext>
              </a:extLst>
            </p:cNvPr>
            <p:cNvGrpSpPr/>
            <p:nvPr/>
          </p:nvGrpSpPr>
          <p:grpSpPr>
            <a:xfrm>
              <a:off x="3369738" y="3747667"/>
              <a:ext cx="2564362" cy="1576237"/>
              <a:chOff x="850179" y="3119003"/>
              <a:chExt cx="2358713" cy="1576237"/>
            </a:xfrm>
          </p:grpSpPr>
          <p:sp>
            <p:nvSpPr>
              <p:cNvPr id="17" name="ïslïḓê">
                <a:extLst>
                  <a:ext uri="{FF2B5EF4-FFF2-40B4-BE49-F238E27FC236}">
                    <a16:creationId xmlns:a16="http://schemas.microsoft.com/office/drawing/2014/main" id="{CF84FF7D-ECCC-4A32-9EE9-DE9C385DF627}"/>
                  </a:ext>
                </a:extLst>
              </p:cNvPr>
              <p:cNvSpPr/>
              <p:nvPr/>
            </p:nvSpPr>
            <p:spPr bwMode="auto">
              <a:xfrm>
                <a:off x="850179" y="3891610"/>
                <a:ext cx="2358713" cy="803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1</a:t>
                </a:r>
                <a:r>
                  <a:rPr lang="zh-CN" altLang="en-US" sz="2000" dirty="0"/>
                  <a:t>分</a:t>
                </a:r>
                <a:endParaRPr lang="en-US" altLang="zh-CN" sz="2000" dirty="0"/>
              </a:p>
            </p:txBody>
          </p:sp>
          <p:sp>
            <p:nvSpPr>
              <p:cNvPr id="18" name="ïşḷiḍé">
                <a:extLst>
                  <a:ext uri="{FF2B5EF4-FFF2-40B4-BE49-F238E27FC236}">
                    <a16:creationId xmlns:a16="http://schemas.microsoft.com/office/drawing/2014/main" id="{073047F7-D910-4D31-B8E9-2380831872F5}"/>
                  </a:ext>
                </a:extLst>
              </p:cNvPr>
              <p:cNvSpPr/>
              <p:nvPr/>
            </p:nvSpPr>
            <p:spPr bwMode="auto">
              <a:xfrm>
                <a:off x="850179" y="3119003"/>
                <a:ext cx="2358713" cy="856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3600" b="1" i="1" dirty="0"/>
                  <a:t>F</a:t>
                </a:r>
              </a:p>
            </p:txBody>
          </p:sp>
        </p:grpSp>
        <p:cxnSp>
          <p:nvCxnSpPr>
            <p:cNvPr id="13" name="iṩḻïḑe">
              <a:extLst>
                <a:ext uri="{FF2B5EF4-FFF2-40B4-BE49-F238E27FC236}">
                  <a16:creationId xmlns:a16="http://schemas.microsoft.com/office/drawing/2014/main" id="{6DB59E12-0D2F-4310-B4F8-63AC0B2D3B59}"/>
                </a:ext>
              </a:extLst>
            </p:cNvPr>
            <p:cNvCxnSpPr/>
            <p:nvPr/>
          </p:nvCxnSpPr>
          <p:spPr>
            <a:xfrm>
              <a:off x="669925" y="2587168"/>
              <a:ext cx="7611926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ïšḷíḋe">
              <a:extLst>
                <a:ext uri="{FF2B5EF4-FFF2-40B4-BE49-F238E27FC236}">
                  <a16:creationId xmlns:a16="http://schemas.microsoft.com/office/drawing/2014/main" id="{4A391BC3-2A17-47F4-B217-9FE504879FA6}"/>
                </a:ext>
              </a:extLst>
            </p:cNvPr>
            <p:cNvCxnSpPr/>
            <p:nvPr/>
          </p:nvCxnSpPr>
          <p:spPr>
            <a:xfrm>
              <a:off x="673101" y="4002511"/>
              <a:ext cx="490038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î$ļídè">
              <a:extLst>
                <a:ext uri="{FF2B5EF4-FFF2-40B4-BE49-F238E27FC236}">
                  <a16:creationId xmlns:a16="http://schemas.microsoft.com/office/drawing/2014/main" id="{C5B70294-821D-474F-B196-516C729FD561}"/>
                </a:ext>
              </a:extLst>
            </p:cNvPr>
            <p:cNvCxnSpPr/>
            <p:nvPr/>
          </p:nvCxnSpPr>
          <p:spPr>
            <a:xfrm>
              <a:off x="3117637" y="1477680"/>
              <a:ext cx="0" cy="3599622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îśḻïḓè">
              <a:extLst>
                <a:ext uri="{FF2B5EF4-FFF2-40B4-BE49-F238E27FC236}">
                  <a16:creationId xmlns:a16="http://schemas.microsoft.com/office/drawing/2014/main" id="{A5BF02AC-39AE-4A8B-9147-8E61C3C80DF1}"/>
                </a:ext>
              </a:extLst>
            </p:cNvPr>
            <p:cNvCxnSpPr/>
            <p:nvPr/>
          </p:nvCxnSpPr>
          <p:spPr>
            <a:xfrm>
              <a:off x="5925423" y="1477680"/>
              <a:ext cx="0" cy="216727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7" name="Picture 2" descr="概述图册">
            <a:extLst>
              <a:ext uri="{FF2B5EF4-FFF2-40B4-BE49-F238E27FC236}">
                <a16:creationId xmlns:a16="http://schemas.microsoft.com/office/drawing/2014/main" id="{45D700D8-2920-4588-8807-40600C0EF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888" y="287395"/>
            <a:ext cx="1367012" cy="95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31057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ḷiḑ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śḻïḋé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342" y="3927598"/>
            <a:ext cx="4158342" cy="590931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两大课程对比</a:t>
            </a:r>
          </a:p>
        </p:txBody>
      </p:sp>
      <p:sp>
        <p:nvSpPr>
          <p:cNvPr id="2" name="iṥľïḓe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12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iṩ1idè">
            <a:extLst>
              <a:ext uri="{FF2B5EF4-FFF2-40B4-BE49-F238E27FC236}">
                <a16:creationId xmlns:a16="http://schemas.microsoft.com/office/drawing/2014/main" id="{1F67515F-70EE-419B-8770-5735A84D6AB9}"/>
              </a:ext>
            </a:extLst>
          </p:cNvPr>
          <p:cNvSpPr txBox="1">
            <a:spLocks/>
          </p:cNvSpPr>
          <p:nvPr/>
        </p:nvSpPr>
        <p:spPr>
          <a:xfrm>
            <a:off x="856342" y="1416142"/>
            <a:ext cx="2293258" cy="175432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12000" dirty="0">
                <a:solidFill>
                  <a:schemeClr val="bg1">
                    <a:alpha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en-GB" sz="12000" dirty="0">
              <a:solidFill>
                <a:schemeClr val="bg1">
                  <a:alpha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0986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śľî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$ḷiḑè">
            <a:extLst>
              <a:ext uri="{FF2B5EF4-FFF2-40B4-BE49-F238E27FC236}">
                <a16:creationId xmlns:a16="http://schemas.microsoft.com/office/drawing/2014/main" id="{BFCCD4E5-C929-48BE-836A-0BC06B0B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IB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课程和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A-level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课程对比</a:t>
            </a:r>
          </a:p>
        </p:txBody>
      </p:sp>
      <p:sp>
        <p:nvSpPr>
          <p:cNvPr id="3" name="íṧḻîḓé">
            <a:extLst>
              <a:ext uri="{FF2B5EF4-FFF2-40B4-BE49-F238E27FC236}">
                <a16:creationId xmlns:a16="http://schemas.microsoft.com/office/drawing/2014/main" id="{970EA389-DFC0-4FF3-967E-3B2733A2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13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CAF45F6-A857-4654-BFEF-4D35D6D78DFE}"/>
              </a:ext>
            </a:extLst>
          </p:cNvPr>
          <p:cNvGrpSpPr/>
          <p:nvPr/>
        </p:nvGrpSpPr>
        <p:grpSpPr>
          <a:xfrm>
            <a:off x="749087" y="1606550"/>
            <a:ext cx="10692419" cy="4051300"/>
            <a:chOff x="749087" y="1606550"/>
            <a:chExt cx="10692419" cy="405130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5613EA9-5657-4E30-98D7-EA4E79DDB8ED}"/>
                </a:ext>
              </a:extLst>
            </p:cNvPr>
            <p:cNvSpPr/>
            <p:nvPr/>
          </p:nvSpPr>
          <p:spPr>
            <a:xfrm>
              <a:off x="4070350" y="1606550"/>
              <a:ext cx="4051300" cy="4051300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18B3F29-7F20-4213-A91D-3F802921197A}"/>
                </a:ext>
              </a:extLst>
            </p:cNvPr>
            <p:cNvGrpSpPr/>
            <p:nvPr/>
          </p:nvGrpSpPr>
          <p:grpSpPr>
            <a:xfrm>
              <a:off x="3886689" y="2004119"/>
              <a:ext cx="4417214" cy="3256162"/>
              <a:chOff x="3923633" y="2272875"/>
              <a:chExt cx="4417214" cy="3256162"/>
            </a:xfrm>
          </p:grpSpPr>
          <p:sp>
            <p:nvSpPr>
              <p:cNvPr id="15" name="任意多边形 13">
                <a:extLst>
                  <a:ext uri="{FF2B5EF4-FFF2-40B4-BE49-F238E27FC236}">
                    <a16:creationId xmlns:a16="http://schemas.microsoft.com/office/drawing/2014/main" id="{AF7D842F-9C79-427A-9ED9-91D4E96DE294}"/>
                  </a:ext>
                </a:extLst>
              </p:cNvPr>
              <p:cNvSpPr/>
              <p:nvPr/>
            </p:nvSpPr>
            <p:spPr>
              <a:xfrm>
                <a:off x="4504159" y="2272875"/>
                <a:ext cx="3256162" cy="3256162"/>
              </a:xfrm>
              <a:custGeom>
                <a:avLst/>
                <a:gdLst>
                  <a:gd name="connsiteX0" fmla="*/ 2002971 w 4005942"/>
                  <a:gd name="connsiteY0" fmla="*/ 747259 h 4005942"/>
                  <a:gd name="connsiteX1" fmla="*/ 747259 w 4005942"/>
                  <a:gd name="connsiteY1" fmla="*/ 2002971 h 4005942"/>
                  <a:gd name="connsiteX2" fmla="*/ 2002971 w 4005942"/>
                  <a:gd name="connsiteY2" fmla="*/ 3258683 h 4005942"/>
                  <a:gd name="connsiteX3" fmla="*/ 3258683 w 4005942"/>
                  <a:gd name="connsiteY3" fmla="*/ 2002971 h 4005942"/>
                  <a:gd name="connsiteX4" fmla="*/ 2002971 w 4005942"/>
                  <a:gd name="connsiteY4" fmla="*/ 747259 h 4005942"/>
                  <a:gd name="connsiteX5" fmla="*/ 2002971 w 4005942"/>
                  <a:gd name="connsiteY5" fmla="*/ 0 h 4005942"/>
                  <a:gd name="connsiteX6" fmla="*/ 4005942 w 4005942"/>
                  <a:gd name="connsiteY6" fmla="*/ 2002971 h 4005942"/>
                  <a:gd name="connsiteX7" fmla="*/ 2002971 w 4005942"/>
                  <a:gd name="connsiteY7" fmla="*/ 4005942 h 4005942"/>
                  <a:gd name="connsiteX8" fmla="*/ 0 w 4005942"/>
                  <a:gd name="connsiteY8" fmla="*/ 2002971 h 4005942"/>
                  <a:gd name="connsiteX9" fmla="*/ 2002971 w 4005942"/>
                  <a:gd name="connsiteY9" fmla="*/ 0 h 4005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05942" h="4005942">
                    <a:moveTo>
                      <a:pt x="2002971" y="747259"/>
                    </a:moveTo>
                    <a:cubicBezTo>
                      <a:pt x="1309460" y="747259"/>
                      <a:pt x="747259" y="1309460"/>
                      <a:pt x="747259" y="2002971"/>
                    </a:cubicBezTo>
                    <a:cubicBezTo>
                      <a:pt x="747259" y="2696482"/>
                      <a:pt x="1309460" y="3258683"/>
                      <a:pt x="2002971" y="3258683"/>
                    </a:cubicBezTo>
                    <a:cubicBezTo>
                      <a:pt x="2696482" y="3258683"/>
                      <a:pt x="3258683" y="2696482"/>
                      <a:pt x="3258683" y="2002971"/>
                    </a:cubicBezTo>
                    <a:cubicBezTo>
                      <a:pt x="3258683" y="1309460"/>
                      <a:pt x="2696482" y="747259"/>
                      <a:pt x="2002971" y="747259"/>
                    </a:cubicBezTo>
                    <a:close/>
                    <a:moveTo>
                      <a:pt x="2002971" y="0"/>
                    </a:moveTo>
                    <a:cubicBezTo>
                      <a:pt x="3109181" y="0"/>
                      <a:pt x="4005942" y="896761"/>
                      <a:pt x="4005942" y="2002971"/>
                    </a:cubicBezTo>
                    <a:cubicBezTo>
                      <a:pt x="4005942" y="3109181"/>
                      <a:pt x="3109181" y="4005942"/>
                      <a:pt x="2002971" y="4005942"/>
                    </a:cubicBezTo>
                    <a:cubicBezTo>
                      <a:pt x="896761" y="4005942"/>
                      <a:pt x="0" y="3109181"/>
                      <a:pt x="0" y="2002971"/>
                    </a:cubicBezTo>
                    <a:cubicBezTo>
                      <a:pt x="0" y="896761"/>
                      <a:pt x="896761" y="0"/>
                      <a:pt x="2002971" y="0"/>
                    </a:cubicBez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70FA3CF7-749D-4443-A95C-E64EC08AD0E2}"/>
                  </a:ext>
                </a:extLst>
              </p:cNvPr>
              <p:cNvSpPr/>
              <p:nvPr/>
            </p:nvSpPr>
            <p:spPr>
              <a:xfrm>
                <a:off x="7252276" y="3356671"/>
                <a:ext cx="1088571" cy="108857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600" b="1" dirty="0">
                    <a:cs typeface="+mn-ea"/>
                    <a:sym typeface="+mn-lt"/>
                  </a:rPr>
                  <a:t>A-Level</a:t>
                </a: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FE15EF12-3D2F-4925-AC1F-8001ED34ECE1}"/>
                  </a:ext>
                </a:extLst>
              </p:cNvPr>
              <p:cNvSpPr/>
              <p:nvPr/>
            </p:nvSpPr>
            <p:spPr>
              <a:xfrm>
                <a:off x="3923633" y="3356671"/>
                <a:ext cx="1088571" cy="108857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600" b="1" dirty="0">
                    <a:cs typeface="+mn-ea"/>
                    <a:sym typeface="+mn-lt"/>
                  </a:rPr>
                  <a:t>IB</a:t>
                </a:r>
                <a:endParaRPr lang="en-US" sz="1400" b="1" dirty="0">
                  <a:cs typeface="+mn-ea"/>
                  <a:sym typeface="+mn-lt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2284DAD-6721-44D6-9C95-4D665862D478}"/>
                  </a:ext>
                </a:extLst>
              </p:cNvPr>
              <p:cNvSpPr txBox="1"/>
              <p:nvPr/>
            </p:nvSpPr>
            <p:spPr>
              <a:xfrm>
                <a:off x="5243434" y="3198825"/>
                <a:ext cx="1777611" cy="1397001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zh-CN" altLang="en-US" sz="1600" b="1" dirty="0">
                    <a:cs typeface="+mn-ea"/>
                    <a:sym typeface="+mn-lt"/>
                  </a:rPr>
                  <a:t>两大课程都受到各个国家的大学青睐，两者成绩都可以用于大学申请</a:t>
                </a: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3DD6812-7536-4CFE-8675-3C68438B1500}"/>
                </a:ext>
              </a:extLst>
            </p:cNvPr>
            <p:cNvGrpSpPr/>
            <p:nvPr/>
          </p:nvGrpSpPr>
          <p:grpSpPr>
            <a:xfrm>
              <a:off x="749087" y="2466975"/>
              <a:ext cx="2978150" cy="2330450"/>
              <a:chOff x="749087" y="1797050"/>
              <a:chExt cx="2978150" cy="2330450"/>
            </a:xfrm>
          </p:grpSpPr>
          <p:sp>
            <p:nvSpPr>
              <p:cNvPr id="12" name="圆角矩形 15">
                <a:extLst>
                  <a:ext uri="{FF2B5EF4-FFF2-40B4-BE49-F238E27FC236}">
                    <a16:creationId xmlns:a16="http://schemas.microsoft.com/office/drawing/2014/main" id="{FD32E97D-0087-42C4-9D2D-BC538C0F6B60}"/>
                  </a:ext>
                </a:extLst>
              </p:cNvPr>
              <p:cNvSpPr/>
              <p:nvPr/>
            </p:nvSpPr>
            <p:spPr>
              <a:xfrm>
                <a:off x="749087" y="1797050"/>
                <a:ext cx="2978150" cy="64770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学习科目多，难度相对较高</a:t>
                </a:r>
              </a:p>
            </p:txBody>
          </p:sp>
          <p:sp>
            <p:nvSpPr>
              <p:cNvPr id="13" name="圆角矩形 16">
                <a:extLst>
                  <a:ext uri="{FF2B5EF4-FFF2-40B4-BE49-F238E27FC236}">
                    <a16:creationId xmlns:a16="http://schemas.microsoft.com/office/drawing/2014/main" id="{624DCC61-49B6-4088-8F60-AD59F9E759F5}"/>
                  </a:ext>
                </a:extLst>
              </p:cNvPr>
              <p:cNvSpPr/>
              <p:nvPr/>
            </p:nvSpPr>
            <p:spPr>
              <a:xfrm>
                <a:off x="749087" y="2638425"/>
                <a:ext cx="2399030" cy="64770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讲究全能，要求学习</a:t>
                </a:r>
                <a:r>
                  <a:rPr lang="en-US" altLang="zh-CN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6</a:t>
                </a:r>
                <a:r>
                  <a: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个学科 </a:t>
                </a:r>
                <a:r>
                  <a:rPr lang="en-US" altLang="zh-CN" sz="11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(</a:t>
                </a:r>
                <a:r>
                  <a:rPr lang="zh-CN" altLang="en-US" sz="11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语言和文学，语言习得，个人和社会，科学，数学，艺术</a:t>
                </a:r>
                <a:r>
                  <a:rPr lang="en-US" altLang="zh-CN" sz="11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)</a:t>
                </a:r>
                <a:r>
                  <a: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和</a:t>
                </a:r>
                <a:r>
                  <a:rPr lang="en-US" altLang="zh-CN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3</a:t>
                </a:r>
                <a:r>
                  <a: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个核心课程</a:t>
                </a:r>
              </a:p>
            </p:txBody>
          </p:sp>
          <p:sp>
            <p:nvSpPr>
              <p:cNvPr id="14" name="圆角矩形 17">
                <a:extLst>
                  <a:ext uri="{FF2B5EF4-FFF2-40B4-BE49-F238E27FC236}">
                    <a16:creationId xmlns:a16="http://schemas.microsoft.com/office/drawing/2014/main" id="{CEE3F23A-0115-4699-AAEE-3F130930B32C}"/>
                  </a:ext>
                </a:extLst>
              </p:cNvPr>
              <p:cNvSpPr/>
              <p:nvPr/>
            </p:nvSpPr>
            <p:spPr>
              <a:xfrm>
                <a:off x="749087" y="3479800"/>
                <a:ext cx="2978150" cy="64770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提供的教育领域比</a:t>
                </a:r>
                <a:r>
                  <a:rPr lang="en-US" altLang="zh-CN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A Level</a:t>
                </a:r>
                <a:r>
                  <a: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考试更广阔</a:t>
                </a: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0861F78-8FC9-497B-B1AF-A1CDD11D5656}"/>
                </a:ext>
              </a:extLst>
            </p:cNvPr>
            <p:cNvGrpSpPr/>
            <p:nvPr/>
          </p:nvGrpSpPr>
          <p:grpSpPr>
            <a:xfrm flipH="1">
              <a:off x="8463356" y="2466975"/>
              <a:ext cx="2978150" cy="2330450"/>
              <a:chOff x="749087" y="1797050"/>
              <a:chExt cx="2978150" cy="2330450"/>
            </a:xfrm>
          </p:grpSpPr>
          <p:sp>
            <p:nvSpPr>
              <p:cNvPr id="9" name="圆角矩形 20">
                <a:extLst>
                  <a:ext uri="{FF2B5EF4-FFF2-40B4-BE49-F238E27FC236}">
                    <a16:creationId xmlns:a16="http://schemas.microsoft.com/office/drawing/2014/main" id="{BF42CA14-0D0A-4D0D-82BD-22C4F49F6FEC}"/>
                  </a:ext>
                </a:extLst>
              </p:cNvPr>
              <p:cNvSpPr/>
              <p:nvPr/>
            </p:nvSpPr>
            <p:spPr>
              <a:xfrm>
                <a:off x="749087" y="1797050"/>
                <a:ext cx="2978150" cy="64770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学习科目少，</a:t>
                </a:r>
                <a:r>
                  <a:rPr lang="en-US" altLang="zh-CN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3-4</a:t>
                </a:r>
                <a:r>
                  <a: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门</a:t>
                </a:r>
              </a:p>
            </p:txBody>
          </p:sp>
          <p:sp>
            <p:nvSpPr>
              <p:cNvPr id="10" name="圆角矩形 21">
                <a:extLst>
                  <a:ext uri="{FF2B5EF4-FFF2-40B4-BE49-F238E27FC236}">
                    <a16:creationId xmlns:a16="http://schemas.microsoft.com/office/drawing/2014/main" id="{A594B3B5-5FC5-488B-896D-C1708F73E78F}"/>
                  </a:ext>
                </a:extLst>
              </p:cNvPr>
              <p:cNvSpPr/>
              <p:nvPr/>
            </p:nvSpPr>
            <p:spPr>
              <a:xfrm>
                <a:off x="749087" y="2638425"/>
                <a:ext cx="2399030" cy="64770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课程灵活，选课不受限制</a:t>
                </a:r>
              </a:p>
            </p:txBody>
          </p:sp>
          <p:sp>
            <p:nvSpPr>
              <p:cNvPr id="11" name="圆角矩形 22">
                <a:extLst>
                  <a:ext uri="{FF2B5EF4-FFF2-40B4-BE49-F238E27FC236}">
                    <a16:creationId xmlns:a16="http://schemas.microsoft.com/office/drawing/2014/main" id="{789C04D8-72B8-4646-9446-7D25FA01570F}"/>
                  </a:ext>
                </a:extLst>
              </p:cNvPr>
              <p:cNvSpPr/>
              <p:nvPr/>
            </p:nvSpPr>
            <p:spPr>
              <a:xfrm>
                <a:off x="749087" y="3479800"/>
                <a:ext cx="2978150" cy="64770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学生自主选择</a:t>
                </a:r>
                <a:r>
                  <a:rPr lang="en-US" altLang="zh-CN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3-4</a:t>
                </a:r>
                <a:r>
                  <a: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门学科考试，允许学生放弃较弱的科目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33417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ḷiḑ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śḻïḋé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342" y="3429000"/>
            <a:ext cx="4158342" cy="1089529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大学申请要求分析及升学规划阶段</a:t>
            </a:r>
          </a:p>
        </p:txBody>
      </p:sp>
      <p:sp>
        <p:nvSpPr>
          <p:cNvPr id="2" name="iṥľïḓe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14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iṩ1idè">
            <a:extLst>
              <a:ext uri="{FF2B5EF4-FFF2-40B4-BE49-F238E27FC236}">
                <a16:creationId xmlns:a16="http://schemas.microsoft.com/office/drawing/2014/main" id="{1F67515F-70EE-419B-8770-5735A84D6AB9}"/>
              </a:ext>
            </a:extLst>
          </p:cNvPr>
          <p:cNvSpPr txBox="1">
            <a:spLocks/>
          </p:cNvSpPr>
          <p:nvPr/>
        </p:nvSpPr>
        <p:spPr>
          <a:xfrm>
            <a:off x="856342" y="1416142"/>
            <a:ext cx="2293258" cy="175432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12000" dirty="0">
                <a:solidFill>
                  <a:schemeClr val="bg1">
                    <a:alpha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en-GB" sz="12000" dirty="0">
              <a:solidFill>
                <a:schemeClr val="bg1">
                  <a:alpha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3005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EA035-D652-458C-A19B-4AD4266F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大学申请要素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A4BDC4-3906-4094-92E8-EA8C2EE8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19787F4-0D1B-42C7-BCA1-1313DE4DFCA2}"/>
              </a:ext>
            </a:extLst>
          </p:cNvPr>
          <p:cNvGrpSpPr/>
          <p:nvPr/>
        </p:nvGrpSpPr>
        <p:grpSpPr>
          <a:xfrm>
            <a:off x="1698054" y="1525872"/>
            <a:ext cx="8783191" cy="4345307"/>
            <a:chOff x="1315847" y="1525872"/>
            <a:chExt cx="9560304" cy="4345307"/>
          </a:xfrm>
        </p:grpSpPr>
        <p:grpSp>
          <p:nvGrpSpPr>
            <p:cNvPr id="5" name="ïṥḷîḑe">
              <a:extLst>
                <a:ext uri="{FF2B5EF4-FFF2-40B4-BE49-F238E27FC236}">
                  <a16:creationId xmlns:a16="http://schemas.microsoft.com/office/drawing/2014/main" id="{3C660A91-180F-4847-A89F-7EA071CE5E27}"/>
                </a:ext>
              </a:extLst>
            </p:cNvPr>
            <p:cNvGrpSpPr/>
            <p:nvPr/>
          </p:nvGrpSpPr>
          <p:grpSpPr>
            <a:xfrm>
              <a:off x="4427385" y="2335792"/>
              <a:ext cx="3324530" cy="2592817"/>
              <a:chOff x="4061439" y="1560708"/>
              <a:chExt cx="4437031" cy="3460462"/>
            </a:xfrm>
          </p:grpSpPr>
          <p:grpSp>
            <p:nvGrpSpPr>
              <p:cNvPr id="22" name="iṡľídé">
                <a:extLst>
                  <a:ext uri="{FF2B5EF4-FFF2-40B4-BE49-F238E27FC236}">
                    <a16:creationId xmlns:a16="http://schemas.microsoft.com/office/drawing/2014/main" id="{9F4EF9D6-6590-4871-9C7B-CB18412229C8}"/>
                  </a:ext>
                </a:extLst>
              </p:cNvPr>
              <p:cNvGrpSpPr/>
              <p:nvPr/>
            </p:nvGrpSpPr>
            <p:grpSpPr>
              <a:xfrm>
                <a:off x="4061439" y="3673289"/>
                <a:ext cx="4068665" cy="1347881"/>
                <a:chOff x="4061439" y="3673289"/>
                <a:chExt cx="4068665" cy="1347881"/>
              </a:xfrm>
            </p:grpSpPr>
            <p:sp>
              <p:nvSpPr>
                <p:cNvPr id="47" name="ïş1íḋe">
                  <a:extLst>
                    <a:ext uri="{FF2B5EF4-FFF2-40B4-BE49-F238E27FC236}">
                      <a16:creationId xmlns:a16="http://schemas.microsoft.com/office/drawing/2014/main" id="{B763B365-3B55-4FBA-8581-9B4410914AFD}"/>
                    </a:ext>
                  </a:extLst>
                </p:cNvPr>
                <p:cNvSpPr/>
                <p:nvPr/>
              </p:nvSpPr>
              <p:spPr>
                <a:xfrm>
                  <a:off x="4061439" y="4197723"/>
                  <a:ext cx="4068665" cy="823447"/>
                </a:xfrm>
                <a:custGeom>
                  <a:avLst/>
                  <a:gdLst>
                    <a:gd name="connsiteX0" fmla="*/ 4067704 w 4068665"/>
                    <a:gd name="connsiteY0" fmla="*/ 20479 h 823447"/>
                    <a:gd name="connsiteX1" fmla="*/ 4067704 w 4068665"/>
                    <a:gd name="connsiteY1" fmla="*/ 24881 h 823447"/>
                    <a:gd name="connsiteX2" fmla="*/ 4063453 w 4068665"/>
                    <a:gd name="connsiteY2" fmla="*/ 44158 h 823447"/>
                    <a:gd name="connsiteX3" fmla="*/ 4062088 w 4068665"/>
                    <a:gd name="connsiteY3" fmla="*/ 48105 h 823447"/>
                    <a:gd name="connsiteX4" fmla="*/ 4056472 w 4068665"/>
                    <a:gd name="connsiteY4" fmla="*/ 63283 h 823447"/>
                    <a:gd name="connsiteX5" fmla="*/ 4053587 w 4068665"/>
                    <a:gd name="connsiteY5" fmla="*/ 69355 h 823447"/>
                    <a:gd name="connsiteX6" fmla="*/ 4046605 w 4068665"/>
                    <a:gd name="connsiteY6" fmla="*/ 82560 h 823447"/>
                    <a:gd name="connsiteX7" fmla="*/ 4043416 w 4068665"/>
                    <a:gd name="connsiteY7" fmla="*/ 88176 h 823447"/>
                    <a:gd name="connsiteX8" fmla="*/ 4031578 w 4068665"/>
                    <a:gd name="connsiteY8" fmla="*/ 105632 h 823447"/>
                    <a:gd name="connsiteX9" fmla="*/ 4031578 w 4068665"/>
                    <a:gd name="connsiteY9" fmla="*/ 106543 h 823447"/>
                    <a:gd name="connsiteX10" fmla="*/ 4016399 w 4068665"/>
                    <a:gd name="connsiteY10" fmla="*/ 124454 h 823447"/>
                    <a:gd name="connsiteX11" fmla="*/ 4011541 w 4068665"/>
                    <a:gd name="connsiteY11" fmla="*/ 129766 h 823447"/>
                    <a:gd name="connsiteX12" fmla="*/ 3998488 w 4068665"/>
                    <a:gd name="connsiteY12" fmla="*/ 142972 h 823447"/>
                    <a:gd name="connsiteX13" fmla="*/ 3993024 w 4068665"/>
                    <a:gd name="connsiteY13" fmla="*/ 148285 h 823447"/>
                    <a:gd name="connsiteX14" fmla="*/ 3973442 w 4068665"/>
                    <a:gd name="connsiteY14" fmla="*/ 165285 h 823447"/>
                    <a:gd name="connsiteX15" fmla="*/ 3973442 w 4068665"/>
                    <a:gd name="connsiteY15" fmla="*/ 165285 h 823447"/>
                    <a:gd name="connsiteX16" fmla="*/ 3950826 w 4068665"/>
                    <a:gd name="connsiteY16" fmla="*/ 182589 h 823447"/>
                    <a:gd name="connsiteX17" fmla="*/ 3943541 w 4068665"/>
                    <a:gd name="connsiteY17" fmla="*/ 187749 h 823447"/>
                    <a:gd name="connsiteX18" fmla="*/ 3925175 w 4068665"/>
                    <a:gd name="connsiteY18" fmla="*/ 200196 h 823447"/>
                    <a:gd name="connsiteX19" fmla="*/ 3916826 w 4068665"/>
                    <a:gd name="connsiteY19" fmla="*/ 205660 h 823447"/>
                    <a:gd name="connsiteX20" fmla="*/ 3892996 w 4068665"/>
                    <a:gd name="connsiteY20" fmla="*/ 220839 h 823447"/>
                    <a:gd name="connsiteX21" fmla="*/ 3889049 w 4068665"/>
                    <a:gd name="connsiteY21" fmla="*/ 223268 h 823447"/>
                    <a:gd name="connsiteX22" fmla="*/ 3858692 w 4068665"/>
                    <a:gd name="connsiteY22" fmla="*/ 239964 h 823447"/>
                    <a:gd name="connsiteX23" fmla="*/ 3849585 w 4068665"/>
                    <a:gd name="connsiteY23" fmla="*/ 244669 h 823447"/>
                    <a:gd name="connsiteX24" fmla="*/ 3826057 w 4068665"/>
                    <a:gd name="connsiteY24" fmla="*/ 256509 h 823447"/>
                    <a:gd name="connsiteX25" fmla="*/ 3813156 w 4068665"/>
                    <a:gd name="connsiteY25" fmla="*/ 262580 h 823447"/>
                    <a:gd name="connsiteX26" fmla="*/ 3789780 w 4068665"/>
                    <a:gd name="connsiteY26" fmla="*/ 273205 h 823447"/>
                    <a:gd name="connsiteX27" fmla="*/ 3776726 w 4068665"/>
                    <a:gd name="connsiteY27" fmla="*/ 279125 h 823447"/>
                    <a:gd name="connsiteX28" fmla="*/ 3751529 w 4068665"/>
                    <a:gd name="connsiteY28" fmla="*/ 289599 h 823447"/>
                    <a:gd name="connsiteX29" fmla="*/ 3736350 w 4068665"/>
                    <a:gd name="connsiteY29" fmla="*/ 295519 h 823447"/>
                    <a:gd name="connsiteX30" fmla="*/ 3705993 w 4068665"/>
                    <a:gd name="connsiteY30" fmla="*/ 307510 h 823447"/>
                    <a:gd name="connsiteX31" fmla="*/ 3695368 w 4068665"/>
                    <a:gd name="connsiteY31" fmla="*/ 311456 h 823447"/>
                    <a:gd name="connsiteX32" fmla="*/ 3669413 w 4068665"/>
                    <a:gd name="connsiteY32" fmla="*/ 320715 h 823447"/>
                    <a:gd name="connsiteX33" fmla="*/ 3649376 w 4068665"/>
                    <a:gd name="connsiteY33" fmla="*/ 327850 h 823447"/>
                    <a:gd name="connsiteX34" fmla="*/ 3621144 w 4068665"/>
                    <a:gd name="connsiteY34" fmla="*/ 337108 h 823447"/>
                    <a:gd name="connsiteX35" fmla="*/ 3601109 w 4068665"/>
                    <a:gd name="connsiteY35" fmla="*/ 343635 h 823447"/>
                    <a:gd name="connsiteX36" fmla="*/ 3593368 w 4068665"/>
                    <a:gd name="connsiteY36" fmla="*/ 346063 h 823447"/>
                    <a:gd name="connsiteX37" fmla="*/ 3545554 w 4068665"/>
                    <a:gd name="connsiteY37" fmla="*/ 360331 h 823447"/>
                    <a:gd name="connsiteX38" fmla="*/ 3525821 w 4068665"/>
                    <a:gd name="connsiteY38" fmla="*/ 365947 h 823447"/>
                    <a:gd name="connsiteX39" fmla="*/ 3487418 w 4068665"/>
                    <a:gd name="connsiteY39" fmla="*/ 376573 h 823447"/>
                    <a:gd name="connsiteX40" fmla="*/ 3445981 w 4068665"/>
                    <a:gd name="connsiteY40" fmla="*/ 387350 h 823447"/>
                    <a:gd name="connsiteX41" fmla="*/ 3440668 w 4068665"/>
                    <a:gd name="connsiteY41" fmla="*/ 388716 h 823447"/>
                    <a:gd name="connsiteX42" fmla="*/ 3389060 w 4068665"/>
                    <a:gd name="connsiteY42" fmla="*/ 401010 h 823447"/>
                    <a:gd name="connsiteX43" fmla="*/ 3374641 w 4068665"/>
                    <a:gd name="connsiteY43" fmla="*/ 404350 h 823447"/>
                    <a:gd name="connsiteX44" fmla="*/ 3332444 w 4068665"/>
                    <a:gd name="connsiteY44" fmla="*/ 413761 h 823447"/>
                    <a:gd name="connsiteX45" fmla="*/ 3318631 w 4068665"/>
                    <a:gd name="connsiteY45" fmla="*/ 416645 h 823447"/>
                    <a:gd name="connsiteX46" fmla="*/ 3284782 w 4068665"/>
                    <a:gd name="connsiteY46" fmla="*/ 423627 h 823447"/>
                    <a:gd name="connsiteX47" fmla="*/ 3255488 w 4068665"/>
                    <a:gd name="connsiteY47" fmla="*/ 429546 h 823447"/>
                    <a:gd name="connsiteX48" fmla="*/ 3221488 w 4068665"/>
                    <a:gd name="connsiteY48" fmla="*/ 435922 h 823447"/>
                    <a:gd name="connsiteX49" fmla="*/ 3191131 w 4068665"/>
                    <a:gd name="connsiteY49" fmla="*/ 441538 h 823447"/>
                    <a:gd name="connsiteX50" fmla="*/ 3154397 w 4068665"/>
                    <a:gd name="connsiteY50" fmla="*/ 447002 h 823447"/>
                    <a:gd name="connsiteX51" fmla="*/ 3124040 w 4068665"/>
                    <a:gd name="connsiteY51" fmla="*/ 452164 h 823447"/>
                    <a:gd name="connsiteX52" fmla="*/ 3086397 w 4068665"/>
                    <a:gd name="connsiteY52" fmla="*/ 458083 h 823447"/>
                    <a:gd name="connsiteX53" fmla="*/ 3056039 w 4068665"/>
                    <a:gd name="connsiteY53" fmla="*/ 462940 h 823447"/>
                    <a:gd name="connsiteX54" fmla="*/ 3037218 w 4068665"/>
                    <a:gd name="connsiteY54" fmla="*/ 465672 h 823447"/>
                    <a:gd name="connsiteX55" fmla="*/ 2975135 w 4068665"/>
                    <a:gd name="connsiteY55" fmla="*/ 474476 h 823447"/>
                    <a:gd name="connsiteX56" fmla="*/ 2946751 w 4068665"/>
                    <a:gd name="connsiteY56" fmla="*/ 478119 h 823447"/>
                    <a:gd name="connsiteX57" fmla="*/ 2891198 w 4068665"/>
                    <a:gd name="connsiteY57" fmla="*/ 485101 h 823447"/>
                    <a:gd name="connsiteX58" fmla="*/ 2860841 w 4068665"/>
                    <a:gd name="connsiteY58" fmla="*/ 488744 h 823447"/>
                    <a:gd name="connsiteX59" fmla="*/ 2801643 w 4068665"/>
                    <a:gd name="connsiteY59" fmla="*/ 495271 h 823447"/>
                    <a:gd name="connsiteX60" fmla="*/ 2774321 w 4068665"/>
                    <a:gd name="connsiteY60" fmla="*/ 498155 h 823447"/>
                    <a:gd name="connsiteX61" fmla="*/ 2685829 w 4068665"/>
                    <a:gd name="connsiteY61" fmla="*/ 506503 h 823447"/>
                    <a:gd name="connsiteX62" fmla="*/ 2571229 w 4068665"/>
                    <a:gd name="connsiteY62" fmla="*/ 515459 h 823447"/>
                    <a:gd name="connsiteX63" fmla="*/ 2559543 w 4068665"/>
                    <a:gd name="connsiteY63" fmla="*/ 516369 h 823447"/>
                    <a:gd name="connsiteX64" fmla="*/ 2474692 w 4068665"/>
                    <a:gd name="connsiteY64" fmla="*/ 521682 h 823447"/>
                    <a:gd name="connsiteX65" fmla="*/ 2463004 w 4068665"/>
                    <a:gd name="connsiteY65" fmla="*/ 521682 h 823447"/>
                    <a:gd name="connsiteX66" fmla="*/ 2376942 w 4068665"/>
                    <a:gd name="connsiteY66" fmla="*/ 526084 h 823447"/>
                    <a:gd name="connsiteX67" fmla="*/ 2368745 w 4068665"/>
                    <a:gd name="connsiteY67" fmla="*/ 526084 h 823447"/>
                    <a:gd name="connsiteX68" fmla="*/ 2247315 w 4068665"/>
                    <a:gd name="connsiteY68" fmla="*/ 530334 h 823447"/>
                    <a:gd name="connsiteX69" fmla="*/ 2240637 w 4068665"/>
                    <a:gd name="connsiteY69" fmla="*/ 530334 h 823447"/>
                    <a:gd name="connsiteX70" fmla="*/ 2128162 w 4068665"/>
                    <a:gd name="connsiteY70" fmla="*/ 532459 h 823447"/>
                    <a:gd name="connsiteX71" fmla="*/ 2121786 w 4068665"/>
                    <a:gd name="connsiteY71" fmla="*/ 532459 h 823447"/>
                    <a:gd name="connsiteX72" fmla="*/ 2019178 w 4068665"/>
                    <a:gd name="connsiteY72" fmla="*/ 532459 h 823447"/>
                    <a:gd name="connsiteX73" fmla="*/ 2008249 w 4068665"/>
                    <a:gd name="connsiteY73" fmla="*/ 532459 h 823447"/>
                    <a:gd name="connsiteX74" fmla="*/ 1911105 w 4068665"/>
                    <a:gd name="connsiteY74" fmla="*/ 531396 h 823447"/>
                    <a:gd name="connsiteX75" fmla="*/ 1900177 w 4068665"/>
                    <a:gd name="connsiteY75" fmla="*/ 531396 h 823447"/>
                    <a:gd name="connsiteX76" fmla="*/ 1799997 w 4068665"/>
                    <a:gd name="connsiteY76" fmla="*/ 528968 h 823447"/>
                    <a:gd name="connsiteX77" fmla="*/ 1792712 w 4068665"/>
                    <a:gd name="connsiteY77" fmla="*/ 528968 h 823447"/>
                    <a:gd name="connsiteX78" fmla="*/ 1686461 w 4068665"/>
                    <a:gd name="connsiteY78" fmla="*/ 524718 h 823447"/>
                    <a:gd name="connsiteX79" fmla="*/ 1682058 w 4068665"/>
                    <a:gd name="connsiteY79" fmla="*/ 524718 h 823447"/>
                    <a:gd name="connsiteX80" fmla="*/ 1578540 w 4068665"/>
                    <a:gd name="connsiteY80" fmla="*/ 519101 h 823447"/>
                    <a:gd name="connsiteX81" fmla="*/ 1568673 w 4068665"/>
                    <a:gd name="connsiteY81" fmla="*/ 519101 h 823447"/>
                    <a:gd name="connsiteX82" fmla="*/ 1468644 w 4068665"/>
                    <a:gd name="connsiteY82" fmla="*/ 512119 h 823447"/>
                    <a:gd name="connsiteX83" fmla="*/ 1459841 w 4068665"/>
                    <a:gd name="connsiteY83" fmla="*/ 511360 h 823447"/>
                    <a:gd name="connsiteX84" fmla="*/ 1353590 w 4068665"/>
                    <a:gd name="connsiteY84" fmla="*/ 502405 h 823447"/>
                    <a:gd name="connsiteX85" fmla="*/ 1350859 w 4068665"/>
                    <a:gd name="connsiteY85" fmla="*/ 502405 h 823447"/>
                    <a:gd name="connsiteX86" fmla="*/ 1247946 w 4068665"/>
                    <a:gd name="connsiteY86" fmla="*/ 491780 h 823447"/>
                    <a:gd name="connsiteX87" fmla="*/ 1238687 w 4068665"/>
                    <a:gd name="connsiteY87" fmla="*/ 490717 h 823447"/>
                    <a:gd name="connsiteX88" fmla="*/ 1135471 w 4068665"/>
                    <a:gd name="connsiteY88" fmla="*/ 478271 h 823447"/>
                    <a:gd name="connsiteX89" fmla="*/ 1132588 w 4068665"/>
                    <a:gd name="connsiteY89" fmla="*/ 478271 h 823447"/>
                    <a:gd name="connsiteX90" fmla="*/ 1081738 w 4068665"/>
                    <a:gd name="connsiteY90" fmla="*/ 471288 h 823447"/>
                    <a:gd name="connsiteX91" fmla="*/ 1067471 w 4068665"/>
                    <a:gd name="connsiteY91" fmla="*/ 469315 h 823447"/>
                    <a:gd name="connsiteX92" fmla="*/ 1030585 w 4068665"/>
                    <a:gd name="connsiteY92" fmla="*/ 463851 h 823447"/>
                    <a:gd name="connsiteX93" fmla="*/ 1014649 w 4068665"/>
                    <a:gd name="connsiteY93" fmla="*/ 461574 h 823447"/>
                    <a:gd name="connsiteX94" fmla="*/ 970630 w 4068665"/>
                    <a:gd name="connsiteY94" fmla="*/ 454592 h 823447"/>
                    <a:gd name="connsiteX95" fmla="*/ 962585 w 4068665"/>
                    <a:gd name="connsiteY95" fmla="*/ 453377 h 823447"/>
                    <a:gd name="connsiteX96" fmla="*/ 912192 w 4068665"/>
                    <a:gd name="connsiteY96" fmla="*/ 444877 h 823447"/>
                    <a:gd name="connsiteX97" fmla="*/ 900048 w 4068665"/>
                    <a:gd name="connsiteY97" fmla="*/ 442601 h 823447"/>
                    <a:gd name="connsiteX98" fmla="*/ 854512 w 4068665"/>
                    <a:gd name="connsiteY98" fmla="*/ 434404 h 823447"/>
                    <a:gd name="connsiteX99" fmla="*/ 843888 w 4068665"/>
                    <a:gd name="connsiteY99" fmla="*/ 432430 h 823447"/>
                    <a:gd name="connsiteX100" fmla="*/ 792432 w 4068665"/>
                    <a:gd name="connsiteY100" fmla="*/ 422261 h 823447"/>
                    <a:gd name="connsiteX101" fmla="*/ 782261 w 4068665"/>
                    <a:gd name="connsiteY101" fmla="*/ 420288 h 823447"/>
                    <a:gd name="connsiteX102" fmla="*/ 723975 w 4068665"/>
                    <a:gd name="connsiteY102" fmla="*/ 407841 h 823447"/>
                    <a:gd name="connsiteX103" fmla="*/ 723065 w 4068665"/>
                    <a:gd name="connsiteY103" fmla="*/ 407841 h 823447"/>
                    <a:gd name="connsiteX104" fmla="*/ 666144 w 4068665"/>
                    <a:gd name="connsiteY104" fmla="*/ 394636 h 823447"/>
                    <a:gd name="connsiteX105" fmla="*/ 654912 w 4068665"/>
                    <a:gd name="connsiteY105" fmla="*/ 392055 h 823447"/>
                    <a:gd name="connsiteX106" fmla="*/ 634876 w 4068665"/>
                    <a:gd name="connsiteY106" fmla="*/ 387046 h 823447"/>
                    <a:gd name="connsiteX107" fmla="*/ 618028 w 4068665"/>
                    <a:gd name="connsiteY107" fmla="*/ 382949 h 823447"/>
                    <a:gd name="connsiteX108" fmla="*/ 598295 w 4068665"/>
                    <a:gd name="connsiteY108" fmla="*/ 377787 h 823447"/>
                    <a:gd name="connsiteX109" fmla="*/ 582205 w 4068665"/>
                    <a:gd name="connsiteY109" fmla="*/ 373537 h 823447"/>
                    <a:gd name="connsiteX110" fmla="*/ 562321 w 4068665"/>
                    <a:gd name="connsiteY110" fmla="*/ 368073 h 823447"/>
                    <a:gd name="connsiteX111" fmla="*/ 547142 w 4068665"/>
                    <a:gd name="connsiteY111" fmla="*/ 363975 h 823447"/>
                    <a:gd name="connsiteX112" fmla="*/ 526955 w 4068665"/>
                    <a:gd name="connsiteY112" fmla="*/ 358055 h 823447"/>
                    <a:gd name="connsiteX113" fmla="*/ 512990 w 4068665"/>
                    <a:gd name="connsiteY113" fmla="*/ 354108 h 823447"/>
                    <a:gd name="connsiteX114" fmla="*/ 496142 w 4068665"/>
                    <a:gd name="connsiteY114" fmla="*/ 348947 h 823447"/>
                    <a:gd name="connsiteX115" fmla="*/ 480205 w 4068665"/>
                    <a:gd name="connsiteY115" fmla="*/ 344090 h 823447"/>
                    <a:gd name="connsiteX116" fmla="*/ 464115 w 4068665"/>
                    <a:gd name="connsiteY116" fmla="*/ 338930 h 823447"/>
                    <a:gd name="connsiteX117" fmla="*/ 448936 w 4068665"/>
                    <a:gd name="connsiteY117" fmla="*/ 334072 h 823447"/>
                    <a:gd name="connsiteX118" fmla="*/ 432847 w 4068665"/>
                    <a:gd name="connsiteY118" fmla="*/ 328608 h 823447"/>
                    <a:gd name="connsiteX119" fmla="*/ 417668 w 4068665"/>
                    <a:gd name="connsiteY119" fmla="*/ 323751 h 823447"/>
                    <a:gd name="connsiteX120" fmla="*/ 402489 w 4068665"/>
                    <a:gd name="connsiteY120" fmla="*/ 318135 h 823447"/>
                    <a:gd name="connsiteX121" fmla="*/ 388373 w 4068665"/>
                    <a:gd name="connsiteY121" fmla="*/ 313126 h 823447"/>
                    <a:gd name="connsiteX122" fmla="*/ 373195 w 4068665"/>
                    <a:gd name="connsiteY122" fmla="*/ 307510 h 823447"/>
                    <a:gd name="connsiteX123" fmla="*/ 359381 w 4068665"/>
                    <a:gd name="connsiteY123" fmla="*/ 302348 h 823447"/>
                    <a:gd name="connsiteX124" fmla="*/ 344203 w 4068665"/>
                    <a:gd name="connsiteY124" fmla="*/ 296581 h 823447"/>
                    <a:gd name="connsiteX125" fmla="*/ 330845 w 4068665"/>
                    <a:gd name="connsiteY125" fmla="*/ 291420 h 823447"/>
                    <a:gd name="connsiteX126" fmla="*/ 316729 w 4068665"/>
                    <a:gd name="connsiteY126" fmla="*/ 285500 h 823447"/>
                    <a:gd name="connsiteX127" fmla="*/ 303676 w 4068665"/>
                    <a:gd name="connsiteY127" fmla="*/ 280188 h 823447"/>
                    <a:gd name="connsiteX128" fmla="*/ 290318 w 4068665"/>
                    <a:gd name="connsiteY128" fmla="*/ 274268 h 823447"/>
                    <a:gd name="connsiteX129" fmla="*/ 277568 w 4068665"/>
                    <a:gd name="connsiteY129" fmla="*/ 268652 h 823447"/>
                    <a:gd name="connsiteX130" fmla="*/ 264362 w 4068665"/>
                    <a:gd name="connsiteY130" fmla="*/ 262580 h 823447"/>
                    <a:gd name="connsiteX131" fmla="*/ 252523 w 4068665"/>
                    <a:gd name="connsiteY131" fmla="*/ 257116 h 823447"/>
                    <a:gd name="connsiteX132" fmla="*/ 239470 w 4068665"/>
                    <a:gd name="connsiteY132" fmla="*/ 250589 h 823447"/>
                    <a:gd name="connsiteX133" fmla="*/ 228389 w 4068665"/>
                    <a:gd name="connsiteY133" fmla="*/ 245125 h 823447"/>
                    <a:gd name="connsiteX134" fmla="*/ 215639 w 4068665"/>
                    <a:gd name="connsiteY134" fmla="*/ 238598 h 823447"/>
                    <a:gd name="connsiteX135" fmla="*/ 205318 w 4068665"/>
                    <a:gd name="connsiteY135" fmla="*/ 233133 h 823447"/>
                    <a:gd name="connsiteX136" fmla="*/ 193023 w 4068665"/>
                    <a:gd name="connsiteY136" fmla="*/ 226304 h 823447"/>
                    <a:gd name="connsiteX137" fmla="*/ 183308 w 4068665"/>
                    <a:gd name="connsiteY137" fmla="*/ 220839 h 823447"/>
                    <a:gd name="connsiteX138" fmla="*/ 171468 w 4068665"/>
                    <a:gd name="connsiteY138" fmla="*/ 213705 h 823447"/>
                    <a:gd name="connsiteX139" fmla="*/ 162513 w 4068665"/>
                    <a:gd name="connsiteY139" fmla="*/ 208393 h 823447"/>
                    <a:gd name="connsiteX140" fmla="*/ 150522 w 4068665"/>
                    <a:gd name="connsiteY140" fmla="*/ 200651 h 823447"/>
                    <a:gd name="connsiteX141" fmla="*/ 142629 w 4068665"/>
                    <a:gd name="connsiteY141" fmla="*/ 195794 h 823447"/>
                    <a:gd name="connsiteX142" fmla="*/ 130789 w 4068665"/>
                    <a:gd name="connsiteY142" fmla="*/ 187597 h 823447"/>
                    <a:gd name="connsiteX143" fmla="*/ 124111 w 4068665"/>
                    <a:gd name="connsiteY143" fmla="*/ 182892 h 823447"/>
                    <a:gd name="connsiteX144" fmla="*/ 106504 w 4068665"/>
                    <a:gd name="connsiteY144" fmla="*/ 169838 h 823447"/>
                    <a:gd name="connsiteX145" fmla="*/ 13913 w 4068665"/>
                    <a:gd name="connsiteY145" fmla="*/ 63587 h 823447"/>
                    <a:gd name="connsiteX146" fmla="*/ 5565 w 4068665"/>
                    <a:gd name="connsiteY146" fmla="*/ 42185 h 823447"/>
                    <a:gd name="connsiteX147" fmla="*/ 2681 w 4068665"/>
                    <a:gd name="connsiteY147" fmla="*/ 31408 h 823447"/>
                    <a:gd name="connsiteX148" fmla="*/ -962 w 4068665"/>
                    <a:gd name="connsiteY148" fmla="*/ -467 h 823447"/>
                    <a:gd name="connsiteX149" fmla="*/ -962 w 4068665"/>
                    <a:gd name="connsiteY149" fmla="*/ -467 h 823447"/>
                    <a:gd name="connsiteX150" fmla="*/ -962 w 4068665"/>
                    <a:gd name="connsiteY150" fmla="*/ 292483 h 823447"/>
                    <a:gd name="connsiteX151" fmla="*/ 106504 w 4068665"/>
                    <a:gd name="connsiteY151" fmla="*/ 463396 h 823447"/>
                    <a:gd name="connsiteX152" fmla="*/ 123959 w 4068665"/>
                    <a:gd name="connsiteY152" fmla="*/ 476449 h 823447"/>
                    <a:gd name="connsiteX153" fmla="*/ 130789 w 4068665"/>
                    <a:gd name="connsiteY153" fmla="*/ 481155 h 823447"/>
                    <a:gd name="connsiteX154" fmla="*/ 142629 w 4068665"/>
                    <a:gd name="connsiteY154" fmla="*/ 489351 h 823447"/>
                    <a:gd name="connsiteX155" fmla="*/ 150219 w 4068665"/>
                    <a:gd name="connsiteY155" fmla="*/ 494056 h 823447"/>
                    <a:gd name="connsiteX156" fmla="*/ 162513 w 4068665"/>
                    <a:gd name="connsiteY156" fmla="*/ 501949 h 823447"/>
                    <a:gd name="connsiteX157" fmla="*/ 171316 w 4068665"/>
                    <a:gd name="connsiteY157" fmla="*/ 507262 h 823447"/>
                    <a:gd name="connsiteX158" fmla="*/ 183308 w 4068665"/>
                    <a:gd name="connsiteY158" fmla="*/ 514396 h 823447"/>
                    <a:gd name="connsiteX159" fmla="*/ 193478 w 4068665"/>
                    <a:gd name="connsiteY159" fmla="*/ 520164 h 823447"/>
                    <a:gd name="connsiteX160" fmla="*/ 205318 w 4068665"/>
                    <a:gd name="connsiteY160" fmla="*/ 526691 h 823447"/>
                    <a:gd name="connsiteX161" fmla="*/ 215942 w 4068665"/>
                    <a:gd name="connsiteY161" fmla="*/ 532307 h 823447"/>
                    <a:gd name="connsiteX162" fmla="*/ 228389 w 4068665"/>
                    <a:gd name="connsiteY162" fmla="*/ 538834 h 823447"/>
                    <a:gd name="connsiteX163" fmla="*/ 239621 w 4068665"/>
                    <a:gd name="connsiteY163" fmla="*/ 544298 h 823447"/>
                    <a:gd name="connsiteX164" fmla="*/ 252371 w 4068665"/>
                    <a:gd name="connsiteY164" fmla="*/ 550674 h 823447"/>
                    <a:gd name="connsiteX165" fmla="*/ 264362 w 4068665"/>
                    <a:gd name="connsiteY165" fmla="*/ 556138 h 823447"/>
                    <a:gd name="connsiteX166" fmla="*/ 277568 w 4068665"/>
                    <a:gd name="connsiteY166" fmla="*/ 562210 h 823447"/>
                    <a:gd name="connsiteX167" fmla="*/ 289863 w 4068665"/>
                    <a:gd name="connsiteY167" fmla="*/ 567674 h 823447"/>
                    <a:gd name="connsiteX168" fmla="*/ 303676 w 4068665"/>
                    <a:gd name="connsiteY168" fmla="*/ 573745 h 823447"/>
                    <a:gd name="connsiteX169" fmla="*/ 316729 w 4068665"/>
                    <a:gd name="connsiteY169" fmla="*/ 579058 h 823447"/>
                    <a:gd name="connsiteX170" fmla="*/ 330845 w 4068665"/>
                    <a:gd name="connsiteY170" fmla="*/ 584978 h 823447"/>
                    <a:gd name="connsiteX171" fmla="*/ 344203 w 4068665"/>
                    <a:gd name="connsiteY171" fmla="*/ 590138 h 823447"/>
                    <a:gd name="connsiteX172" fmla="*/ 359381 w 4068665"/>
                    <a:gd name="connsiteY172" fmla="*/ 595906 h 823447"/>
                    <a:gd name="connsiteX173" fmla="*/ 373346 w 4068665"/>
                    <a:gd name="connsiteY173" fmla="*/ 601218 h 823447"/>
                    <a:gd name="connsiteX174" fmla="*/ 388525 w 4068665"/>
                    <a:gd name="connsiteY174" fmla="*/ 606683 h 823447"/>
                    <a:gd name="connsiteX175" fmla="*/ 403704 w 4068665"/>
                    <a:gd name="connsiteY175" fmla="*/ 611843 h 823447"/>
                    <a:gd name="connsiteX176" fmla="*/ 418883 w 4068665"/>
                    <a:gd name="connsiteY176" fmla="*/ 617308 h 823447"/>
                    <a:gd name="connsiteX177" fmla="*/ 434061 w 4068665"/>
                    <a:gd name="connsiteY177" fmla="*/ 622469 h 823447"/>
                    <a:gd name="connsiteX178" fmla="*/ 449240 w 4068665"/>
                    <a:gd name="connsiteY178" fmla="*/ 627630 h 823447"/>
                    <a:gd name="connsiteX179" fmla="*/ 464419 w 4068665"/>
                    <a:gd name="connsiteY179" fmla="*/ 632638 h 823447"/>
                    <a:gd name="connsiteX180" fmla="*/ 479598 w 4068665"/>
                    <a:gd name="connsiteY180" fmla="*/ 637648 h 823447"/>
                    <a:gd name="connsiteX181" fmla="*/ 495838 w 4068665"/>
                    <a:gd name="connsiteY181" fmla="*/ 642657 h 823447"/>
                    <a:gd name="connsiteX182" fmla="*/ 512231 w 4068665"/>
                    <a:gd name="connsiteY182" fmla="*/ 647665 h 823447"/>
                    <a:gd name="connsiteX183" fmla="*/ 514205 w 4068665"/>
                    <a:gd name="connsiteY183" fmla="*/ 647665 h 823447"/>
                    <a:gd name="connsiteX184" fmla="*/ 526500 w 4068665"/>
                    <a:gd name="connsiteY184" fmla="*/ 651309 h 823447"/>
                    <a:gd name="connsiteX185" fmla="*/ 546536 w 4068665"/>
                    <a:gd name="connsiteY185" fmla="*/ 657077 h 823447"/>
                    <a:gd name="connsiteX186" fmla="*/ 561714 w 4068665"/>
                    <a:gd name="connsiteY186" fmla="*/ 661174 h 823447"/>
                    <a:gd name="connsiteX187" fmla="*/ 581599 w 4068665"/>
                    <a:gd name="connsiteY187" fmla="*/ 666639 h 823447"/>
                    <a:gd name="connsiteX188" fmla="*/ 596777 w 4068665"/>
                    <a:gd name="connsiteY188" fmla="*/ 670737 h 823447"/>
                    <a:gd name="connsiteX189" fmla="*/ 616813 w 4068665"/>
                    <a:gd name="connsiteY189" fmla="*/ 676050 h 823447"/>
                    <a:gd name="connsiteX190" fmla="*/ 633358 w 4068665"/>
                    <a:gd name="connsiteY190" fmla="*/ 680148 h 823447"/>
                    <a:gd name="connsiteX191" fmla="*/ 653546 w 4068665"/>
                    <a:gd name="connsiteY191" fmla="*/ 685157 h 823447"/>
                    <a:gd name="connsiteX192" fmla="*/ 658859 w 4068665"/>
                    <a:gd name="connsiteY192" fmla="*/ 686372 h 823447"/>
                    <a:gd name="connsiteX193" fmla="*/ 664778 w 4068665"/>
                    <a:gd name="connsiteY193" fmla="*/ 687737 h 823447"/>
                    <a:gd name="connsiteX194" fmla="*/ 721698 w 4068665"/>
                    <a:gd name="connsiteY194" fmla="*/ 700943 h 823447"/>
                    <a:gd name="connsiteX195" fmla="*/ 722609 w 4068665"/>
                    <a:gd name="connsiteY195" fmla="*/ 700943 h 823447"/>
                    <a:gd name="connsiteX196" fmla="*/ 780896 w 4068665"/>
                    <a:gd name="connsiteY196" fmla="*/ 713389 h 823447"/>
                    <a:gd name="connsiteX197" fmla="*/ 786967 w 4068665"/>
                    <a:gd name="connsiteY197" fmla="*/ 714604 h 823447"/>
                    <a:gd name="connsiteX198" fmla="*/ 791065 w 4068665"/>
                    <a:gd name="connsiteY198" fmla="*/ 714604 h 823447"/>
                    <a:gd name="connsiteX199" fmla="*/ 842521 w 4068665"/>
                    <a:gd name="connsiteY199" fmla="*/ 724773 h 823447"/>
                    <a:gd name="connsiteX200" fmla="*/ 852995 w 4068665"/>
                    <a:gd name="connsiteY200" fmla="*/ 726747 h 823447"/>
                    <a:gd name="connsiteX201" fmla="*/ 898531 w 4068665"/>
                    <a:gd name="connsiteY201" fmla="*/ 734943 h 823447"/>
                    <a:gd name="connsiteX202" fmla="*/ 906272 w 4068665"/>
                    <a:gd name="connsiteY202" fmla="*/ 736309 h 823447"/>
                    <a:gd name="connsiteX203" fmla="*/ 910826 w 4068665"/>
                    <a:gd name="connsiteY203" fmla="*/ 737220 h 823447"/>
                    <a:gd name="connsiteX204" fmla="*/ 961219 w 4068665"/>
                    <a:gd name="connsiteY204" fmla="*/ 745720 h 823447"/>
                    <a:gd name="connsiteX205" fmla="*/ 969264 w 4068665"/>
                    <a:gd name="connsiteY205" fmla="*/ 746935 h 823447"/>
                    <a:gd name="connsiteX206" fmla="*/ 1013281 w 4068665"/>
                    <a:gd name="connsiteY206" fmla="*/ 753916 h 823447"/>
                    <a:gd name="connsiteX207" fmla="*/ 1020569 w 4068665"/>
                    <a:gd name="connsiteY207" fmla="*/ 754979 h 823447"/>
                    <a:gd name="connsiteX208" fmla="*/ 1029220 w 4068665"/>
                    <a:gd name="connsiteY208" fmla="*/ 756194 h 823447"/>
                    <a:gd name="connsiteX209" fmla="*/ 1066257 w 4068665"/>
                    <a:gd name="connsiteY209" fmla="*/ 761658 h 823447"/>
                    <a:gd name="connsiteX210" fmla="*/ 1080220 w 4068665"/>
                    <a:gd name="connsiteY210" fmla="*/ 763631 h 823447"/>
                    <a:gd name="connsiteX211" fmla="*/ 1131221 w 4068665"/>
                    <a:gd name="connsiteY211" fmla="*/ 770614 h 823447"/>
                    <a:gd name="connsiteX212" fmla="*/ 1134106 w 4068665"/>
                    <a:gd name="connsiteY212" fmla="*/ 770614 h 823447"/>
                    <a:gd name="connsiteX213" fmla="*/ 1237320 w 4068665"/>
                    <a:gd name="connsiteY213" fmla="*/ 783060 h 823447"/>
                    <a:gd name="connsiteX214" fmla="*/ 1241874 w 4068665"/>
                    <a:gd name="connsiteY214" fmla="*/ 783060 h 823447"/>
                    <a:gd name="connsiteX215" fmla="*/ 1246581 w 4068665"/>
                    <a:gd name="connsiteY215" fmla="*/ 783060 h 823447"/>
                    <a:gd name="connsiteX216" fmla="*/ 1349491 w 4068665"/>
                    <a:gd name="connsiteY216" fmla="*/ 793686 h 823447"/>
                    <a:gd name="connsiteX217" fmla="*/ 1352224 w 4068665"/>
                    <a:gd name="connsiteY217" fmla="*/ 793686 h 823447"/>
                    <a:gd name="connsiteX218" fmla="*/ 1457716 w 4068665"/>
                    <a:gd name="connsiteY218" fmla="*/ 802641 h 823447"/>
                    <a:gd name="connsiteX219" fmla="*/ 1461359 w 4068665"/>
                    <a:gd name="connsiteY219" fmla="*/ 802641 h 823447"/>
                    <a:gd name="connsiteX220" fmla="*/ 1466521 w 4068665"/>
                    <a:gd name="connsiteY220" fmla="*/ 802641 h 823447"/>
                    <a:gd name="connsiteX221" fmla="*/ 1566548 w 4068665"/>
                    <a:gd name="connsiteY221" fmla="*/ 809623 h 823447"/>
                    <a:gd name="connsiteX222" fmla="*/ 1571860 w 4068665"/>
                    <a:gd name="connsiteY222" fmla="*/ 809623 h 823447"/>
                    <a:gd name="connsiteX223" fmla="*/ 1576263 w 4068665"/>
                    <a:gd name="connsiteY223" fmla="*/ 809623 h 823447"/>
                    <a:gd name="connsiteX224" fmla="*/ 1679933 w 4068665"/>
                    <a:gd name="connsiteY224" fmla="*/ 815239 h 823447"/>
                    <a:gd name="connsiteX225" fmla="*/ 1683272 w 4068665"/>
                    <a:gd name="connsiteY225" fmla="*/ 815239 h 823447"/>
                    <a:gd name="connsiteX226" fmla="*/ 1789523 w 4068665"/>
                    <a:gd name="connsiteY226" fmla="*/ 819489 h 823447"/>
                    <a:gd name="connsiteX227" fmla="*/ 1796659 w 4068665"/>
                    <a:gd name="connsiteY227" fmla="*/ 819489 h 823447"/>
                    <a:gd name="connsiteX228" fmla="*/ 1896990 w 4068665"/>
                    <a:gd name="connsiteY228" fmla="*/ 821918 h 823447"/>
                    <a:gd name="connsiteX229" fmla="*/ 1907918 w 4068665"/>
                    <a:gd name="connsiteY229" fmla="*/ 821918 h 823447"/>
                    <a:gd name="connsiteX230" fmla="*/ 2005214 w 4068665"/>
                    <a:gd name="connsiteY230" fmla="*/ 822980 h 823447"/>
                    <a:gd name="connsiteX231" fmla="*/ 2015839 w 4068665"/>
                    <a:gd name="connsiteY231" fmla="*/ 822980 h 823447"/>
                    <a:gd name="connsiteX232" fmla="*/ 2118599 w 4068665"/>
                    <a:gd name="connsiteY232" fmla="*/ 822980 h 823447"/>
                    <a:gd name="connsiteX233" fmla="*/ 2124823 w 4068665"/>
                    <a:gd name="connsiteY233" fmla="*/ 822980 h 823447"/>
                    <a:gd name="connsiteX234" fmla="*/ 2237448 w 4068665"/>
                    <a:gd name="connsiteY234" fmla="*/ 820855 h 823447"/>
                    <a:gd name="connsiteX235" fmla="*/ 2243976 w 4068665"/>
                    <a:gd name="connsiteY235" fmla="*/ 820855 h 823447"/>
                    <a:gd name="connsiteX236" fmla="*/ 2365406 w 4068665"/>
                    <a:gd name="connsiteY236" fmla="*/ 816605 h 823447"/>
                    <a:gd name="connsiteX237" fmla="*/ 2373299 w 4068665"/>
                    <a:gd name="connsiteY237" fmla="*/ 816605 h 823447"/>
                    <a:gd name="connsiteX238" fmla="*/ 2459666 w 4068665"/>
                    <a:gd name="connsiteY238" fmla="*/ 812203 h 823447"/>
                    <a:gd name="connsiteX239" fmla="*/ 2471050 w 4068665"/>
                    <a:gd name="connsiteY239" fmla="*/ 812203 h 823447"/>
                    <a:gd name="connsiteX240" fmla="*/ 2556202 w 4068665"/>
                    <a:gd name="connsiteY240" fmla="*/ 806891 h 823447"/>
                    <a:gd name="connsiteX241" fmla="*/ 2563186 w 4068665"/>
                    <a:gd name="connsiteY241" fmla="*/ 806891 h 823447"/>
                    <a:gd name="connsiteX242" fmla="*/ 2567586 w 4068665"/>
                    <a:gd name="connsiteY242" fmla="*/ 806891 h 823447"/>
                    <a:gd name="connsiteX243" fmla="*/ 2682338 w 4068665"/>
                    <a:gd name="connsiteY243" fmla="*/ 797783 h 823447"/>
                    <a:gd name="connsiteX244" fmla="*/ 2770830 w 4068665"/>
                    <a:gd name="connsiteY244" fmla="*/ 789435 h 823447"/>
                    <a:gd name="connsiteX245" fmla="*/ 2798001 w 4068665"/>
                    <a:gd name="connsiteY245" fmla="*/ 786551 h 823447"/>
                    <a:gd name="connsiteX246" fmla="*/ 2857500 w 4068665"/>
                    <a:gd name="connsiteY246" fmla="*/ 780024 h 823447"/>
                    <a:gd name="connsiteX247" fmla="*/ 2887858 w 4068665"/>
                    <a:gd name="connsiteY247" fmla="*/ 776382 h 823447"/>
                    <a:gd name="connsiteX248" fmla="*/ 2943412 w 4068665"/>
                    <a:gd name="connsiteY248" fmla="*/ 769399 h 823447"/>
                    <a:gd name="connsiteX249" fmla="*/ 2971797 w 4068665"/>
                    <a:gd name="connsiteY249" fmla="*/ 765756 h 823447"/>
                    <a:gd name="connsiteX250" fmla="*/ 3033879 w 4068665"/>
                    <a:gd name="connsiteY250" fmla="*/ 756952 h 823447"/>
                    <a:gd name="connsiteX251" fmla="*/ 3049058 w 4068665"/>
                    <a:gd name="connsiteY251" fmla="*/ 754828 h 823447"/>
                    <a:gd name="connsiteX252" fmla="*/ 3052700 w 4068665"/>
                    <a:gd name="connsiteY252" fmla="*/ 754828 h 823447"/>
                    <a:gd name="connsiteX253" fmla="*/ 3083058 w 4068665"/>
                    <a:gd name="connsiteY253" fmla="*/ 749971 h 823447"/>
                    <a:gd name="connsiteX254" fmla="*/ 3120245 w 4068665"/>
                    <a:gd name="connsiteY254" fmla="*/ 744051 h 823447"/>
                    <a:gd name="connsiteX255" fmla="*/ 3150603 w 4068665"/>
                    <a:gd name="connsiteY255" fmla="*/ 738890 h 823447"/>
                    <a:gd name="connsiteX256" fmla="*/ 3186120 w 4068665"/>
                    <a:gd name="connsiteY256" fmla="*/ 732667 h 823447"/>
                    <a:gd name="connsiteX257" fmla="*/ 3216478 w 4068665"/>
                    <a:gd name="connsiteY257" fmla="*/ 727051 h 823447"/>
                    <a:gd name="connsiteX258" fmla="*/ 3250630 w 4068665"/>
                    <a:gd name="connsiteY258" fmla="*/ 720676 h 823447"/>
                    <a:gd name="connsiteX259" fmla="*/ 3279774 w 4068665"/>
                    <a:gd name="connsiteY259" fmla="*/ 714756 h 823447"/>
                    <a:gd name="connsiteX260" fmla="*/ 3306945 w 4068665"/>
                    <a:gd name="connsiteY260" fmla="*/ 709292 h 823447"/>
                    <a:gd name="connsiteX261" fmla="*/ 3313926 w 4068665"/>
                    <a:gd name="connsiteY261" fmla="*/ 707773 h 823447"/>
                    <a:gd name="connsiteX262" fmla="*/ 3327436 w 4068665"/>
                    <a:gd name="connsiteY262" fmla="*/ 704889 h 823447"/>
                    <a:gd name="connsiteX263" fmla="*/ 3369783 w 4068665"/>
                    <a:gd name="connsiteY263" fmla="*/ 695479 h 823447"/>
                    <a:gd name="connsiteX264" fmla="*/ 3384052 w 4068665"/>
                    <a:gd name="connsiteY264" fmla="*/ 692140 h 823447"/>
                    <a:gd name="connsiteX265" fmla="*/ 3435812 w 4068665"/>
                    <a:gd name="connsiteY265" fmla="*/ 679845 h 823447"/>
                    <a:gd name="connsiteX266" fmla="*/ 3440972 w 4068665"/>
                    <a:gd name="connsiteY266" fmla="*/ 678478 h 823447"/>
                    <a:gd name="connsiteX267" fmla="*/ 3474517 w 4068665"/>
                    <a:gd name="connsiteY267" fmla="*/ 669826 h 823447"/>
                    <a:gd name="connsiteX268" fmla="*/ 3482562 w 4068665"/>
                    <a:gd name="connsiteY268" fmla="*/ 667701 h 823447"/>
                    <a:gd name="connsiteX269" fmla="*/ 3520813 w 4068665"/>
                    <a:gd name="connsiteY269" fmla="*/ 657077 h 823447"/>
                    <a:gd name="connsiteX270" fmla="*/ 3540848 w 4068665"/>
                    <a:gd name="connsiteY270" fmla="*/ 651460 h 823447"/>
                    <a:gd name="connsiteX271" fmla="*/ 3587903 w 4068665"/>
                    <a:gd name="connsiteY271" fmla="*/ 637344 h 823447"/>
                    <a:gd name="connsiteX272" fmla="*/ 3595493 w 4068665"/>
                    <a:gd name="connsiteY272" fmla="*/ 635067 h 823447"/>
                    <a:gd name="connsiteX273" fmla="*/ 3595493 w 4068665"/>
                    <a:gd name="connsiteY273" fmla="*/ 635067 h 823447"/>
                    <a:gd name="connsiteX274" fmla="*/ 3614616 w 4068665"/>
                    <a:gd name="connsiteY274" fmla="*/ 628844 h 823447"/>
                    <a:gd name="connsiteX275" fmla="*/ 3643760 w 4068665"/>
                    <a:gd name="connsiteY275" fmla="*/ 619281 h 823447"/>
                    <a:gd name="connsiteX276" fmla="*/ 3663645 w 4068665"/>
                    <a:gd name="connsiteY276" fmla="*/ 612299 h 823447"/>
                    <a:gd name="connsiteX277" fmla="*/ 3688387 w 4068665"/>
                    <a:gd name="connsiteY277" fmla="*/ 603495 h 823447"/>
                    <a:gd name="connsiteX278" fmla="*/ 3689752 w 4068665"/>
                    <a:gd name="connsiteY278" fmla="*/ 603495 h 823447"/>
                    <a:gd name="connsiteX279" fmla="*/ 3700377 w 4068665"/>
                    <a:gd name="connsiteY279" fmla="*/ 599549 h 823447"/>
                    <a:gd name="connsiteX280" fmla="*/ 3730734 w 4068665"/>
                    <a:gd name="connsiteY280" fmla="*/ 587558 h 823447"/>
                    <a:gd name="connsiteX281" fmla="*/ 3745913 w 4068665"/>
                    <a:gd name="connsiteY281" fmla="*/ 581638 h 823447"/>
                    <a:gd name="connsiteX282" fmla="*/ 3764431 w 4068665"/>
                    <a:gd name="connsiteY282" fmla="*/ 574049 h 823447"/>
                    <a:gd name="connsiteX283" fmla="*/ 3770958 w 4068665"/>
                    <a:gd name="connsiteY283" fmla="*/ 571165 h 823447"/>
                    <a:gd name="connsiteX284" fmla="*/ 3784164 w 4068665"/>
                    <a:gd name="connsiteY284" fmla="*/ 565245 h 823447"/>
                    <a:gd name="connsiteX285" fmla="*/ 3807540 w 4068665"/>
                    <a:gd name="connsiteY285" fmla="*/ 554620 h 823447"/>
                    <a:gd name="connsiteX286" fmla="*/ 3820441 w 4068665"/>
                    <a:gd name="connsiteY286" fmla="*/ 548548 h 823447"/>
                    <a:gd name="connsiteX287" fmla="*/ 3828334 w 4068665"/>
                    <a:gd name="connsiteY287" fmla="*/ 544754 h 823447"/>
                    <a:gd name="connsiteX288" fmla="*/ 3843513 w 4068665"/>
                    <a:gd name="connsiteY288" fmla="*/ 536708 h 823447"/>
                    <a:gd name="connsiteX289" fmla="*/ 3852620 w 4068665"/>
                    <a:gd name="connsiteY289" fmla="*/ 532003 h 823447"/>
                    <a:gd name="connsiteX290" fmla="*/ 3882978 w 4068665"/>
                    <a:gd name="connsiteY290" fmla="*/ 515763 h 823447"/>
                    <a:gd name="connsiteX291" fmla="*/ 3882978 w 4068665"/>
                    <a:gd name="connsiteY291" fmla="*/ 515763 h 823447"/>
                    <a:gd name="connsiteX292" fmla="*/ 3887076 w 4068665"/>
                    <a:gd name="connsiteY292" fmla="*/ 513333 h 823447"/>
                    <a:gd name="connsiteX293" fmla="*/ 3910906 w 4068665"/>
                    <a:gd name="connsiteY293" fmla="*/ 498155 h 823447"/>
                    <a:gd name="connsiteX294" fmla="*/ 3919255 w 4068665"/>
                    <a:gd name="connsiteY294" fmla="*/ 492691 h 823447"/>
                    <a:gd name="connsiteX295" fmla="*/ 3928362 w 4068665"/>
                    <a:gd name="connsiteY295" fmla="*/ 486771 h 823447"/>
                    <a:gd name="connsiteX296" fmla="*/ 3937621 w 4068665"/>
                    <a:gd name="connsiteY296" fmla="*/ 480244 h 823447"/>
                    <a:gd name="connsiteX297" fmla="*/ 3944754 w 4068665"/>
                    <a:gd name="connsiteY297" fmla="*/ 475083 h 823447"/>
                    <a:gd name="connsiteX298" fmla="*/ 3967372 w 4068665"/>
                    <a:gd name="connsiteY298" fmla="*/ 457931 h 823447"/>
                    <a:gd name="connsiteX299" fmla="*/ 3967372 w 4068665"/>
                    <a:gd name="connsiteY299" fmla="*/ 457931 h 823447"/>
                    <a:gd name="connsiteX300" fmla="*/ 3967372 w 4068665"/>
                    <a:gd name="connsiteY300" fmla="*/ 457931 h 823447"/>
                    <a:gd name="connsiteX301" fmla="*/ 3986952 w 4068665"/>
                    <a:gd name="connsiteY301" fmla="*/ 440931 h 823447"/>
                    <a:gd name="connsiteX302" fmla="*/ 3992416 w 4068665"/>
                    <a:gd name="connsiteY302" fmla="*/ 435618 h 823447"/>
                    <a:gd name="connsiteX303" fmla="*/ 3999095 w 4068665"/>
                    <a:gd name="connsiteY303" fmla="*/ 429395 h 823447"/>
                    <a:gd name="connsiteX304" fmla="*/ 4005469 w 4068665"/>
                    <a:gd name="connsiteY304" fmla="*/ 422413 h 823447"/>
                    <a:gd name="connsiteX305" fmla="*/ 4010328 w 4068665"/>
                    <a:gd name="connsiteY305" fmla="*/ 417101 h 823447"/>
                    <a:gd name="connsiteX306" fmla="*/ 4025506 w 4068665"/>
                    <a:gd name="connsiteY306" fmla="*/ 399341 h 823447"/>
                    <a:gd name="connsiteX307" fmla="*/ 4025506 w 4068665"/>
                    <a:gd name="connsiteY307" fmla="*/ 399341 h 823447"/>
                    <a:gd name="connsiteX308" fmla="*/ 4025506 w 4068665"/>
                    <a:gd name="connsiteY308" fmla="*/ 398430 h 823447"/>
                    <a:gd name="connsiteX309" fmla="*/ 4037346 w 4068665"/>
                    <a:gd name="connsiteY309" fmla="*/ 380975 h 823447"/>
                    <a:gd name="connsiteX310" fmla="*/ 4040533 w 4068665"/>
                    <a:gd name="connsiteY310" fmla="*/ 375359 h 823447"/>
                    <a:gd name="connsiteX311" fmla="*/ 4044632 w 4068665"/>
                    <a:gd name="connsiteY311" fmla="*/ 368377 h 823447"/>
                    <a:gd name="connsiteX312" fmla="*/ 4047515 w 4068665"/>
                    <a:gd name="connsiteY312" fmla="*/ 362153 h 823447"/>
                    <a:gd name="connsiteX313" fmla="*/ 4050400 w 4068665"/>
                    <a:gd name="connsiteY313" fmla="*/ 356082 h 823447"/>
                    <a:gd name="connsiteX314" fmla="*/ 4055864 w 4068665"/>
                    <a:gd name="connsiteY314" fmla="*/ 340903 h 823447"/>
                    <a:gd name="connsiteX315" fmla="*/ 4057381 w 4068665"/>
                    <a:gd name="connsiteY315" fmla="*/ 336804 h 823447"/>
                    <a:gd name="connsiteX316" fmla="*/ 4057381 w 4068665"/>
                    <a:gd name="connsiteY316" fmla="*/ 335742 h 823447"/>
                    <a:gd name="connsiteX317" fmla="*/ 4061328 w 4068665"/>
                    <a:gd name="connsiteY317" fmla="*/ 317527 h 823447"/>
                    <a:gd name="connsiteX318" fmla="*/ 4061328 w 4068665"/>
                    <a:gd name="connsiteY318" fmla="*/ 313126 h 823447"/>
                    <a:gd name="connsiteX319" fmla="*/ 4062542 w 4068665"/>
                    <a:gd name="connsiteY319" fmla="*/ 300983 h 823447"/>
                    <a:gd name="connsiteX320" fmla="*/ 4062542 w 4068665"/>
                    <a:gd name="connsiteY320" fmla="*/ 296126 h 823447"/>
                    <a:gd name="connsiteX321" fmla="*/ 4062542 w 4068665"/>
                    <a:gd name="connsiteY321" fmla="*/ 3176 h 823447"/>
                    <a:gd name="connsiteX322" fmla="*/ 4067704 w 4068665"/>
                    <a:gd name="connsiteY322" fmla="*/ 20479 h 823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</a:cxnLst>
                  <a:rect l="l" t="t" r="r" b="b"/>
                  <a:pathLst>
                    <a:path w="4068665" h="823447">
                      <a:moveTo>
                        <a:pt x="4067704" y="20479"/>
                      </a:moveTo>
                      <a:cubicBezTo>
                        <a:pt x="4067704" y="21952"/>
                        <a:pt x="4067704" y="23409"/>
                        <a:pt x="4067704" y="24881"/>
                      </a:cubicBezTo>
                      <a:cubicBezTo>
                        <a:pt x="4066792" y="31393"/>
                        <a:pt x="4065275" y="37829"/>
                        <a:pt x="4063453" y="44158"/>
                      </a:cubicBezTo>
                      <a:cubicBezTo>
                        <a:pt x="4063453" y="45524"/>
                        <a:pt x="4062390" y="46891"/>
                        <a:pt x="4062088" y="48105"/>
                      </a:cubicBezTo>
                      <a:cubicBezTo>
                        <a:pt x="4060416" y="53114"/>
                        <a:pt x="4058595" y="57971"/>
                        <a:pt x="4056472" y="63283"/>
                      </a:cubicBezTo>
                      <a:cubicBezTo>
                        <a:pt x="4055560" y="65257"/>
                        <a:pt x="4054650" y="67382"/>
                        <a:pt x="4053587" y="69355"/>
                      </a:cubicBezTo>
                      <a:cubicBezTo>
                        <a:pt x="4051461" y="73757"/>
                        <a:pt x="4049184" y="78159"/>
                        <a:pt x="4046605" y="82560"/>
                      </a:cubicBezTo>
                      <a:lnTo>
                        <a:pt x="4043416" y="88176"/>
                      </a:lnTo>
                      <a:cubicBezTo>
                        <a:pt x="4039773" y="94096"/>
                        <a:pt x="4035827" y="99864"/>
                        <a:pt x="4031578" y="105632"/>
                      </a:cubicBezTo>
                      <a:lnTo>
                        <a:pt x="4031578" y="106543"/>
                      </a:lnTo>
                      <a:cubicBezTo>
                        <a:pt x="4027024" y="112462"/>
                        <a:pt x="4021864" y="118534"/>
                        <a:pt x="4016399" y="124454"/>
                      </a:cubicBezTo>
                      <a:cubicBezTo>
                        <a:pt x="4014880" y="126275"/>
                        <a:pt x="4013211" y="127945"/>
                        <a:pt x="4011541" y="129766"/>
                      </a:cubicBezTo>
                      <a:cubicBezTo>
                        <a:pt x="4007443" y="134168"/>
                        <a:pt x="4003042" y="138570"/>
                        <a:pt x="3998488" y="142972"/>
                      </a:cubicBezTo>
                      <a:lnTo>
                        <a:pt x="3993024" y="148285"/>
                      </a:lnTo>
                      <a:cubicBezTo>
                        <a:pt x="3986800" y="153901"/>
                        <a:pt x="3980426" y="159669"/>
                        <a:pt x="3973442" y="165285"/>
                      </a:cubicBezTo>
                      <a:cubicBezTo>
                        <a:pt x="3973442" y="165285"/>
                        <a:pt x="3973442" y="165285"/>
                        <a:pt x="3973442" y="165285"/>
                      </a:cubicBezTo>
                      <a:cubicBezTo>
                        <a:pt x="3966309" y="171053"/>
                        <a:pt x="3958264" y="176821"/>
                        <a:pt x="3950826" y="182589"/>
                      </a:cubicBezTo>
                      <a:lnTo>
                        <a:pt x="3943541" y="187749"/>
                      </a:lnTo>
                      <a:cubicBezTo>
                        <a:pt x="3937621" y="191848"/>
                        <a:pt x="3931549" y="196097"/>
                        <a:pt x="3925175" y="200196"/>
                      </a:cubicBezTo>
                      <a:lnTo>
                        <a:pt x="3916826" y="205660"/>
                      </a:lnTo>
                      <a:cubicBezTo>
                        <a:pt x="3909236" y="210517"/>
                        <a:pt x="3901647" y="215374"/>
                        <a:pt x="3892996" y="220839"/>
                      </a:cubicBezTo>
                      <a:lnTo>
                        <a:pt x="3889049" y="223268"/>
                      </a:lnTo>
                      <a:cubicBezTo>
                        <a:pt x="3879183" y="228884"/>
                        <a:pt x="3869012" y="234348"/>
                        <a:pt x="3858692" y="239964"/>
                      </a:cubicBezTo>
                      <a:lnTo>
                        <a:pt x="3849585" y="244669"/>
                      </a:lnTo>
                      <a:lnTo>
                        <a:pt x="3826057" y="256509"/>
                      </a:lnTo>
                      <a:lnTo>
                        <a:pt x="3813156" y="262580"/>
                      </a:lnTo>
                      <a:cubicBezTo>
                        <a:pt x="3805566" y="266072"/>
                        <a:pt x="3797977" y="269715"/>
                        <a:pt x="3789780" y="273205"/>
                      </a:cubicBezTo>
                      <a:lnTo>
                        <a:pt x="3776726" y="279125"/>
                      </a:lnTo>
                      <a:lnTo>
                        <a:pt x="3751529" y="289599"/>
                      </a:lnTo>
                      <a:lnTo>
                        <a:pt x="3736350" y="295519"/>
                      </a:lnTo>
                      <a:cubicBezTo>
                        <a:pt x="3726334" y="299616"/>
                        <a:pt x="3715859" y="303563"/>
                        <a:pt x="3705993" y="307510"/>
                      </a:cubicBezTo>
                      <a:lnTo>
                        <a:pt x="3695368" y="311456"/>
                      </a:lnTo>
                      <a:cubicBezTo>
                        <a:pt x="3686867" y="314644"/>
                        <a:pt x="3678064" y="317679"/>
                        <a:pt x="3669413" y="320715"/>
                      </a:cubicBezTo>
                      <a:cubicBezTo>
                        <a:pt x="3660760" y="323751"/>
                        <a:pt x="3656208" y="325572"/>
                        <a:pt x="3649376" y="327850"/>
                      </a:cubicBezTo>
                      <a:lnTo>
                        <a:pt x="3621144" y="337108"/>
                      </a:lnTo>
                      <a:lnTo>
                        <a:pt x="3601109" y="343635"/>
                      </a:lnTo>
                      <a:lnTo>
                        <a:pt x="3593368" y="346063"/>
                      </a:lnTo>
                      <a:cubicBezTo>
                        <a:pt x="3578189" y="350921"/>
                        <a:pt x="3561795" y="355626"/>
                        <a:pt x="3545554" y="360331"/>
                      </a:cubicBezTo>
                      <a:cubicBezTo>
                        <a:pt x="3539178" y="362305"/>
                        <a:pt x="3532501" y="364126"/>
                        <a:pt x="3525821" y="365947"/>
                      </a:cubicBezTo>
                      <a:cubicBezTo>
                        <a:pt x="3513223" y="369591"/>
                        <a:pt x="3500474" y="373082"/>
                        <a:pt x="3487418" y="376573"/>
                      </a:cubicBezTo>
                      <a:lnTo>
                        <a:pt x="3445981" y="387350"/>
                      </a:lnTo>
                      <a:lnTo>
                        <a:pt x="3440668" y="388716"/>
                      </a:lnTo>
                      <a:cubicBezTo>
                        <a:pt x="3423668" y="392814"/>
                        <a:pt x="3406516" y="397065"/>
                        <a:pt x="3389060" y="401010"/>
                      </a:cubicBezTo>
                      <a:lnTo>
                        <a:pt x="3374641" y="404350"/>
                      </a:lnTo>
                      <a:lnTo>
                        <a:pt x="3332444" y="413761"/>
                      </a:lnTo>
                      <a:lnTo>
                        <a:pt x="3318631" y="416645"/>
                      </a:lnTo>
                      <a:lnTo>
                        <a:pt x="3284782" y="423627"/>
                      </a:lnTo>
                      <a:lnTo>
                        <a:pt x="3255488" y="429546"/>
                      </a:lnTo>
                      <a:lnTo>
                        <a:pt x="3221488" y="435922"/>
                      </a:lnTo>
                      <a:lnTo>
                        <a:pt x="3191131" y="441538"/>
                      </a:lnTo>
                      <a:lnTo>
                        <a:pt x="3154397" y="447002"/>
                      </a:lnTo>
                      <a:lnTo>
                        <a:pt x="3124040" y="452164"/>
                      </a:lnTo>
                      <a:lnTo>
                        <a:pt x="3086397" y="458083"/>
                      </a:lnTo>
                      <a:lnTo>
                        <a:pt x="3056039" y="462940"/>
                      </a:lnTo>
                      <a:lnTo>
                        <a:pt x="3037218" y="465672"/>
                      </a:lnTo>
                      <a:lnTo>
                        <a:pt x="2975135" y="474476"/>
                      </a:lnTo>
                      <a:lnTo>
                        <a:pt x="2946751" y="478119"/>
                      </a:lnTo>
                      <a:lnTo>
                        <a:pt x="2891198" y="485101"/>
                      </a:lnTo>
                      <a:lnTo>
                        <a:pt x="2860841" y="488744"/>
                      </a:lnTo>
                      <a:lnTo>
                        <a:pt x="2801643" y="495271"/>
                      </a:lnTo>
                      <a:lnTo>
                        <a:pt x="2774321" y="498155"/>
                      </a:lnTo>
                      <a:cubicBezTo>
                        <a:pt x="2745179" y="501039"/>
                        <a:pt x="2715731" y="503923"/>
                        <a:pt x="2685829" y="506503"/>
                      </a:cubicBezTo>
                      <a:cubicBezTo>
                        <a:pt x="2647730" y="509843"/>
                        <a:pt x="2609480" y="512832"/>
                        <a:pt x="2571229" y="515459"/>
                      </a:cubicBezTo>
                      <a:lnTo>
                        <a:pt x="2559543" y="516369"/>
                      </a:lnTo>
                      <a:cubicBezTo>
                        <a:pt x="2531309" y="518343"/>
                        <a:pt x="2503077" y="520164"/>
                        <a:pt x="2474692" y="521682"/>
                      </a:cubicBezTo>
                      <a:lnTo>
                        <a:pt x="2463004" y="521682"/>
                      </a:lnTo>
                      <a:cubicBezTo>
                        <a:pt x="2434318" y="523352"/>
                        <a:pt x="2405630" y="524870"/>
                        <a:pt x="2376942" y="526084"/>
                      </a:cubicBezTo>
                      <a:lnTo>
                        <a:pt x="2368745" y="526084"/>
                      </a:lnTo>
                      <a:cubicBezTo>
                        <a:pt x="2328369" y="527905"/>
                        <a:pt x="2287843" y="529271"/>
                        <a:pt x="2247315" y="530334"/>
                      </a:cubicBezTo>
                      <a:lnTo>
                        <a:pt x="2240637" y="530334"/>
                      </a:lnTo>
                      <a:cubicBezTo>
                        <a:pt x="2203144" y="531396"/>
                        <a:pt x="2165653" y="532003"/>
                        <a:pt x="2128162" y="532459"/>
                      </a:cubicBezTo>
                      <a:lnTo>
                        <a:pt x="2121786" y="532459"/>
                      </a:lnTo>
                      <a:cubicBezTo>
                        <a:pt x="2087482" y="532459"/>
                        <a:pt x="2053330" y="532459"/>
                        <a:pt x="2019178" y="532459"/>
                      </a:cubicBezTo>
                      <a:lnTo>
                        <a:pt x="2008249" y="532459"/>
                      </a:lnTo>
                      <a:cubicBezTo>
                        <a:pt x="1975767" y="532459"/>
                        <a:pt x="1943436" y="532110"/>
                        <a:pt x="1911105" y="531396"/>
                      </a:cubicBezTo>
                      <a:lnTo>
                        <a:pt x="1900177" y="531396"/>
                      </a:lnTo>
                      <a:cubicBezTo>
                        <a:pt x="1866632" y="530789"/>
                        <a:pt x="1833238" y="529984"/>
                        <a:pt x="1799997" y="528968"/>
                      </a:cubicBezTo>
                      <a:lnTo>
                        <a:pt x="1792712" y="528968"/>
                      </a:lnTo>
                      <a:cubicBezTo>
                        <a:pt x="1757040" y="527754"/>
                        <a:pt x="1721675" y="526342"/>
                        <a:pt x="1686461" y="524718"/>
                      </a:cubicBezTo>
                      <a:lnTo>
                        <a:pt x="1682058" y="524718"/>
                      </a:lnTo>
                      <a:cubicBezTo>
                        <a:pt x="1647298" y="523094"/>
                        <a:pt x="1612842" y="521227"/>
                        <a:pt x="1578540" y="519101"/>
                      </a:cubicBezTo>
                      <a:lnTo>
                        <a:pt x="1568673" y="519101"/>
                      </a:lnTo>
                      <a:cubicBezTo>
                        <a:pt x="1534977" y="516976"/>
                        <a:pt x="1501735" y="514700"/>
                        <a:pt x="1468644" y="512119"/>
                      </a:cubicBezTo>
                      <a:lnTo>
                        <a:pt x="1459841" y="511360"/>
                      </a:lnTo>
                      <a:cubicBezTo>
                        <a:pt x="1424475" y="508628"/>
                        <a:pt x="1388956" y="505638"/>
                        <a:pt x="1353590" y="502405"/>
                      </a:cubicBezTo>
                      <a:lnTo>
                        <a:pt x="1350859" y="502405"/>
                      </a:lnTo>
                      <a:cubicBezTo>
                        <a:pt x="1316251" y="499065"/>
                        <a:pt x="1281946" y="495529"/>
                        <a:pt x="1247946" y="491780"/>
                      </a:cubicBezTo>
                      <a:lnTo>
                        <a:pt x="1238687" y="490717"/>
                      </a:lnTo>
                      <a:cubicBezTo>
                        <a:pt x="1203776" y="486771"/>
                        <a:pt x="1169471" y="482672"/>
                        <a:pt x="1135471" y="478271"/>
                      </a:cubicBezTo>
                      <a:lnTo>
                        <a:pt x="1132588" y="478271"/>
                      </a:lnTo>
                      <a:lnTo>
                        <a:pt x="1081738" y="471288"/>
                      </a:lnTo>
                      <a:lnTo>
                        <a:pt x="1067471" y="469315"/>
                      </a:lnTo>
                      <a:lnTo>
                        <a:pt x="1030585" y="463851"/>
                      </a:lnTo>
                      <a:lnTo>
                        <a:pt x="1014649" y="461574"/>
                      </a:lnTo>
                      <a:lnTo>
                        <a:pt x="970630" y="454592"/>
                      </a:lnTo>
                      <a:lnTo>
                        <a:pt x="962585" y="453377"/>
                      </a:lnTo>
                      <a:lnTo>
                        <a:pt x="912192" y="444877"/>
                      </a:lnTo>
                      <a:lnTo>
                        <a:pt x="900048" y="442601"/>
                      </a:lnTo>
                      <a:cubicBezTo>
                        <a:pt x="884870" y="440020"/>
                        <a:pt x="869691" y="437136"/>
                        <a:pt x="854512" y="434404"/>
                      </a:cubicBezTo>
                      <a:lnTo>
                        <a:pt x="843888" y="432430"/>
                      </a:lnTo>
                      <a:lnTo>
                        <a:pt x="792432" y="422261"/>
                      </a:lnTo>
                      <a:lnTo>
                        <a:pt x="782261" y="420288"/>
                      </a:lnTo>
                      <a:cubicBezTo>
                        <a:pt x="762529" y="416189"/>
                        <a:pt x="743101" y="412091"/>
                        <a:pt x="723975" y="407841"/>
                      </a:cubicBezTo>
                      <a:lnTo>
                        <a:pt x="723065" y="407841"/>
                      </a:lnTo>
                      <a:cubicBezTo>
                        <a:pt x="703787" y="403591"/>
                        <a:pt x="684814" y="399189"/>
                        <a:pt x="666144" y="394636"/>
                      </a:cubicBezTo>
                      <a:lnTo>
                        <a:pt x="654912" y="392055"/>
                      </a:lnTo>
                      <a:lnTo>
                        <a:pt x="634876" y="387046"/>
                      </a:lnTo>
                      <a:lnTo>
                        <a:pt x="618028" y="382949"/>
                      </a:lnTo>
                      <a:lnTo>
                        <a:pt x="598295" y="377787"/>
                      </a:lnTo>
                      <a:lnTo>
                        <a:pt x="582205" y="373537"/>
                      </a:lnTo>
                      <a:lnTo>
                        <a:pt x="562321" y="368073"/>
                      </a:lnTo>
                      <a:lnTo>
                        <a:pt x="547142" y="363975"/>
                      </a:lnTo>
                      <a:lnTo>
                        <a:pt x="526955" y="358055"/>
                      </a:lnTo>
                      <a:lnTo>
                        <a:pt x="512990" y="354108"/>
                      </a:lnTo>
                      <a:lnTo>
                        <a:pt x="496142" y="348947"/>
                      </a:lnTo>
                      <a:lnTo>
                        <a:pt x="480205" y="344090"/>
                      </a:lnTo>
                      <a:lnTo>
                        <a:pt x="464115" y="338930"/>
                      </a:lnTo>
                      <a:lnTo>
                        <a:pt x="448936" y="334072"/>
                      </a:lnTo>
                      <a:lnTo>
                        <a:pt x="432847" y="328608"/>
                      </a:lnTo>
                      <a:lnTo>
                        <a:pt x="417668" y="323751"/>
                      </a:lnTo>
                      <a:lnTo>
                        <a:pt x="402489" y="318135"/>
                      </a:lnTo>
                      <a:lnTo>
                        <a:pt x="388373" y="313126"/>
                      </a:lnTo>
                      <a:lnTo>
                        <a:pt x="373195" y="307510"/>
                      </a:lnTo>
                      <a:lnTo>
                        <a:pt x="359381" y="302348"/>
                      </a:lnTo>
                      <a:lnTo>
                        <a:pt x="344203" y="296581"/>
                      </a:lnTo>
                      <a:lnTo>
                        <a:pt x="330845" y="291420"/>
                      </a:lnTo>
                      <a:lnTo>
                        <a:pt x="316729" y="285500"/>
                      </a:lnTo>
                      <a:lnTo>
                        <a:pt x="303676" y="280188"/>
                      </a:lnTo>
                      <a:lnTo>
                        <a:pt x="290318" y="274268"/>
                      </a:lnTo>
                      <a:cubicBezTo>
                        <a:pt x="286069" y="272447"/>
                        <a:pt x="281666" y="270625"/>
                        <a:pt x="277568" y="268652"/>
                      </a:cubicBezTo>
                      <a:lnTo>
                        <a:pt x="264362" y="262580"/>
                      </a:lnTo>
                      <a:lnTo>
                        <a:pt x="252523" y="257116"/>
                      </a:lnTo>
                      <a:lnTo>
                        <a:pt x="239470" y="250589"/>
                      </a:lnTo>
                      <a:lnTo>
                        <a:pt x="228389" y="245125"/>
                      </a:lnTo>
                      <a:lnTo>
                        <a:pt x="215639" y="238598"/>
                      </a:lnTo>
                      <a:lnTo>
                        <a:pt x="205318" y="233133"/>
                      </a:lnTo>
                      <a:lnTo>
                        <a:pt x="193023" y="226304"/>
                      </a:lnTo>
                      <a:lnTo>
                        <a:pt x="183308" y="220839"/>
                      </a:lnTo>
                      <a:cubicBezTo>
                        <a:pt x="179210" y="218562"/>
                        <a:pt x="175415" y="216133"/>
                        <a:pt x="171468" y="213705"/>
                      </a:cubicBezTo>
                      <a:lnTo>
                        <a:pt x="162513" y="208393"/>
                      </a:lnTo>
                      <a:lnTo>
                        <a:pt x="150522" y="200651"/>
                      </a:lnTo>
                      <a:lnTo>
                        <a:pt x="142629" y="195794"/>
                      </a:lnTo>
                      <a:lnTo>
                        <a:pt x="130789" y="187597"/>
                      </a:lnTo>
                      <a:lnTo>
                        <a:pt x="124111" y="182892"/>
                      </a:lnTo>
                      <a:cubicBezTo>
                        <a:pt x="118040" y="178642"/>
                        <a:pt x="112120" y="174241"/>
                        <a:pt x="106504" y="169838"/>
                      </a:cubicBezTo>
                      <a:cubicBezTo>
                        <a:pt x="67677" y="142243"/>
                        <a:pt x="35938" y="105830"/>
                        <a:pt x="13913" y="63587"/>
                      </a:cubicBezTo>
                      <a:cubicBezTo>
                        <a:pt x="10680" y="56635"/>
                        <a:pt x="7887" y="49486"/>
                        <a:pt x="5565" y="42185"/>
                      </a:cubicBezTo>
                      <a:cubicBezTo>
                        <a:pt x="4502" y="38542"/>
                        <a:pt x="3591" y="35051"/>
                        <a:pt x="2681" y="31408"/>
                      </a:cubicBezTo>
                      <a:cubicBezTo>
                        <a:pt x="267" y="20950"/>
                        <a:pt x="-947" y="10264"/>
                        <a:pt x="-962" y="-467"/>
                      </a:cubicBezTo>
                      <a:lnTo>
                        <a:pt x="-962" y="-467"/>
                      </a:lnTo>
                      <a:lnTo>
                        <a:pt x="-962" y="292483"/>
                      </a:lnTo>
                      <a:cubicBezTo>
                        <a:pt x="-962" y="349099"/>
                        <a:pt x="33646" y="406778"/>
                        <a:pt x="106504" y="463396"/>
                      </a:cubicBezTo>
                      <a:cubicBezTo>
                        <a:pt x="112120" y="467797"/>
                        <a:pt x="118040" y="472199"/>
                        <a:pt x="123959" y="476449"/>
                      </a:cubicBezTo>
                      <a:lnTo>
                        <a:pt x="130789" y="481155"/>
                      </a:lnTo>
                      <a:lnTo>
                        <a:pt x="142629" y="489351"/>
                      </a:lnTo>
                      <a:lnTo>
                        <a:pt x="150219" y="494056"/>
                      </a:lnTo>
                      <a:cubicBezTo>
                        <a:pt x="154165" y="496789"/>
                        <a:pt x="158263" y="499369"/>
                        <a:pt x="162513" y="501949"/>
                      </a:cubicBezTo>
                      <a:lnTo>
                        <a:pt x="171316" y="507262"/>
                      </a:lnTo>
                      <a:cubicBezTo>
                        <a:pt x="175263" y="509691"/>
                        <a:pt x="179210" y="512119"/>
                        <a:pt x="183308" y="514396"/>
                      </a:cubicBezTo>
                      <a:lnTo>
                        <a:pt x="193478" y="520164"/>
                      </a:lnTo>
                      <a:lnTo>
                        <a:pt x="205318" y="526691"/>
                      </a:lnTo>
                      <a:lnTo>
                        <a:pt x="215942" y="532307"/>
                      </a:lnTo>
                      <a:lnTo>
                        <a:pt x="228389" y="538834"/>
                      </a:lnTo>
                      <a:lnTo>
                        <a:pt x="239621" y="544298"/>
                      </a:lnTo>
                      <a:lnTo>
                        <a:pt x="252371" y="550674"/>
                      </a:lnTo>
                      <a:lnTo>
                        <a:pt x="264362" y="556138"/>
                      </a:lnTo>
                      <a:lnTo>
                        <a:pt x="277568" y="562210"/>
                      </a:lnTo>
                      <a:lnTo>
                        <a:pt x="289863" y="567674"/>
                      </a:lnTo>
                      <a:lnTo>
                        <a:pt x="303676" y="573745"/>
                      </a:lnTo>
                      <a:lnTo>
                        <a:pt x="316729" y="579058"/>
                      </a:lnTo>
                      <a:lnTo>
                        <a:pt x="330845" y="584978"/>
                      </a:lnTo>
                      <a:lnTo>
                        <a:pt x="344203" y="590138"/>
                      </a:lnTo>
                      <a:lnTo>
                        <a:pt x="359381" y="595906"/>
                      </a:lnTo>
                      <a:lnTo>
                        <a:pt x="373346" y="601218"/>
                      </a:lnTo>
                      <a:lnTo>
                        <a:pt x="388525" y="606683"/>
                      </a:lnTo>
                      <a:lnTo>
                        <a:pt x="403704" y="611843"/>
                      </a:lnTo>
                      <a:lnTo>
                        <a:pt x="418883" y="617308"/>
                      </a:lnTo>
                      <a:lnTo>
                        <a:pt x="434061" y="622469"/>
                      </a:lnTo>
                      <a:lnTo>
                        <a:pt x="449240" y="627630"/>
                      </a:lnTo>
                      <a:lnTo>
                        <a:pt x="464419" y="632638"/>
                      </a:lnTo>
                      <a:lnTo>
                        <a:pt x="479598" y="637648"/>
                      </a:lnTo>
                      <a:lnTo>
                        <a:pt x="495838" y="642657"/>
                      </a:lnTo>
                      <a:lnTo>
                        <a:pt x="512231" y="647665"/>
                      </a:lnTo>
                      <a:lnTo>
                        <a:pt x="514205" y="647665"/>
                      </a:lnTo>
                      <a:lnTo>
                        <a:pt x="526500" y="651309"/>
                      </a:lnTo>
                      <a:lnTo>
                        <a:pt x="546536" y="657077"/>
                      </a:lnTo>
                      <a:lnTo>
                        <a:pt x="561714" y="661174"/>
                      </a:lnTo>
                      <a:lnTo>
                        <a:pt x="581599" y="666639"/>
                      </a:lnTo>
                      <a:lnTo>
                        <a:pt x="596777" y="670737"/>
                      </a:lnTo>
                      <a:lnTo>
                        <a:pt x="616813" y="676050"/>
                      </a:lnTo>
                      <a:lnTo>
                        <a:pt x="633358" y="680148"/>
                      </a:lnTo>
                      <a:lnTo>
                        <a:pt x="653546" y="685157"/>
                      </a:lnTo>
                      <a:lnTo>
                        <a:pt x="658859" y="686372"/>
                      </a:lnTo>
                      <a:lnTo>
                        <a:pt x="664778" y="687737"/>
                      </a:lnTo>
                      <a:cubicBezTo>
                        <a:pt x="683448" y="692291"/>
                        <a:pt x="702422" y="696693"/>
                        <a:pt x="721698" y="700943"/>
                      </a:cubicBezTo>
                      <a:lnTo>
                        <a:pt x="722609" y="700943"/>
                      </a:lnTo>
                      <a:cubicBezTo>
                        <a:pt x="741734" y="705193"/>
                        <a:pt x="761163" y="709292"/>
                        <a:pt x="780896" y="713389"/>
                      </a:cubicBezTo>
                      <a:lnTo>
                        <a:pt x="786967" y="714604"/>
                      </a:lnTo>
                      <a:lnTo>
                        <a:pt x="791065" y="714604"/>
                      </a:lnTo>
                      <a:lnTo>
                        <a:pt x="842521" y="724773"/>
                      </a:lnTo>
                      <a:lnTo>
                        <a:pt x="852995" y="726747"/>
                      </a:lnTo>
                      <a:cubicBezTo>
                        <a:pt x="868173" y="729479"/>
                        <a:pt x="883352" y="732363"/>
                        <a:pt x="898531" y="734943"/>
                      </a:cubicBezTo>
                      <a:lnTo>
                        <a:pt x="906272" y="736309"/>
                      </a:lnTo>
                      <a:lnTo>
                        <a:pt x="910826" y="737220"/>
                      </a:lnTo>
                      <a:lnTo>
                        <a:pt x="961219" y="745720"/>
                      </a:lnTo>
                      <a:lnTo>
                        <a:pt x="969264" y="746935"/>
                      </a:lnTo>
                      <a:lnTo>
                        <a:pt x="1013281" y="753916"/>
                      </a:lnTo>
                      <a:lnTo>
                        <a:pt x="1020569" y="754979"/>
                      </a:lnTo>
                      <a:lnTo>
                        <a:pt x="1029220" y="756194"/>
                      </a:lnTo>
                      <a:cubicBezTo>
                        <a:pt x="1041515" y="758167"/>
                        <a:pt x="1053809" y="759836"/>
                        <a:pt x="1066257" y="761658"/>
                      </a:cubicBezTo>
                      <a:lnTo>
                        <a:pt x="1080220" y="763631"/>
                      </a:lnTo>
                      <a:lnTo>
                        <a:pt x="1131221" y="770614"/>
                      </a:lnTo>
                      <a:lnTo>
                        <a:pt x="1134106" y="770614"/>
                      </a:lnTo>
                      <a:cubicBezTo>
                        <a:pt x="1167954" y="774970"/>
                        <a:pt x="1202410" y="779114"/>
                        <a:pt x="1237320" y="783060"/>
                      </a:cubicBezTo>
                      <a:lnTo>
                        <a:pt x="1241874" y="783060"/>
                      </a:lnTo>
                      <a:lnTo>
                        <a:pt x="1246581" y="783060"/>
                      </a:lnTo>
                      <a:cubicBezTo>
                        <a:pt x="1280429" y="786855"/>
                        <a:pt x="1314885" y="790346"/>
                        <a:pt x="1349491" y="793686"/>
                      </a:cubicBezTo>
                      <a:lnTo>
                        <a:pt x="1352224" y="793686"/>
                      </a:lnTo>
                      <a:cubicBezTo>
                        <a:pt x="1387134" y="796873"/>
                        <a:pt x="1422198" y="799908"/>
                        <a:pt x="1457716" y="802641"/>
                      </a:cubicBezTo>
                      <a:lnTo>
                        <a:pt x="1461359" y="802641"/>
                      </a:lnTo>
                      <a:lnTo>
                        <a:pt x="1466521" y="802641"/>
                      </a:lnTo>
                      <a:cubicBezTo>
                        <a:pt x="1499609" y="805175"/>
                        <a:pt x="1533004" y="807498"/>
                        <a:pt x="1566548" y="809623"/>
                      </a:cubicBezTo>
                      <a:lnTo>
                        <a:pt x="1571860" y="809623"/>
                      </a:lnTo>
                      <a:lnTo>
                        <a:pt x="1576263" y="809623"/>
                      </a:lnTo>
                      <a:cubicBezTo>
                        <a:pt x="1610567" y="811748"/>
                        <a:pt x="1645173" y="813615"/>
                        <a:pt x="1679933" y="815239"/>
                      </a:cubicBezTo>
                      <a:lnTo>
                        <a:pt x="1683272" y="815239"/>
                      </a:lnTo>
                      <a:cubicBezTo>
                        <a:pt x="1718640" y="816909"/>
                        <a:pt x="1754157" y="818426"/>
                        <a:pt x="1789523" y="819489"/>
                      </a:cubicBezTo>
                      <a:lnTo>
                        <a:pt x="1796659" y="819489"/>
                      </a:lnTo>
                      <a:cubicBezTo>
                        <a:pt x="1830051" y="820597"/>
                        <a:pt x="1863444" y="821417"/>
                        <a:pt x="1896990" y="821918"/>
                      </a:cubicBezTo>
                      <a:lnTo>
                        <a:pt x="1907918" y="821918"/>
                      </a:lnTo>
                      <a:cubicBezTo>
                        <a:pt x="1940249" y="822525"/>
                        <a:pt x="1972732" y="822874"/>
                        <a:pt x="2005214" y="822980"/>
                      </a:cubicBezTo>
                      <a:lnTo>
                        <a:pt x="2015839" y="822980"/>
                      </a:lnTo>
                      <a:cubicBezTo>
                        <a:pt x="2049991" y="822980"/>
                        <a:pt x="2084295" y="822980"/>
                        <a:pt x="2118599" y="822980"/>
                      </a:cubicBezTo>
                      <a:lnTo>
                        <a:pt x="2124823" y="822980"/>
                      </a:lnTo>
                      <a:cubicBezTo>
                        <a:pt x="2162314" y="822980"/>
                        <a:pt x="2200717" y="821918"/>
                        <a:pt x="2237448" y="820855"/>
                      </a:cubicBezTo>
                      <a:lnTo>
                        <a:pt x="2243976" y="820855"/>
                      </a:lnTo>
                      <a:cubicBezTo>
                        <a:pt x="2284352" y="819793"/>
                        <a:pt x="2325030" y="818426"/>
                        <a:pt x="2365406" y="816605"/>
                      </a:cubicBezTo>
                      <a:lnTo>
                        <a:pt x="2373299" y="816605"/>
                      </a:lnTo>
                      <a:cubicBezTo>
                        <a:pt x="2402137" y="815391"/>
                        <a:pt x="2430826" y="813873"/>
                        <a:pt x="2459666" y="812203"/>
                      </a:cubicBezTo>
                      <a:lnTo>
                        <a:pt x="2471050" y="812203"/>
                      </a:lnTo>
                      <a:cubicBezTo>
                        <a:pt x="2499434" y="810686"/>
                        <a:pt x="2527818" y="808864"/>
                        <a:pt x="2556202" y="806891"/>
                      </a:cubicBezTo>
                      <a:lnTo>
                        <a:pt x="2563186" y="806891"/>
                      </a:lnTo>
                      <a:lnTo>
                        <a:pt x="2567586" y="806891"/>
                      </a:lnTo>
                      <a:cubicBezTo>
                        <a:pt x="2605989" y="804159"/>
                        <a:pt x="2644240" y="801123"/>
                        <a:pt x="2682338" y="797783"/>
                      </a:cubicBezTo>
                      <a:cubicBezTo>
                        <a:pt x="2712696" y="795203"/>
                        <a:pt x="2741688" y="792319"/>
                        <a:pt x="2770830" y="789435"/>
                      </a:cubicBezTo>
                      <a:lnTo>
                        <a:pt x="2798001" y="786551"/>
                      </a:lnTo>
                      <a:lnTo>
                        <a:pt x="2857500" y="780024"/>
                      </a:lnTo>
                      <a:lnTo>
                        <a:pt x="2887858" y="776382"/>
                      </a:lnTo>
                      <a:lnTo>
                        <a:pt x="2943412" y="769399"/>
                      </a:lnTo>
                      <a:lnTo>
                        <a:pt x="2971797" y="765756"/>
                      </a:lnTo>
                      <a:lnTo>
                        <a:pt x="3033879" y="756952"/>
                      </a:lnTo>
                      <a:lnTo>
                        <a:pt x="3049058" y="754828"/>
                      </a:lnTo>
                      <a:lnTo>
                        <a:pt x="3052700" y="754828"/>
                      </a:lnTo>
                      <a:lnTo>
                        <a:pt x="3083058" y="749971"/>
                      </a:lnTo>
                      <a:lnTo>
                        <a:pt x="3120245" y="744051"/>
                      </a:lnTo>
                      <a:lnTo>
                        <a:pt x="3150603" y="738890"/>
                      </a:lnTo>
                      <a:lnTo>
                        <a:pt x="3186120" y="732667"/>
                      </a:lnTo>
                      <a:lnTo>
                        <a:pt x="3216478" y="727051"/>
                      </a:lnTo>
                      <a:lnTo>
                        <a:pt x="3250630" y="720676"/>
                      </a:lnTo>
                      <a:lnTo>
                        <a:pt x="3279774" y="714756"/>
                      </a:lnTo>
                      <a:cubicBezTo>
                        <a:pt x="3288729" y="712935"/>
                        <a:pt x="3297988" y="711264"/>
                        <a:pt x="3306945" y="709292"/>
                      </a:cubicBezTo>
                      <a:lnTo>
                        <a:pt x="3313926" y="707773"/>
                      </a:lnTo>
                      <a:lnTo>
                        <a:pt x="3327436" y="704889"/>
                      </a:lnTo>
                      <a:lnTo>
                        <a:pt x="3369783" y="695479"/>
                      </a:lnTo>
                      <a:lnTo>
                        <a:pt x="3384052" y="692140"/>
                      </a:lnTo>
                      <a:cubicBezTo>
                        <a:pt x="3401660" y="688193"/>
                        <a:pt x="3418812" y="683943"/>
                        <a:pt x="3435812" y="679845"/>
                      </a:cubicBezTo>
                      <a:lnTo>
                        <a:pt x="3440972" y="678478"/>
                      </a:lnTo>
                      <a:lnTo>
                        <a:pt x="3474517" y="669826"/>
                      </a:lnTo>
                      <a:lnTo>
                        <a:pt x="3482562" y="667701"/>
                      </a:lnTo>
                      <a:lnTo>
                        <a:pt x="3520813" y="657077"/>
                      </a:lnTo>
                      <a:lnTo>
                        <a:pt x="3540848" y="651460"/>
                      </a:lnTo>
                      <a:cubicBezTo>
                        <a:pt x="3556938" y="646906"/>
                        <a:pt x="3572573" y="642201"/>
                        <a:pt x="3587903" y="637344"/>
                      </a:cubicBezTo>
                      <a:lnTo>
                        <a:pt x="3595493" y="635067"/>
                      </a:lnTo>
                      <a:lnTo>
                        <a:pt x="3595493" y="635067"/>
                      </a:lnTo>
                      <a:lnTo>
                        <a:pt x="3614616" y="628844"/>
                      </a:lnTo>
                      <a:lnTo>
                        <a:pt x="3643760" y="619281"/>
                      </a:lnTo>
                      <a:lnTo>
                        <a:pt x="3663645" y="612299"/>
                      </a:lnTo>
                      <a:cubicBezTo>
                        <a:pt x="3671841" y="609415"/>
                        <a:pt x="3680342" y="606531"/>
                        <a:pt x="3688387" y="603495"/>
                      </a:cubicBezTo>
                      <a:lnTo>
                        <a:pt x="3689752" y="603495"/>
                      </a:lnTo>
                      <a:lnTo>
                        <a:pt x="3700377" y="599549"/>
                      </a:lnTo>
                      <a:cubicBezTo>
                        <a:pt x="3710851" y="595602"/>
                        <a:pt x="3721172" y="591656"/>
                        <a:pt x="3730734" y="587558"/>
                      </a:cubicBezTo>
                      <a:lnTo>
                        <a:pt x="3745913" y="581638"/>
                      </a:lnTo>
                      <a:cubicBezTo>
                        <a:pt x="3752137" y="579058"/>
                        <a:pt x="3758513" y="576629"/>
                        <a:pt x="3764431" y="574049"/>
                      </a:cubicBezTo>
                      <a:lnTo>
                        <a:pt x="3770958" y="571165"/>
                      </a:lnTo>
                      <a:lnTo>
                        <a:pt x="3784164" y="565245"/>
                      </a:lnTo>
                      <a:cubicBezTo>
                        <a:pt x="3792057" y="561754"/>
                        <a:pt x="3799342" y="558263"/>
                        <a:pt x="3807540" y="554620"/>
                      </a:cubicBezTo>
                      <a:lnTo>
                        <a:pt x="3820441" y="548548"/>
                      </a:lnTo>
                      <a:lnTo>
                        <a:pt x="3828334" y="544754"/>
                      </a:lnTo>
                      <a:lnTo>
                        <a:pt x="3843513" y="536708"/>
                      </a:lnTo>
                      <a:lnTo>
                        <a:pt x="3852620" y="532003"/>
                      </a:lnTo>
                      <a:cubicBezTo>
                        <a:pt x="3862790" y="526691"/>
                        <a:pt x="3872655" y="521227"/>
                        <a:pt x="3882978" y="515763"/>
                      </a:cubicBezTo>
                      <a:lnTo>
                        <a:pt x="3882978" y="515763"/>
                      </a:lnTo>
                      <a:lnTo>
                        <a:pt x="3887076" y="513333"/>
                      </a:lnTo>
                      <a:cubicBezTo>
                        <a:pt x="3895273" y="508476"/>
                        <a:pt x="3903165" y="503619"/>
                        <a:pt x="3910906" y="498155"/>
                      </a:cubicBezTo>
                      <a:lnTo>
                        <a:pt x="3919255" y="492691"/>
                      </a:lnTo>
                      <a:lnTo>
                        <a:pt x="3928362" y="486771"/>
                      </a:lnTo>
                      <a:lnTo>
                        <a:pt x="3937621" y="480244"/>
                      </a:lnTo>
                      <a:lnTo>
                        <a:pt x="3944754" y="475083"/>
                      </a:lnTo>
                      <a:cubicBezTo>
                        <a:pt x="3952648" y="469467"/>
                        <a:pt x="3959933" y="463699"/>
                        <a:pt x="3967372" y="457931"/>
                      </a:cubicBezTo>
                      <a:lnTo>
                        <a:pt x="3967372" y="457931"/>
                      </a:lnTo>
                      <a:lnTo>
                        <a:pt x="3967372" y="457931"/>
                      </a:lnTo>
                      <a:cubicBezTo>
                        <a:pt x="3974354" y="452315"/>
                        <a:pt x="3980728" y="446547"/>
                        <a:pt x="3986952" y="440931"/>
                      </a:cubicBezTo>
                      <a:lnTo>
                        <a:pt x="3992416" y="435618"/>
                      </a:lnTo>
                      <a:lnTo>
                        <a:pt x="3999095" y="429395"/>
                      </a:lnTo>
                      <a:lnTo>
                        <a:pt x="4005469" y="422413"/>
                      </a:lnTo>
                      <a:cubicBezTo>
                        <a:pt x="4007141" y="420743"/>
                        <a:pt x="4008810" y="418922"/>
                        <a:pt x="4010328" y="417101"/>
                      </a:cubicBezTo>
                      <a:cubicBezTo>
                        <a:pt x="4015640" y="411181"/>
                        <a:pt x="4020648" y="405261"/>
                        <a:pt x="4025506" y="399341"/>
                      </a:cubicBezTo>
                      <a:lnTo>
                        <a:pt x="4025506" y="399341"/>
                      </a:lnTo>
                      <a:lnTo>
                        <a:pt x="4025506" y="398430"/>
                      </a:lnTo>
                      <a:cubicBezTo>
                        <a:pt x="4029757" y="392662"/>
                        <a:pt x="4033703" y="386894"/>
                        <a:pt x="4037346" y="380975"/>
                      </a:cubicBezTo>
                      <a:lnTo>
                        <a:pt x="4040533" y="375359"/>
                      </a:lnTo>
                      <a:cubicBezTo>
                        <a:pt x="4041899" y="373082"/>
                        <a:pt x="4043416" y="370805"/>
                        <a:pt x="4044632" y="368377"/>
                      </a:cubicBezTo>
                      <a:cubicBezTo>
                        <a:pt x="4045845" y="365947"/>
                        <a:pt x="4046453" y="364278"/>
                        <a:pt x="4047515" y="362153"/>
                      </a:cubicBezTo>
                      <a:lnTo>
                        <a:pt x="4050400" y="356082"/>
                      </a:lnTo>
                      <a:cubicBezTo>
                        <a:pt x="4052525" y="351073"/>
                        <a:pt x="4054346" y="346215"/>
                        <a:pt x="4055864" y="340903"/>
                      </a:cubicBezTo>
                      <a:lnTo>
                        <a:pt x="4057381" y="336804"/>
                      </a:lnTo>
                      <a:cubicBezTo>
                        <a:pt x="4057229" y="336455"/>
                        <a:pt x="4057229" y="336091"/>
                        <a:pt x="4057381" y="335742"/>
                      </a:cubicBezTo>
                      <a:cubicBezTo>
                        <a:pt x="4059051" y="329762"/>
                        <a:pt x="4060416" y="323675"/>
                        <a:pt x="4061328" y="317527"/>
                      </a:cubicBezTo>
                      <a:cubicBezTo>
                        <a:pt x="4061328" y="316055"/>
                        <a:pt x="4061328" y="314598"/>
                        <a:pt x="4061328" y="313126"/>
                      </a:cubicBezTo>
                      <a:cubicBezTo>
                        <a:pt x="4061328" y="309027"/>
                        <a:pt x="4062390" y="304929"/>
                        <a:pt x="4062542" y="300983"/>
                      </a:cubicBezTo>
                      <a:cubicBezTo>
                        <a:pt x="4062693" y="297036"/>
                        <a:pt x="4062542" y="297643"/>
                        <a:pt x="4062542" y="296126"/>
                      </a:cubicBezTo>
                      <a:lnTo>
                        <a:pt x="4062542" y="3176"/>
                      </a:lnTo>
                      <a:cubicBezTo>
                        <a:pt x="4064667" y="8822"/>
                        <a:pt x="4066336" y="14590"/>
                        <a:pt x="4067704" y="2047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DC5F9"/>
                    </a:gs>
                    <a:gs pos="56000">
                      <a:srgbClr val="6F9DF1"/>
                    </a:gs>
                    <a:gs pos="100000">
                      <a:srgbClr val="A0C6F6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14003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íṡlïďe">
                  <a:extLst>
                    <a:ext uri="{FF2B5EF4-FFF2-40B4-BE49-F238E27FC236}">
                      <a16:creationId xmlns:a16="http://schemas.microsoft.com/office/drawing/2014/main" id="{1A773E1D-76DA-466F-AC1A-2F9846D37364}"/>
                    </a:ext>
                  </a:extLst>
                </p:cNvPr>
                <p:cNvSpPr/>
                <p:nvPr/>
              </p:nvSpPr>
              <p:spPr>
                <a:xfrm rot="-5396400">
                  <a:off x="5562580" y="2172566"/>
                  <a:ext cx="1066458" cy="4067904"/>
                </a:xfrm>
                <a:custGeom>
                  <a:avLst/>
                  <a:gdLst>
                    <a:gd name="connsiteX0" fmla="*/ 1065496 w 1066458"/>
                    <a:gd name="connsiteY0" fmla="*/ 2033485 h 4067904"/>
                    <a:gd name="connsiteX1" fmla="*/ 532267 w 1066458"/>
                    <a:gd name="connsiteY1" fmla="*/ 4067437 h 4067904"/>
                    <a:gd name="connsiteX2" fmla="*/ -963 w 1066458"/>
                    <a:gd name="connsiteY2" fmla="*/ 2033485 h 4067904"/>
                    <a:gd name="connsiteX3" fmla="*/ 532267 w 1066458"/>
                    <a:gd name="connsiteY3" fmla="*/ -468 h 4067904"/>
                    <a:gd name="connsiteX4" fmla="*/ 1065496 w 1066458"/>
                    <a:gd name="connsiteY4" fmla="*/ 2033485 h 4067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458" h="4067904">
                      <a:moveTo>
                        <a:pt x="1065496" y="2033485"/>
                      </a:moveTo>
                      <a:cubicBezTo>
                        <a:pt x="1065496" y="3156806"/>
                        <a:pt x="826761" y="4067437"/>
                        <a:pt x="532267" y="4067437"/>
                      </a:cubicBezTo>
                      <a:cubicBezTo>
                        <a:pt x="237773" y="4067437"/>
                        <a:pt x="-963" y="3156806"/>
                        <a:pt x="-963" y="2033485"/>
                      </a:cubicBezTo>
                      <a:cubicBezTo>
                        <a:pt x="-963" y="910164"/>
                        <a:pt x="237773" y="-468"/>
                        <a:pt x="532267" y="-468"/>
                      </a:cubicBezTo>
                      <a:cubicBezTo>
                        <a:pt x="826761" y="-468"/>
                        <a:pt x="1065496" y="910164"/>
                        <a:pt x="1065496" y="2033485"/>
                      </a:cubicBezTo>
                      <a:close/>
                    </a:path>
                  </a:pathLst>
                </a:custGeom>
                <a:solidFill>
                  <a:srgbClr val="95C1F9"/>
                </a:solidFill>
                <a:ln w="1517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" name="îŝľïḑe">
                <a:extLst>
                  <a:ext uri="{FF2B5EF4-FFF2-40B4-BE49-F238E27FC236}">
                    <a16:creationId xmlns:a16="http://schemas.microsoft.com/office/drawing/2014/main" id="{BC225025-BF20-4941-91E7-985440C1DC1C}"/>
                  </a:ext>
                </a:extLst>
              </p:cNvPr>
              <p:cNvGrpSpPr/>
              <p:nvPr/>
            </p:nvGrpSpPr>
            <p:grpSpPr>
              <a:xfrm>
                <a:off x="4741491" y="1560708"/>
                <a:ext cx="3756979" cy="2950402"/>
                <a:chOff x="4741491" y="1560708"/>
                <a:chExt cx="3756979" cy="2950402"/>
              </a:xfrm>
            </p:grpSpPr>
            <p:sp>
              <p:nvSpPr>
                <p:cNvPr id="44" name="íşľiḍê">
                  <a:extLst>
                    <a:ext uri="{FF2B5EF4-FFF2-40B4-BE49-F238E27FC236}">
                      <a16:creationId xmlns:a16="http://schemas.microsoft.com/office/drawing/2014/main" id="{70F98DBF-4D4F-4B55-BA05-1886D93A4098}"/>
                    </a:ext>
                  </a:extLst>
                </p:cNvPr>
                <p:cNvSpPr/>
                <p:nvPr/>
              </p:nvSpPr>
              <p:spPr>
                <a:xfrm>
                  <a:off x="6791274" y="1682545"/>
                  <a:ext cx="1707196" cy="371259"/>
                </a:xfrm>
                <a:custGeom>
                  <a:avLst/>
                  <a:gdLst>
                    <a:gd name="connsiteX0" fmla="*/ -921 w 1707196"/>
                    <a:gd name="connsiteY0" fmla="*/ 97075 h 371259"/>
                    <a:gd name="connsiteX1" fmla="*/ 1706275 w 1707196"/>
                    <a:gd name="connsiteY1" fmla="*/ 371033 h 371259"/>
                    <a:gd name="connsiteX2" fmla="*/ 1065078 w 1707196"/>
                    <a:gd name="connsiteY2" fmla="*/ 1133 h 371259"/>
                    <a:gd name="connsiteX3" fmla="*/ -921 w 1707196"/>
                    <a:gd name="connsiteY3" fmla="*/ 97075 h 37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07196" h="371259">
                      <a:moveTo>
                        <a:pt x="-921" y="97075"/>
                      </a:moveTo>
                      <a:lnTo>
                        <a:pt x="1706275" y="371033"/>
                      </a:lnTo>
                      <a:cubicBezTo>
                        <a:pt x="1706275" y="371033"/>
                        <a:pt x="1514393" y="-26318"/>
                        <a:pt x="1065078" y="1133"/>
                      </a:cubicBezTo>
                      <a:cubicBezTo>
                        <a:pt x="615765" y="28585"/>
                        <a:pt x="-921" y="97075"/>
                        <a:pt x="-921" y="9707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rgbClr val="86B2FA"/>
                    </a:gs>
                    <a:gs pos="72000">
                      <a:srgbClr val="7A9FF7"/>
                    </a:gs>
                    <a:gs pos="0">
                      <a:srgbClr val="7393F6"/>
                    </a:gs>
                  </a:gsLst>
                  <a:lin ang="5400000" scaled="1"/>
                </a:gradFill>
                <a:ln w="14003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íṣ1iďe">
                  <a:extLst>
                    <a:ext uri="{FF2B5EF4-FFF2-40B4-BE49-F238E27FC236}">
                      <a16:creationId xmlns:a16="http://schemas.microsoft.com/office/drawing/2014/main" id="{0DF62687-DA90-446E-BBF9-E9412F4E12B8}"/>
                    </a:ext>
                  </a:extLst>
                </p:cNvPr>
                <p:cNvSpPr/>
                <p:nvPr/>
              </p:nvSpPr>
              <p:spPr>
                <a:xfrm>
                  <a:off x="4797515" y="1560708"/>
                  <a:ext cx="3239036" cy="2950402"/>
                </a:xfrm>
                <a:custGeom>
                  <a:avLst/>
                  <a:gdLst>
                    <a:gd name="connsiteX0" fmla="*/ -921 w 3239036"/>
                    <a:gd name="connsiteY0" fmla="*/ 2642656 h 2950402"/>
                    <a:gd name="connsiteX1" fmla="*/ 667727 w 3239036"/>
                    <a:gd name="connsiteY1" fmla="*/ 849883 h 2950402"/>
                    <a:gd name="connsiteX2" fmla="*/ 1440441 w 3239036"/>
                    <a:gd name="connsiteY2" fmla="*/ 277 h 2950402"/>
                    <a:gd name="connsiteX3" fmla="*/ 3238115 w 3239036"/>
                    <a:gd name="connsiteY3" fmla="*/ 131934 h 2950402"/>
                    <a:gd name="connsiteX4" fmla="*/ 2629832 w 3239036"/>
                    <a:gd name="connsiteY4" fmla="*/ 981400 h 2950402"/>
                    <a:gd name="connsiteX5" fmla="*/ 2109089 w 3239036"/>
                    <a:gd name="connsiteY5" fmla="*/ 2740699 h 2950402"/>
                    <a:gd name="connsiteX6" fmla="*/ -921 w 3239036"/>
                    <a:gd name="connsiteY6" fmla="*/ 2642656 h 2950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39036" h="2950402">
                      <a:moveTo>
                        <a:pt x="-921" y="2642656"/>
                      </a:moveTo>
                      <a:cubicBezTo>
                        <a:pt x="-921" y="2642656"/>
                        <a:pt x="514220" y="2439849"/>
                        <a:pt x="667727" y="849883"/>
                      </a:cubicBezTo>
                      <a:cubicBezTo>
                        <a:pt x="711566" y="674388"/>
                        <a:pt x="755405" y="-21572"/>
                        <a:pt x="1440441" y="277"/>
                      </a:cubicBezTo>
                      <a:cubicBezTo>
                        <a:pt x="2125475" y="22126"/>
                        <a:pt x="3238115" y="131934"/>
                        <a:pt x="3238115" y="131934"/>
                      </a:cubicBezTo>
                      <a:cubicBezTo>
                        <a:pt x="3238115" y="131934"/>
                        <a:pt x="2733898" y="257988"/>
                        <a:pt x="2629832" y="981400"/>
                      </a:cubicBezTo>
                      <a:cubicBezTo>
                        <a:pt x="2531790" y="1425251"/>
                        <a:pt x="2388649" y="2581730"/>
                        <a:pt x="2109089" y="2740699"/>
                      </a:cubicBezTo>
                      <a:cubicBezTo>
                        <a:pt x="1829527" y="2899667"/>
                        <a:pt x="1056815" y="3163401"/>
                        <a:pt x="-921" y="264265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6B2FA"/>
                    </a:gs>
                    <a:gs pos="100000">
                      <a:srgbClr val="7393F6"/>
                    </a:gs>
                  </a:gsLst>
                  <a:lin ang="5400000" scaled="1"/>
                </a:gradFill>
                <a:ln w="140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  <p:sp>
              <p:nvSpPr>
                <p:cNvPr id="46" name="îs1îḍê">
                  <a:extLst>
                    <a:ext uri="{FF2B5EF4-FFF2-40B4-BE49-F238E27FC236}">
                      <a16:creationId xmlns:a16="http://schemas.microsoft.com/office/drawing/2014/main" id="{6D6AEC59-AB40-4D57-98B7-CAC762173F8A}"/>
                    </a:ext>
                  </a:extLst>
                </p:cNvPr>
                <p:cNvSpPr/>
                <p:nvPr/>
              </p:nvSpPr>
              <p:spPr>
                <a:xfrm>
                  <a:off x="4741491" y="1560708"/>
                  <a:ext cx="3241836" cy="2950111"/>
                </a:xfrm>
                <a:custGeom>
                  <a:avLst/>
                  <a:gdLst>
                    <a:gd name="connsiteX0" fmla="*/ -921 w 3241836"/>
                    <a:gd name="connsiteY0" fmla="*/ 2642656 h 2950111"/>
                    <a:gd name="connsiteX1" fmla="*/ 667727 w 3241836"/>
                    <a:gd name="connsiteY1" fmla="*/ 849883 h 2950111"/>
                    <a:gd name="connsiteX2" fmla="*/ 1440441 w 3241836"/>
                    <a:gd name="connsiteY2" fmla="*/ 277 h 2950111"/>
                    <a:gd name="connsiteX3" fmla="*/ 3240916 w 3241836"/>
                    <a:gd name="connsiteY3" fmla="*/ 126331 h 2950111"/>
                    <a:gd name="connsiteX4" fmla="*/ 2629832 w 3241836"/>
                    <a:gd name="connsiteY4" fmla="*/ 980700 h 2950111"/>
                    <a:gd name="connsiteX5" fmla="*/ 2109089 w 3241836"/>
                    <a:gd name="connsiteY5" fmla="*/ 2739998 h 2950111"/>
                    <a:gd name="connsiteX6" fmla="*/ -921 w 3241836"/>
                    <a:gd name="connsiteY6" fmla="*/ 2642656 h 2950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1836" h="2950111">
                      <a:moveTo>
                        <a:pt x="-921" y="2642656"/>
                      </a:moveTo>
                      <a:cubicBezTo>
                        <a:pt x="-921" y="2642656"/>
                        <a:pt x="514220" y="2439849"/>
                        <a:pt x="667727" y="849883"/>
                      </a:cubicBezTo>
                      <a:cubicBezTo>
                        <a:pt x="711566" y="674388"/>
                        <a:pt x="755405" y="-21572"/>
                        <a:pt x="1440441" y="277"/>
                      </a:cubicBezTo>
                      <a:cubicBezTo>
                        <a:pt x="2125475" y="22126"/>
                        <a:pt x="3240916" y="126331"/>
                        <a:pt x="3240916" y="126331"/>
                      </a:cubicBezTo>
                      <a:cubicBezTo>
                        <a:pt x="3240916" y="126331"/>
                        <a:pt x="2733898" y="257568"/>
                        <a:pt x="2629832" y="980700"/>
                      </a:cubicBezTo>
                      <a:cubicBezTo>
                        <a:pt x="2531790" y="1424551"/>
                        <a:pt x="2388649" y="2581030"/>
                        <a:pt x="2109089" y="2739998"/>
                      </a:cubicBezTo>
                      <a:cubicBezTo>
                        <a:pt x="1829527" y="2898967"/>
                        <a:pt x="1056815" y="3163401"/>
                        <a:pt x="-921" y="2642656"/>
                      </a:cubicBezTo>
                      <a:close/>
                    </a:path>
                  </a:pathLst>
                </a:custGeom>
                <a:solidFill>
                  <a:srgbClr val="D7EAF8"/>
                </a:solidFill>
                <a:ln w="1400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" name="ïṧḷîdé">
                <a:extLst>
                  <a:ext uri="{FF2B5EF4-FFF2-40B4-BE49-F238E27FC236}">
                    <a16:creationId xmlns:a16="http://schemas.microsoft.com/office/drawing/2014/main" id="{ABEEF70F-0E09-495E-90E8-B5BDA4622152}"/>
                  </a:ext>
                </a:extLst>
              </p:cNvPr>
              <p:cNvGrpSpPr/>
              <p:nvPr/>
            </p:nvGrpSpPr>
            <p:grpSpPr>
              <a:xfrm>
                <a:off x="4631283" y="3384246"/>
                <a:ext cx="3176012" cy="1248426"/>
                <a:chOff x="4507994" y="3338604"/>
                <a:chExt cx="3176012" cy="1248426"/>
              </a:xfrm>
            </p:grpSpPr>
            <p:sp>
              <p:nvSpPr>
                <p:cNvPr id="42" name="îṧḷîḋê">
                  <a:extLst>
                    <a:ext uri="{FF2B5EF4-FFF2-40B4-BE49-F238E27FC236}">
                      <a16:creationId xmlns:a16="http://schemas.microsoft.com/office/drawing/2014/main" id="{97A965C1-D5E1-4B00-8B07-B2342FA09663}"/>
                    </a:ext>
                  </a:extLst>
                </p:cNvPr>
                <p:cNvSpPr/>
                <p:nvPr/>
              </p:nvSpPr>
              <p:spPr>
                <a:xfrm>
                  <a:off x="4671791" y="3338604"/>
                  <a:ext cx="3011322" cy="1171692"/>
                </a:xfrm>
                <a:custGeom>
                  <a:avLst/>
                  <a:gdLst>
                    <a:gd name="connsiteX0" fmla="*/ 2845489 w 3011322"/>
                    <a:gd name="connsiteY0" fmla="*/ -617 h 1171692"/>
                    <a:gd name="connsiteX1" fmla="*/ 1890621 w 3011322"/>
                    <a:gd name="connsiteY1" fmla="*/ 42595 h 1171692"/>
                    <a:gd name="connsiteX2" fmla="*/ 2060282 w 3011322"/>
                    <a:gd name="connsiteY2" fmla="*/ 129019 h 1171692"/>
                    <a:gd name="connsiteX3" fmla="*/ 1132564 w 3011322"/>
                    <a:gd name="connsiteY3" fmla="*/ 737555 h 1171692"/>
                    <a:gd name="connsiteX4" fmla="*/ 438751 w 3011322"/>
                    <a:gd name="connsiteY4" fmla="*/ 942652 h 1171692"/>
                    <a:gd name="connsiteX5" fmla="*/ 217083 w 3011322"/>
                    <a:gd name="connsiteY5" fmla="*/ 913589 h 1171692"/>
                    <a:gd name="connsiteX6" fmla="*/ -634 w 3011322"/>
                    <a:gd name="connsiteY6" fmla="*/ 824361 h 1171692"/>
                    <a:gd name="connsiteX7" fmla="*/ 14663 w 3011322"/>
                    <a:gd name="connsiteY7" fmla="*/ 851002 h 1171692"/>
                    <a:gd name="connsiteX8" fmla="*/ 320588 w 3011322"/>
                    <a:gd name="connsiteY8" fmla="*/ 1080446 h 1171692"/>
                    <a:gd name="connsiteX9" fmla="*/ 331040 w 3011322"/>
                    <a:gd name="connsiteY9" fmla="*/ 1105940 h 1171692"/>
                    <a:gd name="connsiteX10" fmla="*/ 1405219 w 3011322"/>
                    <a:gd name="connsiteY10" fmla="*/ 1086437 h 1171692"/>
                    <a:gd name="connsiteX11" fmla="*/ 2495842 w 3011322"/>
                    <a:gd name="connsiteY11" fmla="*/ 514484 h 1171692"/>
                    <a:gd name="connsiteX12" fmla="*/ 2746191 w 3011322"/>
                    <a:gd name="connsiteY12" fmla="*/ 883251 h 1171692"/>
                    <a:gd name="connsiteX13" fmla="*/ 3010689 w 3011322"/>
                    <a:gd name="connsiteY13" fmla="*/ 75609 h 117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011322" h="1171692">
                      <a:moveTo>
                        <a:pt x="2845489" y="-617"/>
                      </a:moveTo>
                      <a:lnTo>
                        <a:pt x="1890621" y="42595"/>
                      </a:lnTo>
                      <a:cubicBezTo>
                        <a:pt x="1890621" y="42595"/>
                        <a:pt x="1913948" y="59166"/>
                        <a:pt x="2060282" y="129019"/>
                      </a:cubicBezTo>
                      <a:cubicBezTo>
                        <a:pt x="1807511" y="395046"/>
                        <a:pt x="1528227" y="531310"/>
                        <a:pt x="1132564" y="737555"/>
                      </a:cubicBezTo>
                      <a:cubicBezTo>
                        <a:pt x="841297" y="889243"/>
                        <a:pt x="589802" y="931052"/>
                        <a:pt x="438751" y="942652"/>
                      </a:cubicBezTo>
                      <a:cubicBezTo>
                        <a:pt x="363647" y="948503"/>
                        <a:pt x="288146" y="938599"/>
                        <a:pt x="217083" y="913589"/>
                      </a:cubicBezTo>
                      <a:cubicBezTo>
                        <a:pt x="142972" y="887739"/>
                        <a:pt x="70303" y="857962"/>
                        <a:pt x="-634" y="824361"/>
                      </a:cubicBezTo>
                      <a:lnTo>
                        <a:pt x="14663" y="851002"/>
                      </a:lnTo>
                      <a:lnTo>
                        <a:pt x="320588" y="1080446"/>
                      </a:lnTo>
                      <a:cubicBezTo>
                        <a:pt x="320588" y="1080446"/>
                        <a:pt x="324794" y="1090388"/>
                        <a:pt x="331040" y="1105940"/>
                      </a:cubicBezTo>
                      <a:cubicBezTo>
                        <a:pt x="812617" y="1250744"/>
                        <a:pt x="1326571" y="1112695"/>
                        <a:pt x="1405219" y="1086437"/>
                      </a:cubicBezTo>
                      <a:cubicBezTo>
                        <a:pt x="2199860" y="893576"/>
                        <a:pt x="2495842" y="514484"/>
                        <a:pt x="2495842" y="514484"/>
                      </a:cubicBezTo>
                      <a:lnTo>
                        <a:pt x="2746191" y="883251"/>
                      </a:lnTo>
                      <a:lnTo>
                        <a:pt x="3010689" y="7560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î$ḷíde">
                  <a:extLst>
                    <a:ext uri="{FF2B5EF4-FFF2-40B4-BE49-F238E27FC236}">
                      <a16:creationId xmlns:a16="http://schemas.microsoft.com/office/drawing/2014/main" id="{DE59C713-0823-4780-88A8-9298D3BE9304}"/>
                    </a:ext>
                  </a:extLst>
                </p:cNvPr>
                <p:cNvSpPr/>
                <p:nvPr/>
              </p:nvSpPr>
              <p:spPr>
                <a:xfrm>
                  <a:off x="4507994" y="3415085"/>
                  <a:ext cx="3176012" cy="1171945"/>
                </a:xfrm>
                <a:custGeom>
                  <a:avLst/>
                  <a:gdLst>
                    <a:gd name="connsiteX0" fmla="*/ -634 w 3176012"/>
                    <a:gd name="connsiteY0" fmla="*/ 591221 h 1171945"/>
                    <a:gd name="connsiteX1" fmla="*/ 547482 w 3176012"/>
                    <a:gd name="connsiteY1" fmla="*/ 913589 h 1171945"/>
                    <a:gd name="connsiteX2" fmla="*/ 769150 w 3176012"/>
                    <a:gd name="connsiteY2" fmla="*/ 942652 h 1171945"/>
                    <a:gd name="connsiteX3" fmla="*/ 1462962 w 3176012"/>
                    <a:gd name="connsiteY3" fmla="*/ 737555 h 1171945"/>
                    <a:gd name="connsiteX4" fmla="*/ 2390681 w 3176012"/>
                    <a:gd name="connsiteY4" fmla="*/ 129019 h 1171945"/>
                    <a:gd name="connsiteX5" fmla="*/ 2221020 w 3176012"/>
                    <a:gd name="connsiteY5" fmla="*/ 42595 h 1171945"/>
                    <a:gd name="connsiteX6" fmla="*/ 3175379 w 3176012"/>
                    <a:gd name="connsiteY6" fmla="*/ -617 h 1171945"/>
                    <a:gd name="connsiteX7" fmla="*/ 2938924 w 3176012"/>
                    <a:gd name="connsiteY7" fmla="*/ 717032 h 1171945"/>
                    <a:gd name="connsiteX8" fmla="*/ 2825859 w 3176012"/>
                    <a:gd name="connsiteY8" fmla="*/ 514230 h 1171945"/>
                    <a:gd name="connsiteX9" fmla="*/ 1735746 w 3176012"/>
                    <a:gd name="connsiteY9" fmla="*/ 1086692 h 1171945"/>
                    <a:gd name="connsiteX10" fmla="*/ -634 w 3176012"/>
                    <a:gd name="connsiteY10" fmla="*/ 591221 h 1171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176012" h="1171945">
                      <a:moveTo>
                        <a:pt x="-634" y="591221"/>
                      </a:moveTo>
                      <a:cubicBezTo>
                        <a:pt x="-634" y="591221"/>
                        <a:pt x="111283" y="759480"/>
                        <a:pt x="547482" y="913589"/>
                      </a:cubicBezTo>
                      <a:cubicBezTo>
                        <a:pt x="618545" y="938599"/>
                        <a:pt x="694046" y="948503"/>
                        <a:pt x="769150" y="942652"/>
                      </a:cubicBezTo>
                      <a:cubicBezTo>
                        <a:pt x="920201" y="931052"/>
                        <a:pt x="1171696" y="889243"/>
                        <a:pt x="1462962" y="737555"/>
                      </a:cubicBezTo>
                      <a:cubicBezTo>
                        <a:pt x="1858116" y="531310"/>
                        <a:pt x="2137910" y="395046"/>
                        <a:pt x="2390681" y="129019"/>
                      </a:cubicBezTo>
                      <a:cubicBezTo>
                        <a:pt x="2244347" y="59166"/>
                        <a:pt x="2221020" y="42595"/>
                        <a:pt x="2221020" y="42595"/>
                      </a:cubicBezTo>
                      <a:lnTo>
                        <a:pt x="3175379" y="-617"/>
                      </a:lnTo>
                      <a:lnTo>
                        <a:pt x="2938924" y="717032"/>
                      </a:lnTo>
                      <a:lnTo>
                        <a:pt x="2825859" y="514230"/>
                      </a:lnTo>
                      <a:cubicBezTo>
                        <a:pt x="2825859" y="514230"/>
                        <a:pt x="2529876" y="893832"/>
                        <a:pt x="1735746" y="1086692"/>
                      </a:cubicBezTo>
                      <a:cubicBezTo>
                        <a:pt x="1615543" y="1126590"/>
                        <a:pt x="486552" y="1425886"/>
                        <a:pt x="-634" y="591221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5" name="iŝļidé">
                <a:extLst>
                  <a:ext uri="{FF2B5EF4-FFF2-40B4-BE49-F238E27FC236}">
                    <a16:creationId xmlns:a16="http://schemas.microsoft.com/office/drawing/2014/main" id="{33A8C6F8-3B90-402D-B06F-CDE7F6A665D9}"/>
                  </a:ext>
                </a:extLst>
              </p:cNvPr>
              <p:cNvSpPr/>
              <p:nvPr/>
            </p:nvSpPr>
            <p:spPr>
              <a:xfrm>
                <a:off x="4802389" y="1914911"/>
                <a:ext cx="1777254" cy="782403"/>
              </a:xfrm>
              <a:custGeom>
                <a:avLst/>
                <a:gdLst>
                  <a:gd name="connsiteX0" fmla="*/ 193956 w 1449304"/>
                  <a:gd name="connsiteY0" fmla="*/ 102 h 638029"/>
                  <a:gd name="connsiteX1" fmla="*/ 1416585 w 1449304"/>
                  <a:gd name="connsiteY1" fmla="*/ 127642 h 638029"/>
                  <a:gd name="connsiteX2" fmla="*/ 1448207 w 1449304"/>
                  <a:gd name="connsiteY2" fmla="*/ 166551 h 638029"/>
                  <a:gd name="connsiteX3" fmla="*/ 1446493 w 1449304"/>
                  <a:gd name="connsiteY3" fmla="*/ 174219 h 638029"/>
                  <a:gd name="connsiteX4" fmla="*/ 1298570 w 1449304"/>
                  <a:gd name="connsiteY4" fmla="*/ 613703 h 638029"/>
                  <a:gd name="connsiteX5" fmla="*/ 1259899 w 1449304"/>
                  <a:gd name="connsiteY5" fmla="*/ 637420 h 638029"/>
                  <a:gd name="connsiteX6" fmla="*/ 29745 w 1449304"/>
                  <a:gd name="connsiteY6" fmla="*/ 461398 h 638029"/>
                  <a:gd name="connsiteX7" fmla="*/ -592 w 1449304"/>
                  <a:gd name="connsiteY7" fmla="*/ 421688 h 638029"/>
                  <a:gd name="connsiteX8" fmla="*/ 1170 w 1449304"/>
                  <a:gd name="connsiteY8" fmla="*/ 414440 h 638029"/>
                  <a:gd name="connsiteX9" fmla="*/ 135948 w 1449304"/>
                  <a:gd name="connsiteY9" fmla="*/ 36392 h 638029"/>
                  <a:gd name="connsiteX10" fmla="*/ 193956 w 1449304"/>
                  <a:gd name="connsiteY10" fmla="*/ 102 h 638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49304" h="638029">
                    <a:moveTo>
                      <a:pt x="193956" y="102"/>
                    </a:moveTo>
                    <a:lnTo>
                      <a:pt x="1416585" y="127642"/>
                    </a:lnTo>
                    <a:cubicBezTo>
                      <a:pt x="1436016" y="129661"/>
                      <a:pt x="1450208" y="147082"/>
                      <a:pt x="1448207" y="166551"/>
                    </a:cubicBezTo>
                    <a:cubicBezTo>
                      <a:pt x="1447922" y="169161"/>
                      <a:pt x="1447350" y="171733"/>
                      <a:pt x="1446493" y="174219"/>
                    </a:cubicBezTo>
                    <a:lnTo>
                      <a:pt x="1298570" y="613703"/>
                    </a:lnTo>
                    <a:cubicBezTo>
                      <a:pt x="1293141" y="629933"/>
                      <a:pt x="1276852" y="639925"/>
                      <a:pt x="1259899" y="637420"/>
                    </a:cubicBezTo>
                    <a:lnTo>
                      <a:pt x="29745" y="461398"/>
                    </a:lnTo>
                    <a:cubicBezTo>
                      <a:pt x="10399" y="458807"/>
                      <a:pt x="-3183" y="441034"/>
                      <a:pt x="-592" y="421688"/>
                    </a:cubicBezTo>
                    <a:cubicBezTo>
                      <a:pt x="-259" y="419212"/>
                      <a:pt x="331" y="416783"/>
                      <a:pt x="1170" y="414440"/>
                    </a:cubicBezTo>
                    <a:lnTo>
                      <a:pt x="135948" y="36392"/>
                    </a:lnTo>
                    <a:cubicBezTo>
                      <a:pt x="144569" y="12332"/>
                      <a:pt x="168553" y="-2670"/>
                      <a:pt x="193956" y="102"/>
                    </a:cubicBezTo>
                    <a:close/>
                  </a:path>
                </a:pathLst>
              </a:custGeom>
              <a:gradFill>
                <a:gsLst>
                  <a:gs pos="0">
                    <a:srgbClr val="2E59E2"/>
                  </a:gs>
                  <a:gs pos="100000">
                    <a:srgbClr val="6792F4"/>
                  </a:gs>
                </a:gsLst>
                <a:lin ang="5400000" scaled="1"/>
              </a:gradFill>
              <a:ln w="14003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6" name="ïśľïḋê">
                <a:extLst>
                  <a:ext uri="{FF2B5EF4-FFF2-40B4-BE49-F238E27FC236}">
                    <a16:creationId xmlns:a16="http://schemas.microsoft.com/office/drawing/2014/main" id="{1B85D5FB-B78B-4627-869D-B9563D767641}"/>
                  </a:ext>
                </a:extLst>
              </p:cNvPr>
              <p:cNvGrpSpPr/>
              <p:nvPr/>
            </p:nvGrpSpPr>
            <p:grpSpPr>
              <a:xfrm>
                <a:off x="6765415" y="4102149"/>
                <a:ext cx="652247" cy="515571"/>
                <a:chOff x="7227658" y="4468306"/>
                <a:chExt cx="866619" cy="685022"/>
              </a:xfrm>
              <a:effectLst>
                <a:outerShdw blurRad="50800" dist="50800" dir="5400000" algn="t" rotWithShape="0">
                  <a:srgbClr val="2E59E2">
                    <a:alpha val="40000"/>
                  </a:srgbClr>
                </a:outerShdw>
              </a:effectLst>
            </p:grpSpPr>
            <p:grpSp>
              <p:nvGrpSpPr>
                <p:cNvPr id="32" name="ïSľîdê">
                  <a:extLst>
                    <a:ext uri="{FF2B5EF4-FFF2-40B4-BE49-F238E27FC236}">
                      <a16:creationId xmlns:a16="http://schemas.microsoft.com/office/drawing/2014/main" id="{C7CBDDCE-AB64-4D95-8B25-68A633481C99}"/>
                    </a:ext>
                  </a:extLst>
                </p:cNvPr>
                <p:cNvGrpSpPr/>
                <p:nvPr/>
              </p:nvGrpSpPr>
              <p:grpSpPr>
                <a:xfrm>
                  <a:off x="7227658" y="4596687"/>
                  <a:ext cx="800100" cy="556641"/>
                  <a:chOff x="7194254" y="4438508"/>
                  <a:chExt cx="800100" cy="556641"/>
                </a:xfrm>
              </p:grpSpPr>
              <p:sp>
                <p:nvSpPr>
                  <p:cNvPr id="38" name="iŝḻïḓé">
                    <a:extLst>
                      <a:ext uri="{FF2B5EF4-FFF2-40B4-BE49-F238E27FC236}">
                        <a16:creationId xmlns:a16="http://schemas.microsoft.com/office/drawing/2014/main" id="{0F187B56-2CBF-4B23-B368-E2D0036F4323}"/>
                      </a:ext>
                    </a:extLst>
                  </p:cNvPr>
                  <p:cNvSpPr/>
                  <p:nvPr/>
                </p:nvSpPr>
                <p:spPr>
                  <a:xfrm>
                    <a:off x="7194254" y="4669061"/>
                    <a:ext cx="800100" cy="326088"/>
                  </a:xfrm>
                  <a:custGeom>
                    <a:avLst/>
                    <a:gdLst>
                      <a:gd name="connsiteX0" fmla="*/ 799686 w 800100"/>
                      <a:gd name="connsiteY0" fmla="*/ 1832 h 326088"/>
                      <a:gd name="connsiteX1" fmla="*/ 799686 w 800100"/>
                      <a:gd name="connsiteY1" fmla="*/ 94986 h 326088"/>
                      <a:gd name="connsiteX2" fmla="*/ 683385 w 800100"/>
                      <a:gd name="connsiteY2" fmla="*/ 257769 h 326088"/>
                      <a:gd name="connsiteX3" fmla="*/ 117696 w 800100"/>
                      <a:gd name="connsiteY3" fmla="*/ 257769 h 326088"/>
                      <a:gd name="connsiteX4" fmla="*/ -414 w 800100"/>
                      <a:gd name="connsiteY4" fmla="*/ 92795 h 326088"/>
                      <a:gd name="connsiteX5" fmla="*/ -414 w 800100"/>
                      <a:gd name="connsiteY5" fmla="*/ -454 h 326088"/>
                      <a:gd name="connsiteX6" fmla="*/ 117696 w 800100"/>
                      <a:gd name="connsiteY6" fmla="*/ 164614 h 326088"/>
                      <a:gd name="connsiteX7" fmla="*/ 683385 w 800100"/>
                      <a:gd name="connsiteY7" fmla="*/ 164614 h 326088"/>
                      <a:gd name="connsiteX8" fmla="*/ 799686 w 800100"/>
                      <a:gd name="connsiteY8" fmla="*/ 1832 h 3260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00100" h="326088">
                        <a:moveTo>
                          <a:pt x="799686" y="1832"/>
                        </a:moveTo>
                        <a:lnTo>
                          <a:pt x="799686" y="94986"/>
                        </a:lnTo>
                        <a:cubicBezTo>
                          <a:pt x="799686" y="153946"/>
                          <a:pt x="760824" y="212811"/>
                          <a:pt x="683385" y="257769"/>
                        </a:cubicBezTo>
                        <a:cubicBezTo>
                          <a:pt x="527747" y="348256"/>
                          <a:pt x="274382" y="348256"/>
                          <a:pt x="117696" y="257769"/>
                        </a:cubicBezTo>
                        <a:cubicBezTo>
                          <a:pt x="38829" y="212239"/>
                          <a:pt x="-605" y="152422"/>
                          <a:pt x="-414" y="92795"/>
                        </a:cubicBezTo>
                        <a:lnTo>
                          <a:pt x="-414" y="-454"/>
                        </a:lnTo>
                        <a:cubicBezTo>
                          <a:pt x="-414" y="59268"/>
                          <a:pt x="38733" y="119085"/>
                          <a:pt x="117696" y="164614"/>
                        </a:cubicBezTo>
                        <a:cubicBezTo>
                          <a:pt x="274382" y="255102"/>
                          <a:pt x="527271" y="255006"/>
                          <a:pt x="683385" y="164614"/>
                        </a:cubicBezTo>
                        <a:cubicBezTo>
                          <a:pt x="760443" y="119561"/>
                          <a:pt x="799495" y="60696"/>
                          <a:pt x="799686" y="1832"/>
                        </a:cubicBezTo>
                        <a:close/>
                      </a:path>
                    </a:pathLst>
                  </a:custGeom>
                  <a:solidFill>
                    <a:srgbClr val="ECA32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iṥľiḍé">
                    <a:extLst>
                      <a:ext uri="{FF2B5EF4-FFF2-40B4-BE49-F238E27FC236}">
                        <a16:creationId xmlns:a16="http://schemas.microsoft.com/office/drawing/2014/main" id="{CE0F17B8-3A69-4B84-8A3A-30F75D50B2D5}"/>
                      </a:ext>
                    </a:extLst>
                  </p:cNvPr>
                  <p:cNvSpPr/>
                  <p:nvPr/>
                </p:nvSpPr>
                <p:spPr>
                  <a:xfrm>
                    <a:off x="7194359" y="4438508"/>
                    <a:ext cx="799984" cy="463426"/>
                  </a:xfrm>
                  <a:custGeom>
                    <a:avLst/>
                    <a:gdLst>
                      <a:gd name="connsiteX0" fmla="*/ 681470 w 799984"/>
                      <a:gd name="connsiteY0" fmla="*/ 67411 h 463426"/>
                      <a:gd name="connsiteX1" fmla="*/ 683280 w 799984"/>
                      <a:gd name="connsiteY1" fmla="*/ 395071 h 463426"/>
                      <a:gd name="connsiteX2" fmla="*/ 117590 w 799984"/>
                      <a:gd name="connsiteY2" fmla="*/ 395071 h 463426"/>
                      <a:gd name="connsiteX3" fmla="*/ 115685 w 799984"/>
                      <a:gd name="connsiteY3" fmla="*/ 67411 h 463426"/>
                      <a:gd name="connsiteX4" fmla="*/ 681470 w 799984"/>
                      <a:gd name="connsiteY4" fmla="*/ 67411 h 4634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99984" h="463426">
                        <a:moveTo>
                          <a:pt x="681470" y="67411"/>
                        </a:moveTo>
                        <a:cubicBezTo>
                          <a:pt x="838251" y="157899"/>
                          <a:pt x="839013" y="304584"/>
                          <a:pt x="683280" y="395071"/>
                        </a:cubicBezTo>
                        <a:cubicBezTo>
                          <a:pt x="527546" y="485559"/>
                          <a:pt x="274276" y="485654"/>
                          <a:pt x="117590" y="395071"/>
                        </a:cubicBezTo>
                        <a:cubicBezTo>
                          <a:pt x="-39096" y="304489"/>
                          <a:pt x="-39763" y="157899"/>
                          <a:pt x="115685" y="67411"/>
                        </a:cubicBezTo>
                        <a:cubicBezTo>
                          <a:pt x="271133" y="-23076"/>
                          <a:pt x="524688" y="-23076"/>
                          <a:pt x="681470" y="67411"/>
                        </a:cubicBezTo>
                        <a:close/>
                      </a:path>
                    </a:pathLst>
                  </a:custGeom>
                  <a:solidFill>
                    <a:srgbClr val="FFD64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íś1ïḍé">
                    <a:extLst>
                      <a:ext uri="{FF2B5EF4-FFF2-40B4-BE49-F238E27FC236}">
                        <a16:creationId xmlns:a16="http://schemas.microsoft.com/office/drawing/2014/main" id="{BEF9DDE5-BD65-401B-834F-9C2D9201F163}"/>
                      </a:ext>
                    </a:extLst>
                  </p:cNvPr>
                  <p:cNvSpPr/>
                  <p:nvPr/>
                </p:nvSpPr>
                <p:spPr>
                  <a:xfrm>
                    <a:off x="7260773" y="4476989"/>
                    <a:ext cx="667027" cy="386417"/>
                  </a:xfrm>
                  <a:custGeom>
                    <a:avLst/>
                    <a:gdLst>
                      <a:gd name="connsiteX0" fmla="*/ 568193 w 667027"/>
                      <a:gd name="connsiteY0" fmla="*/ 56172 h 386417"/>
                      <a:gd name="connsiteX1" fmla="*/ 569717 w 667027"/>
                      <a:gd name="connsiteY1" fmla="*/ 329349 h 386417"/>
                      <a:gd name="connsiteX2" fmla="*/ 98039 w 667027"/>
                      <a:gd name="connsiteY2" fmla="*/ 329349 h 386417"/>
                      <a:gd name="connsiteX3" fmla="*/ 96515 w 667027"/>
                      <a:gd name="connsiteY3" fmla="*/ 56077 h 386417"/>
                      <a:gd name="connsiteX4" fmla="*/ 568193 w 667027"/>
                      <a:gd name="connsiteY4" fmla="*/ 56172 h 3864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67027" h="386417">
                        <a:moveTo>
                          <a:pt x="568193" y="56172"/>
                        </a:moveTo>
                        <a:cubicBezTo>
                          <a:pt x="698876" y="131610"/>
                          <a:pt x="699448" y="253911"/>
                          <a:pt x="569717" y="329349"/>
                        </a:cubicBezTo>
                        <a:cubicBezTo>
                          <a:pt x="439987" y="404787"/>
                          <a:pt x="228722" y="404882"/>
                          <a:pt x="98039" y="329349"/>
                        </a:cubicBezTo>
                        <a:cubicBezTo>
                          <a:pt x="-32644" y="253815"/>
                          <a:pt x="-33310" y="131514"/>
                          <a:pt x="96515" y="56077"/>
                        </a:cubicBezTo>
                        <a:cubicBezTo>
                          <a:pt x="226341" y="-19362"/>
                          <a:pt x="437510" y="-19266"/>
                          <a:pt x="568193" y="56172"/>
                        </a:cubicBezTo>
                        <a:close/>
                      </a:path>
                    </a:pathLst>
                  </a:custGeom>
                  <a:solidFill>
                    <a:srgbClr val="FFD64C"/>
                  </a:solidFill>
                  <a:ln w="9525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íṣļiḑé">
                    <a:extLst>
                      <a:ext uri="{FF2B5EF4-FFF2-40B4-BE49-F238E27FC236}">
                        <a16:creationId xmlns:a16="http://schemas.microsoft.com/office/drawing/2014/main" id="{3577BD11-E4D1-49CA-97C8-4D13E6C24392}"/>
                      </a:ext>
                    </a:extLst>
                  </p:cNvPr>
                  <p:cNvSpPr/>
                  <p:nvPr/>
                </p:nvSpPr>
                <p:spPr>
                  <a:xfrm>
                    <a:off x="7331700" y="4608577"/>
                    <a:ext cx="515016" cy="145732"/>
                  </a:xfrm>
                  <a:custGeom>
                    <a:avLst/>
                    <a:gdLst>
                      <a:gd name="connsiteX0" fmla="*/ 418910 w 515016"/>
                      <a:gd name="connsiteY0" fmla="*/ 0 h 145732"/>
                      <a:gd name="connsiteX1" fmla="*/ 369094 w 515016"/>
                      <a:gd name="connsiteY1" fmla="*/ 71914 h 145732"/>
                      <a:gd name="connsiteX2" fmla="*/ 460629 w 515016"/>
                      <a:gd name="connsiteY2" fmla="*/ 65532 h 145732"/>
                      <a:gd name="connsiteX3" fmla="*/ 477202 w 515016"/>
                      <a:gd name="connsiteY3" fmla="*/ 77343 h 145732"/>
                      <a:gd name="connsiteX4" fmla="*/ 359283 w 515016"/>
                      <a:gd name="connsiteY4" fmla="*/ 85630 h 145732"/>
                      <a:gd name="connsiteX5" fmla="*/ 379667 w 515016"/>
                      <a:gd name="connsiteY5" fmla="*/ 100679 h 145732"/>
                      <a:gd name="connsiteX6" fmla="*/ 498348 w 515016"/>
                      <a:gd name="connsiteY6" fmla="*/ 92392 h 145732"/>
                      <a:gd name="connsiteX7" fmla="*/ 515017 w 515016"/>
                      <a:gd name="connsiteY7" fmla="*/ 104203 h 145732"/>
                      <a:gd name="connsiteX8" fmla="*/ 396240 w 515016"/>
                      <a:gd name="connsiteY8" fmla="*/ 112586 h 145732"/>
                      <a:gd name="connsiteX9" fmla="*/ 433959 w 515016"/>
                      <a:gd name="connsiteY9" fmla="*/ 139351 h 145732"/>
                      <a:gd name="connsiteX10" fmla="*/ 343948 w 515016"/>
                      <a:gd name="connsiteY10" fmla="*/ 145733 h 145732"/>
                      <a:gd name="connsiteX11" fmla="*/ 306229 w 515016"/>
                      <a:gd name="connsiteY11" fmla="*/ 118872 h 145732"/>
                      <a:gd name="connsiteX12" fmla="*/ 188309 w 515016"/>
                      <a:gd name="connsiteY12" fmla="*/ 127064 h 145732"/>
                      <a:gd name="connsiteX13" fmla="*/ 171736 w 515016"/>
                      <a:gd name="connsiteY13" fmla="*/ 115252 h 145732"/>
                      <a:gd name="connsiteX14" fmla="*/ 289655 w 515016"/>
                      <a:gd name="connsiteY14" fmla="*/ 106966 h 145732"/>
                      <a:gd name="connsiteX15" fmla="*/ 268700 w 515016"/>
                      <a:gd name="connsiteY15" fmla="*/ 92107 h 145732"/>
                      <a:gd name="connsiteX16" fmla="*/ 150590 w 515016"/>
                      <a:gd name="connsiteY16" fmla="*/ 100203 h 145732"/>
                      <a:gd name="connsiteX17" fmla="*/ 134017 w 515016"/>
                      <a:gd name="connsiteY17" fmla="*/ 88392 h 145732"/>
                      <a:gd name="connsiteX18" fmla="*/ 224695 w 515016"/>
                      <a:gd name="connsiteY18" fmla="*/ 82105 h 145732"/>
                      <a:gd name="connsiteX19" fmla="*/ 0 w 515016"/>
                      <a:gd name="connsiteY19" fmla="*/ 29337 h 145732"/>
                      <a:gd name="connsiteX20" fmla="*/ 101441 w 515016"/>
                      <a:gd name="connsiteY20" fmla="*/ 22289 h 145732"/>
                      <a:gd name="connsiteX21" fmla="*/ 285083 w 515016"/>
                      <a:gd name="connsiteY21" fmla="*/ 68580 h 145732"/>
                      <a:gd name="connsiteX22" fmla="*/ 317468 w 515016"/>
                      <a:gd name="connsiteY22" fmla="*/ 7144 h 145732"/>
                      <a:gd name="connsiteX23" fmla="*/ 418910 w 515016"/>
                      <a:gd name="connsiteY23" fmla="*/ 0 h 145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515016" h="145732">
                        <a:moveTo>
                          <a:pt x="418910" y="0"/>
                        </a:moveTo>
                        <a:lnTo>
                          <a:pt x="369094" y="71914"/>
                        </a:lnTo>
                        <a:lnTo>
                          <a:pt x="460629" y="65532"/>
                        </a:lnTo>
                        <a:lnTo>
                          <a:pt x="477202" y="77343"/>
                        </a:lnTo>
                        <a:lnTo>
                          <a:pt x="359283" y="85630"/>
                        </a:lnTo>
                        <a:lnTo>
                          <a:pt x="379667" y="100679"/>
                        </a:lnTo>
                        <a:lnTo>
                          <a:pt x="498348" y="92392"/>
                        </a:lnTo>
                        <a:lnTo>
                          <a:pt x="515017" y="104203"/>
                        </a:lnTo>
                        <a:lnTo>
                          <a:pt x="396240" y="112586"/>
                        </a:lnTo>
                        <a:lnTo>
                          <a:pt x="433959" y="139351"/>
                        </a:lnTo>
                        <a:lnTo>
                          <a:pt x="343948" y="145733"/>
                        </a:lnTo>
                        <a:lnTo>
                          <a:pt x="306229" y="118872"/>
                        </a:lnTo>
                        <a:lnTo>
                          <a:pt x="188309" y="127064"/>
                        </a:lnTo>
                        <a:lnTo>
                          <a:pt x="171736" y="115252"/>
                        </a:lnTo>
                        <a:lnTo>
                          <a:pt x="289655" y="106966"/>
                        </a:lnTo>
                        <a:lnTo>
                          <a:pt x="268700" y="92107"/>
                        </a:lnTo>
                        <a:lnTo>
                          <a:pt x="150590" y="100203"/>
                        </a:lnTo>
                        <a:lnTo>
                          <a:pt x="134017" y="88392"/>
                        </a:lnTo>
                        <a:lnTo>
                          <a:pt x="224695" y="82105"/>
                        </a:lnTo>
                        <a:lnTo>
                          <a:pt x="0" y="29337"/>
                        </a:lnTo>
                        <a:lnTo>
                          <a:pt x="101441" y="22289"/>
                        </a:lnTo>
                        <a:lnTo>
                          <a:pt x="285083" y="68580"/>
                        </a:lnTo>
                        <a:lnTo>
                          <a:pt x="317468" y="7144"/>
                        </a:lnTo>
                        <a:lnTo>
                          <a:pt x="41891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" name="iṥļïḓe">
                  <a:extLst>
                    <a:ext uri="{FF2B5EF4-FFF2-40B4-BE49-F238E27FC236}">
                      <a16:creationId xmlns:a16="http://schemas.microsoft.com/office/drawing/2014/main" id="{7B7B5583-E926-434A-82D8-F6399CDFA045}"/>
                    </a:ext>
                  </a:extLst>
                </p:cNvPr>
                <p:cNvGrpSpPr/>
                <p:nvPr/>
              </p:nvGrpSpPr>
              <p:grpSpPr>
                <a:xfrm>
                  <a:off x="7294177" y="4468306"/>
                  <a:ext cx="800100" cy="556641"/>
                  <a:chOff x="7194254" y="4438508"/>
                  <a:chExt cx="800100" cy="556641"/>
                </a:xfrm>
              </p:grpSpPr>
              <p:sp>
                <p:nvSpPr>
                  <p:cNvPr id="34" name="ís1ïḋè">
                    <a:extLst>
                      <a:ext uri="{FF2B5EF4-FFF2-40B4-BE49-F238E27FC236}">
                        <a16:creationId xmlns:a16="http://schemas.microsoft.com/office/drawing/2014/main" id="{FCD2F1FF-E8FC-431E-B64C-51887F6BF6EE}"/>
                      </a:ext>
                    </a:extLst>
                  </p:cNvPr>
                  <p:cNvSpPr/>
                  <p:nvPr/>
                </p:nvSpPr>
                <p:spPr>
                  <a:xfrm>
                    <a:off x="7194254" y="4669061"/>
                    <a:ext cx="800100" cy="326088"/>
                  </a:xfrm>
                  <a:custGeom>
                    <a:avLst/>
                    <a:gdLst>
                      <a:gd name="connsiteX0" fmla="*/ 799686 w 800100"/>
                      <a:gd name="connsiteY0" fmla="*/ 1832 h 326088"/>
                      <a:gd name="connsiteX1" fmla="*/ 799686 w 800100"/>
                      <a:gd name="connsiteY1" fmla="*/ 94986 h 326088"/>
                      <a:gd name="connsiteX2" fmla="*/ 683385 w 800100"/>
                      <a:gd name="connsiteY2" fmla="*/ 257769 h 326088"/>
                      <a:gd name="connsiteX3" fmla="*/ 117696 w 800100"/>
                      <a:gd name="connsiteY3" fmla="*/ 257769 h 326088"/>
                      <a:gd name="connsiteX4" fmla="*/ -414 w 800100"/>
                      <a:gd name="connsiteY4" fmla="*/ 92795 h 326088"/>
                      <a:gd name="connsiteX5" fmla="*/ -414 w 800100"/>
                      <a:gd name="connsiteY5" fmla="*/ -454 h 326088"/>
                      <a:gd name="connsiteX6" fmla="*/ 117696 w 800100"/>
                      <a:gd name="connsiteY6" fmla="*/ 164614 h 326088"/>
                      <a:gd name="connsiteX7" fmla="*/ 683385 w 800100"/>
                      <a:gd name="connsiteY7" fmla="*/ 164614 h 326088"/>
                      <a:gd name="connsiteX8" fmla="*/ 799686 w 800100"/>
                      <a:gd name="connsiteY8" fmla="*/ 1832 h 3260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00100" h="326088">
                        <a:moveTo>
                          <a:pt x="799686" y="1832"/>
                        </a:moveTo>
                        <a:lnTo>
                          <a:pt x="799686" y="94986"/>
                        </a:lnTo>
                        <a:cubicBezTo>
                          <a:pt x="799686" y="153946"/>
                          <a:pt x="760824" y="212811"/>
                          <a:pt x="683385" y="257769"/>
                        </a:cubicBezTo>
                        <a:cubicBezTo>
                          <a:pt x="527747" y="348256"/>
                          <a:pt x="274382" y="348256"/>
                          <a:pt x="117696" y="257769"/>
                        </a:cubicBezTo>
                        <a:cubicBezTo>
                          <a:pt x="38829" y="212239"/>
                          <a:pt x="-605" y="152422"/>
                          <a:pt x="-414" y="92795"/>
                        </a:cubicBezTo>
                        <a:lnTo>
                          <a:pt x="-414" y="-454"/>
                        </a:lnTo>
                        <a:cubicBezTo>
                          <a:pt x="-414" y="59268"/>
                          <a:pt x="38733" y="119085"/>
                          <a:pt x="117696" y="164614"/>
                        </a:cubicBezTo>
                        <a:cubicBezTo>
                          <a:pt x="274382" y="255102"/>
                          <a:pt x="527271" y="255006"/>
                          <a:pt x="683385" y="164614"/>
                        </a:cubicBezTo>
                        <a:cubicBezTo>
                          <a:pt x="760443" y="119561"/>
                          <a:pt x="799495" y="60696"/>
                          <a:pt x="799686" y="1832"/>
                        </a:cubicBezTo>
                        <a:close/>
                      </a:path>
                    </a:pathLst>
                  </a:custGeom>
                  <a:solidFill>
                    <a:srgbClr val="ECA32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íś1idé">
                    <a:extLst>
                      <a:ext uri="{FF2B5EF4-FFF2-40B4-BE49-F238E27FC236}">
                        <a16:creationId xmlns:a16="http://schemas.microsoft.com/office/drawing/2014/main" id="{AEA6522E-6F5B-4F1C-93CA-E4FDADAD92D1}"/>
                      </a:ext>
                    </a:extLst>
                  </p:cNvPr>
                  <p:cNvSpPr/>
                  <p:nvPr/>
                </p:nvSpPr>
                <p:spPr>
                  <a:xfrm>
                    <a:off x="7194359" y="4438508"/>
                    <a:ext cx="799984" cy="463426"/>
                  </a:xfrm>
                  <a:custGeom>
                    <a:avLst/>
                    <a:gdLst>
                      <a:gd name="connsiteX0" fmla="*/ 681470 w 799984"/>
                      <a:gd name="connsiteY0" fmla="*/ 67411 h 463426"/>
                      <a:gd name="connsiteX1" fmla="*/ 683280 w 799984"/>
                      <a:gd name="connsiteY1" fmla="*/ 395071 h 463426"/>
                      <a:gd name="connsiteX2" fmla="*/ 117590 w 799984"/>
                      <a:gd name="connsiteY2" fmla="*/ 395071 h 463426"/>
                      <a:gd name="connsiteX3" fmla="*/ 115685 w 799984"/>
                      <a:gd name="connsiteY3" fmla="*/ 67411 h 463426"/>
                      <a:gd name="connsiteX4" fmla="*/ 681470 w 799984"/>
                      <a:gd name="connsiteY4" fmla="*/ 67411 h 4634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99984" h="463426">
                        <a:moveTo>
                          <a:pt x="681470" y="67411"/>
                        </a:moveTo>
                        <a:cubicBezTo>
                          <a:pt x="838251" y="157899"/>
                          <a:pt x="839013" y="304584"/>
                          <a:pt x="683280" y="395071"/>
                        </a:cubicBezTo>
                        <a:cubicBezTo>
                          <a:pt x="527546" y="485559"/>
                          <a:pt x="274276" y="485654"/>
                          <a:pt x="117590" y="395071"/>
                        </a:cubicBezTo>
                        <a:cubicBezTo>
                          <a:pt x="-39096" y="304489"/>
                          <a:pt x="-39763" y="157899"/>
                          <a:pt x="115685" y="67411"/>
                        </a:cubicBezTo>
                        <a:cubicBezTo>
                          <a:pt x="271133" y="-23076"/>
                          <a:pt x="524688" y="-23076"/>
                          <a:pt x="681470" y="67411"/>
                        </a:cubicBezTo>
                        <a:close/>
                      </a:path>
                    </a:pathLst>
                  </a:custGeom>
                  <a:solidFill>
                    <a:srgbClr val="FFD64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iṧḻïḑê">
                    <a:extLst>
                      <a:ext uri="{FF2B5EF4-FFF2-40B4-BE49-F238E27FC236}">
                        <a16:creationId xmlns:a16="http://schemas.microsoft.com/office/drawing/2014/main" id="{1CD20EEE-2171-45EF-A20F-E92A8A305B7A}"/>
                      </a:ext>
                    </a:extLst>
                  </p:cNvPr>
                  <p:cNvSpPr/>
                  <p:nvPr/>
                </p:nvSpPr>
                <p:spPr>
                  <a:xfrm>
                    <a:off x="7260773" y="4476989"/>
                    <a:ext cx="667027" cy="386417"/>
                  </a:xfrm>
                  <a:custGeom>
                    <a:avLst/>
                    <a:gdLst>
                      <a:gd name="connsiteX0" fmla="*/ 568193 w 667027"/>
                      <a:gd name="connsiteY0" fmla="*/ 56172 h 386417"/>
                      <a:gd name="connsiteX1" fmla="*/ 569717 w 667027"/>
                      <a:gd name="connsiteY1" fmla="*/ 329349 h 386417"/>
                      <a:gd name="connsiteX2" fmla="*/ 98039 w 667027"/>
                      <a:gd name="connsiteY2" fmla="*/ 329349 h 386417"/>
                      <a:gd name="connsiteX3" fmla="*/ 96515 w 667027"/>
                      <a:gd name="connsiteY3" fmla="*/ 56077 h 386417"/>
                      <a:gd name="connsiteX4" fmla="*/ 568193 w 667027"/>
                      <a:gd name="connsiteY4" fmla="*/ 56172 h 3864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67027" h="386417">
                        <a:moveTo>
                          <a:pt x="568193" y="56172"/>
                        </a:moveTo>
                        <a:cubicBezTo>
                          <a:pt x="698876" y="131610"/>
                          <a:pt x="699448" y="253911"/>
                          <a:pt x="569717" y="329349"/>
                        </a:cubicBezTo>
                        <a:cubicBezTo>
                          <a:pt x="439987" y="404787"/>
                          <a:pt x="228722" y="404882"/>
                          <a:pt x="98039" y="329349"/>
                        </a:cubicBezTo>
                        <a:cubicBezTo>
                          <a:pt x="-32644" y="253815"/>
                          <a:pt x="-33310" y="131514"/>
                          <a:pt x="96515" y="56077"/>
                        </a:cubicBezTo>
                        <a:cubicBezTo>
                          <a:pt x="226341" y="-19362"/>
                          <a:pt x="437510" y="-19266"/>
                          <a:pt x="568193" y="56172"/>
                        </a:cubicBezTo>
                        <a:close/>
                      </a:path>
                    </a:pathLst>
                  </a:custGeom>
                  <a:solidFill>
                    <a:srgbClr val="FFD64C"/>
                  </a:solidFill>
                  <a:ln w="9525" cap="flat">
                    <a:solidFill>
                      <a:srgbClr val="FFFFFF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îSḷïḍè">
                    <a:extLst>
                      <a:ext uri="{FF2B5EF4-FFF2-40B4-BE49-F238E27FC236}">
                        <a16:creationId xmlns:a16="http://schemas.microsoft.com/office/drawing/2014/main" id="{852C37AD-1189-4339-8586-57D6F96FB542}"/>
                      </a:ext>
                    </a:extLst>
                  </p:cNvPr>
                  <p:cNvSpPr/>
                  <p:nvPr/>
                </p:nvSpPr>
                <p:spPr>
                  <a:xfrm>
                    <a:off x="7331700" y="4608577"/>
                    <a:ext cx="515016" cy="145732"/>
                  </a:xfrm>
                  <a:custGeom>
                    <a:avLst/>
                    <a:gdLst>
                      <a:gd name="connsiteX0" fmla="*/ 418910 w 515016"/>
                      <a:gd name="connsiteY0" fmla="*/ 0 h 145732"/>
                      <a:gd name="connsiteX1" fmla="*/ 369094 w 515016"/>
                      <a:gd name="connsiteY1" fmla="*/ 71914 h 145732"/>
                      <a:gd name="connsiteX2" fmla="*/ 460629 w 515016"/>
                      <a:gd name="connsiteY2" fmla="*/ 65532 h 145732"/>
                      <a:gd name="connsiteX3" fmla="*/ 477202 w 515016"/>
                      <a:gd name="connsiteY3" fmla="*/ 77343 h 145732"/>
                      <a:gd name="connsiteX4" fmla="*/ 359283 w 515016"/>
                      <a:gd name="connsiteY4" fmla="*/ 85630 h 145732"/>
                      <a:gd name="connsiteX5" fmla="*/ 379667 w 515016"/>
                      <a:gd name="connsiteY5" fmla="*/ 100679 h 145732"/>
                      <a:gd name="connsiteX6" fmla="*/ 498348 w 515016"/>
                      <a:gd name="connsiteY6" fmla="*/ 92392 h 145732"/>
                      <a:gd name="connsiteX7" fmla="*/ 515017 w 515016"/>
                      <a:gd name="connsiteY7" fmla="*/ 104203 h 145732"/>
                      <a:gd name="connsiteX8" fmla="*/ 396240 w 515016"/>
                      <a:gd name="connsiteY8" fmla="*/ 112586 h 145732"/>
                      <a:gd name="connsiteX9" fmla="*/ 433959 w 515016"/>
                      <a:gd name="connsiteY9" fmla="*/ 139351 h 145732"/>
                      <a:gd name="connsiteX10" fmla="*/ 343948 w 515016"/>
                      <a:gd name="connsiteY10" fmla="*/ 145733 h 145732"/>
                      <a:gd name="connsiteX11" fmla="*/ 306229 w 515016"/>
                      <a:gd name="connsiteY11" fmla="*/ 118872 h 145732"/>
                      <a:gd name="connsiteX12" fmla="*/ 188309 w 515016"/>
                      <a:gd name="connsiteY12" fmla="*/ 127064 h 145732"/>
                      <a:gd name="connsiteX13" fmla="*/ 171736 w 515016"/>
                      <a:gd name="connsiteY13" fmla="*/ 115252 h 145732"/>
                      <a:gd name="connsiteX14" fmla="*/ 289655 w 515016"/>
                      <a:gd name="connsiteY14" fmla="*/ 106966 h 145732"/>
                      <a:gd name="connsiteX15" fmla="*/ 268700 w 515016"/>
                      <a:gd name="connsiteY15" fmla="*/ 92107 h 145732"/>
                      <a:gd name="connsiteX16" fmla="*/ 150590 w 515016"/>
                      <a:gd name="connsiteY16" fmla="*/ 100203 h 145732"/>
                      <a:gd name="connsiteX17" fmla="*/ 134017 w 515016"/>
                      <a:gd name="connsiteY17" fmla="*/ 88392 h 145732"/>
                      <a:gd name="connsiteX18" fmla="*/ 224695 w 515016"/>
                      <a:gd name="connsiteY18" fmla="*/ 82105 h 145732"/>
                      <a:gd name="connsiteX19" fmla="*/ 0 w 515016"/>
                      <a:gd name="connsiteY19" fmla="*/ 29337 h 145732"/>
                      <a:gd name="connsiteX20" fmla="*/ 101441 w 515016"/>
                      <a:gd name="connsiteY20" fmla="*/ 22289 h 145732"/>
                      <a:gd name="connsiteX21" fmla="*/ 285083 w 515016"/>
                      <a:gd name="connsiteY21" fmla="*/ 68580 h 145732"/>
                      <a:gd name="connsiteX22" fmla="*/ 317468 w 515016"/>
                      <a:gd name="connsiteY22" fmla="*/ 7144 h 145732"/>
                      <a:gd name="connsiteX23" fmla="*/ 418910 w 515016"/>
                      <a:gd name="connsiteY23" fmla="*/ 0 h 145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515016" h="145732">
                        <a:moveTo>
                          <a:pt x="418910" y="0"/>
                        </a:moveTo>
                        <a:lnTo>
                          <a:pt x="369094" y="71914"/>
                        </a:lnTo>
                        <a:lnTo>
                          <a:pt x="460629" y="65532"/>
                        </a:lnTo>
                        <a:lnTo>
                          <a:pt x="477202" y="77343"/>
                        </a:lnTo>
                        <a:lnTo>
                          <a:pt x="359283" y="85630"/>
                        </a:lnTo>
                        <a:lnTo>
                          <a:pt x="379667" y="100679"/>
                        </a:lnTo>
                        <a:lnTo>
                          <a:pt x="498348" y="92392"/>
                        </a:lnTo>
                        <a:lnTo>
                          <a:pt x="515017" y="104203"/>
                        </a:lnTo>
                        <a:lnTo>
                          <a:pt x="396240" y="112586"/>
                        </a:lnTo>
                        <a:lnTo>
                          <a:pt x="433959" y="139351"/>
                        </a:lnTo>
                        <a:lnTo>
                          <a:pt x="343948" y="145733"/>
                        </a:lnTo>
                        <a:lnTo>
                          <a:pt x="306229" y="118872"/>
                        </a:lnTo>
                        <a:lnTo>
                          <a:pt x="188309" y="127064"/>
                        </a:lnTo>
                        <a:lnTo>
                          <a:pt x="171736" y="115252"/>
                        </a:lnTo>
                        <a:lnTo>
                          <a:pt x="289655" y="106966"/>
                        </a:lnTo>
                        <a:lnTo>
                          <a:pt x="268700" y="92107"/>
                        </a:lnTo>
                        <a:lnTo>
                          <a:pt x="150590" y="100203"/>
                        </a:lnTo>
                        <a:lnTo>
                          <a:pt x="134017" y="88392"/>
                        </a:lnTo>
                        <a:lnTo>
                          <a:pt x="224695" y="82105"/>
                        </a:lnTo>
                        <a:lnTo>
                          <a:pt x="0" y="29337"/>
                        </a:lnTo>
                        <a:lnTo>
                          <a:pt x="101441" y="22289"/>
                        </a:lnTo>
                        <a:lnTo>
                          <a:pt x="285083" y="68580"/>
                        </a:lnTo>
                        <a:lnTo>
                          <a:pt x="317468" y="7144"/>
                        </a:lnTo>
                        <a:lnTo>
                          <a:pt x="41891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7" name="is1iḓe">
                <a:extLst>
                  <a:ext uri="{FF2B5EF4-FFF2-40B4-BE49-F238E27FC236}">
                    <a16:creationId xmlns:a16="http://schemas.microsoft.com/office/drawing/2014/main" id="{DB8E1966-C9A3-4B22-BA79-8CC3702054DC}"/>
                  </a:ext>
                </a:extLst>
              </p:cNvPr>
              <p:cNvSpPr/>
              <p:nvPr/>
            </p:nvSpPr>
            <p:spPr>
              <a:xfrm>
                <a:off x="4751804" y="1850354"/>
                <a:ext cx="1777254" cy="782403"/>
              </a:xfrm>
              <a:custGeom>
                <a:avLst/>
                <a:gdLst>
                  <a:gd name="connsiteX0" fmla="*/ 193956 w 1449304"/>
                  <a:gd name="connsiteY0" fmla="*/ 102 h 638029"/>
                  <a:gd name="connsiteX1" fmla="*/ 1416585 w 1449304"/>
                  <a:gd name="connsiteY1" fmla="*/ 127642 h 638029"/>
                  <a:gd name="connsiteX2" fmla="*/ 1448207 w 1449304"/>
                  <a:gd name="connsiteY2" fmla="*/ 166551 h 638029"/>
                  <a:gd name="connsiteX3" fmla="*/ 1446493 w 1449304"/>
                  <a:gd name="connsiteY3" fmla="*/ 174219 h 638029"/>
                  <a:gd name="connsiteX4" fmla="*/ 1298570 w 1449304"/>
                  <a:gd name="connsiteY4" fmla="*/ 613703 h 638029"/>
                  <a:gd name="connsiteX5" fmla="*/ 1259899 w 1449304"/>
                  <a:gd name="connsiteY5" fmla="*/ 637420 h 638029"/>
                  <a:gd name="connsiteX6" fmla="*/ 29745 w 1449304"/>
                  <a:gd name="connsiteY6" fmla="*/ 461398 h 638029"/>
                  <a:gd name="connsiteX7" fmla="*/ -592 w 1449304"/>
                  <a:gd name="connsiteY7" fmla="*/ 421688 h 638029"/>
                  <a:gd name="connsiteX8" fmla="*/ 1170 w 1449304"/>
                  <a:gd name="connsiteY8" fmla="*/ 414440 h 638029"/>
                  <a:gd name="connsiteX9" fmla="*/ 135948 w 1449304"/>
                  <a:gd name="connsiteY9" fmla="*/ 36392 h 638029"/>
                  <a:gd name="connsiteX10" fmla="*/ 193956 w 1449304"/>
                  <a:gd name="connsiteY10" fmla="*/ 102 h 638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49304" h="638029">
                    <a:moveTo>
                      <a:pt x="193956" y="102"/>
                    </a:moveTo>
                    <a:lnTo>
                      <a:pt x="1416585" y="127642"/>
                    </a:lnTo>
                    <a:cubicBezTo>
                      <a:pt x="1436016" y="129661"/>
                      <a:pt x="1450208" y="147082"/>
                      <a:pt x="1448207" y="166551"/>
                    </a:cubicBezTo>
                    <a:cubicBezTo>
                      <a:pt x="1447922" y="169161"/>
                      <a:pt x="1447350" y="171733"/>
                      <a:pt x="1446493" y="174219"/>
                    </a:cubicBezTo>
                    <a:lnTo>
                      <a:pt x="1298570" y="613703"/>
                    </a:lnTo>
                    <a:cubicBezTo>
                      <a:pt x="1293141" y="629933"/>
                      <a:pt x="1276852" y="639925"/>
                      <a:pt x="1259899" y="637420"/>
                    </a:cubicBezTo>
                    <a:lnTo>
                      <a:pt x="29745" y="461398"/>
                    </a:lnTo>
                    <a:cubicBezTo>
                      <a:pt x="10399" y="458807"/>
                      <a:pt x="-3183" y="441034"/>
                      <a:pt x="-592" y="421688"/>
                    </a:cubicBezTo>
                    <a:cubicBezTo>
                      <a:pt x="-259" y="419212"/>
                      <a:pt x="331" y="416783"/>
                      <a:pt x="1170" y="414440"/>
                    </a:cubicBezTo>
                    <a:lnTo>
                      <a:pt x="135948" y="36392"/>
                    </a:lnTo>
                    <a:cubicBezTo>
                      <a:pt x="144569" y="12332"/>
                      <a:pt x="168553" y="-2670"/>
                      <a:pt x="193956" y="10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6B2FA"/>
                  </a:gs>
                  <a:gs pos="100000">
                    <a:srgbClr val="7393F6"/>
                  </a:gs>
                </a:gsLst>
                <a:lin ang="5400000" scaled="1"/>
              </a:gradFill>
              <a:ln w="14003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ïśḷíḓè">
                <a:extLst>
                  <a:ext uri="{FF2B5EF4-FFF2-40B4-BE49-F238E27FC236}">
                    <a16:creationId xmlns:a16="http://schemas.microsoft.com/office/drawing/2014/main" id="{5820D22D-792B-424F-94C3-89AB32E0918D}"/>
                  </a:ext>
                </a:extLst>
              </p:cNvPr>
              <p:cNvSpPr/>
              <p:nvPr/>
            </p:nvSpPr>
            <p:spPr>
              <a:xfrm>
                <a:off x="5048241" y="2093721"/>
                <a:ext cx="1184379" cy="277998"/>
              </a:xfrm>
              <a:custGeom>
                <a:avLst/>
                <a:gdLst>
                  <a:gd name="connsiteX0" fmla="*/ 938343 w 1184379"/>
                  <a:gd name="connsiteY0" fmla="*/ 277772 h 277998"/>
                  <a:gd name="connsiteX1" fmla="*/ 768036 w 1184379"/>
                  <a:gd name="connsiteY1" fmla="*/ 180617 h 277998"/>
                  <a:gd name="connsiteX2" fmla="*/ 472761 w 1184379"/>
                  <a:gd name="connsiteY2" fmla="*/ 150994 h 277998"/>
                  <a:gd name="connsiteX3" fmla="*/ 383416 w 1184379"/>
                  <a:gd name="connsiteY3" fmla="*/ 177569 h 277998"/>
                  <a:gd name="connsiteX4" fmla="*/ 1845 w 1184379"/>
                  <a:gd name="connsiteY4" fmla="*/ 34694 h 277998"/>
                  <a:gd name="connsiteX5" fmla="*/ 11798 w 1184379"/>
                  <a:gd name="connsiteY5" fmla="*/ 2528 h 277998"/>
                  <a:gd name="connsiteX6" fmla="*/ 42802 w 1184379"/>
                  <a:gd name="connsiteY6" fmla="*/ 10500 h 277998"/>
                  <a:gd name="connsiteX7" fmla="*/ 42802 w 1184379"/>
                  <a:gd name="connsiteY7" fmla="*/ 10500 h 277998"/>
                  <a:gd name="connsiteX8" fmla="*/ 370272 w 1184379"/>
                  <a:gd name="connsiteY8" fmla="*/ 131944 h 277998"/>
                  <a:gd name="connsiteX9" fmla="*/ 458854 w 1184379"/>
                  <a:gd name="connsiteY9" fmla="*/ 105560 h 277998"/>
                  <a:gd name="connsiteX10" fmla="*/ 800516 w 1184379"/>
                  <a:gd name="connsiteY10" fmla="*/ 146327 h 277998"/>
                  <a:gd name="connsiteX11" fmla="*/ 1148750 w 1184379"/>
                  <a:gd name="connsiteY11" fmla="*/ 150327 h 277998"/>
                  <a:gd name="connsiteX12" fmla="*/ 1180849 w 1184379"/>
                  <a:gd name="connsiteY12" fmla="*/ 160624 h 277998"/>
                  <a:gd name="connsiteX13" fmla="*/ 1170562 w 1184379"/>
                  <a:gd name="connsiteY13" fmla="*/ 192685 h 277998"/>
                  <a:gd name="connsiteX14" fmla="*/ 1170276 w 1184379"/>
                  <a:gd name="connsiteY14" fmla="*/ 192809 h 277998"/>
                  <a:gd name="connsiteX15" fmla="*/ 938343 w 1184379"/>
                  <a:gd name="connsiteY15" fmla="*/ 277772 h 27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84379" h="277998">
                    <a:moveTo>
                      <a:pt x="938343" y="277772"/>
                    </a:moveTo>
                    <a:cubicBezTo>
                      <a:pt x="880621" y="277772"/>
                      <a:pt x="836425" y="245768"/>
                      <a:pt x="768036" y="180617"/>
                    </a:cubicBezTo>
                    <a:cubicBezTo>
                      <a:pt x="672786" y="90225"/>
                      <a:pt x="634686" y="101845"/>
                      <a:pt x="472761" y="150994"/>
                    </a:cubicBezTo>
                    <a:cubicBezTo>
                      <a:pt x="446472" y="158995"/>
                      <a:pt x="416658" y="168044"/>
                      <a:pt x="383416" y="177569"/>
                    </a:cubicBezTo>
                    <a:cubicBezTo>
                      <a:pt x="132147" y="249578"/>
                      <a:pt x="3083" y="36694"/>
                      <a:pt x="1845" y="34694"/>
                    </a:cubicBezTo>
                    <a:cubicBezTo>
                      <a:pt x="-4289" y="23064"/>
                      <a:pt x="168" y="8662"/>
                      <a:pt x="11798" y="2528"/>
                    </a:cubicBezTo>
                    <a:cubicBezTo>
                      <a:pt x="22647" y="-3197"/>
                      <a:pt x="36068" y="261"/>
                      <a:pt x="42802" y="10500"/>
                    </a:cubicBezTo>
                    <a:lnTo>
                      <a:pt x="42802" y="10500"/>
                    </a:lnTo>
                    <a:cubicBezTo>
                      <a:pt x="47279" y="18025"/>
                      <a:pt x="154911" y="193666"/>
                      <a:pt x="370272" y="131944"/>
                    </a:cubicBezTo>
                    <a:cubicBezTo>
                      <a:pt x="403228" y="122419"/>
                      <a:pt x="432756" y="113561"/>
                      <a:pt x="458854" y="105560"/>
                    </a:cubicBezTo>
                    <a:cubicBezTo>
                      <a:pt x="623732" y="55554"/>
                      <a:pt x="685454" y="36789"/>
                      <a:pt x="800516" y="146327"/>
                    </a:cubicBezTo>
                    <a:cubicBezTo>
                      <a:pt x="913959" y="254436"/>
                      <a:pt x="930723" y="261198"/>
                      <a:pt x="1148750" y="150327"/>
                    </a:cubicBezTo>
                    <a:cubicBezTo>
                      <a:pt x="1160465" y="144317"/>
                      <a:pt x="1174848" y="148927"/>
                      <a:pt x="1180849" y="160624"/>
                    </a:cubicBezTo>
                    <a:cubicBezTo>
                      <a:pt x="1186850" y="172320"/>
                      <a:pt x="1182182" y="186675"/>
                      <a:pt x="1170562" y="192685"/>
                    </a:cubicBezTo>
                    <a:cubicBezTo>
                      <a:pt x="1170467" y="192733"/>
                      <a:pt x="1170372" y="192771"/>
                      <a:pt x="1170276" y="192809"/>
                    </a:cubicBezTo>
                    <a:cubicBezTo>
                      <a:pt x="1059786" y="248530"/>
                      <a:pt x="992921" y="277772"/>
                      <a:pt x="938343" y="277772"/>
                    </a:cubicBezTo>
                    <a:close/>
                  </a:path>
                </a:pathLst>
              </a:custGeom>
              <a:solidFill>
                <a:srgbClr val="F8BE7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" name="îṥ1ïḑe">
                <a:extLst>
                  <a:ext uri="{FF2B5EF4-FFF2-40B4-BE49-F238E27FC236}">
                    <a16:creationId xmlns:a16="http://schemas.microsoft.com/office/drawing/2014/main" id="{6CAF15ED-5F32-475D-86E4-0B4737CE0EA8}"/>
                  </a:ext>
                </a:extLst>
              </p:cNvPr>
              <p:cNvSpPr/>
              <p:nvPr/>
            </p:nvSpPr>
            <p:spPr>
              <a:xfrm>
                <a:off x="5483363" y="2794014"/>
                <a:ext cx="1096280" cy="267668"/>
              </a:xfrm>
              <a:custGeom>
                <a:avLst/>
                <a:gdLst>
                  <a:gd name="connsiteX0" fmla="*/ 29327 w 1096280"/>
                  <a:gd name="connsiteY0" fmla="*/ -384 h 267668"/>
                  <a:gd name="connsiteX1" fmla="*/ -633 w 1096280"/>
                  <a:gd name="connsiteY1" fmla="*/ 119577 h 267668"/>
                  <a:gd name="connsiteX2" fmla="*/ 1070168 w 1096280"/>
                  <a:gd name="connsiteY2" fmla="*/ 267257 h 267668"/>
                  <a:gd name="connsiteX3" fmla="*/ 1095647 w 1096280"/>
                  <a:gd name="connsiteY3" fmla="*/ 133377 h 267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6280" h="267668">
                    <a:moveTo>
                      <a:pt x="29327" y="-384"/>
                    </a:moveTo>
                    <a:lnTo>
                      <a:pt x="-633" y="119577"/>
                    </a:lnTo>
                    <a:cubicBezTo>
                      <a:pt x="-633" y="119577"/>
                      <a:pt x="1063327" y="269616"/>
                      <a:pt x="1070168" y="267257"/>
                    </a:cubicBezTo>
                    <a:cubicBezTo>
                      <a:pt x="1077010" y="264898"/>
                      <a:pt x="1095647" y="133377"/>
                      <a:pt x="1095647" y="133377"/>
                    </a:cubicBezTo>
                    <a:close/>
                  </a:path>
                </a:pathLst>
              </a:custGeom>
              <a:solidFill>
                <a:srgbClr val="95C1F9"/>
              </a:solidFill>
              <a:ln w="117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" name="îsļiďê">
                <a:extLst>
                  <a:ext uri="{FF2B5EF4-FFF2-40B4-BE49-F238E27FC236}">
                    <a16:creationId xmlns:a16="http://schemas.microsoft.com/office/drawing/2014/main" id="{12843E69-C48C-4030-83C1-A29DD8795D70}"/>
                  </a:ext>
                </a:extLst>
              </p:cNvPr>
              <p:cNvSpPr/>
              <p:nvPr/>
            </p:nvSpPr>
            <p:spPr>
              <a:xfrm>
                <a:off x="5432778" y="3079733"/>
                <a:ext cx="1096280" cy="267668"/>
              </a:xfrm>
              <a:custGeom>
                <a:avLst/>
                <a:gdLst>
                  <a:gd name="connsiteX0" fmla="*/ 29327 w 1096280"/>
                  <a:gd name="connsiteY0" fmla="*/ -384 h 267668"/>
                  <a:gd name="connsiteX1" fmla="*/ -633 w 1096280"/>
                  <a:gd name="connsiteY1" fmla="*/ 119577 h 267668"/>
                  <a:gd name="connsiteX2" fmla="*/ 1070168 w 1096280"/>
                  <a:gd name="connsiteY2" fmla="*/ 267257 h 267668"/>
                  <a:gd name="connsiteX3" fmla="*/ 1095647 w 1096280"/>
                  <a:gd name="connsiteY3" fmla="*/ 133377 h 267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6280" h="267668">
                    <a:moveTo>
                      <a:pt x="29327" y="-384"/>
                    </a:moveTo>
                    <a:lnTo>
                      <a:pt x="-633" y="119577"/>
                    </a:lnTo>
                    <a:cubicBezTo>
                      <a:pt x="-633" y="119577"/>
                      <a:pt x="1063327" y="269616"/>
                      <a:pt x="1070168" y="267257"/>
                    </a:cubicBezTo>
                    <a:cubicBezTo>
                      <a:pt x="1077010" y="264898"/>
                      <a:pt x="1095647" y="133377"/>
                      <a:pt x="1095647" y="133377"/>
                    </a:cubicBezTo>
                    <a:close/>
                  </a:path>
                </a:pathLst>
              </a:custGeom>
              <a:solidFill>
                <a:srgbClr val="95C1F9"/>
              </a:solidFill>
              <a:ln w="117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" name="ïṡḻîḋê">
                <a:extLst>
                  <a:ext uri="{FF2B5EF4-FFF2-40B4-BE49-F238E27FC236}">
                    <a16:creationId xmlns:a16="http://schemas.microsoft.com/office/drawing/2014/main" id="{828DD26D-4545-4851-BFDB-064AE7185AB5}"/>
                  </a:ext>
                </a:extLst>
              </p:cNvPr>
              <p:cNvSpPr/>
              <p:nvPr/>
            </p:nvSpPr>
            <p:spPr>
              <a:xfrm>
                <a:off x="5376288" y="3358452"/>
                <a:ext cx="1096280" cy="267668"/>
              </a:xfrm>
              <a:custGeom>
                <a:avLst/>
                <a:gdLst>
                  <a:gd name="connsiteX0" fmla="*/ 29327 w 1096280"/>
                  <a:gd name="connsiteY0" fmla="*/ -384 h 267668"/>
                  <a:gd name="connsiteX1" fmla="*/ -633 w 1096280"/>
                  <a:gd name="connsiteY1" fmla="*/ 119577 h 267668"/>
                  <a:gd name="connsiteX2" fmla="*/ 1070168 w 1096280"/>
                  <a:gd name="connsiteY2" fmla="*/ 267257 h 267668"/>
                  <a:gd name="connsiteX3" fmla="*/ 1095647 w 1096280"/>
                  <a:gd name="connsiteY3" fmla="*/ 133377 h 267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6280" h="267668">
                    <a:moveTo>
                      <a:pt x="29327" y="-384"/>
                    </a:moveTo>
                    <a:lnTo>
                      <a:pt x="-633" y="119577"/>
                    </a:lnTo>
                    <a:cubicBezTo>
                      <a:pt x="-633" y="119577"/>
                      <a:pt x="1063327" y="269616"/>
                      <a:pt x="1070168" y="267257"/>
                    </a:cubicBezTo>
                    <a:cubicBezTo>
                      <a:pt x="1077010" y="264898"/>
                      <a:pt x="1095647" y="133377"/>
                      <a:pt x="1095647" y="133377"/>
                    </a:cubicBezTo>
                    <a:close/>
                  </a:path>
                </a:pathLst>
              </a:custGeom>
              <a:solidFill>
                <a:srgbClr val="95C1F9"/>
              </a:solidFill>
              <a:ln w="117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íŝḷîḓe">
              <a:extLst>
                <a:ext uri="{FF2B5EF4-FFF2-40B4-BE49-F238E27FC236}">
                  <a16:creationId xmlns:a16="http://schemas.microsoft.com/office/drawing/2014/main" id="{92D4AD0F-C8BF-4344-AA79-81BFD2A35B2E}"/>
                </a:ext>
              </a:extLst>
            </p:cNvPr>
            <p:cNvGrpSpPr/>
            <p:nvPr/>
          </p:nvGrpSpPr>
          <p:grpSpPr>
            <a:xfrm>
              <a:off x="1377958" y="1525872"/>
              <a:ext cx="3139613" cy="1391440"/>
              <a:chOff x="1377958" y="1525872"/>
              <a:chExt cx="3139613" cy="1391440"/>
            </a:xfrm>
          </p:grpSpPr>
          <p:sp>
            <p:nvSpPr>
              <p:cNvPr id="19" name="isļïdé">
                <a:extLst>
                  <a:ext uri="{FF2B5EF4-FFF2-40B4-BE49-F238E27FC236}">
                    <a16:creationId xmlns:a16="http://schemas.microsoft.com/office/drawing/2014/main" id="{23B675C1-DB2C-47D9-9168-842F9A3B01D9}"/>
                  </a:ext>
                </a:extLst>
              </p:cNvPr>
              <p:cNvSpPr/>
              <p:nvPr/>
            </p:nvSpPr>
            <p:spPr>
              <a:xfrm flipH="1">
                <a:off x="1386889" y="2022820"/>
                <a:ext cx="3130682" cy="720762"/>
              </a:xfrm>
              <a:custGeom>
                <a:avLst/>
                <a:gdLst>
                  <a:gd name="connsiteX0" fmla="*/ 0 w 2872292"/>
                  <a:gd name="connsiteY0" fmla="*/ 720762 h 720762"/>
                  <a:gd name="connsiteX1" fmla="*/ 892885 w 2872292"/>
                  <a:gd name="connsiteY1" fmla="*/ 0 h 720762"/>
                  <a:gd name="connsiteX2" fmla="*/ 2872292 w 2872292"/>
                  <a:gd name="connsiteY2" fmla="*/ 0 h 72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72292" h="720762">
                    <a:moveTo>
                      <a:pt x="0" y="720762"/>
                    </a:moveTo>
                    <a:lnTo>
                      <a:pt x="892885" y="0"/>
                    </a:lnTo>
                    <a:lnTo>
                      <a:pt x="2872292" y="0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ïş1îḋe">
                <a:extLst>
                  <a:ext uri="{FF2B5EF4-FFF2-40B4-BE49-F238E27FC236}">
                    <a16:creationId xmlns:a16="http://schemas.microsoft.com/office/drawing/2014/main" id="{DD773BE2-F0CC-45C6-968E-11ED5CA0CF24}"/>
                  </a:ext>
                </a:extLst>
              </p:cNvPr>
              <p:cNvSpPr/>
              <p:nvPr/>
            </p:nvSpPr>
            <p:spPr>
              <a:xfrm>
                <a:off x="1377958" y="2028158"/>
                <a:ext cx="1792842" cy="889154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 lvl="0" defTabSz="913765">
                  <a:lnSpc>
                    <a:spcPct val="150000"/>
                  </a:lnSpc>
                  <a:buSzPct val="25000"/>
                  <a:defRPr/>
                </a:pPr>
                <a:r>
                  <a:rPr lang="zh-CN" altLang="en-US" sz="1200" dirty="0"/>
                  <a:t>高中学术成绩</a:t>
                </a:r>
              </a:p>
              <a:p>
                <a:pPr lvl="0" defTabSz="913765">
                  <a:lnSpc>
                    <a:spcPct val="150000"/>
                  </a:lnSpc>
                  <a:buSzPct val="25000"/>
                  <a:defRPr/>
                </a:pPr>
                <a:r>
                  <a:rPr lang="zh-CN" altLang="en-US" sz="1200" dirty="0"/>
                  <a:t>学术课程选择</a:t>
                </a:r>
              </a:p>
              <a:p>
                <a:pPr lvl="0" defTabSz="913765">
                  <a:lnSpc>
                    <a:spcPct val="150000"/>
                  </a:lnSpc>
                  <a:buSzPct val="25000"/>
                  <a:defRPr/>
                </a:pPr>
                <a:r>
                  <a:rPr lang="en-US" altLang="zh-CN" sz="1200" dirty="0"/>
                  <a:t>A-level/IB</a:t>
                </a:r>
              </a:p>
            </p:txBody>
          </p:sp>
          <p:sp>
            <p:nvSpPr>
              <p:cNvPr id="21" name="ïṧľîḋe">
                <a:extLst>
                  <a:ext uri="{FF2B5EF4-FFF2-40B4-BE49-F238E27FC236}">
                    <a16:creationId xmlns:a16="http://schemas.microsoft.com/office/drawing/2014/main" id="{173CEB71-BC8F-482C-A80A-F9363D7914AF}"/>
                  </a:ext>
                </a:extLst>
              </p:cNvPr>
              <p:cNvSpPr/>
              <p:nvPr/>
            </p:nvSpPr>
            <p:spPr>
              <a:xfrm>
                <a:off x="1386889" y="1525872"/>
                <a:ext cx="1498551" cy="337542"/>
              </a:xfrm>
              <a:prstGeom prst="roundRect">
                <a:avLst>
                  <a:gd name="adj" fmla="val 16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27000" dist="63500" dir="2700000" algn="tl" rotWithShape="0">
                  <a:schemeClr val="accent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zh-CN" altLang="en-US" sz="2000" b="1" dirty="0">
                    <a:solidFill>
                      <a:schemeClr val="bg1"/>
                    </a:solidFill>
                  </a:rPr>
                  <a:t>学术</a:t>
                </a:r>
                <a:endParaRPr lang="en-US" altLang="zh-CN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ïslíḍè">
              <a:extLst>
                <a:ext uri="{FF2B5EF4-FFF2-40B4-BE49-F238E27FC236}">
                  <a16:creationId xmlns:a16="http://schemas.microsoft.com/office/drawing/2014/main" id="{A7187AC3-718B-4A6F-813A-D7A23B960DEE}"/>
                </a:ext>
              </a:extLst>
            </p:cNvPr>
            <p:cNvGrpSpPr/>
            <p:nvPr/>
          </p:nvGrpSpPr>
          <p:grpSpPr>
            <a:xfrm>
              <a:off x="7573348" y="1525872"/>
              <a:ext cx="3302803" cy="1945438"/>
              <a:chOff x="7573348" y="1525872"/>
              <a:chExt cx="3302803" cy="1945438"/>
            </a:xfrm>
          </p:grpSpPr>
          <p:sp>
            <p:nvSpPr>
              <p:cNvPr id="16" name="iṡ1iďê">
                <a:extLst>
                  <a:ext uri="{FF2B5EF4-FFF2-40B4-BE49-F238E27FC236}">
                    <a16:creationId xmlns:a16="http://schemas.microsoft.com/office/drawing/2014/main" id="{06AAD44B-9981-43DF-8285-F2E8C33E731F}"/>
                  </a:ext>
                </a:extLst>
              </p:cNvPr>
              <p:cNvSpPr/>
              <p:nvPr/>
            </p:nvSpPr>
            <p:spPr>
              <a:xfrm>
                <a:off x="7573348" y="2022820"/>
                <a:ext cx="3130682" cy="720762"/>
              </a:xfrm>
              <a:custGeom>
                <a:avLst/>
                <a:gdLst>
                  <a:gd name="connsiteX0" fmla="*/ 0 w 2872292"/>
                  <a:gd name="connsiteY0" fmla="*/ 720762 h 720762"/>
                  <a:gd name="connsiteX1" fmla="*/ 892885 w 2872292"/>
                  <a:gd name="connsiteY1" fmla="*/ 0 h 720762"/>
                  <a:gd name="connsiteX2" fmla="*/ 2872292 w 2872292"/>
                  <a:gd name="connsiteY2" fmla="*/ 0 h 72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72292" h="720762">
                    <a:moveTo>
                      <a:pt x="0" y="720762"/>
                    </a:moveTo>
                    <a:lnTo>
                      <a:pt x="892885" y="0"/>
                    </a:lnTo>
                    <a:lnTo>
                      <a:pt x="2872292" y="0"/>
                    </a:lnTo>
                  </a:path>
                </a:pathLst>
              </a:custGeom>
              <a:noFill/>
              <a:ln>
                <a:solidFill>
                  <a:schemeClr val="accent3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îşḷïḓè">
                <a:extLst>
                  <a:ext uri="{FF2B5EF4-FFF2-40B4-BE49-F238E27FC236}">
                    <a16:creationId xmlns:a16="http://schemas.microsoft.com/office/drawing/2014/main" id="{2106E600-549D-4DBA-ADF7-1CED3D6F042F}"/>
                  </a:ext>
                </a:extLst>
              </p:cNvPr>
              <p:cNvSpPr/>
              <p:nvPr/>
            </p:nvSpPr>
            <p:spPr>
              <a:xfrm flipH="1">
                <a:off x="9083309" y="2028158"/>
                <a:ext cx="1792842" cy="1443152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 lvl="0" defTabSz="913765">
                  <a:lnSpc>
                    <a:spcPct val="150000"/>
                  </a:lnSpc>
                  <a:buSzPct val="25000"/>
                  <a:defRPr/>
                </a:pPr>
                <a:r>
                  <a:rPr lang="zh-CN" altLang="en-US" sz="1200" dirty="0"/>
                  <a:t>活动 </a:t>
                </a:r>
                <a:r>
                  <a:rPr lang="en-US" altLang="zh-CN" sz="1200" dirty="0"/>
                  <a:t>Activity</a:t>
                </a:r>
              </a:p>
              <a:p>
                <a:pPr lvl="0" defTabSz="913765">
                  <a:lnSpc>
                    <a:spcPct val="150000"/>
                  </a:lnSpc>
                  <a:buSzPct val="25000"/>
                  <a:defRPr/>
                </a:pPr>
                <a:r>
                  <a:rPr lang="zh-CN" altLang="en-US" sz="1200" dirty="0"/>
                  <a:t>竞赛 </a:t>
                </a:r>
                <a:r>
                  <a:rPr lang="en-US" altLang="zh-CN" sz="1200" dirty="0"/>
                  <a:t>Competition</a:t>
                </a:r>
              </a:p>
              <a:p>
                <a:pPr lvl="0" defTabSz="913765">
                  <a:lnSpc>
                    <a:spcPct val="150000"/>
                  </a:lnSpc>
                  <a:buSzPct val="25000"/>
                  <a:defRPr/>
                </a:pPr>
                <a:r>
                  <a:rPr lang="zh-CN" altLang="en-US" sz="1200" dirty="0"/>
                  <a:t>志愿者 </a:t>
                </a:r>
                <a:r>
                  <a:rPr lang="en-US" altLang="zh-CN" sz="1200" dirty="0"/>
                  <a:t>Volunteer</a:t>
                </a:r>
              </a:p>
              <a:p>
                <a:pPr lvl="0" defTabSz="913765">
                  <a:lnSpc>
                    <a:spcPct val="150000"/>
                  </a:lnSpc>
                  <a:buSzPct val="25000"/>
                  <a:defRPr/>
                </a:pPr>
                <a:r>
                  <a:rPr lang="zh-CN" altLang="en-US" sz="1200" dirty="0"/>
                  <a:t>科研</a:t>
                </a:r>
                <a:r>
                  <a:rPr lang="en-US" altLang="zh-CN" sz="1200" dirty="0"/>
                  <a:t>/</a:t>
                </a:r>
                <a:r>
                  <a:rPr lang="zh-CN" altLang="en-US" sz="1200" dirty="0"/>
                  <a:t>论文</a:t>
                </a:r>
                <a:r>
                  <a:rPr lang="en-US" altLang="zh-CN" sz="1200" dirty="0"/>
                  <a:t>Research/Paper</a:t>
                </a:r>
              </a:p>
            </p:txBody>
          </p:sp>
          <p:sp>
            <p:nvSpPr>
              <p:cNvPr id="18" name="íŝ1ïḋê">
                <a:extLst>
                  <a:ext uri="{FF2B5EF4-FFF2-40B4-BE49-F238E27FC236}">
                    <a16:creationId xmlns:a16="http://schemas.microsoft.com/office/drawing/2014/main" id="{40B3FD51-FC58-4148-82AA-F7A8DAF879B7}"/>
                  </a:ext>
                </a:extLst>
              </p:cNvPr>
              <p:cNvSpPr/>
              <p:nvPr/>
            </p:nvSpPr>
            <p:spPr>
              <a:xfrm>
                <a:off x="9138689" y="1525872"/>
                <a:ext cx="1498551" cy="337542"/>
              </a:xfrm>
              <a:prstGeom prst="roundRect">
                <a:avLst>
                  <a:gd name="adj" fmla="val 16000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127000" dist="63500" dir="2700000" algn="tl" rotWithShape="0">
                  <a:schemeClr val="accent3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zh-CN" altLang="en-US" sz="2000" b="1" dirty="0">
                    <a:solidFill>
                      <a:schemeClr val="bg1"/>
                    </a:solidFill>
                  </a:rPr>
                  <a:t>技能</a:t>
                </a:r>
                <a:endParaRPr lang="en-US" altLang="zh-CN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îs1ïḑè">
              <a:extLst>
                <a:ext uri="{FF2B5EF4-FFF2-40B4-BE49-F238E27FC236}">
                  <a16:creationId xmlns:a16="http://schemas.microsoft.com/office/drawing/2014/main" id="{A7E621D2-080D-436D-8A71-1B6D07495E7C}"/>
                </a:ext>
              </a:extLst>
            </p:cNvPr>
            <p:cNvGrpSpPr/>
            <p:nvPr/>
          </p:nvGrpSpPr>
          <p:grpSpPr>
            <a:xfrm>
              <a:off x="1315847" y="4488900"/>
              <a:ext cx="3201724" cy="1382279"/>
              <a:chOff x="1315847" y="4488900"/>
              <a:chExt cx="3201724" cy="1382279"/>
            </a:xfrm>
          </p:grpSpPr>
          <p:sp>
            <p:nvSpPr>
              <p:cNvPr id="13" name="íṧļîḓé">
                <a:extLst>
                  <a:ext uri="{FF2B5EF4-FFF2-40B4-BE49-F238E27FC236}">
                    <a16:creationId xmlns:a16="http://schemas.microsoft.com/office/drawing/2014/main" id="{D4AB4B99-9A4B-43C9-BD98-CAAA45B5EFF9}"/>
                  </a:ext>
                </a:extLst>
              </p:cNvPr>
              <p:cNvSpPr/>
              <p:nvPr/>
            </p:nvSpPr>
            <p:spPr>
              <a:xfrm flipH="1" flipV="1">
                <a:off x="1386889" y="4655454"/>
                <a:ext cx="3130682" cy="720762"/>
              </a:xfrm>
              <a:custGeom>
                <a:avLst/>
                <a:gdLst>
                  <a:gd name="connsiteX0" fmla="*/ 0 w 2872292"/>
                  <a:gd name="connsiteY0" fmla="*/ 720762 h 720762"/>
                  <a:gd name="connsiteX1" fmla="*/ 892885 w 2872292"/>
                  <a:gd name="connsiteY1" fmla="*/ 0 h 720762"/>
                  <a:gd name="connsiteX2" fmla="*/ 2872292 w 2872292"/>
                  <a:gd name="connsiteY2" fmla="*/ 0 h 72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72292" h="720762">
                    <a:moveTo>
                      <a:pt x="0" y="720762"/>
                    </a:moveTo>
                    <a:lnTo>
                      <a:pt x="892885" y="0"/>
                    </a:lnTo>
                    <a:lnTo>
                      <a:pt x="2872292" y="0"/>
                    </a:lnTo>
                  </a:path>
                </a:pathLst>
              </a:custGeom>
              <a:noFill/>
              <a:ln>
                <a:solidFill>
                  <a:schemeClr val="accent5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ïšḷíḓê">
                <a:extLst>
                  <a:ext uri="{FF2B5EF4-FFF2-40B4-BE49-F238E27FC236}">
                    <a16:creationId xmlns:a16="http://schemas.microsoft.com/office/drawing/2014/main" id="{88530022-BE7D-40EB-9A90-D1BC2E96AA2C}"/>
                  </a:ext>
                </a:extLst>
              </p:cNvPr>
              <p:cNvSpPr/>
              <p:nvPr/>
            </p:nvSpPr>
            <p:spPr>
              <a:xfrm flipH="1">
                <a:off x="1315847" y="4488900"/>
                <a:ext cx="1792842" cy="889154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 lvl="0" defTabSz="913765">
                  <a:lnSpc>
                    <a:spcPct val="150000"/>
                  </a:lnSpc>
                  <a:buSzPct val="25000"/>
                  <a:defRPr/>
                </a:pPr>
                <a:r>
                  <a:rPr lang="zh-CN" altLang="en-US" sz="1200" dirty="0"/>
                  <a:t>托福 </a:t>
                </a:r>
                <a:r>
                  <a:rPr lang="en-US" altLang="zh-CN" sz="1200" dirty="0"/>
                  <a:t>TOEFL</a:t>
                </a:r>
              </a:p>
              <a:p>
                <a:pPr lvl="0" defTabSz="913765">
                  <a:lnSpc>
                    <a:spcPct val="150000"/>
                  </a:lnSpc>
                  <a:buSzPct val="25000"/>
                  <a:defRPr/>
                </a:pPr>
                <a:r>
                  <a:rPr lang="zh-CN" altLang="en-US" sz="1200" dirty="0"/>
                  <a:t>雅思 </a:t>
                </a:r>
                <a:r>
                  <a:rPr lang="en-US" altLang="zh-CN" sz="1200" dirty="0"/>
                  <a:t>IELTS</a:t>
                </a:r>
              </a:p>
              <a:p>
                <a:pPr lvl="0" defTabSz="913765">
                  <a:lnSpc>
                    <a:spcPct val="150000"/>
                  </a:lnSpc>
                  <a:buSzPct val="25000"/>
                  <a:defRPr/>
                </a:pPr>
                <a:r>
                  <a:rPr lang="en-US" altLang="zh-CN" sz="1200" dirty="0"/>
                  <a:t>SAT/ACT</a:t>
                </a:r>
              </a:p>
            </p:txBody>
          </p:sp>
          <p:sp>
            <p:nvSpPr>
              <p:cNvPr id="15" name="îṧ1idè">
                <a:extLst>
                  <a:ext uri="{FF2B5EF4-FFF2-40B4-BE49-F238E27FC236}">
                    <a16:creationId xmlns:a16="http://schemas.microsoft.com/office/drawing/2014/main" id="{0E3D9526-D0B9-4921-81ED-882952B3FE67}"/>
                  </a:ext>
                </a:extLst>
              </p:cNvPr>
              <p:cNvSpPr/>
              <p:nvPr/>
            </p:nvSpPr>
            <p:spPr>
              <a:xfrm>
                <a:off x="1386889" y="5533637"/>
                <a:ext cx="1498551" cy="337542"/>
              </a:xfrm>
              <a:prstGeom prst="roundRect">
                <a:avLst>
                  <a:gd name="adj" fmla="val 16000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127000" dist="63500" dir="2700000" algn="tl" rotWithShape="0">
                  <a:schemeClr val="accent5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zh-CN" altLang="en-US" sz="2000" b="1" dirty="0">
                    <a:solidFill>
                      <a:schemeClr val="bg1"/>
                    </a:solidFill>
                  </a:rPr>
                  <a:t>标化成绩</a:t>
                </a:r>
              </a:p>
            </p:txBody>
          </p:sp>
        </p:grpSp>
        <p:grpSp>
          <p:nvGrpSpPr>
            <p:cNvPr id="9" name="iS1ïdè">
              <a:extLst>
                <a:ext uri="{FF2B5EF4-FFF2-40B4-BE49-F238E27FC236}">
                  <a16:creationId xmlns:a16="http://schemas.microsoft.com/office/drawing/2014/main" id="{E2F8189E-63D2-4B4C-A9C1-EA0CB67802D9}"/>
                </a:ext>
              </a:extLst>
            </p:cNvPr>
            <p:cNvGrpSpPr/>
            <p:nvPr/>
          </p:nvGrpSpPr>
          <p:grpSpPr>
            <a:xfrm>
              <a:off x="7573348" y="4229820"/>
              <a:ext cx="3302803" cy="1641359"/>
              <a:chOff x="7573348" y="4229820"/>
              <a:chExt cx="3302803" cy="1641359"/>
            </a:xfrm>
          </p:grpSpPr>
          <p:sp>
            <p:nvSpPr>
              <p:cNvPr id="10" name="işḻíḑè">
                <a:extLst>
                  <a:ext uri="{FF2B5EF4-FFF2-40B4-BE49-F238E27FC236}">
                    <a16:creationId xmlns:a16="http://schemas.microsoft.com/office/drawing/2014/main" id="{9135F89A-3299-42A3-94A7-71E592AFB043}"/>
                  </a:ext>
                </a:extLst>
              </p:cNvPr>
              <p:cNvSpPr/>
              <p:nvPr/>
            </p:nvSpPr>
            <p:spPr>
              <a:xfrm flipV="1">
                <a:off x="7573348" y="4649834"/>
                <a:ext cx="3130682" cy="720762"/>
              </a:xfrm>
              <a:custGeom>
                <a:avLst/>
                <a:gdLst>
                  <a:gd name="connsiteX0" fmla="*/ 0 w 2872292"/>
                  <a:gd name="connsiteY0" fmla="*/ 720762 h 720762"/>
                  <a:gd name="connsiteX1" fmla="*/ 892885 w 2872292"/>
                  <a:gd name="connsiteY1" fmla="*/ 0 h 720762"/>
                  <a:gd name="connsiteX2" fmla="*/ 2872292 w 2872292"/>
                  <a:gd name="connsiteY2" fmla="*/ 0 h 720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72292" h="720762">
                    <a:moveTo>
                      <a:pt x="0" y="720762"/>
                    </a:moveTo>
                    <a:lnTo>
                      <a:pt x="892885" y="0"/>
                    </a:lnTo>
                    <a:lnTo>
                      <a:pt x="2872292" y="0"/>
                    </a:lnTo>
                  </a:path>
                </a:pathLst>
              </a:custGeom>
              <a:noFill/>
              <a:ln>
                <a:solidFill>
                  <a:schemeClr val="accent2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i$ḷîḑe">
                <a:extLst>
                  <a:ext uri="{FF2B5EF4-FFF2-40B4-BE49-F238E27FC236}">
                    <a16:creationId xmlns:a16="http://schemas.microsoft.com/office/drawing/2014/main" id="{33C69750-37E5-445D-950A-4DC514F3C5CB}"/>
                  </a:ext>
                </a:extLst>
              </p:cNvPr>
              <p:cNvSpPr/>
              <p:nvPr/>
            </p:nvSpPr>
            <p:spPr>
              <a:xfrm flipH="1">
                <a:off x="9083309" y="4229820"/>
                <a:ext cx="1792842" cy="1167371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 lvl="0" defTabSz="913765">
                  <a:lnSpc>
                    <a:spcPct val="150000"/>
                  </a:lnSpc>
                  <a:buSzPct val="25000"/>
                  <a:defRPr/>
                </a:pPr>
                <a:r>
                  <a:rPr lang="zh-CN" altLang="en-US" sz="1200" dirty="0"/>
                  <a:t>个人简历 </a:t>
                </a:r>
                <a:r>
                  <a:rPr lang="en-US" altLang="zh-CN" sz="1200" dirty="0"/>
                  <a:t>CV</a:t>
                </a:r>
              </a:p>
              <a:p>
                <a:pPr lvl="0" defTabSz="913765">
                  <a:lnSpc>
                    <a:spcPct val="150000"/>
                  </a:lnSpc>
                  <a:buSzPct val="25000"/>
                  <a:defRPr/>
                </a:pPr>
                <a:r>
                  <a:rPr lang="zh-CN" altLang="en-US" sz="1200" dirty="0"/>
                  <a:t>推荐信 </a:t>
                </a:r>
                <a:r>
                  <a:rPr lang="en-US" altLang="zh-CN" sz="1200" dirty="0"/>
                  <a:t>Reference</a:t>
                </a:r>
              </a:p>
              <a:p>
                <a:pPr lvl="0" defTabSz="913765">
                  <a:lnSpc>
                    <a:spcPct val="150000"/>
                  </a:lnSpc>
                  <a:buSzPct val="25000"/>
                  <a:defRPr/>
                </a:pPr>
                <a:r>
                  <a:rPr lang="zh-CN" altLang="en-US" sz="1200" dirty="0"/>
                  <a:t>文书 </a:t>
                </a:r>
                <a:r>
                  <a:rPr lang="en-US" altLang="zh-CN" sz="1200" dirty="0"/>
                  <a:t>Essays</a:t>
                </a:r>
              </a:p>
              <a:p>
                <a:pPr lvl="0" defTabSz="913765">
                  <a:lnSpc>
                    <a:spcPct val="150000"/>
                  </a:lnSpc>
                  <a:buSzPct val="25000"/>
                  <a:defRPr/>
                </a:pPr>
                <a:r>
                  <a:rPr lang="zh-CN" altLang="en-US" sz="1200" dirty="0"/>
                  <a:t>面试 </a:t>
                </a:r>
                <a:r>
                  <a:rPr lang="en-US" altLang="zh-CN" sz="1200" dirty="0"/>
                  <a:t>Interviews</a:t>
                </a:r>
              </a:p>
            </p:txBody>
          </p:sp>
          <p:sp>
            <p:nvSpPr>
              <p:cNvPr id="12" name="íş1iďê">
                <a:extLst>
                  <a:ext uri="{FF2B5EF4-FFF2-40B4-BE49-F238E27FC236}">
                    <a16:creationId xmlns:a16="http://schemas.microsoft.com/office/drawing/2014/main" id="{D7372AB8-F93F-4EDF-946A-59400E926F8F}"/>
                  </a:ext>
                </a:extLst>
              </p:cNvPr>
              <p:cNvSpPr/>
              <p:nvPr/>
            </p:nvSpPr>
            <p:spPr>
              <a:xfrm>
                <a:off x="9138689" y="5533637"/>
                <a:ext cx="1498551" cy="337542"/>
              </a:xfrm>
              <a:prstGeom prst="roundRect">
                <a:avLst>
                  <a:gd name="adj" fmla="val 1600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27000" dist="63500" dir="2700000" algn="tl" rotWithShape="0">
                  <a:schemeClr val="accent2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zh-CN" altLang="en-US" sz="2000" b="1" dirty="0">
                    <a:solidFill>
                      <a:schemeClr val="bg1"/>
                    </a:solidFill>
                  </a:rPr>
                  <a:t>申请</a:t>
                </a:r>
                <a:endParaRPr lang="en-US" altLang="zh-CN" sz="20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F497D822-CA04-4FE4-8C61-E8F054871F81}"/>
              </a:ext>
            </a:extLst>
          </p:cNvPr>
          <p:cNvSpPr/>
          <p:nvPr/>
        </p:nvSpPr>
        <p:spPr>
          <a:xfrm>
            <a:off x="2973901" y="3481818"/>
            <a:ext cx="1318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0AD47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Hardware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2246137-B79F-41AA-9A0F-2F5E2A7D219A}"/>
              </a:ext>
            </a:extLst>
          </p:cNvPr>
          <p:cNvSpPr/>
          <p:nvPr/>
        </p:nvSpPr>
        <p:spPr>
          <a:xfrm>
            <a:off x="7374316" y="3503689"/>
            <a:ext cx="1228092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srgbClr val="70AD47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7928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śľî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$ḷiḑè">
            <a:extLst>
              <a:ext uri="{FF2B5EF4-FFF2-40B4-BE49-F238E27FC236}">
                <a16:creationId xmlns:a16="http://schemas.microsoft.com/office/drawing/2014/main" id="{BFCCD4E5-C929-48BE-836A-0BC06B0B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伦敦大学学院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(QS:8)</a:t>
            </a:r>
          </a:p>
        </p:txBody>
      </p:sp>
      <p:sp>
        <p:nvSpPr>
          <p:cNvPr id="3" name="íṧḻîḓé">
            <a:extLst>
              <a:ext uri="{FF2B5EF4-FFF2-40B4-BE49-F238E27FC236}">
                <a16:creationId xmlns:a16="http://schemas.microsoft.com/office/drawing/2014/main" id="{970EA389-DFC0-4FF3-967E-3B2733A2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16</a:t>
            </a:fld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A4315CD1-4CBC-48E0-971B-E0D47FBEA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681121"/>
              </p:ext>
            </p:extLst>
          </p:nvPr>
        </p:nvGraphicFramePr>
        <p:xfrm>
          <a:off x="1341118" y="1380746"/>
          <a:ext cx="9509761" cy="44256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41571">
                  <a:extLst>
                    <a:ext uri="{9D8B030D-6E8A-4147-A177-3AD203B41FA5}">
                      <a16:colId xmlns:a16="http://schemas.microsoft.com/office/drawing/2014/main" val="3297605340"/>
                    </a:ext>
                  </a:extLst>
                </a:gridCol>
                <a:gridCol w="4427887">
                  <a:extLst>
                    <a:ext uri="{9D8B030D-6E8A-4147-A177-3AD203B41FA5}">
                      <a16:colId xmlns:a16="http://schemas.microsoft.com/office/drawing/2014/main" val="2544238922"/>
                    </a:ext>
                  </a:extLst>
                </a:gridCol>
                <a:gridCol w="2440303">
                  <a:extLst>
                    <a:ext uri="{9D8B030D-6E8A-4147-A177-3AD203B41FA5}">
                      <a16:colId xmlns:a16="http://schemas.microsoft.com/office/drawing/2014/main" val="3605134615"/>
                    </a:ext>
                  </a:extLst>
                </a:gridCol>
              </a:tblGrid>
              <a:tr h="6934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学术成绩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语言要求 （考虑申请英国强烈建议考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UKVI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雅思）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526700"/>
                  </a:ext>
                </a:extLst>
              </a:tr>
              <a:tr h="6678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Biomedical Sciences BSc</a:t>
                      </a:r>
                    </a:p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生物医药科学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IB:38 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门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HL 18,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生物和化学不低于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，建议有数学）</a:t>
                      </a:r>
                      <a:endParaRPr lang="en-US" altLang="zh-CN" sz="14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levels: AAA (GCSEs: 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英语和数学 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B/6 , 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需要生物和化学，建议有数学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雅思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:7(6.5)</a:t>
                      </a:r>
                    </a:p>
                    <a:p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IB: 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English B HL 4 /SL 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4018961"/>
                  </a:ext>
                </a:extLst>
              </a:tr>
              <a:tr h="667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Electronic and Electrical Engineering</a:t>
                      </a:r>
                    </a:p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电子电气工程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IB:39 （3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门</a:t>
                      </a:r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HL 19,Math 7，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建议有物理 </a:t>
                      </a:r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HL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不低于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14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7619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levels: A*AA (GCSEs: 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英语和数学 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C/5 , 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数学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A* 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建议有物理或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Further Mathematics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雅思</a:t>
                      </a:r>
                      <a:r>
                        <a:rPr kumimoji="0" lang="en-US" altLang="zh-CN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:6.5(6)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IB: English B HL 4 /SL 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773412"/>
                  </a:ext>
                </a:extLst>
              </a:tr>
              <a:tr h="667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Statistics, Economics and Finance BSc</a:t>
                      </a:r>
                    </a:p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统计、经济与金融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IB:39 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门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HL 19,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数学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  HL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不低于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14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7619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levels: A*AA (GCSEs: 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英语和数学 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C/5 , 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数学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A* 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，建议有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Further Mathematics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雅思</a:t>
                      </a:r>
                      <a:r>
                        <a:rPr kumimoji="0" lang="en-US" altLang="zh-CN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:7(6.5)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IB: English B HL 4 /SL 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163539"/>
                  </a:ext>
                </a:extLst>
              </a:tr>
              <a:tr h="667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Information Management for Business BSc</a:t>
                      </a:r>
                    </a:p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商务信息管理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IB:38 （3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门</a:t>
                      </a:r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HL 18, HL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不低于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14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7619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levels: AAA (GCSEs: 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英语和数学 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C/5 , 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如无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level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数学，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GCSE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数学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7/A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雅思</a:t>
                      </a:r>
                      <a:r>
                        <a:rPr kumimoji="0" lang="en-US" altLang="zh-CN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:7.5(6.5)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IB: English B HL 5 /SL 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0595458"/>
                  </a:ext>
                </a:extLst>
              </a:tr>
              <a:tr h="5303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Media BA</a:t>
                      </a:r>
                    </a:p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传媒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IB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门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HL 17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，单科不低于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14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7619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levels: AAB (GCSEs: 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英语和数学 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C/5 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雅思</a:t>
                      </a:r>
                      <a:r>
                        <a:rPr kumimoji="0" lang="en-US" altLang="zh-CN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:7(6.5)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IB: English B HL 4 /SL 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9907372"/>
                  </a:ext>
                </a:extLst>
              </a:tr>
              <a:tr h="5303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Education Studies BA</a:t>
                      </a:r>
                    </a:p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教育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IB:34 （3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门</a:t>
                      </a:r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HL 16,HL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不低于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14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7619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levels: ABB (GCSEs: 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英语和数学 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C/5 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雅思</a:t>
                      </a:r>
                      <a:r>
                        <a:rPr kumimoji="0" lang="en-US" altLang="zh-CN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:7(6.5)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IB: English B HL 4 /SL 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27679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51172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śľî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$ḷiḑè">
            <a:extLst>
              <a:ext uri="{FF2B5EF4-FFF2-40B4-BE49-F238E27FC236}">
                <a16:creationId xmlns:a16="http://schemas.microsoft.com/office/drawing/2014/main" id="{BFCCD4E5-C929-48BE-836A-0BC06B0B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南安普顿大学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(QS:78)</a:t>
            </a:r>
          </a:p>
        </p:txBody>
      </p:sp>
      <p:sp>
        <p:nvSpPr>
          <p:cNvPr id="3" name="íṧḻîḓé">
            <a:extLst>
              <a:ext uri="{FF2B5EF4-FFF2-40B4-BE49-F238E27FC236}">
                <a16:creationId xmlns:a16="http://schemas.microsoft.com/office/drawing/2014/main" id="{970EA389-DFC0-4FF3-967E-3B2733A2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17</a:t>
            </a:fld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2ABDF8F0-6E66-4AF6-8A80-F15CD3DF77D6}"/>
              </a:ext>
            </a:extLst>
          </p:cNvPr>
          <p:cNvGraphicFramePr>
            <a:graphicFrameLocks noGrp="1"/>
          </p:cNvGraphicFramePr>
          <p:nvPr/>
        </p:nvGraphicFramePr>
        <p:xfrm>
          <a:off x="1341118" y="1380746"/>
          <a:ext cx="9509761" cy="41018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41571">
                  <a:extLst>
                    <a:ext uri="{9D8B030D-6E8A-4147-A177-3AD203B41FA5}">
                      <a16:colId xmlns:a16="http://schemas.microsoft.com/office/drawing/2014/main" val="3297605340"/>
                    </a:ext>
                  </a:extLst>
                </a:gridCol>
                <a:gridCol w="4427887">
                  <a:extLst>
                    <a:ext uri="{9D8B030D-6E8A-4147-A177-3AD203B41FA5}">
                      <a16:colId xmlns:a16="http://schemas.microsoft.com/office/drawing/2014/main" val="2544238922"/>
                    </a:ext>
                  </a:extLst>
                </a:gridCol>
                <a:gridCol w="2440303">
                  <a:extLst>
                    <a:ext uri="{9D8B030D-6E8A-4147-A177-3AD203B41FA5}">
                      <a16:colId xmlns:a16="http://schemas.microsoft.com/office/drawing/2014/main" val="3605134615"/>
                    </a:ext>
                  </a:extLst>
                </a:gridCol>
              </a:tblGrid>
              <a:tr h="6934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学术要求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语言要求（考虑申请英国强烈建议考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UKVI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雅思）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5267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Economics and Finance (BSc)</a:t>
                      </a:r>
                    </a:p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经济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IB: 34 (3 HL 17, Math HL 5 )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 level: AAB/ABBB  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含数学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526" marR="9526" marT="9526" marB="0" anchor="ctr"/>
                </a:tc>
                <a:tc rowSpan="6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IELTS:6.5(6)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English B: HL 4  SL 6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</a:b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</a:b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526" marR="9526" marT="9526" marB="0" anchor="ctr"/>
                </a:tc>
                <a:extLst>
                  <a:ext uri="{0D108BD9-81ED-4DB2-BD59-A6C34878D82A}">
                    <a16:rowId xmlns:a16="http://schemas.microsoft.com/office/drawing/2014/main" val="74401896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Business Management (BSc)</a:t>
                      </a:r>
                    </a:p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商管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IB: 34 (3 HL 17  )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 level: AAB</a:t>
                      </a:r>
                    </a:p>
                  </a:txBody>
                  <a:tcPr marL="9526" marR="9526" marT="952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77341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Chemical Engineering (BEng)</a:t>
                      </a:r>
                    </a:p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化学工程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IB: 36 (3 HL 18  Math +CH HL 6 )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 level: AAB 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含化学和数学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526" marR="9526" marT="952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163539"/>
                  </a:ext>
                </a:extLst>
              </a:tr>
              <a:tr h="6678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Computer Science (BSc)</a:t>
                      </a:r>
                    </a:p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计算机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IB: 38 (3 HL 19  Math HL 6 )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 level: A*AA or AAAA 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含数学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，或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A*A*B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，含数学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526" marR="9526" marT="952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595458"/>
                  </a:ext>
                </a:extLst>
              </a:tr>
              <a:tr h="6678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Fashion Marketing with Management (BA)</a:t>
                      </a:r>
                    </a:p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时尚营销管理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IB: 30 (3 HL 15 )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 level: BBB</a:t>
                      </a:r>
                    </a:p>
                  </a:txBody>
                  <a:tcPr marL="9526" marR="9526" marT="952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0737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Psychology (BSc)</a:t>
                      </a:r>
                    </a:p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心理学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IB:34(HL 665, Math/One Science HL )或36: HL 666 </a:t>
                      </a:r>
                    </a:p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level: AAB 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含一门理科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心理学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数学 或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AAA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526" marR="9526" marT="9526" marB="0"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27679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5416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AB7C6-41AB-45EC-B746-CCCC1C6B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升学规划阶段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60A3197-EFC2-4CE4-960E-E436BCE3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18</a:t>
            </a:fld>
            <a:endParaRPr lang="zh-CN" altLang="en-US"/>
          </a:p>
        </p:txBody>
      </p:sp>
      <p:grpSp>
        <p:nvGrpSpPr>
          <p:cNvPr id="4" name="ïşliḓ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975815A-B90A-45DA-AF40-DEB5D338B20A}"/>
              </a:ext>
            </a:extLst>
          </p:cNvPr>
          <p:cNvGrpSpPr>
            <a:grpSpLocks noChangeAspect="1"/>
          </p:cNvGrpSpPr>
          <p:nvPr/>
        </p:nvGrpSpPr>
        <p:grpSpPr>
          <a:xfrm>
            <a:off x="294336" y="11112"/>
            <a:ext cx="9807877" cy="6880708"/>
            <a:chOff x="294336" y="11112"/>
            <a:chExt cx="9807877" cy="6880708"/>
          </a:xfrm>
        </p:grpSpPr>
        <p:sp>
          <p:nvSpPr>
            <p:cNvPr id="5" name="ïślídê">
              <a:extLst>
                <a:ext uri="{FF2B5EF4-FFF2-40B4-BE49-F238E27FC236}">
                  <a16:creationId xmlns:a16="http://schemas.microsoft.com/office/drawing/2014/main" id="{EEEBB62D-F44D-4FD8-B3E7-5BA08BCE4C8E}"/>
                </a:ext>
              </a:extLst>
            </p:cNvPr>
            <p:cNvSpPr/>
            <p:nvPr/>
          </p:nvSpPr>
          <p:spPr bwMode="auto">
            <a:xfrm>
              <a:off x="294336" y="11112"/>
              <a:ext cx="8745538" cy="6846888"/>
            </a:xfrm>
            <a:custGeom>
              <a:avLst/>
              <a:gdLst>
                <a:gd name="T0" fmla="*/ 0 w 5509"/>
                <a:gd name="T1" fmla="*/ 4313 h 4313"/>
                <a:gd name="T2" fmla="*/ 5509 w 5509"/>
                <a:gd name="T3" fmla="*/ 0 h 4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09" h="4313">
                  <a:moveTo>
                    <a:pt x="0" y="4313"/>
                  </a:moveTo>
                  <a:cubicBezTo>
                    <a:pt x="133" y="2246"/>
                    <a:pt x="2433" y="446"/>
                    <a:pt x="5509" y="0"/>
                  </a:cubicBezTo>
                </a:path>
              </a:pathLst>
            </a:custGeom>
            <a:noFill/>
            <a:ln w="190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ïśḷïḍé">
              <a:extLst>
                <a:ext uri="{FF2B5EF4-FFF2-40B4-BE49-F238E27FC236}">
                  <a16:creationId xmlns:a16="http://schemas.microsoft.com/office/drawing/2014/main" id="{E676CB3D-C5E1-48BE-A05E-16417E4C2210}"/>
                </a:ext>
              </a:extLst>
            </p:cNvPr>
            <p:cNvSpPr/>
            <p:nvPr/>
          </p:nvSpPr>
          <p:spPr bwMode="auto">
            <a:xfrm>
              <a:off x="609209" y="44932"/>
              <a:ext cx="3978275" cy="6846888"/>
            </a:xfrm>
            <a:custGeom>
              <a:avLst/>
              <a:gdLst>
                <a:gd name="T0" fmla="*/ 147 w 2506"/>
                <a:gd name="T1" fmla="*/ 4313 h 4313"/>
                <a:gd name="T2" fmla="*/ 2506 w 2506"/>
                <a:gd name="T3" fmla="*/ 0 h 4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6" h="4313">
                  <a:moveTo>
                    <a:pt x="147" y="4313"/>
                  </a:moveTo>
                  <a:cubicBezTo>
                    <a:pt x="0" y="2681"/>
                    <a:pt x="911" y="1016"/>
                    <a:pt x="2506" y="0"/>
                  </a:cubicBezTo>
                </a:path>
              </a:pathLst>
            </a:custGeom>
            <a:noFill/>
            <a:ln w="19050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î$ḻiḍê">
              <a:extLst>
                <a:ext uri="{FF2B5EF4-FFF2-40B4-BE49-F238E27FC236}">
                  <a16:creationId xmlns:a16="http://schemas.microsoft.com/office/drawing/2014/main" id="{28DEF5BB-A8DE-4B32-AE37-CF12919A1A30}"/>
                </a:ext>
              </a:extLst>
            </p:cNvPr>
            <p:cNvSpPr/>
            <p:nvPr/>
          </p:nvSpPr>
          <p:spPr>
            <a:xfrm>
              <a:off x="2131432" y="2979816"/>
              <a:ext cx="195088" cy="19508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8" name="iŝļíďé">
              <a:extLst>
                <a:ext uri="{FF2B5EF4-FFF2-40B4-BE49-F238E27FC236}">
                  <a16:creationId xmlns:a16="http://schemas.microsoft.com/office/drawing/2014/main" id="{FF18F548-F8B8-44DE-A0CC-DDE212C9220E}"/>
                </a:ext>
              </a:extLst>
            </p:cNvPr>
            <p:cNvSpPr/>
            <p:nvPr/>
          </p:nvSpPr>
          <p:spPr>
            <a:xfrm>
              <a:off x="739277" y="5734211"/>
              <a:ext cx="195088" cy="19508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" name="î$ļíḍè">
              <a:extLst>
                <a:ext uri="{FF2B5EF4-FFF2-40B4-BE49-F238E27FC236}">
                  <a16:creationId xmlns:a16="http://schemas.microsoft.com/office/drawing/2014/main" id="{1B60DCCD-2D2F-4D0C-A9F0-6CB2F9F5B6CB}"/>
                </a:ext>
              </a:extLst>
            </p:cNvPr>
            <p:cNvSpPr/>
            <p:nvPr/>
          </p:nvSpPr>
          <p:spPr>
            <a:xfrm>
              <a:off x="1117159" y="5639972"/>
              <a:ext cx="1503244" cy="38356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chemeClr val="tx1">
                  <a:lumMod val="85000"/>
                  <a:lumOff val="1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zh-CN" altLang="en-US" sz="1600" b="1" dirty="0">
                  <a:solidFill>
                    <a:schemeClr val="tx1"/>
                  </a:solidFill>
                </a:rPr>
                <a:t>高三下学期</a:t>
              </a:r>
            </a:p>
          </p:txBody>
        </p:sp>
        <p:sp>
          <p:nvSpPr>
            <p:cNvPr id="10" name="ïṥḻïdé">
              <a:extLst>
                <a:ext uri="{FF2B5EF4-FFF2-40B4-BE49-F238E27FC236}">
                  <a16:creationId xmlns:a16="http://schemas.microsoft.com/office/drawing/2014/main" id="{285764FE-8C61-442D-9C63-3BD457D4E6CC}"/>
                </a:ext>
              </a:extLst>
            </p:cNvPr>
            <p:cNvSpPr/>
            <p:nvPr/>
          </p:nvSpPr>
          <p:spPr>
            <a:xfrm>
              <a:off x="4826575" y="1147497"/>
              <a:ext cx="195088" cy="19508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iŝļïḑè">
              <a:extLst>
                <a:ext uri="{FF2B5EF4-FFF2-40B4-BE49-F238E27FC236}">
                  <a16:creationId xmlns:a16="http://schemas.microsoft.com/office/drawing/2014/main" id="{69F2CA36-6DBF-4258-B56C-FBD6090B9F11}"/>
                </a:ext>
              </a:extLst>
            </p:cNvPr>
            <p:cNvSpPr/>
            <p:nvPr/>
          </p:nvSpPr>
          <p:spPr>
            <a:xfrm>
              <a:off x="1520705" y="3641433"/>
              <a:ext cx="195088" cy="19508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ï$ľïdê">
              <a:extLst>
                <a:ext uri="{FF2B5EF4-FFF2-40B4-BE49-F238E27FC236}">
                  <a16:creationId xmlns:a16="http://schemas.microsoft.com/office/drawing/2014/main" id="{EEA0ED3C-4727-4D2B-B626-C18339EBD198}"/>
                </a:ext>
              </a:extLst>
            </p:cNvPr>
            <p:cNvSpPr/>
            <p:nvPr/>
          </p:nvSpPr>
          <p:spPr>
            <a:xfrm>
              <a:off x="1002473" y="4330704"/>
              <a:ext cx="195088" cy="195088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íšļíďe">
              <a:extLst>
                <a:ext uri="{FF2B5EF4-FFF2-40B4-BE49-F238E27FC236}">
                  <a16:creationId xmlns:a16="http://schemas.microsoft.com/office/drawing/2014/main" id="{7094BA38-11C2-40BA-A4A7-E665F05665B7}"/>
                </a:ext>
              </a:extLst>
            </p:cNvPr>
            <p:cNvSpPr/>
            <p:nvPr/>
          </p:nvSpPr>
          <p:spPr>
            <a:xfrm>
              <a:off x="1591026" y="4221671"/>
              <a:ext cx="1503244" cy="38356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dist="38100" dir="2700000" algn="tl" rotWithShape="0">
                <a:schemeClr val="tx1">
                  <a:lumMod val="85000"/>
                  <a:lumOff val="1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lvl="0" algn="ctr" defTabSz="914400">
                <a:lnSpc>
                  <a:spcPct val="120000"/>
                </a:lnSpc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高二暑假</a:t>
              </a:r>
              <a:endParaRPr lang="en-US" altLang="zh-CN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íṡľïďê">
              <a:extLst>
                <a:ext uri="{FF2B5EF4-FFF2-40B4-BE49-F238E27FC236}">
                  <a16:creationId xmlns:a16="http://schemas.microsoft.com/office/drawing/2014/main" id="{A6DA1A58-6C4A-4A19-850D-B3C942E869EB}"/>
                </a:ext>
              </a:extLst>
            </p:cNvPr>
            <p:cNvSpPr/>
            <p:nvPr/>
          </p:nvSpPr>
          <p:spPr>
            <a:xfrm>
              <a:off x="2020861" y="3559784"/>
              <a:ext cx="1503244" cy="38356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chemeClr val="tx1">
                  <a:lumMod val="85000"/>
                  <a:lumOff val="1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lvl="0" algn="ctr" defTabSz="914400">
                <a:lnSpc>
                  <a:spcPct val="120000"/>
                </a:lnSpc>
                <a:defRPr/>
              </a:pPr>
              <a:r>
                <a:rPr lang="zh-CN" altLang="en-US" sz="1600" b="1" dirty="0">
                  <a:solidFill>
                    <a:schemeClr val="tx1"/>
                  </a:solidFill>
                </a:rPr>
                <a:t>高二下学期</a:t>
              </a:r>
              <a:endParaRPr lang="en-US" altLang="zh-C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íŝḻídê">
              <a:extLst>
                <a:ext uri="{FF2B5EF4-FFF2-40B4-BE49-F238E27FC236}">
                  <a16:creationId xmlns:a16="http://schemas.microsoft.com/office/drawing/2014/main" id="{DBF33AE1-0408-4886-BE77-A4B758FBE21E}"/>
                </a:ext>
              </a:extLst>
            </p:cNvPr>
            <p:cNvSpPr/>
            <p:nvPr/>
          </p:nvSpPr>
          <p:spPr>
            <a:xfrm>
              <a:off x="2620403" y="2933124"/>
              <a:ext cx="1503244" cy="38356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chemeClr val="tx1">
                  <a:lumMod val="85000"/>
                  <a:lumOff val="1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lvl="0" algn="ctr" defTabSz="914400">
                <a:lnSpc>
                  <a:spcPct val="120000"/>
                </a:lnSpc>
                <a:defRPr/>
              </a:pPr>
              <a:r>
                <a:rPr lang="zh-CN" altLang="en-US" sz="1600" b="1" dirty="0">
                  <a:solidFill>
                    <a:schemeClr val="tx1"/>
                  </a:solidFill>
                </a:rPr>
                <a:t>高二上学期</a:t>
              </a:r>
              <a:endParaRPr lang="en-US" altLang="zh-C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îŝ1iďé">
              <a:extLst>
                <a:ext uri="{FF2B5EF4-FFF2-40B4-BE49-F238E27FC236}">
                  <a16:creationId xmlns:a16="http://schemas.microsoft.com/office/drawing/2014/main" id="{6867EFC7-896E-463A-806A-BE20BFABAAD9}"/>
                </a:ext>
              </a:extLst>
            </p:cNvPr>
            <p:cNvSpPr/>
            <p:nvPr/>
          </p:nvSpPr>
          <p:spPr>
            <a:xfrm>
              <a:off x="4270041" y="1685017"/>
              <a:ext cx="1503244" cy="38356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schemeClr val="tx1">
                  <a:lumMod val="85000"/>
                  <a:lumOff val="1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lvl="0" algn="ctr" defTabSz="914400">
                <a:lnSpc>
                  <a:spcPct val="120000"/>
                </a:lnSpc>
                <a:defRPr/>
              </a:pPr>
              <a:r>
                <a:rPr lang="zh-CN" altLang="en-US" sz="1600" b="1" dirty="0">
                  <a:solidFill>
                    <a:schemeClr val="tx1"/>
                  </a:solidFill>
                </a:rPr>
                <a:t>高一下学期</a:t>
              </a:r>
              <a:endParaRPr lang="en-US" altLang="zh-C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íS1iḑé">
              <a:extLst>
                <a:ext uri="{FF2B5EF4-FFF2-40B4-BE49-F238E27FC236}">
                  <a16:creationId xmlns:a16="http://schemas.microsoft.com/office/drawing/2014/main" id="{0419BEF0-3650-4D4C-B8AA-69C7C1600252}"/>
                </a:ext>
              </a:extLst>
            </p:cNvPr>
            <p:cNvSpPr/>
            <p:nvPr/>
          </p:nvSpPr>
          <p:spPr>
            <a:xfrm>
              <a:off x="6712163" y="1050167"/>
              <a:ext cx="3389923" cy="610261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rmAutofit/>
            </a:bodyPr>
            <a:lstStyle/>
            <a:p>
              <a:pPr marL="228594" indent="-228594">
                <a:lnSpc>
                  <a:spcPct val="150000"/>
                </a:lnSpc>
                <a:buFont typeface="Arial" pitchFamily="34" charset="0"/>
                <a:buChar char="•"/>
                <a:tabLst>
                  <a:tab pos="228594" algn="l"/>
                </a:tabLst>
                <a:defRPr/>
              </a:pPr>
              <a:r>
                <a:rPr lang="zh-CN" altLang="en-US" sz="1000" dirty="0"/>
                <a:t>开启国际高中生涯，适应并熟悉课程</a:t>
              </a:r>
            </a:p>
            <a:p>
              <a:pPr marL="228594" indent="-228594">
                <a:lnSpc>
                  <a:spcPct val="150000"/>
                </a:lnSpc>
                <a:buFont typeface="Arial" pitchFamily="34" charset="0"/>
                <a:buChar char="•"/>
                <a:tabLst>
                  <a:tab pos="228594" algn="l"/>
                </a:tabLst>
                <a:defRPr/>
              </a:pPr>
              <a:r>
                <a:rPr lang="zh-CN" altLang="en-US" sz="1000" dirty="0"/>
                <a:t>学生性格测评及生涯规划指导</a:t>
              </a:r>
            </a:p>
          </p:txBody>
        </p:sp>
        <p:sp>
          <p:nvSpPr>
            <p:cNvPr id="18" name="iṣ1îḓé">
              <a:extLst>
                <a:ext uri="{FF2B5EF4-FFF2-40B4-BE49-F238E27FC236}">
                  <a16:creationId xmlns:a16="http://schemas.microsoft.com/office/drawing/2014/main" id="{F0D97FC0-8F83-4EAA-A8C0-80D4907B0425}"/>
                </a:ext>
              </a:extLst>
            </p:cNvPr>
            <p:cNvSpPr/>
            <p:nvPr/>
          </p:nvSpPr>
          <p:spPr>
            <a:xfrm>
              <a:off x="5897992" y="1512110"/>
              <a:ext cx="4204221" cy="759215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rmAutofit/>
            </a:bodyPr>
            <a:lstStyle/>
            <a:p>
              <a:pPr marL="228594" indent="-228594">
                <a:lnSpc>
                  <a:spcPct val="150000"/>
                </a:lnSpc>
                <a:buFont typeface="Arial" pitchFamily="34" charset="0"/>
                <a:buChar char="•"/>
                <a:tabLst>
                  <a:tab pos="228594" algn="l"/>
                </a:tabLst>
                <a:defRPr/>
              </a:pPr>
              <a:r>
                <a:rPr lang="zh-CN" altLang="en-US" sz="1000" dirty="0"/>
                <a:t>升学规划约谈：结合性格测评及各科成绩，大致确定大学专业方向</a:t>
              </a:r>
            </a:p>
            <a:p>
              <a:pPr marL="228594" indent="-228594">
                <a:lnSpc>
                  <a:spcPct val="150000"/>
                </a:lnSpc>
                <a:buFont typeface="Arial" pitchFamily="34" charset="0"/>
                <a:buChar char="•"/>
                <a:tabLst>
                  <a:tab pos="228594" algn="l"/>
                </a:tabLst>
                <a:defRPr/>
              </a:pPr>
              <a:r>
                <a:rPr lang="zh-CN" altLang="en-US" sz="1000" dirty="0"/>
                <a:t>确定</a:t>
              </a:r>
              <a:r>
                <a:rPr lang="en-US" altLang="zh-CN" sz="1000" dirty="0"/>
                <a:t>A-level</a:t>
              </a:r>
              <a:r>
                <a:rPr lang="zh-CN" altLang="en-US" sz="1000" dirty="0"/>
                <a:t>课程选择</a:t>
              </a:r>
              <a:endParaRPr lang="en-US" altLang="zh-CN" sz="1000" dirty="0"/>
            </a:p>
            <a:p>
              <a:pPr marL="228594" indent="-228594">
                <a:lnSpc>
                  <a:spcPct val="150000"/>
                </a:lnSpc>
                <a:buFont typeface="Arial" pitchFamily="34" charset="0"/>
                <a:buChar char="•"/>
                <a:tabLst>
                  <a:tab pos="228594" algn="l"/>
                </a:tabLst>
                <a:defRPr/>
              </a:pPr>
              <a:r>
                <a:rPr lang="en-US" altLang="zh-CN" sz="1000" dirty="0"/>
                <a:t>IGCSE</a:t>
              </a:r>
              <a:r>
                <a:rPr lang="zh-CN" altLang="en-US" sz="1000" dirty="0"/>
                <a:t>备考</a:t>
              </a:r>
            </a:p>
          </p:txBody>
        </p:sp>
        <p:sp>
          <p:nvSpPr>
            <p:cNvPr id="22" name="ïśḻïdê">
              <a:extLst>
                <a:ext uri="{FF2B5EF4-FFF2-40B4-BE49-F238E27FC236}">
                  <a16:creationId xmlns:a16="http://schemas.microsoft.com/office/drawing/2014/main" id="{964FBF3D-6360-4712-99FB-95F3D1A82942}"/>
                </a:ext>
              </a:extLst>
            </p:cNvPr>
            <p:cNvSpPr/>
            <p:nvPr/>
          </p:nvSpPr>
          <p:spPr bwMode="auto">
            <a:xfrm rot="159165">
              <a:off x="2268316" y="1098514"/>
              <a:ext cx="855886" cy="745240"/>
            </a:xfrm>
            <a:custGeom>
              <a:avLst/>
              <a:gdLst>
                <a:gd name="T0" fmla="*/ 6797 w 6838"/>
                <a:gd name="T1" fmla="*/ 39 h 5963"/>
                <a:gd name="T2" fmla="*/ 6681 w 6838"/>
                <a:gd name="T3" fmla="*/ 15 h 5963"/>
                <a:gd name="T4" fmla="*/ 73 w 6838"/>
                <a:gd name="T5" fmla="*/ 2582 h 5963"/>
                <a:gd name="T6" fmla="*/ 3 w 6838"/>
                <a:gd name="T7" fmla="*/ 2676 h 5963"/>
                <a:gd name="T8" fmla="*/ 58 w 6838"/>
                <a:gd name="T9" fmla="*/ 2778 h 5963"/>
                <a:gd name="T10" fmla="*/ 1428 w 6838"/>
                <a:gd name="T11" fmla="*/ 3550 h 5963"/>
                <a:gd name="T12" fmla="*/ 1903 w 6838"/>
                <a:gd name="T13" fmla="*/ 5873 h 5963"/>
                <a:gd name="T14" fmla="*/ 1923 w 6838"/>
                <a:gd name="T15" fmla="*/ 5918 h 5963"/>
                <a:gd name="T16" fmla="*/ 1925 w 6838"/>
                <a:gd name="T17" fmla="*/ 5922 h 5963"/>
                <a:gd name="T18" fmla="*/ 1993 w 6838"/>
                <a:gd name="T19" fmla="*/ 5962 h 5963"/>
                <a:gd name="T20" fmla="*/ 2004 w 6838"/>
                <a:gd name="T21" fmla="*/ 5963 h 5963"/>
                <a:gd name="T22" fmla="*/ 2011 w 6838"/>
                <a:gd name="T23" fmla="*/ 5963 h 5963"/>
                <a:gd name="T24" fmla="*/ 2068 w 6838"/>
                <a:gd name="T25" fmla="*/ 5947 h 5963"/>
                <a:gd name="T26" fmla="*/ 2084 w 6838"/>
                <a:gd name="T27" fmla="*/ 5934 h 5963"/>
                <a:gd name="T28" fmla="*/ 2088 w 6838"/>
                <a:gd name="T29" fmla="*/ 5930 h 5963"/>
                <a:gd name="T30" fmla="*/ 3119 w 6838"/>
                <a:gd name="T31" fmla="*/ 4897 h 5963"/>
                <a:gd name="T32" fmla="*/ 3119 w 6838"/>
                <a:gd name="T33" fmla="*/ 4743 h 5963"/>
                <a:gd name="T34" fmla="*/ 2965 w 6838"/>
                <a:gd name="T35" fmla="*/ 4743 h 5963"/>
                <a:gd name="T36" fmla="*/ 2155 w 6838"/>
                <a:gd name="T37" fmla="*/ 5555 h 5963"/>
                <a:gd name="T38" fmla="*/ 2330 w 6838"/>
                <a:gd name="T39" fmla="*/ 4056 h 5963"/>
                <a:gd name="T40" fmla="*/ 4803 w 6838"/>
                <a:gd name="T41" fmla="*/ 5414 h 5963"/>
                <a:gd name="T42" fmla="*/ 4881 w 6838"/>
                <a:gd name="T43" fmla="*/ 5424 h 5963"/>
                <a:gd name="T44" fmla="*/ 4889 w 6838"/>
                <a:gd name="T45" fmla="*/ 5422 h 5963"/>
                <a:gd name="T46" fmla="*/ 4950 w 6838"/>
                <a:gd name="T47" fmla="*/ 5373 h 5963"/>
                <a:gd name="T48" fmla="*/ 4952 w 6838"/>
                <a:gd name="T49" fmla="*/ 5369 h 5963"/>
                <a:gd name="T50" fmla="*/ 4959 w 6838"/>
                <a:gd name="T51" fmla="*/ 5353 h 5963"/>
                <a:gd name="T52" fmla="*/ 6823 w 6838"/>
                <a:gd name="T53" fmla="*/ 153 h 5963"/>
                <a:gd name="T54" fmla="*/ 6797 w 6838"/>
                <a:gd name="T55" fmla="*/ 39 h 5963"/>
                <a:gd name="T56" fmla="*/ 366 w 6838"/>
                <a:gd name="T57" fmla="*/ 2701 h 5963"/>
                <a:gd name="T58" fmla="*/ 5768 w 6838"/>
                <a:gd name="T59" fmla="*/ 604 h 5963"/>
                <a:gd name="T60" fmla="*/ 1521 w 6838"/>
                <a:gd name="T61" fmla="*/ 3352 h 5963"/>
                <a:gd name="T62" fmla="*/ 366 w 6838"/>
                <a:gd name="T63" fmla="*/ 2701 h 5963"/>
                <a:gd name="T64" fmla="*/ 2173 w 6838"/>
                <a:gd name="T65" fmla="*/ 3798 h 5963"/>
                <a:gd name="T66" fmla="*/ 2147 w 6838"/>
                <a:gd name="T67" fmla="*/ 3828 h 5963"/>
                <a:gd name="T68" fmla="*/ 2144 w 6838"/>
                <a:gd name="T69" fmla="*/ 3833 h 5963"/>
                <a:gd name="T70" fmla="*/ 2132 w 6838"/>
                <a:gd name="T71" fmla="*/ 3873 h 5963"/>
                <a:gd name="T72" fmla="*/ 1981 w 6838"/>
                <a:gd name="T73" fmla="*/ 5167 h 5963"/>
                <a:gd name="T74" fmla="*/ 1646 w 6838"/>
                <a:gd name="T75" fmla="*/ 3530 h 5963"/>
                <a:gd name="T76" fmla="*/ 5315 w 6838"/>
                <a:gd name="T77" fmla="*/ 1157 h 5963"/>
                <a:gd name="T78" fmla="*/ 2173 w 6838"/>
                <a:gd name="T79" fmla="*/ 3798 h 5963"/>
                <a:gd name="T80" fmla="*/ 4796 w 6838"/>
                <a:gd name="T81" fmla="*/ 5161 h 5963"/>
                <a:gd name="T82" fmla="*/ 2433 w 6838"/>
                <a:gd name="T83" fmla="*/ 3864 h 5963"/>
                <a:gd name="T84" fmla="*/ 6482 w 6838"/>
                <a:gd name="T85" fmla="*/ 460 h 5963"/>
                <a:gd name="T86" fmla="*/ 4796 w 6838"/>
                <a:gd name="T87" fmla="*/ 5161 h 5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38" h="5963">
                  <a:moveTo>
                    <a:pt x="6797" y="39"/>
                  </a:moveTo>
                  <a:cubicBezTo>
                    <a:pt x="6766" y="9"/>
                    <a:pt x="6721" y="0"/>
                    <a:pt x="6681" y="15"/>
                  </a:cubicBezTo>
                  <a:lnTo>
                    <a:pt x="73" y="2582"/>
                  </a:lnTo>
                  <a:cubicBezTo>
                    <a:pt x="33" y="2597"/>
                    <a:pt x="6" y="2634"/>
                    <a:pt x="3" y="2676"/>
                  </a:cubicBezTo>
                  <a:cubicBezTo>
                    <a:pt x="0" y="2718"/>
                    <a:pt x="22" y="2758"/>
                    <a:pt x="58" y="2778"/>
                  </a:cubicBezTo>
                  <a:lnTo>
                    <a:pt x="1428" y="3550"/>
                  </a:lnTo>
                  <a:lnTo>
                    <a:pt x="1903" y="5873"/>
                  </a:lnTo>
                  <a:cubicBezTo>
                    <a:pt x="1906" y="5890"/>
                    <a:pt x="1913" y="5905"/>
                    <a:pt x="1923" y="5918"/>
                  </a:cubicBezTo>
                  <a:cubicBezTo>
                    <a:pt x="1924" y="5920"/>
                    <a:pt x="1924" y="5921"/>
                    <a:pt x="1925" y="5922"/>
                  </a:cubicBezTo>
                  <a:cubicBezTo>
                    <a:pt x="1942" y="5943"/>
                    <a:pt x="1966" y="5957"/>
                    <a:pt x="1993" y="5962"/>
                  </a:cubicBezTo>
                  <a:cubicBezTo>
                    <a:pt x="1997" y="5962"/>
                    <a:pt x="2000" y="5963"/>
                    <a:pt x="2004" y="5963"/>
                  </a:cubicBezTo>
                  <a:cubicBezTo>
                    <a:pt x="2006" y="5963"/>
                    <a:pt x="2008" y="5963"/>
                    <a:pt x="2011" y="5963"/>
                  </a:cubicBezTo>
                  <a:cubicBezTo>
                    <a:pt x="2032" y="5963"/>
                    <a:pt x="2051" y="5957"/>
                    <a:pt x="2068" y="5947"/>
                  </a:cubicBezTo>
                  <a:cubicBezTo>
                    <a:pt x="2074" y="5943"/>
                    <a:pt x="2079" y="5939"/>
                    <a:pt x="2084" y="5934"/>
                  </a:cubicBezTo>
                  <a:cubicBezTo>
                    <a:pt x="2086" y="5933"/>
                    <a:pt x="2087" y="5932"/>
                    <a:pt x="2088" y="5930"/>
                  </a:cubicBezTo>
                  <a:lnTo>
                    <a:pt x="3119" y="4897"/>
                  </a:lnTo>
                  <a:cubicBezTo>
                    <a:pt x="3162" y="4854"/>
                    <a:pt x="3162" y="4785"/>
                    <a:pt x="3119" y="4743"/>
                  </a:cubicBezTo>
                  <a:cubicBezTo>
                    <a:pt x="3076" y="4700"/>
                    <a:pt x="3008" y="4700"/>
                    <a:pt x="2965" y="4743"/>
                  </a:cubicBezTo>
                  <a:lnTo>
                    <a:pt x="2155" y="5555"/>
                  </a:lnTo>
                  <a:lnTo>
                    <a:pt x="2330" y="4056"/>
                  </a:lnTo>
                  <a:lnTo>
                    <a:pt x="4803" y="5414"/>
                  </a:lnTo>
                  <a:cubicBezTo>
                    <a:pt x="4828" y="5427"/>
                    <a:pt x="4856" y="5430"/>
                    <a:pt x="4881" y="5424"/>
                  </a:cubicBezTo>
                  <a:cubicBezTo>
                    <a:pt x="4884" y="5423"/>
                    <a:pt x="4887" y="5423"/>
                    <a:pt x="4889" y="5422"/>
                  </a:cubicBezTo>
                  <a:cubicBezTo>
                    <a:pt x="4914" y="5414"/>
                    <a:pt x="4936" y="5397"/>
                    <a:pt x="4950" y="5373"/>
                  </a:cubicBezTo>
                  <a:cubicBezTo>
                    <a:pt x="4951" y="5371"/>
                    <a:pt x="4952" y="5370"/>
                    <a:pt x="4952" y="5369"/>
                  </a:cubicBezTo>
                  <a:cubicBezTo>
                    <a:pt x="4955" y="5364"/>
                    <a:pt x="4957" y="5358"/>
                    <a:pt x="4959" y="5353"/>
                  </a:cubicBezTo>
                  <a:lnTo>
                    <a:pt x="6823" y="153"/>
                  </a:lnTo>
                  <a:cubicBezTo>
                    <a:pt x="6838" y="113"/>
                    <a:pt x="6827" y="68"/>
                    <a:pt x="6797" y="39"/>
                  </a:cubicBezTo>
                  <a:close/>
                  <a:moveTo>
                    <a:pt x="366" y="2701"/>
                  </a:moveTo>
                  <a:lnTo>
                    <a:pt x="5768" y="604"/>
                  </a:lnTo>
                  <a:lnTo>
                    <a:pt x="1521" y="3352"/>
                  </a:lnTo>
                  <a:lnTo>
                    <a:pt x="366" y="2701"/>
                  </a:lnTo>
                  <a:close/>
                  <a:moveTo>
                    <a:pt x="2173" y="3798"/>
                  </a:moveTo>
                  <a:cubicBezTo>
                    <a:pt x="2162" y="3806"/>
                    <a:pt x="2154" y="3816"/>
                    <a:pt x="2147" y="3828"/>
                  </a:cubicBezTo>
                  <a:cubicBezTo>
                    <a:pt x="2146" y="3830"/>
                    <a:pt x="2145" y="3831"/>
                    <a:pt x="2144" y="3833"/>
                  </a:cubicBezTo>
                  <a:cubicBezTo>
                    <a:pt x="2137" y="3846"/>
                    <a:pt x="2134" y="3859"/>
                    <a:pt x="2132" y="3873"/>
                  </a:cubicBezTo>
                  <a:lnTo>
                    <a:pt x="1981" y="5167"/>
                  </a:lnTo>
                  <a:lnTo>
                    <a:pt x="1646" y="3530"/>
                  </a:lnTo>
                  <a:lnTo>
                    <a:pt x="5315" y="1157"/>
                  </a:lnTo>
                  <a:lnTo>
                    <a:pt x="2173" y="3798"/>
                  </a:lnTo>
                  <a:close/>
                  <a:moveTo>
                    <a:pt x="4796" y="5161"/>
                  </a:moveTo>
                  <a:lnTo>
                    <a:pt x="2433" y="3864"/>
                  </a:lnTo>
                  <a:lnTo>
                    <a:pt x="6482" y="460"/>
                  </a:lnTo>
                  <a:lnTo>
                    <a:pt x="4796" y="516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4" name="iŝļïḑè">
            <a:extLst>
              <a:ext uri="{FF2B5EF4-FFF2-40B4-BE49-F238E27FC236}">
                <a16:creationId xmlns:a16="http://schemas.microsoft.com/office/drawing/2014/main" id="{7224ED12-A10B-4977-A9CE-4B315A924C64}"/>
              </a:ext>
            </a:extLst>
          </p:cNvPr>
          <p:cNvSpPr/>
          <p:nvPr/>
        </p:nvSpPr>
        <p:spPr>
          <a:xfrm>
            <a:off x="836821" y="5090495"/>
            <a:ext cx="195088" cy="195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5" name="ïṥḻïdé">
            <a:extLst>
              <a:ext uri="{FF2B5EF4-FFF2-40B4-BE49-F238E27FC236}">
                <a16:creationId xmlns:a16="http://schemas.microsoft.com/office/drawing/2014/main" id="{195F59B3-D8EE-46F2-8846-1DD15D84E2E3}"/>
              </a:ext>
            </a:extLst>
          </p:cNvPr>
          <p:cNvSpPr/>
          <p:nvPr/>
        </p:nvSpPr>
        <p:spPr>
          <a:xfrm>
            <a:off x="3736554" y="1765618"/>
            <a:ext cx="195088" cy="195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6" name="ï$ľïdê">
            <a:extLst>
              <a:ext uri="{FF2B5EF4-FFF2-40B4-BE49-F238E27FC236}">
                <a16:creationId xmlns:a16="http://schemas.microsoft.com/office/drawing/2014/main" id="{6431E97D-876B-4580-9606-07A59874025D}"/>
              </a:ext>
            </a:extLst>
          </p:cNvPr>
          <p:cNvSpPr/>
          <p:nvPr/>
        </p:nvSpPr>
        <p:spPr>
          <a:xfrm>
            <a:off x="2837616" y="2362327"/>
            <a:ext cx="195088" cy="195088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7" name="î$ļíḍè">
            <a:extLst>
              <a:ext uri="{FF2B5EF4-FFF2-40B4-BE49-F238E27FC236}">
                <a16:creationId xmlns:a16="http://schemas.microsoft.com/office/drawing/2014/main" id="{002DD09B-D564-4842-B355-E01E8D06CA15}"/>
              </a:ext>
            </a:extLst>
          </p:cNvPr>
          <p:cNvSpPr/>
          <p:nvPr/>
        </p:nvSpPr>
        <p:spPr>
          <a:xfrm>
            <a:off x="1346782" y="4908602"/>
            <a:ext cx="1503244" cy="3835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chemeClr val="tx1">
                <a:lumMod val="85000"/>
                <a:lumOff val="1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chemeClr val="tx1"/>
                </a:solidFill>
              </a:rPr>
              <a:t>高三上学期</a:t>
            </a:r>
          </a:p>
        </p:txBody>
      </p:sp>
      <p:sp>
        <p:nvSpPr>
          <p:cNvPr id="28" name="íšļíďe">
            <a:extLst>
              <a:ext uri="{FF2B5EF4-FFF2-40B4-BE49-F238E27FC236}">
                <a16:creationId xmlns:a16="http://schemas.microsoft.com/office/drawing/2014/main" id="{BCA74166-535C-49EA-841E-9A1CDB27319B}"/>
              </a:ext>
            </a:extLst>
          </p:cNvPr>
          <p:cNvSpPr/>
          <p:nvPr/>
        </p:nvSpPr>
        <p:spPr>
          <a:xfrm>
            <a:off x="3551714" y="2362327"/>
            <a:ext cx="1503244" cy="3835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dist="38100" dir="2700000" algn="tl" rotWithShape="0">
              <a:schemeClr val="tx1">
                <a:lumMod val="85000"/>
                <a:lumOff val="1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</a:rPr>
              <a:t>高一暑假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29" name="îŝ1iďé">
            <a:extLst>
              <a:ext uri="{FF2B5EF4-FFF2-40B4-BE49-F238E27FC236}">
                <a16:creationId xmlns:a16="http://schemas.microsoft.com/office/drawing/2014/main" id="{DFB9B0DA-99D3-4930-A24E-95A43F83C508}"/>
              </a:ext>
            </a:extLst>
          </p:cNvPr>
          <p:cNvSpPr/>
          <p:nvPr/>
        </p:nvSpPr>
        <p:spPr>
          <a:xfrm>
            <a:off x="5163054" y="1099948"/>
            <a:ext cx="1503244" cy="3835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schemeClr val="tx1">
                <a:lumMod val="85000"/>
                <a:lumOff val="1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chemeClr val="tx1"/>
                </a:solidFill>
              </a:rPr>
              <a:t>高一上学期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30" name="iṣ1îḓé">
            <a:extLst>
              <a:ext uri="{FF2B5EF4-FFF2-40B4-BE49-F238E27FC236}">
                <a16:creationId xmlns:a16="http://schemas.microsoft.com/office/drawing/2014/main" id="{DBF144A3-7B46-4200-ADCE-7D090BE3AB3E}"/>
              </a:ext>
            </a:extLst>
          </p:cNvPr>
          <p:cNvSpPr/>
          <p:nvPr/>
        </p:nvSpPr>
        <p:spPr>
          <a:xfrm>
            <a:off x="5155540" y="2402414"/>
            <a:ext cx="3884334" cy="61026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/>
          </a:bodyPr>
          <a:lstStyle/>
          <a:p>
            <a:pPr marL="228594" indent="-228594">
              <a:lnSpc>
                <a:spcPct val="150000"/>
              </a:lnSpc>
              <a:buFont typeface="Arial" pitchFamily="34" charset="0"/>
              <a:buChar char="•"/>
              <a:tabLst>
                <a:tab pos="228594" algn="l"/>
              </a:tabLst>
              <a:defRPr/>
            </a:pPr>
            <a:r>
              <a:rPr lang="zh-CN" altLang="en-US" sz="1000" dirty="0"/>
              <a:t>雅思学习及备考</a:t>
            </a:r>
            <a:endParaRPr lang="en-US" altLang="zh-CN" sz="1000" dirty="0"/>
          </a:p>
        </p:txBody>
      </p:sp>
      <p:sp>
        <p:nvSpPr>
          <p:cNvPr id="31" name="iṣ1îḓé">
            <a:extLst>
              <a:ext uri="{FF2B5EF4-FFF2-40B4-BE49-F238E27FC236}">
                <a16:creationId xmlns:a16="http://schemas.microsoft.com/office/drawing/2014/main" id="{855F28F1-608E-41FF-BA1F-3B89A9F823F8}"/>
              </a:ext>
            </a:extLst>
          </p:cNvPr>
          <p:cNvSpPr/>
          <p:nvPr/>
        </p:nvSpPr>
        <p:spPr>
          <a:xfrm>
            <a:off x="4165151" y="2869773"/>
            <a:ext cx="4128794" cy="61026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marL="228594" indent="-228594">
              <a:lnSpc>
                <a:spcPct val="150000"/>
              </a:lnSpc>
              <a:buFont typeface="Arial" pitchFamily="34" charset="0"/>
              <a:buChar char="•"/>
              <a:tabLst>
                <a:tab pos="228594" algn="l"/>
              </a:tabLst>
              <a:defRPr/>
            </a:pPr>
            <a:r>
              <a:rPr lang="zh-CN" altLang="en-US" sz="1000" dirty="0"/>
              <a:t>升学规划约谈：结合雅思及</a:t>
            </a:r>
            <a:r>
              <a:rPr lang="en-US" altLang="zh-CN" sz="1000" dirty="0"/>
              <a:t>IG</a:t>
            </a:r>
            <a:r>
              <a:rPr lang="zh-CN" altLang="en-US" sz="1000" dirty="0"/>
              <a:t>成绩，大致确定大学申请国家方向</a:t>
            </a:r>
          </a:p>
          <a:p>
            <a:pPr marL="228594" indent="-228594">
              <a:lnSpc>
                <a:spcPct val="150000"/>
              </a:lnSpc>
              <a:buFont typeface="Arial" pitchFamily="34" charset="0"/>
              <a:buChar char="•"/>
              <a:tabLst>
                <a:tab pos="228594" algn="l"/>
              </a:tabLst>
              <a:defRPr/>
            </a:pPr>
            <a:r>
              <a:rPr lang="zh-CN" altLang="en-US" sz="1000" dirty="0"/>
              <a:t>学习</a:t>
            </a:r>
            <a:r>
              <a:rPr lang="en-US" altLang="zh-CN" sz="1000" dirty="0"/>
              <a:t>A-level</a:t>
            </a:r>
            <a:r>
              <a:rPr lang="zh-CN" altLang="en-US" sz="1000" dirty="0"/>
              <a:t>课程，提升成绩</a:t>
            </a:r>
          </a:p>
        </p:txBody>
      </p:sp>
      <p:sp>
        <p:nvSpPr>
          <p:cNvPr id="32" name="iṣ1îḓé">
            <a:extLst>
              <a:ext uri="{FF2B5EF4-FFF2-40B4-BE49-F238E27FC236}">
                <a16:creationId xmlns:a16="http://schemas.microsoft.com/office/drawing/2014/main" id="{48153DEF-3438-4DDB-A48E-B5D3ADB2892D}"/>
              </a:ext>
            </a:extLst>
          </p:cNvPr>
          <p:cNvSpPr/>
          <p:nvPr/>
        </p:nvSpPr>
        <p:spPr>
          <a:xfrm>
            <a:off x="3655550" y="3497249"/>
            <a:ext cx="5147996" cy="61026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/>
          </a:bodyPr>
          <a:lstStyle/>
          <a:p>
            <a:pPr marL="228594" indent="-228594">
              <a:lnSpc>
                <a:spcPct val="150000"/>
              </a:lnSpc>
              <a:buFont typeface="Arial" pitchFamily="34" charset="0"/>
              <a:buChar char="•"/>
              <a:tabLst>
                <a:tab pos="228594" algn="l"/>
              </a:tabLst>
              <a:defRPr/>
            </a:pPr>
            <a:r>
              <a:rPr lang="zh-CN" altLang="en-US" sz="1000" dirty="0"/>
              <a:t>升学规划约谈：结合大学申请国家和专业方向，熟悉申请材料并着手准备</a:t>
            </a:r>
          </a:p>
          <a:p>
            <a:pPr marL="228594" indent="-228594">
              <a:lnSpc>
                <a:spcPct val="150000"/>
              </a:lnSpc>
              <a:buFont typeface="Arial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sz="1000" dirty="0"/>
              <a:t>AS</a:t>
            </a:r>
            <a:r>
              <a:rPr lang="zh-CN" altLang="en-US" sz="1000" dirty="0"/>
              <a:t>备考</a:t>
            </a:r>
          </a:p>
        </p:txBody>
      </p:sp>
      <p:sp>
        <p:nvSpPr>
          <p:cNvPr id="33" name="iṣ1îḓé">
            <a:extLst>
              <a:ext uri="{FF2B5EF4-FFF2-40B4-BE49-F238E27FC236}">
                <a16:creationId xmlns:a16="http://schemas.microsoft.com/office/drawing/2014/main" id="{0322E5DD-CACA-45EB-BDBC-BCB07443DDAE}"/>
              </a:ext>
            </a:extLst>
          </p:cNvPr>
          <p:cNvSpPr/>
          <p:nvPr/>
        </p:nvSpPr>
        <p:spPr>
          <a:xfrm>
            <a:off x="3162439" y="4137384"/>
            <a:ext cx="5147996" cy="61026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/>
          </a:bodyPr>
          <a:lstStyle/>
          <a:p>
            <a:pPr marL="228594" indent="-228594">
              <a:lnSpc>
                <a:spcPct val="150000"/>
              </a:lnSpc>
              <a:buFont typeface="Arial" pitchFamily="34" charset="0"/>
              <a:buChar char="•"/>
              <a:tabLst>
                <a:tab pos="228594" algn="l"/>
              </a:tabLst>
              <a:defRPr/>
            </a:pPr>
            <a:r>
              <a:rPr lang="zh-CN" altLang="en-US" sz="1000" dirty="0"/>
              <a:t>雅思考试冲刺</a:t>
            </a:r>
          </a:p>
          <a:p>
            <a:pPr marL="228594" indent="-228594">
              <a:lnSpc>
                <a:spcPct val="150000"/>
              </a:lnSpc>
              <a:buFont typeface="Arial" pitchFamily="34" charset="0"/>
              <a:buChar char="•"/>
              <a:tabLst>
                <a:tab pos="228594" algn="l"/>
              </a:tabLst>
              <a:defRPr/>
            </a:pPr>
            <a:r>
              <a:rPr lang="zh-CN" altLang="en-US" sz="1000" dirty="0"/>
              <a:t>大学申请文书材料写作</a:t>
            </a:r>
          </a:p>
        </p:txBody>
      </p:sp>
      <p:sp>
        <p:nvSpPr>
          <p:cNvPr id="34" name="iṣ1îḓé">
            <a:extLst>
              <a:ext uri="{FF2B5EF4-FFF2-40B4-BE49-F238E27FC236}">
                <a16:creationId xmlns:a16="http://schemas.microsoft.com/office/drawing/2014/main" id="{4D937D6D-CD31-4FD5-8CD5-2FA0FB67A52B}"/>
              </a:ext>
            </a:extLst>
          </p:cNvPr>
          <p:cNvSpPr/>
          <p:nvPr/>
        </p:nvSpPr>
        <p:spPr>
          <a:xfrm>
            <a:off x="2929345" y="4854035"/>
            <a:ext cx="3884334" cy="61026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marL="228594" indent="-228594">
              <a:lnSpc>
                <a:spcPct val="150000"/>
              </a:lnSpc>
              <a:buFont typeface="Arial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sz="1000" dirty="0"/>
              <a:t>Supporting text here.</a:t>
            </a:r>
          </a:p>
          <a:p>
            <a:pPr marL="228594" indent="-228594">
              <a:lnSpc>
                <a:spcPct val="150000"/>
              </a:lnSpc>
              <a:buFont typeface="Arial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sz="1000" dirty="0"/>
              <a:t>When you copy &amp; paste, choose "keep text only" option.</a:t>
            </a:r>
          </a:p>
        </p:txBody>
      </p:sp>
      <p:sp>
        <p:nvSpPr>
          <p:cNvPr id="35" name="iṣ1îḓé">
            <a:extLst>
              <a:ext uri="{FF2B5EF4-FFF2-40B4-BE49-F238E27FC236}">
                <a16:creationId xmlns:a16="http://schemas.microsoft.com/office/drawing/2014/main" id="{22AB8A3A-6B90-44BF-9DDB-BD4DFBB82413}"/>
              </a:ext>
            </a:extLst>
          </p:cNvPr>
          <p:cNvSpPr/>
          <p:nvPr/>
        </p:nvSpPr>
        <p:spPr>
          <a:xfrm>
            <a:off x="2696259" y="5595385"/>
            <a:ext cx="3884334" cy="61026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marL="228594" indent="-228594">
              <a:lnSpc>
                <a:spcPct val="150000"/>
              </a:lnSpc>
              <a:buFont typeface="Arial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sz="1000" dirty="0"/>
              <a:t>Supporting text here.</a:t>
            </a:r>
          </a:p>
          <a:p>
            <a:pPr marL="228594" indent="-228594">
              <a:lnSpc>
                <a:spcPct val="150000"/>
              </a:lnSpc>
              <a:buFont typeface="Arial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sz="1000" dirty="0"/>
              <a:t>When you copy &amp; paste, choose "keep text only" option.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CD05523-A769-4EE1-A269-9BCFA42D6AAC}"/>
              </a:ext>
            </a:extLst>
          </p:cNvPr>
          <p:cNvSpPr>
            <a:spLocks noChangeAspect="1"/>
          </p:cNvSpPr>
          <p:nvPr/>
        </p:nvSpPr>
        <p:spPr>
          <a:xfrm>
            <a:off x="7871611" y="4005580"/>
            <a:ext cx="3568192" cy="223012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9265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ḷiḑ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śḻïḋé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342" y="3687533"/>
            <a:ext cx="4158342" cy="1089529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园外毕业生录取信息分享</a:t>
            </a:r>
          </a:p>
        </p:txBody>
      </p:sp>
      <p:sp>
        <p:nvSpPr>
          <p:cNvPr id="2" name="iṥľïḓe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19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iṩ1idè">
            <a:extLst>
              <a:ext uri="{FF2B5EF4-FFF2-40B4-BE49-F238E27FC236}">
                <a16:creationId xmlns:a16="http://schemas.microsoft.com/office/drawing/2014/main" id="{1F67515F-70EE-419B-8770-5735A84D6AB9}"/>
              </a:ext>
            </a:extLst>
          </p:cNvPr>
          <p:cNvSpPr txBox="1">
            <a:spLocks/>
          </p:cNvSpPr>
          <p:nvPr/>
        </p:nvSpPr>
        <p:spPr>
          <a:xfrm>
            <a:off x="856342" y="1416142"/>
            <a:ext cx="2293258" cy="175432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12000" dirty="0">
                <a:solidFill>
                  <a:schemeClr val="bg1">
                    <a:alpha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en-GB" sz="12000" dirty="0">
              <a:solidFill>
                <a:schemeClr val="bg1">
                  <a:alpha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806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ṩľî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$ḻíḓè">
            <a:extLst>
              <a:ext uri="{FF2B5EF4-FFF2-40B4-BE49-F238E27FC236}">
                <a16:creationId xmlns:a16="http://schemas.microsoft.com/office/drawing/2014/main" id="{7E146E7C-0D83-410E-B360-7847E2675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222D57"/>
                </a:solidFill>
                <a:cs typeface="+mn-ea"/>
                <a:sym typeface="+mn-lt"/>
              </a:rPr>
              <a:t>两大课程介绍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222D57"/>
                </a:solidFill>
                <a:cs typeface="+mn-ea"/>
                <a:sym typeface="+mn-lt"/>
              </a:rPr>
              <a:t>两大课程对比</a:t>
            </a:r>
            <a:endParaRPr lang="en-US" altLang="zh-CN" sz="2000" dirty="0">
              <a:solidFill>
                <a:srgbClr val="222D57"/>
              </a:solidFill>
              <a:cs typeface="+mn-ea"/>
              <a:sym typeface="+mn-lt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222D57"/>
                </a:solidFill>
                <a:cs typeface="+mn-ea"/>
                <a:sym typeface="+mn-lt"/>
              </a:rPr>
              <a:t>大学申请要求分析</a:t>
            </a:r>
            <a:endParaRPr lang="en-US" altLang="zh-CN" sz="2000" dirty="0">
              <a:solidFill>
                <a:srgbClr val="222D57"/>
              </a:solidFill>
              <a:cs typeface="+mn-ea"/>
              <a:sym typeface="+mn-lt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222D57"/>
                </a:solidFill>
                <a:cs typeface="+mn-ea"/>
                <a:sym typeface="+mn-lt"/>
              </a:rPr>
              <a:t>园外毕业生录取信息分享</a:t>
            </a:r>
            <a:endParaRPr lang="en-US" altLang="zh-CN" sz="2000" dirty="0">
              <a:solidFill>
                <a:srgbClr val="222D57"/>
              </a:solidFill>
              <a:cs typeface="+mn-ea"/>
              <a:sym typeface="+mn-lt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222D57"/>
                </a:solidFill>
                <a:cs typeface="+mn-ea"/>
                <a:sym typeface="+mn-lt"/>
              </a:rPr>
              <a:t>学术与升学指导中心工作职责</a:t>
            </a:r>
          </a:p>
        </p:txBody>
      </p:sp>
      <p:sp>
        <p:nvSpPr>
          <p:cNvPr id="5" name="ïslïḓê">
            <a:extLst>
              <a:ext uri="{FF2B5EF4-FFF2-40B4-BE49-F238E27FC236}">
                <a16:creationId xmlns:a16="http://schemas.microsoft.com/office/drawing/2014/main" id="{7BBC5F1D-2F12-47ED-BD76-3F60ED1D99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altLang="zh-CN" dirty="0">
                <a:cs typeface="+mn-ea"/>
                <a:sym typeface="+mn-lt"/>
              </a:rPr>
              <a:t>CONTENTS</a:t>
            </a:r>
          </a:p>
        </p:txBody>
      </p:sp>
      <p:sp>
        <p:nvSpPr>
          <p:cNvPr id="2" name="ïṧḻîdê">
            <a:extLst>
              <a:ext uri="{FF2B5EF4-FFF2-40B4-BE49-F238E27FC236}">
                <a16:creationId xmlns:a16="http://schemas.microsoft.com/office/drawing/2014/main" id="{0B40080D-F44F-4286-BA93-F1AF2537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2</a:t>
            </a:fld>
            <a:endParaRPr lang="en-US" altLang="zh-CN"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90999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D3B04-F60C-4FA2-8DBD-869629BE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园外往届毕业生成绩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B3B5226-9874-464B-AAE4-F533439E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20</a:t>
            </a:fld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21" name="图表 20">
            <a:extLst>
              <a:ext uri="{FF2B5EF4-FFF2-40B4-BE49-F238E27FC236}">
                <a16:creationId xmlns:a16="http://schemas.microsoft.com/office/drawing/2014/main" id="{783A8ED9-5C5B-49BF-B7FF-49E3F45CD4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6625762"/>
              </p:ext>
            </p:extLst>
          </p:nvPr>
        </p:nvGraphicFramePr>
        <p:xfrm>
          <a:off x="607297" y="1925638"/>
          <a:ext cx="5051824" cy="4208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F567405A-3362-4CEF-842C-E628FBA0C7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7627660"/>
              </p:ext>
            </p:extLst>
          </p:nvPr>
        </p:nvGraphicFramePr>
        <p:xfrm>
          <a:off x="5832076" y="1925638"/>
          <a:ext cx="5051824" cy="4208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860306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śľî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$ḷiḑè">
            <a:extLst>
              <a:ext uri="{FF2B5EF4-FFF2-40B4-BE49-F238E27FC236}">
                <a16:creationId xmlns:a16="http://schemas.microsoft.com/office/drawing/2014/main" id="{BFCCD4E5-C929-48BE-836A-0BC06B0B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园外往届毕业生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IB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成绩分布及录取大学世界排名统计</a:t>
            </a:r>
          </a:p>
        </p:txBody>
      </p:sp>
      <p:sp>
        <p:nvSpPr>
          <p:cNvPr id="3" name="íṧḻîḓé">
            <a:extLst>
              <a:ext uri="{FF2B5EF4-FFF2-40B4-BE49-F238E27FC236}">
                <a16:creationId xmlns:a16="http://schemas.microsoft.com/office/drawing/2014/main" id="{970EA389-DFC0-4FF3-967E-3B2733A2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21</a:t>
            </a:fld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1623142"/>
              </p:ext>
            </p:extLst>
          </p:nvPr>
        </p:nvGraphicFramePr>
        <p:xfrm>
          <a:off x="1294245" y="1082040"/>
          <a:ext cx="3238500" cy="2651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00000000-0008-0000-03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3318173"/>
              </p:ext>
            </p:extLst>
          </p:nvPr>
        </p:nvGraphicFramePr>
        <p:xfrm>
          <a:off x="4072810" y="1117496"/>
          <a:ext cx="4038600" cy="2651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00000000-0008-0000-04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9808689"/>
              </p:ext>
            </p:extLst>
          </p:nvPr>
        </p:nvGraphicFramePr>
        <p:xfrm>
          <a:off x="7245876" y="1082040"/>
          <a:ext cx="4038600" cy="2651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1834243B-3E57-77F2-DF3E-3B2D4620E8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4513545"/>
              </p:ext>
            </p:extLst>
          </p:nvPr>
        </p:nvGraphicFramePr>
        <p:xfrm>
          <a:off x="1126936" y="3587922"/>
          <a:ext cx="3573117" cy="2742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8BC2DEDC-4F62-AB8B-F6E7-443E243C17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8590476"/>
              </p:ext>
            </p:extLst>
          </p:nvPr>
        </p:nvGraphicFramePr>
        <p:xfrm>
          <a:off x="4271843" y="3607634"/>
          <a:ext cx="3640534" cy="2742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AC668CD0-617A-08A7-2BC9-409B22F99C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8037319"/>
              </p:ext>
            </p:extLst>
          </p:nvPr>
        </p:nvGraphicFramePr>
        <p:xfrm>
          <a:off x="7478618" y="3582952"/>
          <a:ext cx="3573117" cy="2742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03046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sľïḑ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šļiḓé">
            <a:extLst>
              <a:ext uri="{FF2B5EF4-FFF2-40B4-BE49-F238E27FC236}">
                <a16:creationId xmlns:a16="http://schemas.microsoft.com/office/drawing/2014/main" id="{BE42ED85-E28F-0D8E-82AD-67B2E25F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7452" y="6438900"/>
            <a:ext cx="2661448" cy="215900"/>
          </a:xfrm>
        </p:spPr>
        <p:txBody>
          <a:bodyPr/>
          <a:lstStyle/>
          <a:p>
            <a:fld id="{7F65B630-C7FF-41C0-9923-C5E5E29EED81}" type="slidenum">
              <a:rPr lang="zh-CN" altLang="en-US" smtClean="0"/>
              <a:t>22</a:t>
            </a:fld>
            <a:endParaRPr lang="zh-CN" altLang="en-US"/>
          </a:p>
        </p:txBody>
      </p:sp>
      <p:grpSp>
        <p:nvGrpSpPr>
          <p:cNvPr id="31" name="iṩḷiḍé">
            <a:extLst>
              <a:ext uri="{FF2B5EF4-FFF2-40B4-BE49-F238E27FC236}">
                <a16:creationId xmlns:a16="http://schemas.microsoft.com/office/drawing/2014/main" id="{618DBC57-D8C8-E929-30DE-34C9116075CD}"/>
              </a:ext>
            </a:extLst>
          </p:cNvPr>
          <p:cNvGrpSpPr/>
          <p:nvPr/>
        </p:nvGrpSpPr>
        <p:grpSpPr>
          <a:xfrm>
            <a:off x="668826" y="1130300"/>
            <a:ext cx="10885477" cy="4485164"/>
            <a:chOff x="668826" y="1130300"/>
            <a:chExt cx="10885477" cy="4485164"/>
          </a:xfrm>
        </p:grpSpPr>
        <p:grpSp>
          <p:nvGrpSpPr>
            <p:cNvPr id="2" name="ï$ḷîďé">
              <a:extLst>
                <a:ext uri="{FF2B5EF4-FFF2-40B4-BE49-F238E27FC236}">
                  <a16:creationId xmlns:a16="http://schemas.microsoft.com/office/drawing/2014/main" id="{87031111-069A-1DA1-8030-BD71E85E0D83}"/>
                </a:ext>
              </a:extLst>
            </p:cNvPr>
            <p:cNvGrpSpPr/>
            <p:nvPr/>
          </p:nvGrpSpPr>
          <p:grpSpPr>
            <a:xfrm>
              <a:off x="668826" y="3148742"/>
              <a:ext cx="3483191" cy="2466722"/>
              <a:chOff x="668826" y="3227293"/>
              <a:chExt cx="3483191" cy="2466722"/>
            </a:xfrm>
          </p:grpSpPr>
          <p:sp>
            <p:nvSpPr>
              <p:cNvPr id="4" name="îšḻíḋé">
                <a:extLst>
                  <a:ext uri="{FF2B5EF4-FFF2-40B4-BE49-F238E27FC236}">
                    <a16:creationId xmlns:a16="http://schemas.microsoft.com/office/drawing/2014/main" id="{10EE8218-B10B-BEE2-E4CA-E6E782B6DC72}"/>
                  </a:ext>
                </a:extLst>
              </p:cNvPr>
              <p:cNvSpPr/>
              <p:nvPr/>
            </p:nvSpPr>
            <p:spPr>
              <a:xfrm>
                <a:off x="668826" y="3227293"/>
                <a:ext cx="3483191" cy="2070461"/>
              </a:xfrm>
              <a:prstGeom prst="rect">
                <a:avLst/>
              </a:prstGeom>
              <a:solidFill>
                <a:schemeClr val="accent2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2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7" name="îŝlïḋé">
                <a:extLst>
                  <a:ext uri="{FF2B5EF4-FFF2-40B4-BE49-F238E27FC236}">
                    <a16:creationId xmlns:a16="http://schemas.microsoft.com/office/drawing/2014/main" id="{37B91E83-CCC3-CB69-3510-3191EB79A342}"/>
                  </a:ext>
                </a:extLst>
              </p:cNvPr>
              <p:cNvGrpSpPr/>
              <p:nvPr/>
            </p:nvGrpSpPr>
            <p:grpSpPr>
              <a:xfrm>
                <a:off x="2087166" y="5047505"/>
                <a:ext cx="646510" cy="646510"/>
                <a:chOff x="3708127" y="5743754"/>
                <a:chExt cx="540000" cy="540000"/>
              </a:xfrm>
            </p:grpSpPr>
            <p:sp>
              <p:nvSpPr>
                <p:cNvPr id="8" name="îṥļïḓè">
                  <a:extLst>
                    <a:ext uri="{FF2B5EF4-FFF2-40B4-BE49-F238E27FC236}">
                      <a16:creationId xmlns:a16="http://schemas.microsoft.com/office/drawing/2014/main" id="{31F62BAF-D588-7F20-2AF7-F54D5365DA14}"/>
                    </a:ext>
                  </a:extLst>
                </p:cNvPr>
                <p:cNvSpPr txBox="1"/>
                <p:nvPr/>
              </p:nvSpPr>
              <p:spPr>
                <a:xfrm>
                  <a:off x="3708127" y="5743754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25400">
                  <a:solidFill>
                    <a:srgbClr val="FFFFFF"/>
                  </a:solidFill>
                </a:ln>
              </p:spPr>
              <p:txBody>
                <a:bodyPr wrap="none" lIns="108000" tIns="108000" rIns="108000" bIns="108000" rtlCol="0" anchor="ctr" anchorCtr="0">
                  <a:noAutofit/>
                </a:bodyPr>
                <a:lstStyle/>
                <a:p>
                  <a:pPr algn="ctr"/>
                  <a:endParaRPr kumimoji="1" lang="zh-CN" altLang="en-US" sz="2000" b="1" dirty="0">
                    <a:noFill/>
                  </a:endParaRPr>
                </a:p>
              </p:txBody>
            </p:sp>
            <p:sp>
              <p:nvSpPr>
                <p:cNvPr id="9" name="ïṧliďé">
                  <a:extLst>
                    <a:ext uri="{FF2B5EF4-FFF2-40B4-BE49-F238E27FC236}">
                      <a16:creationId xmlns:a16="http://schemas.microsoft.com/office/drawing/2014/main" id="{26C3AD5C-661A-8274-E65B-CAE19DE40A37}"/>
                    </a:ext>
                  </a:extLst>
                </p:cNvPr>
                <p:cNvSpPr/>
                <p:nvPr/>
              </p:nvSpPr>
              <p:spPr>
                <a:xfrm>
                  <a:off x="3850260" y="5878514"/>
                  <a:ext cx="255734" cy="270488"/>
                </a:xfrm>
                <a:custGeom>
                  <a:avLst/>
                  <a:gdLst>
                    <a:gd name="connsiteX0" fmla="*/ 371955 w 495300"/>
                    <a:gd name="connsiteY0" fmla="*/ 621 h 523875"/>
                    <a:gd name="connsiteX1" fmla="*/ 400530 w 495300"/>
                    <a:gd name="connsiteY1" fmla="*/ 29196 h 523875"/>
                    <a:gd name="connsiteX2" fmla="*/ 400530 w 495300"/>
                    <a:gd name="connsiteY2" fmla="*/ 133971 h 523875"/>
                    <a:gd name="connsiteX3" fmla="*/ 371955 w 495300"/>
                    <a:gd name="connsiteY3" fmla="*/ 162546 h 523875"/>
                    <a:gd name="connsiteX4" fmla="*/ 257655 w 495300"/>
                    <a:gd name="connsiteY4" fmla="*/ 162546 h 523875"/>
                    <a:gd name="connsiteX5" fmla="*/ 257655 w 495300"/>
                    <a:gd name="connsiteY5" fmla="*/ 286371 h 523875"/>
                    <a:gd name="connsiteX6" fmla="*/ 419580 w 495300"/>
                    <a:gd name="connsiteY6" fmla="*/ 286371 h 523875"/>
                    <a:gd name="connsiteX7" fmla="*/ 457680 w 495300"/>
                    <a:gd name="connsiteY7" fmla="*/ 322566 h 523875"/>
                    <a:gd name="connsiteX8" fmla="*/ 457680 w 495300"/>
                    <a:gd name="connsiteY8" fmla="*/ 324471 h 523875"/>
                    <a:gd name="connsiteX9" fmla="*/ 457680 w 495300"/>
                    <a:gd name="connsiteY9" fmla="*/ 429246 h 523875"/>
                    <a:gd name="connsiteX10" fmla="*/ 476730 w 495300"/>
                    <a:gd name="connsiteY10" fmla="*/ 429246 h 523875"/>
                    <a:gd name="connsiteX11" fmla="*/ 495780 w 495300"/>
                    <a:gd name="connsiteY11" fmla="*/ 448296 h 523875"/>
                    <a:gd name="connsiteX12" fmla="*/ 495780 w 495300"/>
                    <a:gd name="connsiteY12" fmla="*/ 505446 h 523875"/>
                    <a:gd name="connsiteX13" fmla="*/ 476730 w 495300"/>
                    <a:gd name="connsiteY13" fmla="*/ 524496 h 523875"/>
                    <a:gd name="connsiteX14" fmla="*/ 419580 w 495300"/>
                    <a:gd name="connsiteY14" fmla="*/ 524496 h 523875"/>
                    <a:gd name="connsiteX15" fmla="*/ 400530 w 495300"/>
                    <a:gd name="connsiteY15" fmla="*/ 505446 h 523875"/>
                    <a:gd name="connsiteX16" fmla="*/ 400530 w 495300"/>
                    <a:gd name="connsiteY16" fmla="*/ 448296 h 523875"/>
                    <a:gd name="connsiteX17" fmla="*/ 419580 w 495300"/>
                    <a:gd name="connsiteY17" fmla="*/ 429246 h 523875"/>
                    <a:gd name="connsiteX18" fmla="*/ 438630 w 495300"/>
                    <a:gd name="connsiteY18" fmla="*/ 429246 h 523875"/>
                    <a:gd name="connsiteX19" fmla="*/ 438630 w 495300"/>
                    <a:gd name="connsiteY19" fmla="*/ 324471 h 523875"/>
                    <a:gd name="connsiteX20" fmla="*/ 420533 w 495300"/>
                    <a:gd name="connsiteY20" fmla="*/ 305421 h 523875"/>
                    <a:gd name="connsiteX21" fmla="*/ 419580 w 495300"/>
                    <a:gd name="connsiteY21" fmla="*/ 305421 h 523875"/>
                    <a:gd name="connsiteX22" fmla="*/ 257655 w 495300"/>
                    <a:gd name="connsiteY22" fmla="*/ 305421 h 523875"/>
                    <a:gd name="connsiteX23" fmla="*/ 257655 w 495300"/>
                    <a:gd name="connsiteY23" fmla="*/ 429246 h 523875"/>
                    <a:gd name="connsiteX24" fmla="*/ 276705 w 495300"/>
                    <a:gd name="connsiteY24" fmla="*/ 429246 h 523875"/>
                    <a:gd name="connsiteX25" fmla="*/ 295755 w 495300"/>
                    <a:gd name="connsiteY25" fmla="*/ 448296 h 523875"/>
                    <a:gd name="connsiteX26" fmla="*/ 295755 w 495300"/>
                    <a:gd name="connsiteY26" fmla="*/ 505446 h 523875"/>
                    <a:gd name="connsiteX27" fmla="*/ 276705 w 495300"/>
                    <a:gd name="connsiteY27" fmla="*/ 524496 h 523875"/>
                    <a:gd name="connsiteX28" fmla="*/ 219555 w 495300"/>
                    <a:gd name="connsiteY28" fmla="*/ 524496 h 523875"/>
                    <a:gd name="connsiteX29" fmla="*/ 200505 w 495300"/>
                    <a:gd name="connsiteY29" fmla="*/ 505446 h 523875"/>
                    <a:gd name="connsiteX30" fmla="*/ 200505 w 495300"/>
                    <a:gd name="connsiteY30" fmla="*/ 448296 h 523875"/>
                    <a:gd name="connsiteX31" fmla="*/ 219555 w 495300"/>
                    <a:gd name="connsiteY31" fmla="*/ 429246 h 523875"/>
                    <a:gd name="connsiteX32" fmla="*/ 238605 w 495300"/>
                    <a:gd name="connsiteY32" fmla="*/ 429246 h 523875"/>
                    <a:gd name="connsiteX33" fmla="*/ 238605 w 495300"/>
                    <a:gd name="connsiteY33" fmla="*/ 305421 h 523875"/>
                    <a:gd name="connsiteX34" fmla="*/ 76680 w 495300"/>
                    <a:gd name="connsiteY34" fmla="*/ 305421 h 523875"/>
                    <a:gd name="connsiteX35" fmla="*/ 57630 w 495300"/>
                    <a:gd name="connsiteY35" fmla="*/ 323519 h 523875"/>
                    <a:gd name="connsiteX36" fmla="*/ 57630 w 495300"/>
                    <a:gd name="connsiteY36" fmla="*/ 324471 h 523875"/>
                    <a:gd name="connsiteX37" fmla="*/ 57630 w 495300"/>
                    <a:gd name="connsiteY37" fmla="*/ 429246 h 523875"/>
                    <a:gd name="connsiteX38" fmla="*/ 76680 w 495300"/>
                    <a:gd name="connsiteY38" fmla="*/ 429246 h 523875"/>
                    <a:gd name="connsiteX39" fmla="*/ 95730 w 495300"/>
                    <a:gd name="connsiteY39" fmla="*/ 448296 h 523875"/>
                    <a:gd name="connsiteX40" fmla="*/ 95730 w 495300"/>
                    <a:gd name="connsiteY40" fmla="*/ 505446 h 523875"/>
                    <a:gd name="connsiteX41" fmla="*/ 76680 w 495300"/>
                    <a:gd name="connsiteY41" fmla="*/ 524496 h 523875"/>
                    <a:gd name="connsiteX42" fmla="*/ 19530 w 495300"/>
                    <a:gd name="connsiteY42" fmla="*/ 524496 h 523875"/>
                    <a:gd name="connsiteX43" fmla="*/ 480 w 495300"/>
                    <a:gd name="connsiteY43" fmla="*/ 505446 h 523875"/>
                    <a:gd name="connsiteX44" fmla="*/ 480 w 495300"/>
                    <a:gd name="connsiteY44" fmla="*/ 448296 h 523875"/>
                    <a:gd name="connsiteX45" fmla="*/ 19530 w 495300"/>
                    <a:gd name="connsiteY45" fmla="*/ 429246 h 523875"/>
                    <a:gd name="connsiteX46" fmla="*/ 38580 w 495300"/>
                    <a:gd name="connsiteY46" fmla="*/ 429246 h 523875"/>
                    <a:gd name="connsiteX47" fmla="*/ 38580 w 495300"/>
                    <a:gd name="connsiteY47" fmla="*/ 324471 h 523875"/>
                    <a:gd name="connsiteX48" fmla="*/ 74775 w 495300"/>
                    <a:gd name="connsiteY48" fmla="*/ 286371 h 523875"/>
                    <a:gd name="connsiteX49" fmla="*/ 76680 w 495300"/>
                    <a:gd name="connsiteY49" fmla="*/ 286371 h 523875"/>
                    <a:gd name="connsiteX50" fmla="*/ 238605 w 495300"/>
                    <a:gd name="connsiteY50" fmla="*/ 286371 h 523875"/>
                    <a:gd name="connsiteX51" fmla="*/ 238605 w 495300"/>
                    <a:gd name="connsiteY51" fmla="*/ 162546 h 523875"/>
                    <a:gd name="connsiteX52" fmla="*/ 124305 w 495300"/>
                    <a:gd name="connsiteY52" fmla="*/ 162546 h 523875"/>
                    <a:gd name="connsiteX53" fmla="*/ 95730 w 495300"/>
                    <a:gd name="connsiteY53" fmla="*/ 133971 h 523875"/>
                    <a:gd name="connsiteX54" fmla="*/ 95730 w 495300"/>
                    <a:gd name="connsiteY54" fmla="*/ 29196 h 523875"/>
                    <a:gd name="connsiteX55" fmla="*/ 124305 w 495300"/>
                    <a:gd name="connsiteY55" fmla="*/ 621 h 523875"/>
                    <a:gd name="connsiteX56" fmla="*/ 371955 w 495300"/>
                    <a:gd name="connsiteY56" fmla="*/ 621 h 523875"/>
                    <a:gd name="connsiteX57" fmla="*/ 148118 w 495300"/>
                    <a:gd name="connsiteY57" fmla="*/ 95871 h 523875"/>
                    <a:gd name="connsiteX58" fmla="*/ 133830 w 495300"/>
                    <a:gd name="connsiteY58" fmla="*/ 110159 h 523875"/>
                    <a:gd name="connsiteX59" fmla="*/ 148118 w 495300"/>
                    <a:gd name="connsiteY59" fmla="*/ 124446 h 523875"/>
                    <a:gd name="connsiteX60" fmla="*/ 162405 w 495300"/>
                    <a:gd name="connsiteY60" fmla="*/ 110159 h 523875"/>
                    <a:gd name="connsiteX61" fmla="*/ 148118 w 495300"/>
                    <a:gd name="connsiteY61" fmla="*/ 95871 h 52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</a:cxnLst>
                  <a:rect l="l" t="t" r="r" b="b"/>
                  <a:pathLst>
                    <a:path w="495300" h="523875">
                      <a:moveTo>
                        <a:pt x="371955" y="621"/>
                      </a:moveTo>
                      <a:cubicBezTo>
                        <a:pt x="388148" y="621"/>
                        <a:pt x="400530" y="13004"/>
                        <a:pt x="400530" y="29196"/>
                      </a:cubicBezTo>
                      <a:lnTo>
                        <a:pt x="400530" y="133971"/>
                      </a:lnTo>
                      <a:cubicBezTo>
                        <a:pt x="400530" y="150164"/>
                        <a:pt x="388148" y="162546"/>
                        <a:pt x="371955" y="162546"/>
                      </a:cubicBezTo>
                      <a:lnTo>
                        <a:pt x="257655" y="162546"/>
                      </a:lnTo>
                      <a:lnTo>
                        <a:pt x="257655" y="286371"/>
                      </a:lnTo>
                      <a:lnTo>
                        <a:pt x="419580" y="286371"/>
                      </a:lnTo>
                      <a:cubicBezTo>
                        <a:pt x="439583" y="286371"/>
                        <a:pt x="456727" y="302564"/>
                        <a:pt x="457680" y="322566"/>
                      </a:cubicBezTo>
                      <a:lnTo>
                        <a:pt x="457680" y="324471"/>
                      </a:lnTo>
                      <a:lnTo>
                        <a:pt x="457680" y="429246"/>
                      </a:lnTo>
                      <a:lnTo>
                        <a:pt x="476730" y="429246"/>
                      </a:lnTo>
                      <a:cubicBezTo>
                        <a:pt x="487208" y="429246"/>
                        <a:pt x="495780" y="437819"/>
                        <a:pt x="495780" y="448296"/>
                      </a:cubicBezTo>
                      <a:lnTo>
                        <a:pt x="495780" y="505446"/>
                      </a:lnTo>
                      <a:cubicBezTo>
                        <a:pt x="495780" y="515924"/>
                        <a:pt x="487208" y="524496"/>
                        <a:pt x="476730" y="524496"/>
                      </a:cubicBezTo>
                      <a:lnTo>
                        <a:pt x="419580" y="524496"/>
                      </a:lnTo>
                      <a:cubicBezTo>
                        <a:pt x="409102" y="524496"/>
                        <a:pt x="400530" y="515924"/>
                        <a:pt x="400530" y="505446"/>
                      </a:cubicBezTo>
                      <a:lnTo>
                        <a:pt x="400530" y="448296"/>
                      </a:lnTo>
                      <a:cubicBezTo>
                        <a:pt x="400530" y="437819"/>
                        <a:pt x="409102" y="429246"/>
                        <a:pt x="419580" y="429246"/>
                      </a:cubicBezTo>
                      <a:lnTo>
                        <a:pt x="438630" y="429246"/>
                      </a:lnTo>
                      <a:lnTo>
                        <a:pt x="438630" y="324471"/>
                      </a:lnTo>
                      <a:cubicBezTo>
                        <a:pt x="438630" y="313994"/>
                        <a:pt x="431010" y="306374"/>
                        <a:pt x="420533" y="305421"/>
                      </a:cubicBezTo>
                      <a:lnTo>
                        <a:pt x="419580" y="305421"/>
                      </a:lnTo>
                      <a:lnTo>
                        <a:pt x="257655" y="305421"/>
                      </a:lnTo>
                      <a:lnTo>
                        <a:pt x="257655" y="429246"/>
                      </a:lnTo>
                      <a:lnTo>
                        <a:pt x="276705" y="429246"/>
                      </a:lnTo>
                      <a:cubicBezTo>
                        <a:pt x="287183" y="429246"/>
                        <a:pt x="295755" y="437819"/>
                        <a:pt x="295755" y="448296"/>
                      </a:cubicBezTo>
                      <a:lnTo>
                        <a:pt x="295755" y="505446"/>
                      </a:lnTo>
                      <a:cubicBezTo>
                        <a:pt x="295755" y="515924"/>
                        <a:pt x="287183" y="524496"/>
                        <a:pt x="276705" y="524496"/>
                      </a:cubicBezTo>
                      <a:lnTo>
                        <a:pt x="219555" y="524496"/>
                      </a:lnTo>
                      <a:cubicBezTo>
                        <a:pt x="209077" y="524496"/>
                        <a:pt x="200505" y="515924"/>
                        <a:pt x="200505" y="505446"/>
                      </a:cubicBezTo>
                      <a:lnTo>
                        <a:pt x="200505" y="448296"/>
                      </a:lnTo>
                      <a:cubicBezTo>
                        <a:pt x="200505" y="437819"/>
                        <a:pt x="209077" y="429246"/>
                        <a:pt x="219555" y="429246"/>
                      </a:cubicBezTo>
                      <a:lnTo>
                        <a:pt x="238605" y="429246"/>
                      </a:lnTo>
                      <a:lnTo>
                        <a:pt x="238605" y="305421"/>
                      </a:lnTo>
                      <a:lnTo>
                        <a:pt x="76680" y="305421"/>
                      </a:lnTo>
                      <a:cubicBezTo>
                        <a:pt x="66202" y="305421"/>
                        <a:pt x="58583" y="313041"/>
                        <a:pt x="57630" y="323519"/>
                      </a:cubicBezTo>
                      <a:lnTo>
                        <a:pt x="57630" y="324471"/>
                      </a:lnTo>
                      <a:lnTo>
                        <a:pt x="57630" y="429246"/>
                      </a:lnTo>
                      <a:lnTo>
                        <a:pt x="76680" y="429246"/>
                      </a:lnTo>
                      <a:cubicBezTo>
                        <a:pt x="87158" y="429246"/>
                        <a:pt x="95730" y="437819"/>
                        <a:pt x="95730" y="448296"/>
                      </a:cubicBezTo>
                      <a:lnTo>
                        <a:pt x="95730" y="505446"/>
                      </a:lnTo>
                      <a:cubicBezTo>
                        <a:pt x="95730" y="515924"/>
                        <a:pt x="87158" y="524496"/>
                        <a:pt x="76680" y="524496"/>
                      </a:cubicBezTo>
                      <a:lnTo>
                        <a:pt x="19530" y="524496"/>
                      </a:lnTo>
                      <a:cubicBezTo>
                        <a:pt x="9052" y="524496"/>
                        <a:pt x="480" y="515924"/>
                        <a:pt x="480" y="505446"/>
                      </a:cubicBezTo>
                      <a:lnTo>
                        <a:pt x="480" y="448296"/>
                      </a:lnTo>
                      <a:cubicBezTo>
                        <a:pt x="480" y="437819"/>
                        <a:pt x="9052" y="429246"/>
                        <a:pt x="19530" y="429246"/>
                      </a:cubicBezTo>
                      <a:lnTo>
                        <a:pt x="38580" y="429246"/>
                      </a:lnTo>
                      <a:lnTo>
                        <a:pt x="38580" y="324471"/>
                      </a:lnTo>
                      <a:cubicBezTo>
                        <a:pt x="38580" y="304469"/>
                        <a:pt x="54773" y="287324"/>
                        <a:pt x="74775" y="286371"/>
                      </a:cubicBezTo>
                      <a:lnTo>
                        <a:pt x="76680" y="286371"/>
                      </a:lnTo>
                      <a:lnTo>
                        <a:pt x="238605" y="286371"/>
                      </a:lnTo>
                      <a:lnTo>
                        <a:pt x="238605" y="162546"/>
                      </a:lnTo>
                      <a:lnTo>
                        <a:pt x="124305" y="162546"/>
                      </a:lnTo>
                      <a:cubicBezTo>
                        <a:pt x="108112" y="162546"/>
                        <a:pt x="95730" y="150164"/>
                        <a:pt x="95730" y="133971"/>
                      </a:cubicBezTo>
                      <a:lnTo>
                        <a:pt x="95730" y="29196"/>
                      </a:lnTo>
                      <a:cubicBezTo>
                        <a:pt x="95730" y="13004"/>
                        <a:pt x="108112" y="621"/>
                        <a:pt x="124305" y="621"/>
                      </a:cubicBezTo>
                      <a:lnTo>
                        <a:pt x="371955" y="621"/>
                      </a:lnTo>
                      <a:close/>
                      <a:moveTo>
                        <a:pt x="148118" y="95871"/>
                      </a:moveTo>
                      <a:cubicBezTo>
                        <a:pt x="140498" y="95871"/>
                        <a:pt x="133830" y="102539"/>
                        <a:pt x="133830" y="110159"/>
                      </a:cubicBezTo>
                      <a:cubicBezTo>
                        <a:pt x="133830" y="117779"/>
                        <a:pt x="140498" y="124446"/>
                        <a:pt x="148118" y="124446"/>
                      </a:cubicBezTo>
                      <a:cubicBezTo>
                        <a:pt x="155737" y="124446"/>
                        <a:pt x="162405" y="117779"/>
                        <a:pt x="162405" y="110159"/>
                      </a:cubicBezTo>
                      <a:cubicBezTo>
                        <a:pt x="162405" y="102539"/>
                        <a:pt x="155737" y="95871"/>
                        <a:pt x="148118" y="9587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grpSp>
          <p:nvGrpSpPr>
            <p:cNvPr id="12" name="ïṧḻïḑê">
              <a:extLst>
                <a:ext uri="{FF2B5EF4-FFF2-40B4-BE49-F238E27FC236}">
                  <a16:creationId xmlns:a16="http://schemas.microsoft.com/office/drawing/2014/main" id="{56C3F131-93FF-CD13-1EEC-E1E32969F895}"/>
                </a:ext>
              </a:extLst>
            </p:cNvPr>
            <p:cNvGrpSpPr/>
            <p:nvPr/>
          </p:nvGrpSpPr>
          <p:grpSpPr>
            <a:xfrm>
              <a:off x="8071112" y="3148742"/>
              <a:ext cx="3483191" cy="2456553"/>
              <a:chOff x="8071112" y="3227293"/>
              <a:chExt cx="3483191" cy="2456553"/>
            </a:xfrm>
          </p:grpSpPr>
          <p:sp>
            <p:nvSpPr>
              <p:cNvPr id="13" name="ïṡ1idé">
                <a:extLst>
                  <a:ext uri="{FF2B5EF4-FFF2-40B4-BE49-F238E27FC236}">
                    <a16:creationId xmlns:a16="http://schemas.microsoft.com/office/drawing/2014/main" id="{21C889CE-7FB4-8C85-4D39-6C2CBF411068}"/>
                  </a:ext>
                </a:extLst>
              </p:cNvPr>
              <p:cNvSpPr/>
              <p:nvPr/>
            </p:nvSpPr>
            <p:spPr>
              <a:xfrm>
                <a:off x="8071112" y="3227293"/>
                <a:ext cx="3483191" cy="2103108"/>
              </a:xfrm>
              <a:prstGeom prst="rect">
                <a:avLst/>
              </a:prstGeom>
              <a:solidFill>
                <a:schemeClr val="accent3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3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6" name="iṧliḓê">
                <a:extLst>
                  <a:ext uri="{FF2B5EF4-FFF2-40B4-BE49-F238E27FC236}">
                    <a16:creationId xmlns:a16="http://schemas.microsoft.com/office/drawing/2014/main" id="{70F715C6-6CB3-E773-EC41-08ABCF4B9571}"/>
                  </a:ext>
                </a:extLst>
              </p:cNvPr>
              <p:cNvGrpSpPr/>
              <p:nvPr/>
            </p:nvGrpSpPr>
            <p:grpSpPr>
              <a:xfrm>
                <a:off x="9489452" y="5037337"/>
                <a:ext cx="646510" cy="646509"/>
                <a:chOff x="4584079" y="5735274"/>
                <a:chExt cx="540000" cy="540000"/>
              </a:xfrm>
            </p:grpSpPr>
            <p:sp>
              <p:nvSpPr>
                <p:cNvPr id="17" name="îṥľïḍe">
                  <a:extLst>
                    <a:ext uri="{FF2B5EF4-FFF2-40B4-BE49-F238E27FC236}">
                      <a16:creationId xmlns:a16="http://schemas.microsoft.com/office/drawing/2014/main" id="{40AC0CE8-634F-5F9F-3988-E039C590A377}"/>
                    </a:ext>
                  </a:extLst>
                </p:cNvPr>
                <p:cNvSpPr txBox="1"/>
                <p:nvPr/>
              </p:nvSpPr>
              <p:spPr>
                <a:xfrm>
                  <a:off x="4584079" y="5735274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 w="25400">
                  <a:solidFill>
                    <a:srgbClr val="FFFFFF"/>
                  </a:solidFill>
                </a:ln>
              </p:spPr>
              <p:txBody>
                <a:bodyPr wrap="none" lIns="108000" tIns="108000" rIns="108000" bIns="108000" rtlCol="0" anchor="ctr" anchorCtr="0">
                  <a:noAutofit/>
                </a:bodyPr>
                <a:lstStyle/>
                <a:p>
                  <a:pPr algn="ctr"/>
                  <a:endParaRPr kumimoji="1" lang="zh-CN" altLang="en-US" sz="2000" b="1" dirty="0">
                    <a:noFill/>
                  </a:endParaRPr>
                </a:p>
              </p:txBody>
            </p:sp>
            <p:sp>
              <p:nvSpPr>
                <p:cNvPr id="18" name="îślîḑè">
                  <a:extLst>
                    <a:ext uri="{FF2B5EF4-FFF2-40B4-BE49-F238E27FC236}">
                      <a16:creationId xmlns:a16="http://schemas.microsoft.com/office/drawing/2014/main" id="{CBC8F89D-BC4E-FC6C-A24B-F31540101DA4}"/>
                    </a:ext>
                  </a:extLst>
                </p:cNvPr>
                <p:cNvSpPr/>
                <p:nvPr/>
              </p:nvSpPr>
              <p:spPr>
                <a:xfrm>
                  <a:off x="4716376" y="5885027"/>
                  <a:ext cx="275406" cy="206554"/>
                </a:xfrm>
                <a:custGeom>
                  <a:avLst/>
                  <a:gdLst>
                    <a:gd name="connsiteX0" fmla="*/ 505433 w 533400"/>
                    <a:gd name="connsiteY0" fmla="*/ 621 h 400050"/>
                    <a:gd name="connsiteX1" fmla="*/ 534008 w 533400"/>
                    <a:gd name="connsiteY1" fmla="*/ 29196 h 400050"/>
                    <a:gd name="connsiteX2" fmla="*/ 534008 w 533400"/>
                    <a:gd name="connsiteY2" fmla="*/ 372096 h 400050"/>
                    <a:gd name="connsiteX3" fmla="*/ 505433 w 533400"/>
                    <a:gd name="connsiteY3" fmla="*/ 400671 h 400050"/>
                    <a:gd name="connsiteX4" fmla="*/ 29183 w 533400"/>
                    <a:gd name="connsiteY4" fmla="*/ 400671 h 400050"/>
                    <a:gd name="connsiteX5" fmla="*/ 608 w 533400"/>
                    <a:gd name="connsiteY5" fmla="*/ 372096 h 400050"/>
                    <a:gd name="connsiteX6" fmla="*/ 608 w 533400"/>
                    <a:gd name="connsiteY6" fmla="*/ 29196 h 400050"/>
                    <a:gd name="connsiteX7" fmla="*/ 29183 w 533400"/>
                    <a:gd name="connsiteY7" fmla="*/ 621 h 400050"/>
                    <a:gd name="connsiteX8" fmla="*/ 505433 w 533400"/>
                    <a:gd name="connsiteY8" fmla="*/ 621 h 400050"/>
                    <a:gd name="connsiteX9" fmla="*/ 391133 w 533400"/>
                    <a:gd name="connsiteY9" fmla="*/ 198741 h 400050"/>
                    <a:gd name="connsiteX10" fmla="*/ 351128 w 533400"/>
                    <a:gd name="connsiteY10" fmla="*/ 204456 h 400050"/>
                    <a:gd name="connsiteX11" fmla="*/ 351128 w 533400"/>
                    <a:gd name="connsiteY11" fmla="*/ 204456 h 400050"/>
                    <a:gd name="connsiteX12" fmla="*/ 267308 w 533400"/>
                    <a:gd name="connsiteY12" fmla="*/ 315899 h 400050"/>
                    <a:gd name="connsiteX13" fmla="*/ 264451 w 533400"/>
                    <a:gd name="connsiteY13" fmla="*/ 318756 h 400050"/>
                    <a:gd name="connsiteX14" fmla="*/ 224446 w 533400"/>
                    <a:gd name="connsiteY14" fmla="*/ 318756 h 400050"/>
                    <a:gd name="connsiteX15" fmla="*/ 224446 w 533400"/>
                    <a:gd name="connsiteY15" fmla="*/ 318756 h 400050"/>
                    <a:gd name="connsiteX16" fmla="*/ 162533 w 533400"/>
                    <a:gd name="connsiteY16" fmla="*/ 257796 h 400050"/>
                    <a:gd name="connsiteX17" fmla="*/ 160628 w 533400"/>
                    <a:gd name="connsiteY17" fmla="*/ 255891 h 400050"/>
                    <a:gd name="connsiteX18" fmla="*/ 120623 w 533400"/>
                    <a:gd name="connsiteY18" fmla="*/ 259701 h 400050"/>
                    <a:gd name="connsiteX19" fmla="*/ 120623 w 533400"/>
                    <a:gd name="connsiteY19" fmla="*/ 259701 h 400050"/>
                    <a:gd name="connsiteX20" fmla="*/ 32993 w 533400"/>
                    <a:gd name="connsiteY20" fmla="*/ 366381 h 400050"/>
                    <a:gd name="connsiteX21" fmla="*/ 31088 w 533400"/>
                    <a:gd name="connsiteY21" fmla="*/ 372096 h 400050"/>
                    <a:gd name="connsiteX22" fmla="*/ 40613 w 533400"/>
                    <a:gd name="connsiteY22" fmla="*/ 381621 h 400050"/>
                    <a:gd name="connsiteX23" fmla="*/ 40613 w 533400"/>
                    <a:gd name="connsiteY23" fmla="*/ 381621 h 400050"/>
                    <a:gd name="connsiteX24" fmla="*/ 497813 w 533400"/>
                    <a:gd name="connsiteY24" fmla="*/ 381621 h 400050"/>
                    <a:gd name="connsiteX25" fmla="*/ 503528 w 533400"/>
                    <a:gd name="connsiteY25" fmla="*/ 379716 h 400050"/>
                    <a:gd name="connsiteX26" fmla="*/ 506386 w 533400"/>
                    <a:gd name="connsiteY26" fmla="*/ 366381 h 400050"/>
                    <a:gd name="connsiteX27" fmla="*/ 506386 w 533400"/>
                    <a:gd name="connsiteY27" fmla="*/ 366381 h 400050"/>
                    <a:gd name="connsiteX28" fmla="*/ 398753 w 533400"/>
                    <a:gd name="connsiteY28" fmla="*/ 205409 h 400050"/>
                    <a:gd name="connsiteX29" fmla="*/ 391133 w 533400"/>
                    <a:gd name="connsiteY29" fmla="*/ 198741 h 400050"/>
                    <a:gd name="connsiteX30" fmla="*/ 95858 w 533400"/>
                    <a:gd name="connsiteY30" fmla="*/ 57771 h 400050"/>
                    <a:gd name="connsiteX31" fmla="*/ 57758 w 533400"/>
                    <a:gd name="connsiteY31" fmla="*/ 95871 h 400050"/>
                    <a:gd name="connsiteX32" fmla="*/ 95858 w 533400"/>
                    <a:gd name="connsiteY32" fmla="*/ 133971 h 400050"/>
                    <a:gd name="connsiteX33" fmla="*/ 133958 w 533400"/>
                    <a:gd name="connsiteY33" fmla="*/ 95871 h 400050"/>
                    <a:gd name="connsiteX34" fmla="*/ 95858 w 533400"/>
                    <a:gd name="connsiteY34" fmla="*/ 57771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533400" h="400050">
                      <a:moveTo>
                        <a:pt x="505433" y="621"/>
                      </a:moveTo>
                      <a:cubicBezTo>
                        <a:pt x="521626" y="621"/>
                        <a:pt x="534008" y="13004"/>
                        <a:pt x="534008" y="29196"/>
                      </a:cubicBezTo>
                      <a:lnTo>
                        <a:pt x="534008" y="372096"/>
                      </a:lnTo>
                      <a:cubicBezTo>
                        <a:pt x="534008" y="388289"/>
                        <a:pt x="521626" y="400671"/>
                        <a:pt x="505433" y="400671"/>
                      </a:cubicBezTo>
                      <a:lnTo>
                        <a:pt x="29183" y="400671"/>
                      </a:lnTo>
                      <a:cubicBezTo>
                        <a:pt x="12990" y="400671"/>
                        <a:pt x="608" y="388289"/>
                        <a:pt x="608" y="372096"/>
                      </a:cubicBezTo>
                      <a:lnTo>
                        <a:pt x="608" y="29196"/>
                      </a:lnTo>
                      <a:cubicBezTo>
                        <a:pt x="608" y="13004"/>
                        <a:pt x="12990" y="621"/>
                        <a:pt x="29183" y="621"/>
                      </a:cubicBezTo>
                      <a:lnTo>
                        <a:pt x="505433" y="621"/>
                      </a:lnTo>
                      <a:close/>
                      <a:moveTo>
                        <a:pt x="391133" y="198741"/>
                      </a:moveTo>
                      <a:cubicBezTo>
                        <a:pt x="378751" y="189216"/>
                        <a:pt x="360653" y="192074"/>
                        <a:pt x="351128" y="204456"/>
                      </a:cubicBezTo>
                      <a:lnTo>
                        <a:pt x="351128" y="204456"/>
                      </a:lnTo>
                      <a:lnTo>
                        <a:pt x="267308" y="315899"/>
                      </a:lnTo>
                      <a:cubicBezTo>
                        <a:pt x="266355" y="316851"/>
                        <a:pt x="265403" y="317804"/>
                        <a:pt x="264451" y="318756"/>
                      </a:cubicBezTo>
                      <a:cubicBezTo>
                        <a:pt x="253021" y="330186"/>
                        <a:pt x="234923" y="330186"/>
                        <a:pt x="224446" y="318756"/>
                      </a:cubicBezTo>
                      <a:lnTo>
                        <a:pt x="224446" y="318756"/>
                      </a:lnTo>
                      <a:lnTo>
                        <a:pt x="162533" y="257796"/>
                      </a:lnTo>
                      <a:cubicBezTo>
                        <a:pt x="161580" y="256844"/>
                        <a:pt x="161580" y="256844"/>
                        <a:pt x="160628" y="255891"/>
                      </a:cubicBezTo>
                      <a:cubicBezTo>
                        <a:pt x="148246" y="245414"/>
                        <a:pt x="130148" y="247319"/>
                        <a:pt x="120623" y="259701"/>
                      </a:cubicBezTo>
                      <a:lnTo>
                        <a:pt x="120623" y="259701"/>
                      </a:lnTo>
                      <a:lnTo>
                        <a:pt x="32993" y="366381"/>
                      </a:lnTo>
                      <a:cubicBezTo>
                        <a:pt x="32040" y="368286"/>
                        <a:pt x="31088" y="370191"/>
                        <a:pt x="31088" y="372096"/>
                      </a:cubicBezTo>
                      <a:cubicBezTo>
                        <a:pt x="31088" y="377811"/>
                        <a:pt x="34898" y="381621"/>
                        <a:pt x="40613" y="381621"/>
                      </a:cubicBezTo>
                      <a:lnTo>
                        <a:pt x="40613" y="381621"/>
                      </a:lnTo>
                      <a:lnTo>
                        <a:pt x="497813" y="381621"/>
                      </a:lnTo>
                      <a:cubicBezTo>
                        <a:pt x="499718" y="381621"/>
                        <a:pt x="501623" y="380669"/>
                        <a:pt x="503528" y="379716"/>
                      </a:cubicBezTo>
                      <a:cubicBezTo>
                        <a:pt x="508290" y="376859"/>
                        <a:pt x="509243" y="371144"/>
                        <a:pt x="506386" y="366381"/>
                      </a:cubicBezTo>
                      <a:lnTo>
                        <a:pt x="506386" y="366381"/>
                      </a:lnTo>
                      <a:lnTo>
                        <a:pt x="398753" y="205409"/>
                      </a:lnTo>
                      <a:cubicBezTo>
                        <a:pt x="395896" y="202551"/>
                        <a:pt x="393990" y="200646"/>
                        <a:pt x="391133" y="198741"/>
                      </a:cubicBezTo>
                      <a:close/>
                      <a:moveTo>
                        <a:pt x="95858" y="57771"/>
                      </a:moveTo>
                      <a:cubicBezTo>
                        <a:pt x="74903" y="57771"/>
                        <a:pt x="57758" y="74916"/>
                        <a:pt x="57758" y="95871"/>
                      </a:cubicBezTo>
                      <a:cubicBezTo>
                        <a:pt x="57758" y="116826"/>
                        <a:pt x="74903" y="133971"/>
                        <a:pt x="95858" y="133971"/>
                      </a:cubicBezTo>
                      <a:cubicBezTo>
                        <a:pt x="116813" y="133971"/>
                        <a:pt x="133958" y="116826"/>
                        <a:pt x="133958" y="95871"/>
                      </a:cubicBezTo>
                      <a:cubicBezTo>
                        <a:pt x="133958" y="74916"/>
                        <a:pt x="116813" y="57771"/>
                        <a:pt x="95858" y="5777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sp>
          <p:nvSpPr>
            <p:cNvPr id="21" name="ïšľiḑè">
              <a:extLst>
                <a:ext uri="{FF2B5EF4-FFF2-40B4-BE49-F238E27FC236}">
                  <a16:creationId xmlns:a16="http://schemas.microsoft.com/office/drawing/2014/main" id="{4EA22565-198F-CDBD-71BA-3B4D735B60F3}"/>
                </a:ext>
              </a:extLst>
            </p:cNvPr>
            <p:cNvSpPr txBox="1"/>
            <p:nvPr/>
          </p:nvSpPr>
          <p:spPr>
            <a:xfrm>
              <a:off x="668826" y="1130300"/>
              <a:ext cx="1085434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 lvl="0" algn="ctr" defTabSz="913765">
                <a:buSzPct val="25000"/>
                <a:defRPr/>
              </a:pPr>
              <a:r>
                <a:rPr lang="zh-CN" altLang="en-US" sz="2800" b="1" dirty="0">
                  <a:solidFill>
                    <a:schemeClr val="accent1"/>
                  </a:solidFill>
                </a:rPr>
                <a:t>申请案例</a:t>
              </a:r>
            </a:p>
          </p:txBody>
        </p:sp>
        <p:grpSp>
          <p:nvGrpSpPr>
            <p:cNvPr id="22" name="ïṣ1ïḑê">
              <a:extLst>
                <a:ext uri="{FF2B5EF4-FFF2-40B4-BE49-F238E27FC236}">
                  <a16:creationId xmlns:a16="http://schemas.microsoft.com/office/drawing/2014/main" id="{7DAB030C-1688-256D-41BA-2BAC00983D02}"/>
                </a:ext>
              </a:extLst>
            </p:cNvPr>
            <p:cNvGrpSpPr/>
            <p:nvPr/>
          </p:nvGrpSpPr>
          <p:grpSpPr>
            <a:xfrm>
              <a:off x="4108190" y="2412999"/>
              <a:ext cx="3962920" cy="2609209"/>
              <a:chOff x="4108190" y="2293257"/>
              <a:chExt cx="3962920" cy="2609209"/>
            </a:xfrm>
          </p:grpSpPr>
          <p:sp>
            <p:nvSpPr>
              <p:cNvPr id="23" name="ïş1ïḍê">
                <a:extLst>
                  <a:ext uri="{FF2B5EF4-FFF2-40B4-BE49-F238E27FC236}">
                    <a16:creationId xmlns:a16="http://schemas.microsoft.com/office/drawing/2014/main" id="{91C67C7A-C257-4AB6-AF2B-9FFF03AE5CC5}"/>
                  </a:ext>
                </a:extLst>
              </p:cNvPr>
              <p:cNvSpPr/>
              <p:nvPr/>
            </p:nvSpPr>
            <p:spPr>
              <a:xfrm>
                <a:off x="4108190" y="2293257"/>
                <a:ext cx="3962920" cy="2257396"/>
              </a:xfrm>
              <a:prstGeom prst="rect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1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í$ḷïḍê">
                <a:extLst>
                  <a:ext uri="{FF2B5EF4-FFF2-40B4-BE49-F238E27FC236}">
                    <a16:creationId xmlns:a16="http://schemas.microsoft.com/office/drawing/2014/main" id="{26199A2F-3FCC-3EEB-EAAE-BB0A37F5F24C}"/>
                  </a:ext>
                </a:extLst>
              </p:cNvPr>
              <p:cNvSpPr txBox="1"/>
              <p:nvPr/>
            </p:nvSpPr>
            <p:spPr>
              <a:xfrm>
                <a:off x="4152017" y="2587111"/>
                <a:ext cx="1805133" cy="1992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defTabSz="913765">
                  <a:lnSpc>
                    <a:spcPct val="150000"/>
                  </a:lnSpc>
                  <a:buSzPct val="25000"/>
                  <a:defRPr/>
                </a:pPr>
                <a:r>
                  <a:rPr lang="en-US" altLang="zh-CN" sz="1400" dirty="0" err="1">
                    <a:solidFill>
                      <a:srgbClr val="FFFFFF">
                        <a:alpha val="70000"/>
                      </a:srgbClr>
                    </a:solidFill>
                  </a:rPr>
                  <a:t>Isshin</a:t>
                </a:r>
                <a:r>
                  <a:rPr lang="zh-CN" altLang="en-US" sz="1400" dirty="0">
                    <a:solidFill>
                      <a:srgbClr val="FFFFFF">
                        <a:alpha val="70000"/>
                      </a:srgbClr>
                    </a:solidFill>
                  </a:rPr>
                  <a:t>：</a:t>
                </a:r>
                <a:endParaRPr lang="en-US" altLang="zh-CN" sz="1400" dirty="0">
                  <a:solidFill>
                    <a:srgbClr val="FFFFFF">
                      <a:alpha val="70000"/>
                    </a:srgbClr>
                  </a:solidFill>
                </a:endParaRPr>
              </a:p>
              <a:p>
                <a:pPr lvl="0" defTabSz="913765">
                  <a:lnSpc>
                    <a:spcPct val="150000"/>
                  </a:lnSpc>
                  <a:buSzPct val="25000"/>
                  <a:defRPr/>
                </a:pPr>
                <a:r>
                  <a:rPr lang="en-US" altLang="zh-CN" sz="1400" dirty="0">
                    <a:solidFill>
                      <a:srgbClr val="FFFFFF">
                        <a:alpha val="70000"/>
                      </a:srgbClr>
                    </a:solidFill>
                  </a:rPr>
                  <a:t> IB 42, </a:t>
                </a:r>
                <a:r>
                  <a:rPr lang="zh-CN" altLang="en-US" sz="1400" dirty="0">
                    <a:solidFill>
                      <a:srgbClr val="FFFFFF">
                        <a:alpha val="70000"/>
                      </a:srgbClr>
                    </a:solidFill>
                  </a:rPr>
                  <a:t>雅思 </a:t>
                </a:r>
                <a:r>
                  <a:rPr lang="en-US" altLang="zh-CN" sz="1400" dirty="0">
                    <a:solidFill>
                      <a:srgbClr val="FFFFFF">
                        <a:alpha val="70000"/>
                      </a:srgbClr>
                    </a:solidFill>
                  </a:rPr>
                  <a:t>7</a:t>
                </a:r>
              </a:p>
              <a:p>
                <a:pPr lvl="0" defTabSz="913765">
                  <a:lnSpc>
                    <a:spcPct val="150000"/>
                  </a:lnSpc>
                  <a:buSzPct val="25000"/>
                  <a:defRPr/>
                </a:pPr>
                <a:r>
                  <a:rPr lang="zh-CN" altLang="en-US" sz="1400" dirty="0">
                    <a:solidFill>
                      <a:srgbClr val="FFFFFF">
                        <a:alpha val="70000"/>
                      </a:srgbClr>
                    </a:solidFill>
                  </a:rPr>
                  <a:t>修读课程：英语</a:t>
                </a:r>
                <a:r>
                  <a:rPr lang="en-US" altLang="zh-CN" sz="1400" dirty="0">
                    <a:solidFill>
                      <a:srgbClr val="FFFFFF">
                        <a:alpha val="70000"/>
                      </a:srgbClr>
                    </a:solidFill>
                  </a:rPr>
                  <a:t>B SL</a:t>
                </a:r>
                <a:r>
                  <a:rPr lang="zh-CN" altLang="en-US" sz="1400" dirty="0">
                    <a:solidFill>
                      <a:srgbClr val="FFFFFF">
                        <a:alpha val="70000"/>
                      </a:srgbClr>
                    </a:solidFill>
                  </a:rPr>
                  <a:t>、中文</a:t>
                </a:r>
                <a:r>
                  <a:rPr lang="en-US" altLang="zh-CN" sz="1400" dirty="0">
                    <a:solidFill>
                      <a:srgbClr val="FFFFFF">
                        <a:alpha val="70000"/>
                      </a:srgbClr>
                    </a:solidFill>
                  </a:rPr>
                  <a:t>A SL</a:t>
                </a:r>
                <a:r>
                  <a:rPr lang="zh-CN" altLang="en-US" sz="1400" dirty="0">
                    <a:solidFill>
                      <a:srgbClr val="FFFFFF">
                        <a:alpha val="70000"/>
                      </a:srgbClr>
                    </a:solidFill>
                  </a:rPr>
                  <a:t>、经济</a:t>
                </a:r>
                <a:r>
                  <a:rPr lang="en-US" altLang="zh-CN" sz="1400" dirty="0">
                    <a:solidFill>
                      <a:srgbClr val="FFFFFF">
                        <a:alpha val="70000"/>
                      </a:srgbClr>
                    </a:solidFill>
                  </a:rPr>
                  <a:t>SL</a:t>
                </a:r>
                <a:r>
                  <a:rPr lang="zh-CN" altLang="en-US" sz="1400" dirty="0">
                    <a:solidFill>
                      <a:srgbClr val="FFFFFF">
                        <a:alpha val="70000"/>
                      </a:srgbClr>
                    </a:solidFill>
                  </a:rPr>
                  <a:t>、化学</a:t>
                </a:r>
                <a:r>
                  <a:rPr lang="en-US" altLang="zh-CN" sz="1400" dirty="0">
                    <a:solidFill>
                      <a:srgbClr val="FFFFFF">
                        <a:alpha val="70000"/>
                      </a:srgbClr>
                    </a:solidFill>
                  </a:rPr>
                  <a:t>HL</a:t>
                </a:r>
                <a:r>
                  <a:rPr lang="zh-CN" altLang="en-US" sz="1400" dirty="0">
                    <a:solidFill>
                      <a:srgbClr val="FFFFFF">
                        <a:alpha val="70000"/>
                      </a:srgbClr>
                    </a:solidFill>
                  </a:rPr>
                  <a:t>、数学</a:t>
                </a:r>
                <a:r>
                  <a:rPr lang="en-US" altLang="zh-CN" sz="1400" dirty="0">
                    <a:solidFill>
                      <a:srgbClr val="FFFFFF">
                        <a:alpha val="70000"/>
                      </a:srgbClr>
                    </a:solidFill>
                  </a:rPr>
                  <a:t>HL </a:t>
                </a:r>
                <a:r>
                  <a:rPr lang="zh-CN" altLang="en-US" sz="1400" dirty="0">
                    <a:solidFill>
                      <a:srgbClr val="FFFFFF">
                        <a:alpha val="70000"/>
                      </a:srgbClr>
                    </a:solidFill>
                  </a:rPr>
                  <a:t>、 物理</a:t>
                </a:r>
                <a:r>
                  <a:rPr lang="en-US" altLang="zh-CN" sz="1400" dirty="0">
                    <a:solidFill>
                      <a:srgbClr val="FFFFFF">
                        <a:alpha val="70000"/>
                      </a:srgbClr>
                    </a:solidFill>
                  </a:rPr>
                  <a:t>HL</a:t>
                </a:r>
                <a:endParaRPr lang="zh-CN" altLang="en-US" sz="1400" dirty="0">
                  <a:solidFill>
                    <a:srgbClr val="FFFFFF">
                      <a:alpha val="70000"/>
                    </a:srgbClr>
                  </a:solidFill>
                </a:endParaRPr>
              </a:p>
            </p:txBody>
          </p:sp>
          <p:grpSp>
            <p:nvGrpSpPr>
              <p:cNvPr id="26" name="ïŝḻíḋè">
                <a:extLst>
                  <a:ext uri="{FF2B5EF4-FFF2-40B4-BE49-F238E27FC236}">
                    <a16:creationId xmlns:a16="http://schemas.microsoft.com/office/drawing/2014/main" id="{3440A1EF-459D-86FF-FCD0-EAAE2FF32199}"/>
                  </a:ext>
                </a:extLst>
              </p:cNvPr>
              <p:cNvGrpSpPr/>
              <p:nvPr/>
            </p:nvGrpSpPr>
            <p:grpSpPr>
              <a:xfrm>
                <a:off x="5785461" y="4198839"/>
                <a:ext cx="703627" cy="703627"/>
                <a:chOff x="2832175" y="5599496"/>
                <a:chExt cx="540000" cy="540000"/>
              </a:xfrm>
            </p:grpSpPr>
            <p:sp>
              <p:nvSpPr>
                <p:cNvPr id="27" name="ïšḻíḋè">
                  <a:extLst>
                    <a:ext uri="{FF2B5EF4-FFF2-40B4-BE49-F238E27FC236}">
                      <a16:creationId xmlns:a16="http://schemas.microsoft.com/office/drawing/2014/main" id="{605F7596-B492-C810-7726-0F2BAE8781A7}"/>
                    </a:ext>
                  </a:extLst>
                </p:cNvPr>
                <p:cNvSpPr txBox="1"/>
                <p:nvPr/>
              </p:nvSpPr>
              <p:spPr>
                <a:xfrm>
                  <a:off x="2832175" y="5599496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25400">
                  <a:solidFill>
                    <a:srgbClr val="FFFFFF"/>
                  </a:solidFill>
                </a:ln>
              </p:spPr>
              <p:txBody>
                <a:bodyPr wrap="none" lIns="108000" tIns="108000" rIns="108000" bIns="108000" rtlCol="0" anchor="ctr" anchorCtr="0">
                  <a:noAutofit/>
                </a:bodyPr>
                <a:lstStyle/>
                <a:p>
                  <a:pPr algn="ctr"/>
                  <a:endParaRPr kumimoji="1" lang="zh-CN" altLang="en-US" sz="2000" b="1" dirty="0">
                    <a:noFill/>
                  </a:endParaRPr>
                </a:p>
              </p:txBody>
            </p:sp>
            <p:sp>
              <p:nvSpPr>
                <p:cNvPr id="28" name="ïSļîḓè">
                  <a:extLst>
                    <a:ext uri="{FF2B5EF4-FFF2-40B4-BE49-F238E27FC236}">
                      <a16:creationId xmlns:a16="http://schemas.microsoft.com/office/drawing/2014/main" id="{B1DE49E5-91EB-FCFC-2C2B-6B44C3A579D2}"/>
                    </a:ext>
                  </a:extLst>
                </p:cNvPr>
                <p:cNvSpPr/>
                <p:nvPr/>
              </p:nvSpPr>
              <p:spPr>
                <a:xfrm>
                  <a:off x="2989061" y="5731793"/>
                  <a:ext cx="226228" cy="275406"/>
                </a:xfrm>
                <a:custGeom>
                  <a:avLst/>
                  <a:gdLst>
                    <a:gd name="connsiteX0" fmla="*/ 284197 w 438150"/>
                    <a:gd name="connsiteY0" fmla="*/ 621 h 533400"/>
                    <a:gd name="connsiteX1" fmla="*/ 286102 w 438150"/>
                    <a:gd name="connsiteY1" fmla="*/ 621 h 533400"/>
                    <a:gd name="connsiteX2" fmla="*/ 286102 w 438150"/>
                    <a:gd name="connsiteY2" fmla="*/ 124446 h 533400"/>
                    <a:gd name="connsiteX3" fmla="*/ 286102 w 438150"/>
                    <a:gd name="connsiteY3" fmla="*/ 126351 h 533400"/>
                    <a:gd name="connsiteX4" fmla="*/ 314677 w 438150"/>
                    <a:gd name="connsiteY4" fmla="*/ 153021 h 533400"/>
                    <a:gd name="connsiteX5" fmla="*/ 314677 w 438150"/>
                    <a:gd name="connsiteY5" fmla="*/ 153021 h 533400"/>
                    <a:gd name="connsiteX6" fmla="*/ 438502 w 438150"/>
                    <a:gd name="connsiteY6" fmla="*/ 153021 h 533400"/>
                    <a:gd name="connsiteX7" fmla="*/ 438502 w 438150"/>
                    <a:gd name="connsiteY7" fmla="*/ 154926 h 533400"/>
                    <a:gd name="connsiteX8" fmla="*/ 438502 w 438150"/>
                    <a:gd name="connsiteY8" fmla="*/ 505446 h 533400"/>
                    <a:gd name="connsiteX9" fmla="*/ 409927 w 438150"/>
                    <a:gd name="connsiteY9" fmla="*/ 534021 h 533400"/>
                    <a:gd name="connsiteX10" fmla="*/ 28927 w 438150"/>
                    <a:gd name="connsiteY10" fmla="*/ 534021 h 533400"/>
                    <a:gd name="connsiteX11" fmla="*/ 352 w 438150"/>
                    <a:gd name="connsiteY11" fmla="*/ 505446 h 533400"/>
                    <a:gd name="connsiteX12" fmla="*/ 352 w 438150"/>
                    <a:gd name="connsiteY12" fmla="*/ 29196 h 533400"/>
                    <a:gd name="connsiteX13" fmla="*/ 28927 w 438150"/>
                    <a:gd name="connsiteY13" fmla="*/ 621 h 533400"/>
                    <a:gd name="connsiteX14" fmla="*/ 284197 w 438150"/>
                    <a:gd name="connsiteY14" fmla="*/ 621 h 533400"/>
                    <a:gd name="connsiteX15" fmla="*/ 248002 w 438150"/>
                    <a:gd name="connsiteY15" fmla="*/ 200646 h 533400"/>
                    <a:gd name="connsiteX16" fmla="*/ 152752 w 438150"/>
                    <a:gd name="connsiteY16" fmla="*/ 200646 h 533400"/>
                    <a:gd name="connsiteX17" fmla="*/ 152752 w 438150"/>
                    <a:gd name="connsiteY17" fmla="*/ 410196 h 533400"/>
                    <a:gd name="connsiteX18" fmla="*/ 171802 w 438150"/>
                    <a:gd name="connsiteY18" fmla="*/ 410196 h 533400"/>
                    <a:gd name="connsiteX19" fmla="*/ 171802 w 438150"/>
                    <a:gd name="connsiteY19" fmla="*/ 314946 h 533400"/>
                    <a:gd name="connsiteX20" fmla="*/ 248002 w 438150"/>
                    <a:gd name="connsiteY20" fmla="*/ 314946 h 533400"/>
                    <a:gd name="connsiteX21" fmla="*/ 249907 w 438150"/>
                    <a:gd name="connsiteY21" fmla="*/ 314946 h 533400"/>
                    <a:gd name="connsiteX22" fmla="*/ 305152 w 438150"/>
                    <a:gd name="connsiteY22" fmla="*/ 257796 h 533400"/>
                    <a:gd name="connsiteX23" fmla="*/ 248002 w 438150"/>
                    <a:gd name="connsiteY23" fmla="*/ 200646 h 533400"/>
                    <a:gd name="connsiteX24" fmla="*/ 248002 w 438150"/>
                    <a:gd name="connsiteY24" fmla="*/ 200646 h 533400"/>
                    <a:gd name="connsiteX25" fmla="*/ 248002 w 438150"/>
                    <a:gd name="connsiteY25" fmla="*/ 219696 h 533400"/>
                    <a:gd name="connsiteX26" fmla="*/ 286102 w 438150"/>
                    <a:gd name="connsiteY26" fmla="*/ 257796 h 533400"/>
                    <a:gd name="connsiteX27" fmla="*/ 248002 w 438150"/>
                    <a:gd name="connsiteY27" fmla="*/ 295896 h 533400"/>
                    <a:gd name="connsiteX28" fmla="*/ 248002 w 438150"/>
                    <a:gd name="connsiteY28" fmla="*/ 295896 h 533400"/>
                    <a:gd name="connsiteX29" fmla="*/ 171802 w 438150"/>
                    <a:gd name="connsiteY29" fmla="*/ 295896 h 533400"/>
                    <a:gd name="connsiteX30" fmla="*/ 171802 w 438150"/>
                    <a:gd name="connsiteY30" fmla="*/ 219696 h 533400"/>
                    <a:gd name="connsiteX31" fmla="*/ 248002 w 438150"/>
                    <a:gd name="connsiteY31" fmla="*/ 219696 h 533400"/>
                    <a:gd name="connsiteX32" fmla="*/ 428977 w 438150"/>
                    <a:gd name="connsiteY32" fmla="*/ 133971 h 533400"/>
                    <a:gd name="connsiteX33" fmla="*/ 314677 w 438150"/>
                    <a:gd name="connsiteY33" fmla="*/ 133971 h 533400"/>
                    <a:gd name="connsiteX34" fmla="*/ 313724 w 438150"/>
                    <a:gd name="connsiteY34" fmla="*/ 133971 h 533400"/>
                    <a:gd name="connsiteX35" fmla="*/ 305152 w 438150"/>
                    <a:gd name="connsiteY35" fmla="*/ 124446 h 533400"/>
                    <a:gd name="connsiteX36" fmla="*/ 305152 w 438150"/>
                    <a:gd name="connsiteY36" fmla="*/ 124446 h 533400"/>
                    <a:gd name="connsiteX37" fmla="*/ 305152 w 438150"/>
                    <a:gd name="connsiteY37" fmla="*/ 10146 h 533400"/>
                    <a:gd name="connsiteX38" fmla="*/ 428977 w 438150"/>
                    <a:gd name="connsiteY38" fmla="*/ 133971 h 533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38150" h="533400">
                      <a:moveTo>
                        <a:pt x="284197" y="621"/>
                      </a:moveTo>
                      <a:cubicBezTo>
                        <a:pt x="285149" y="621"/>
                        <a:pt x="286102" y="621"/>
                        <a:pt x="286102" y="621"/>
                      </a:cubicBezTo>
                      <a:lnTo>
                        <a:pt x="286102" y="124446"/>
                      </a:lnTo>
                      <a:lnTo>
                        <a:pt x="286102" y="126351"/>
                      </a:lnTo>
                      <a:cubicBezTo>
                        <a:pt x="287055" y="141591"/>
                        <a:pt x="299437" y="153021"/>
                        <a:pt x="314677" y="153021"/>
                      </a:cubicBezTo>
                      <a:lnTo>
                        <a:pt x="314677" y="153021"/>
                      </a:lnTo>
                      <a:lnTo>
                        <a:pt x="438502" y="153021"/>
                      </a:lnTo>
                      <a:cubicBezTo>
                        <a:pt x="438502" y="153974"/>
                        <a:pt x="438502" y="154926"/>
                        <a:pt x="438502" y="154926"/>
                      </a:cubicBezTo>
                      <a:lnTo>
                        <a:pt x="438502" y="505446"/>
                      </a:lnTo>
                      <a:cubicBezTo>
                        <a:pt x="438502" y="521639"/>
                        <a:pt x="426120" y="534021"/>
                        <a:pt x="409927" y="534021"/>
                      </a:cubicBezTo>
                      <a:lnTo>
                        <a:pt x="28927" y="534021"/>
                      </a:lnTo>
                      <a:cubicBezTo>
                        <a:pt x="12734" y="534021"/>
                        <a:pt x="352" y="521639"/>
                        <a:pt x="352" y="505446"/>
                      </a:cubicBezTo>
                      <a:lnTo>
                        <a:pt x="352" y="29196"/>
                      </a:lnTo>
                      <a:cubicBezTo>
                        <a:pt x="352" y="13004"/>
                        <a:pt x="12734" y="621"/>
                        <a:pt x="28927" y="621"/>
                      </a:cubicBezTo>
                      <a:lnTo>
                        <a:pt x="284197" y="621"/>
                      </a:lnTo>
                      <a:close/>
                      <a:moveTo>
                        <a:pt x="248002" y="200646"/>
                      </a:moveTo>
                      <a:lnTo>
                        <a:pt x="152752" y="200646"/>
                      </a:lnTo>
                      <a:lnTo>
                        <a:pt x="152752" y="410196"/>
                      </a:lnTo>
                      <a:lnTo>
                        <a:pt x="171802" y="410196"/>
                      </a:lnTo>
                      <a:lnTo>
                        <a:pt x="171802" y="314946"/>
                      </a:lnTo>
                      <a:lnTo>
                        <a:pt x="248002" y="314946"/>
                      </a:lnTo>
                      <a:lnTo>
                        <a:pt x="249907" y="314946"/>
                      </a:lnTo>
                      <a:cubicBezTo>
                        <a:pt x="280387" y="313994"/>
                        <a:pt x="305152" y="288276"/>
                        <a:pt x="305152" y="257796"/>
                      </a:cubicBezTo>
                      <a:cubicBezTo>
                        <a:pt x="305152" y="226364"/>
                        <a:pt x="279434" y="200646"/>
                        <a:pt x="248002" y="200646"/>
                      </a:cubicBezTo>
                      <a:lnTo>
                        <a:pt x="248002" y="200646"/>
                      </a:lnTo>
                      <a:close/>
                      <a:moveTo>
                        <a:pt x="248002" y="219696"/>
                      </a:moveTo>
                      <a:cubicBezTo>
                        <a:pt x="268957" y="219696"/>
                        <a:pt x="286102" y="236841"/>
                        <a:pt x="286102" y="257796"/>
                      </a:cubicBezTo>
                      <a:cubicBezTo>
                        <a:pt x="286102" y="278751"/>
                        <a:pt x="268957" y="295896"/>
                        <a:pt x="248002" y="295896"/>
                      </a:cubicBezTo>
                      <a:lnTo>
                        <a:pt x="248002" y="295896"/>
                      </a:lnTo>
                      <a:lnTo>
                        <a:pt x="171802" y="295896"/>
                      </a:lnTo>
                      <a:lnTo>
                        <a:pt x="171802" y="219696"/>
                      </a:lnTo>
                      <a:lnTo>
                        <a:pt x="248002" y="219696"/>
                      </a:lnTo>
                      <a:close/>
                      <a:moveTo>
                        <a:pt x="428977" y="133971"/>
                      </a:moveTo>
                      <a:lnTo>
                        <a:pt x="314677" y="133971"/>
                      </a:lnTo>
                      <a:lnTo>
                        <a:pt x="313724" y="133971"/>
                      </a:lnTo>
                      <a:cubicBezTo>
                        <a:pt x="308962" y="133019"/>
                        <a:pt x="305152" y="129209"/>
                        <a:pt x="305152" y="124446"/>
                      </a:cubicBezTo>
                      <a:lnTo>
                        <a:pt x="305152" y="124446"/>
                      </a:lnTo>
                      <a:lnTo>
                        <a:pt x="305152" y="10146"/>
                      </a:lnTo>
                      <a:lnTo>
                        <a:pt x="428977" y="1339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</p:grpSp>
      <p:sp>
        <p:nvSpPr>
          <p:cNvPr id="32" name="í$ḷïḍê">
            <a:extLst>
              <a:ext uri="{FF2B5EF4-FFF2-40B4-BE49-F238E27FC236}">
                <a16:creationId xmlns:a16="http://schemas.microsoft.com/office/drawing/2014/main" id="{70A11315-0009-4A3D-AF19-7786E66C527A}"/>
              </a:ext>
            </a:extLst>
          </p:cNvPr>
          <p:cNvSpPr txBox="1"/>
          <p:nvPr/>
        </p:nvSpPr>
        <p:spPr>
          <a:xfrm>
            <a:off x="6145202" y="2305087"/>
            <a:ext cx="1942275" cy="2639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913765">
              <a:lnSpc>
                <a:spcPct val="150000"/>
              </a:lnSpc>
              <a:buSzPct val="25000"/>
              <a:defRPr/>
            </a:pP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录取：</a:t>
            </a:r>
            <a:endParaRPr lang="en-US" altLang="zh-CN" sz="1400" dirty="0">
              <a:solidFill>
                <a:srgbClr val="FFFFFF">
                  <a:alpha val="70000"/>
                </a:srgbClr>
              </a:solidFill>
            </a:endParaRPr>
          </a:p>
          <a:p>
            <a:pPr lvl="0" algn="ctr" defTabSz="913765">
              <a:lnSpc>
                <a:spcPct val="150000"/>
              </a:lnSpc>
              <a:buSzPct val="25000"/>
              <a:defRPr/>
            </a:pP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专业：化学工程</a:t>
            </a:r>
          </a:p>
          <a:p>
            <a:pPr lvl="0" algn="ctr" defTabSz="913765">
              <a:lnSpc>
                <a:spcPct val="150000"/>
              </a:lnSpc>
              <a:buSzPct val="25000"/>
              <a:defRPr/>
            </a:pP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帝国理工学院</a:t>
            </a:r>
          </a:p>
          <a:p>
            <a:pPr lvl="0" algn="ctr" defTabSz="913765">
              <a:lnSpc>
                <a:spcPct val="150000"/>
              </a:lnSpc>
              <a:buSzPct val="25000"/>
              <a:defRPr/>
            </a:pP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伦敦大学学院</a:t>
            </a:r>
          </a:p>
          <a:p>
            <a:pPr lvl="0" algn="ctr" defTabSz="913765">
              <a:lnSpc>
                <a:spcPct val="150000"/>
              </a:lnSpc>
              <a:buSzPct val="25000"/>
              <a:defRPr/>
            </a:pP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爱丁堡大学</a:t>
            </a:r>
          </a:p>
          <a:p>
            <a:pPr lvl="0" algn="ctr" defTabSz="913765">
              <a:lnSpc>
                <a:spcPct val="150000"/>
              </a:lnSpc>
              <a:buSzPct val="25000"/>
              <a:defRPr/>
            </a:pP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曼彻斯特大学</a:t>
            </a:r>
          </a:p>
          <a:p>
            <a:pPr lvl="0" algn="ctr" defTabSz="913765">
              <a:lnSpc>
                <a:spcPct val="150000"/>
              </a:lnSpc>
              <a:buSzPct val="25000"/>
              <a:defRPr/>
            </a:pP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伦敦大学国王学院</a:t>
            </a:r>
          </a:p>
          <a:p>
            <a:pPr lvl="0" algn="ctr" defTabSz="913765">
              <a:lnSpc>
                <a:spcPct val="150000"/>
              </a:lnSpc>
              <a:buSzPct val="25000"/>
              <a:defRPr/>
            </a:pP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东京大学</a:t>
            </a:r>
          </a:p>
        </p:txBody>
      </p:sp>
      <p:sp>
        <p:nvSpPr>
          <p:cNvPr id="34" name="标题 1">
            <a:extLst>
              <a:ext uri="{FF2B5EF4-FFF2-40B4-BE49-F238E27FC236}">
                <a16:creationId xmlns:a16="http://schemas.microsoft.com/office/drawing/2014/main" id="{DF7703F4-8607-43DC-9510-E0FAC91B5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/>
          <a:lstStyle/>
          <a:p>
            <a:r>
              <a:rPr lang="zh-CN" altLang="en-US" dirty="0"/>
              <a:t>园外往届毕业生申请案例</a:t>
            </a:r>
          </a:p>
        </p:txBody>
      </p:sp>
      <p:sp>
        <p:nvSpPr>
          <p:cNvPr id="54" name="í$ḷïḍê">
            <a:extLst>
              <a:ext uri="{FF2B5EF4-FFF2-40B4-BE49-F238E27FC236}">
                <a16:creationId xmlns:a16="http://schemas.microsoft.com/office/drawing/2014/main" id="{5758DF0E-9E09-4497-8099-2F64F5E4D808}"/>
              </a:ext>
            </a:extLst>
          </p:cNvPr>
          <p:cNvSpPr txBox="1"/>
          <p:nvPr/>
        </p:nvSpPr>
        <p:spPr>
          <a:xfrm>
            <a:off x="2301541" y="3145223"/>
            <a:ext cx="1942275" cy="1992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913765">
              <a:lnSpc>
                <a:spcPct val="150000"/>
              </a:lnSpc>
              <a:buSzPct val="25000"/>
              <a:defRPr/>
            </a:pP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录取：</a:t>
            </a:r>
            <a:endParaRPr lang="en-US" altLang="zh-CN" sz="1400" dirty="0">
              <a:solidFill>
                <a:srgbClr val="FFFFFF">
                  <a:alpha val="70000"/>
                </a:srgbClr>
              </a:solidFill>
            </a:endParaRPr>
          </a:p>
          <a:p>
            <a:pPr lvl="0" algn="ctr" defTabSz="913765">
              <a:lnSpc>
                <a:spcPct val="150000"/>
              </a:lnSpc>
              <a:buSzPct val="25000"/>
              <a:defRPr/>
            </a:pP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专业：电子工程</a:t>
            </a:r>
          </a:p>
          <a:p>
            <a:pPr lvl="0" algn="ctr" defTabSz="913765">
              <a:lnSpc>
                <a:spcPct val="150000"/>
              </a:lnSpc>
              <a:buSzPct val="25000"/>
              <a:defRPr/>
            </a:pP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南洋理工大学</a:t>
            </a:r>
          </a:p>
          <a:p>
            <a:pPr lvl="0" algn="ctr" defTabSz="913765">
              <a:lnSpc>
                <a:spcPct val="150000"/>
              </a:lnSpc>
              <a:buSzPct val="25000"/>
              <a:defRPr/>
            </a:pP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墨尔本大学</a:t>
            </a:r>
          </a:p>
          <a:p>
            <a:pPr lvl="0" algn="ctr" defTabSz="913765">
              <a:lnSpc>
                <a:spcPct val="150000"/>
              </a:lnSpc>
              <a:buSzPct val="25000"/>
              <a:defRPr/>
            </a:pP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香港城市大学</a:t>
            </a:r>
          </a:p>
          <a:p>
            <a:pPr lvl="0" algn="ctr" defTabSz="913765">
              <a:lnSpc>
                <a:spcPct val="150000"/>
              </a:lnSpc>
              <a:buSzPct val="25000"/>
              <a:defRPr/>
            </a:pP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香港理工大学</a:t>
            </a:r>
          </a:p>
        </p:txBody>
      </p:sp>
      <p:sp>
        <p:nvSpPr>
          <p:cNvPr id="55" name="í$ḷïḍê">
            <a:extLst>
              <a:ext uri="{FF2B5EF4-FFF2-40B4-BE49-F238E27FC236}">
                <a16:creationId xmlns:a16="http://schemas.microsoft.com/office/drawing/2014/main" id="{77162C4E-125A-4418-AA43-055D2BE8FFB5}"/>
              </a:ext>
            </a:extLst>
          </p:cNvPr>
          <p:cNvSpPr txBox="1"/>
          <p:nvPr/>
        </p:nvSpPr>
        <p:spPr>
          <a:xfrm>
            <a:off x="707777" y="3245333"/>
            <a:ext cx="1805133" cy="1992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3765">
              <a:lnSpc>
                <a:spcPct val="150000"/>
              </a:lnSpc>
              <a:buSzPct val="25000"/>
              <a:defRPr/>
            </a:pPr>
            <a:r>
              <a:rPr lang="en-US" altLang="zh-CN" sz="1400" dirty="0">
                <a:solidFill>
                  <a:srgbClr val="FFFFFF">
                    <a:alpha val="70000"/>
                  </a:srgbClr>
                </a:solidFill>
              </a:rPr>
              <a:t>Jason</a:t>
            </a: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：</a:t>
            </a:r>
            <a:endParaRPr lang="en-US" altLang="zh-CN" sz="1400" dirty="0">
              <a:solidFill>
                <a:srgbClr val="FFFFFF">
                  <a:alpha val="70000"/>
                </a:srgbClr>
              </a:solidFill>
            </a:endParaRPr>
          </a:p>
          <a:p>
            <a:pPr lvl="0" defTabSz="913765">
              <a:lnSpc>
                <a:spcPct val="150000"/>
              </a:lnSpc>
              <a:buSzPct val="25000"/>
              <a:defRPr/>
            </a:pPr>
            <a:r>
              <a:rPr lang="en-US" altLang="zh-CN" sz="1400" dirty="0">
                <a:solidFill>
                  <a:srgbClr val="FFFFFF">
                    <a:alpha val="70000"/>
                  </a:srgbClr>
                </a:solidFill>
              </a:rPr>
              <a:t> IB 40, </a:t>
            </a: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雅思 </a:t>
            </a:r>
            <a:r>
              <a:rPr lang="en-US" altLang="zh-CN" sz="1400" dirty="0">
                <a:solidFill>
                  <a:srgbClr val="FFFFFF">
                    <a:alpha val="70000"/>
                  </a:srgbClr>
                </a:solidFill>
              </a:rPr>
              <a:t>7</a:t>
            </a:r>
          </a:p>
          <a:p>
            <a:pPr lvl="0" defTabSz="913765">
              <a:lnSpc>
                <a:spcPct val="150000"/>
              </a:lnSpc>
              <a:buSzPct val="25000"/>
              <a:defRPr/>
            </a:pP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修读课程：英语</a:t>
            </a:r>
            <a:r>
              <a:rPr lang="en-US" altLang="zh-CN" sz="1400" dirty="0">
                <a:solidFill>
                  <a:srgbClr val="FFFFFF">
                    <a:alpha val="70000"/>
                  </a:srgbClr>
                </a:solidFill>
              </a:rPr>
              <a:t>B HL</a:t>
            </a: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、中文</a:t>
            </a:r>
            <a:r>
              <a:rPr lang="en-US" altLang="zh-CN" sz="1400" dirty="0">
                <a:solidFill>
                  <a:srgbClr val="FFFFFF">
                    <a:alpha val="70000"/>
                  </a:srgbClr>
                </a:solidFill>
              </a:rPr>
              <a:t>A SL</a:t>
            </a: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、经济</a:t>
            </a:r>
            <a:r>
              <a:rPr lang="en-US" altLang="zh-CN" sz="1400" dirty="0">
                <a:solidFill>
                  <a:srgbClr val="FFFFFF">
                    <a:alpha val="70000"/>
                  </a:srgbClr>
                </a:solidFill>
              </a:rPr>
              <a:t>SL</a:t>
            </a: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、日语 </a:t>
            </a:r>
            <a:r>
              <a:rPr lang="en-US" altLang="zh-CN" sz="1400" dirty="0">
                <a:solidFill>
                  <a:srgbClr val="FFFFFF">
                    <a:alpha val="70000"/>
                  </a:srgbClr>
                </a:solidFill>
              </a:rPr>
              <a:t>AB</a:t>
            </a: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、数学</a:t>
            </a:r>
            <a:r>
              <a:rPr lang="en-US" altLang="zh-CN" sz="1400" dirty="0">
                <a:solidFill>
                  <a:srgbClr val="FFFFFF">
                    <a:alpha val="70000"/>
                  </a:srgbClr>
                </a:solidFill>
              </a:rPr>
              <a:t>HL </a:t>
            </a: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、 物理</a:t>
            </a:r>
            <a:r>
              <a:rPr lang="en-US" altLang="zh-CN" sz="1400" dirty="0">
                <a:solidFill>
                  <a:srgbClr val="FFFFFF">
                    <a:alpha val="70000"/>
                  </a:srgbClr>
                </a:solidFill>
              </a:rPr>
              <a:t>HL</a:t>
            </a: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 </a:t>
            </a:r>
          </a:p>
        </p:txBody>
      </p:sp>
      <p:sp>
        <p:nvSpPr>
          <p:cNvPr id="56" name="í$ḷïḍê">
            <a:extLst>
              <a:ext uri="{FF2B5EF4-FFF2-40B4-BE49-F238E27FC236}">
                <a16:creationId xmlns:a16="http://schemas.microsoft.com/office/drawing/2014/main" id="{7EDD8AFF-406C-487F-BC0E-553780E46EA2}"/>
              </a:ext>
            </a:extLst>
          </p:cNvPr>
          <p:cNvSpPr txBox="1"/>
          <p:nvPr/>
        </p:nvSpPr>
        <p:spPr>
          <a:xfrm>
            <a:off x="9741375" y="3025962"/>
            <a:ext cx="1942275" cy="2316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913765">
              <a:lnSpc>
                <a:spcPct val="150000"/>
              </a:lnSpc>
              <a:buSzPct val="25000"/>
              <a:defRPr/>
            </a:pP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录取：</a:t>
            </a:r>
            <a:endParaRPr lang="en-US" altLang="zh-CN" sz="1400" dirty="0">
              <a:solidFill>
                <a:srgbClr val="FFFFFF">
                  <a:alpha val="70000"/>
                </a:srgbClr>
              </a:solidFill>
            </a:endParaRPr>
          </a:p>
          <a:p>
            <a:pPr lvl="0" algn="ctr" defTabSz="913765">
              <a:lnSpc>
                <a:spcPct val="150000"/>
              </a:lnSpc>
              <a:buSzPct val="25000"/>
              <a:defRPr/>
            </a:pP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专业：文科 </a:t>
            </a:r>
            <a:r>
              <a:rPr lang="en-US" altLang="zh-CN" sz="1400" dirty="0">
                <a:solidFill>
                  <a:srgbClr val="FFFFFF">
                    <a:alpha val="70000"/>
                  </a:srgbClr>
                </a:solidFill>
              </a:rPr>
              <a:t>(</a:t>
            </a: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传媒</a:t>
            </a:r>
            <a:r>
              <a:rPr lang="en-US" altLang="zh-CN" sz="1400" dirty="0">
                <a:solidFill>
                  <a:srgbClr val="FFFFFF">
                    <a:alpha val="70000"/>
                  </a:srgbClr>
                </a:solidFill>
              </a:rPr>
              <a:t>)</a:t>
            </a:r>
            <a:endParaRPr lang="zh-CN" altLang="en-US" sz="1400" dirty="0">
              <a:solidFill>
                <a:srgbClr val="FFFFFF">
                  <a:alpha val="70000"/>
                </a:srgbClr>
              </a:solidFill>
            </a:endParaRPr>
          </a:p>
          <a:p>
            <a:pPr lvl="0" algn="ctr" defTabSz="913765">
              <a:lnSpc>
                <a:spcPct val="150000"/>
              </a:lnSpc>
              <a:buSzPct val="25000"/>
              <a:defRPr/>
            </a:pP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多伦多大学</a:t>
            </a:r>
          </a:p>
          <a:p>
            <a:pPr lvl="0" algn="ctr" defTabSz="913765">
              <a:lnSpc>
                <a:spcPct val="150000"/>
              </a:lnSpc>
              <a:buSzPct val="25000"/>
              <a:defRPr/>
            </a:pP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麦吉尔大学</a:t>
            </a:r>
          </a:p>
          <a:p>
            <a:pPr lvl="0" algn="ctr" defTabSz="913765">
              <a:lnSpc>
                <a:spcPct val="150000"/>
              </a:lnSpc>
              <a:buSzPct val="25000"/>
              <a:defRPr/>
            </a:pP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英属哥伦比亚大学</a:t>
            </a:r>
          </a:p>
          <a:p>
            <a:pPr lvl="0" algn="ctr" defTabSz="913765">
              <a:lnSpc>
                <a:spcPct val="150000"/>
              </a:lnSpc>
              <a:buSzPct val="25000"/>
              <a:defRPr/>
            </a:pP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谢菲尔德大学</a:t>
            </a:r>
          </a:p>
          <a:p>
            <a:pPr lvl="0" algn="ctr" defTabSz="913765">
              <a:lnSpc>
                <a:spcPct val="150000"/>
              </a:lnSpc>
              <a:buSzPct val="25000"/>
              <a:defRPr/>
            </a:pP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诺丁汉大学</a:t>
            </a:r>
          </a:p>
        </p:txBody>
      </p:sp>
      <p:sp>
        <p:nvSpPr>
          <p:cNvPr id="57" name="í$ḷïḍê">
            <a:extLst>
              <a:ext uri="{FF2B5EF4-FFF2-40B4-BE49-F238E27FC236}">
                <a16:creationId xmlns:a16="http://schemas.microsoft.com/office/drawing/2014/main" id="{2730E941-E916-4864-9B3C-CA8468C7191C}"/>
              </a:ext>
            </a:extLst>
          </p:cNvPr>
          <p:cNvSpPr txBox="1"/>
          <p:nvPr/>
        </p:nvSpPr>
        <p:spPr>
          <a:xfrm>
            <a:off x="8169714" y="3203869"/>
            <a:ext cx="1805133" cy="1992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3765">
              <a:lnSpc>
                <a:spcPct val="150000"/>
              </a:lnSpc>
              <a:buSzPct val="25000"/>
              <a:defRPr/>
            </a:pPr>
            <a:r>
              <a:rPr lang="en-US" altLang="zh-CN" sz="1400" dirty="0">
                <a:solidFill>
                  <a:srgbClr val="FFFFFF">
                    <a:alpha val="70000"/>
                  </a:srgbClr>
                </a:solidFill>
              </a:rPr>
              <a:t>Bianca</a:t>
            </a: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：</a:t>
            </a:r>
            <a:endParaRPr lang="en-US" altLang="zh-CN" sz="1400" dirty="0">
              <a:solidFill>
                <a:srgbClr val="FFFFFF">
                  <a:alpha val="70000"/>
                </a:srgbClr>
              </a:solidFill>
            </a:endParaRPr>
          </a:p>
          <a:p>
            <a:pPr lvl="0" defTabSz="913765">
              <a:lnSpc>
                <a:spcPct val="150000"/>
              </a:lnSpc>
              <a:buSzPct val="25000"/>
              <a:defRPr/>
            </a:pP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altLang="zh-CN" sz="1400" dirty="0">
                <a:solidFill>
                  <a:srgbClr val="FFFFFF">
                    <a:alpha val="70000"/>
                  </a:srgbClr>
                </a:solidFill>
              </a:rPr>
              <a:t>IB 38, </a:t>
            </a: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雅思</a:t>
            </a:r>
            <a:r>
              <a:rPr lang="en-US" altLang="zh-CN" sz="1400" dirty="0">
                <a:solidFill>
                  <a:srgbClr val="FFFFFF">
                    <a:alpha val="70000"/>
                  </a:srgbClr>
                </a:solidFill>
              </a:rPr>
              <a:t>6.5</a:t>
            </a:r>
          </a:p>
          <a:p>
            <a:pPr lvl="0" defTabSz="913765">
              <a:lnSpc>
                <a:spcPct val="150000"/>
              </a:lnSpc>
              <a:buSzPct val="25000"/>
              <a:defRPr/>
            </a:pP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修读课程：英语</a:t>
            </a:r>
            <a:r>
              <a:rPr lang="en-US" altLang="zh-CN" sz="1400" dirty="0">
                <a:solidFill>
                  <a:srgbClr val="FFFFFF">
                    <a:alpha val="70000"/>
                  </a:srgbClr>
                </a:solidFill>
              </a:rPr>
              <a:t>B HL</a:t>
            </a: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、中文</a:t>
            </a:r>
            <a:r>
              <a:rPr lang="en-US" altLang="zh-CN" sz="1400" dirty="0">
                <a:solidFill>
                  <a:srgbClr val="FFFFFF">
                    <a:alpha val="70000"/>
                  </a:srgbClr>
                </a:solidFill>
              </a:rPr>
              <a:t>A HL</a:t>
            </a: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、商务管理</a:t>
            </a:r>
            <a:r>
              <a:rPr lang="en-US" altLang="zh-CN" sz="1400" dirty="0">
                <a:solidFill>
                  <a:srgbClr val="FFFFFF">
                    <a:alpha val="70000"/>
                  </a:srgbClr>
                </a:solidFill>
              </a:rPr>
              <a:t>HL</a:t>
            </a: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、化学</a:t>
            </a:r>
            <a:r>
              <a:rPr lang="en-US" altLang="zh-CN" sz="1400" dirty="0">
                <a:solidFill>
                  <a:srgbClr val="FFFFFF">
                    <a:alpha val="70000"/>
                  </a:srgbClr>
                </a:solidFill>
              </a:rPr>
              <a:t>SL </a:t>
            </a: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、数学</a:t>
            </a:r>
            <a:r>
              <a:rPr lang="en-US" altLang="zh-CN" sz="1400" dirty="0">
                <a:solidFill>
                  <a:srgbClr val="FFFFFF">
                    <a:alpha val="70000"/>
                  </a:srgbClr>
                </a:solidFill>
              </a:rPr>
              <a:t>HL </a:t>
            </a: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、 音乐</a:t>
            </a:r>
            <a:r>
              <a:rPr lang="en-US" altLang="zh-CN" sz="1400" dirty="0">
                <a:solidFill>
                  <a:srgbClr val="FFFFFF">
                    <a:alpha val="70000"/>
                  </a:srgbClr>
                </a:solidFill>
              </a:rPr>
              <a:t>SL </a:t>
            </a:r>
            <a:endParaRPr lang="zh-CN" altLang="en-US" sz="1400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3125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ḷiḑ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śḻïḋé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342" y="3687533"/>
            <a:ext cx="4158342" cy="1089529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学术与升学指导中心工作职责</a:t>
            </a:r>
          </a:p>
        </p:txBody>
      </p:sp>
      <p:sp>
        <p:nvSpPr>
          <p:cNvPr id="2" name="iṥľïḓe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5B630-C7FF-41C0-9923-C5E5E29EED81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F2F2F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2F2F2F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6" name="iṩ1idè">
            <a:extLst>
              <a:ext uri="{FF2B5EF4-FFF2-40B4-BE49-F238E27FC236}">
                <a16:creationId xmlns:a16="http://schemas.microsoft.com/office/drawing/2014/main" id="{1F67515F-70EE-419B-8770-5735A84D6AB9}"/>
              </a:ext>
            </a:extLst>
          </p:cNvPr>
          <p:cNvSpPr txBox="1">
            <a:spLocks/>
          </p:cNvSpPr>
          <p:nvPr/>
        </p:nvSpPr>
        <p:spPr>
          <a:xfrm>
            <a:off x="856342" y="1416142"/>
            <a:ext cx="2293258" cy="175432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4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0</a:t>
            </a:r>
            <a:r>
              <a:rPr kumimoji="0" lang="en-US" altLang="zh-CN" sz="12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4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5</a:t>
            </a:r>
            <a:endParaRPr kumimoji="0" lang="en-GB" altLang="en-US" sz="1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40000"/>
                </a:srgb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4272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8B6A5-615C-4C8A-9F01-E3736226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学术与升学指导中心工作职责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81874F5-B4E0-43DE-87FF-D93A6B7E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24</a:t>
            </a:fld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405B4A7-F3CB-45B9-A145-5A8A5D9157D9}"/>
              </a:ext>
            </a:extLst>
          </p:cNvPr>
          <p:cNvGrpSpPr/>
          <p:nvPr/>
        </p:nvGrpSpPr>
        <p:grpSpPr>
          <a:xfrm>
            <a:off x="638485" y="1130300"/>
            <a:ext cx="10911970" cy="4747597"/>
            <a:chOff x="638485" y="1130300"/>
            <a:chExt cx="10911970" cy="4747597"/>
          </a:xfrm>
        </p:grpSpPr>
        <p:sp>
          <p:nvSpPr>
            <p:cNvPr id="5" name="î$ḻíḓe">
              <a:extLst>
                <a:ext uri="{FF2B5EF4-FFF2-40B4-BE49-F238E27FC236}">
                  <a16:creationId xmlns:a16="http://schemas.microsoft.com/office/drawing/2014/main" id="{699E2AAA-99BB-44B3-A749-C0BD452869B4}"/>
                </a:ext>
              </a:extLst>
            </p:cNvPr>
            <p:cNvSpPr txBox="1"/>
            <p:nvPr/>
          </p:nvSpPr>
          <p:spPr>
            <a:xfrm>
              <a:off x="2033166" y="1130300"/>
              <a:ext cx="8125668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 b="1" i="0">
                  <a:gradFill>
                    <a:gsLst>
                      <a:gs pos="0">
                        <a:schemeClr val="accent2">
                          <a:lumMod val="60000"/>
                          <a:lumOff val="40000"/>
                        </a:schemeClr>
                      </a:gs>
                      <a:gs pos="60000">
                        <a:schemeClr val="accent2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1">
                        <a:alpha val="20000"/>
                      </a:schemeClr>
                    </a:outerShdw>
                  </a:effectLst>
                </a:defRPr>
              </a:lvl1pPr>
            </a:lstStyle>
            <a:p>
              <a:pPr algn="ctr"/>
              <a:r>
                <a:rPr lang="zh-CN" altLang="en-US" sz="3200" dirty="0">
                  <a:solidFill>
                    <a:schemeClr val="accent1"/>
                  </a:solidFill>
                  <a:effectLst/>
                </a:rPr>
                <a:t>四大核心职责</a:t>
              </a:r>
              <a:endParaRPr lang="en-US" altLang="zh-CN" sz="3200" dirty="0">
                <a:solidFill>
                  <a:schemeClr val="tx1"/>
                </a:solidFill>
                <a:effectLst>
                  <a:outerShdw blurRad="152400" dist="76200" dir="5400000" algn="ctr" rotWithShape="0">
                    <a:schemeClr val="tx1">
                      <a:lumMod val="85000"/>
                      <a:lumOff val="15000"/>
                      <a:alpha val="10000"/>
                    </a:schemeClr>
                  </a:outerShdw>
                </a:effectLst>
              </a:endParaRPr>
            </a:p>
          </p:txBody>
        </p:sp>
        <p:grpSp>
          <p:nvGrpSpPr>
            <p:cNvPr id="6" name="îṥľïde">
              <a:extLst>
                <a:ext uri="{FF2B5EF4-FFF2-40B4-BE49-F238E27FC236}">
                  <a16:creationId xmlns:a16="http://schemas.microsoft.com/office/drawing/2014/main" id="{FA824362-7791-437E-BE56-45959127A7D5}"/>
                </a:ext>
              </a:extLst>
            </p:cNvPr>
            <p:cNvGrpSpPr/>
            <p:nvPr/>
          </p:nvGrpSpPr>
          <p:grpSpPr>
            <a:xfrm>
              <a:off x="638485" y="2146300"/>
              <a:ext cx="10911970" cy="3731597"/>
              <a:chOff x="638485" y="2146300"/>
              <a:chExt cx="10911970" cy="3731597"/>
            </a:xfrm>
          </p:grpSpPr>
          <p:grpSp>
            <p:nvGrpSpPr>
              <p:cNvPr id="7" name="íṩļíďe">
                <a:extLst>
                  <a:ext uri="{FF2B5EF4-FFF2-40B4-BE49-F238E27FC236}">
                    <a16:creationId xmlns:a16="http://schemas.microsoft.com/office/drawing/2014/main" id="{826E7ACE-C5A9-49B7-A651-4CC2CE36B7F3}"/>
                  </a:ext>
                </a:extLst>
              </p:cNvPr>
              <p:cNvGrpSpPr/>
              <p:nvPr/>
            </p:nvGrpSpPr>
            <p:grpSpPr>
              <a:xfrm>
                <a:off x="4305300" y="2146300"/>
                <a:ext cx="3581400" cy="3581400"/>
                <a:chOff x="4305300" y="2146300"/>
                <a:chExt cx="3581400" cy="3581400"/>
              </a:xfrm>
            </p:grpSpPr>
            <p:sp>
              <p:nvSpPr>
                <p:cNvPr id="30" name="ïśļïḋè">
                  <a:extLst>
                    <a:ext uri="{FF2B5EF4-FFF2-40B4-BE49-F238E27FC236}">
                      <a16:creationId xmlns:a16="http://schemas.microsoft.com/office/drawing/2014/main" id="{31D14942-5379-4D47-A975-F9259FF16425}"/>
                    </a:ext>
                  </a:extLst>
                </p:cNvPr>
                <p:cNvSpPr/>
                <p:nvPr/>
              </p:nvSpPr>
              <p:spPr>
                <a:xfrm>
                  <a:off x="4305300" y="2146300"/>
                  <a:ext cx="3581400" cy="3581400"/>
                </a:xfrm>
                <a:prstGeom prst="rect">
                  <a:avLst/>
                </a:prstGeom>
                <a:blipFill>
                  <a:blip r:embed="rId3"/>
                  <a:stretch>
                    <a:fillRect t="-25089" b="-24911"/>
                  </a:stretch>
                </a:blip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" name="îṣḷîḓê">
                  <a:extLst>
                    <a:ext uri="{FF2B5EF4-FFF2-40B4-BE49-F238E27FC236}">
                      <a16:creationId xmlns:a16="http://schemas.microsoft.com/office/drawing/2014/main" id="{C59D5CD4-3EEA-459B-A1BE-B996AE48ABAD}"/>
                    </a:ext>
                  </a:extLst>
                </p:cNvPr>
                <p:cNvSpPr/>
                <p:nvPr/>
              </p:nvSpPr>
              <p:spPr>
                <a:xfrm>
                  <a:off x="4817619" y="3731031"/>
                  <a:ext cx="255676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pPr algn="ctr"/>
                  <a:r>
                    <a:rPr kumimoji="1" lang="en-US" altLang="zh-CN" b="1" dirty="0">
                      <a:solidFill>
                        <a:schemeClr val="tx1"/>
                      </a:solidFill>
                    </a:rPr>
                    <a:t>We are at Office 101.</a:t>
                  </a:r>
                </a:p>
              </p:txBody>
            </p:sp>
          </p:grpSp>
          <p:grpSp>
            <p:nvGrpSpPr>
              <p:cNvPr id="8" name="ïṧliḑè">
                <a:extLst>
                  <a:ext uri="{FF2B5EF4-FFF2-40B4-BE49-F238E27FC236}">
                    <a16:creationId xmlns:a16="http://schemas.microsoft.com/office/drawing/2014/main" id="{8B1C0FE7-E7EC-4EA9-BAB2-7C94A40EACDB}"/>
                  </a:ext>
                </a:extLst>
              </p:cNvPr>
              <p:cNvGrpSpPr/>
              <p:nvPr/>
            </p:nvGrpSpPr>
            <p:grpSpPr>
              <a:xfrm>
                <a:off x="638485" y="2615032"/>
                <a:ext cx="3756107" cy="3262865"/>
                <a:chOff x="638485" y="2624924"/>
                <a:chExt cx="3756107" cy="3262865"/>
              </a:xfrm>
            </p:grpSpPr>
            <p:grpSp>
              <p:nvGrpSpPr>
                <p:cNvPr id="20" name="iṣľîḑe">
                  <a:extLst>
                    <a:ext uri="{FF2B5EF4-FFF2-40B4-BE49-F238E27FC236}">
                      <a16:creationId xmlns:a16="http://schemas.microsoft.com/office/drawing/2014/main" id="{F0A7A498-28B1-4CCC-B559-D1ACA2724635}"/>
                    </a:ext>
                  </a:extLst>
                </p:cNvPr>
                <p:cNvGrpSpPr/>
                <p:nvPr/>
              </p:nvGrpSpPr>
              <p:grpSpPr>
                <a:xfrm>
                  <a:off x="638485" y="2624924"/>
                  <a:ext cx="3756107" cy="1316054"/>
                  <a:chOff x="638485" y="2112569"/>
                  <a:chExt cx="3756107" cy="1316054"/>
                </a:xfrm>
              </p:grpSpPr>
              <p:cxnSp>
                <p:nvCxnSpPr>
                  <p:cNvPr id="26" name="íŝ1ídé">
                    <a:extLst>
                      <a:ext uri="{FF2B5EF4-FFF2-40B4-BE49-F238E27FC236}">
                        <a16:creationId xmlns:a16="http://schemas.microsoft.com/office/drawing/2014/main" id="{FB4FC1CC-3A83-4BCD-8987-4E38C6D2F892}"/>
                      </a:ext>
                    </a:extLst>
                  </p:cNvPr>
                  <p:cNvCxnSpPr>
                    <a:cxnSpLocks/>
                    <a:endCxn id="27" idx="2"/>
                  </p:cNvCxnSpPr>
                  <p:nvPr/>
                </p:nvCxnSpPr>
                <p:spPr>
                  <a:xfrm>
                    <a:off x="3194673" y="2370425"/>
                    <a:ext cx="970535" cy="0"/>
                  </a:xfrm>
                  <a:prstGeom prst="line">
                    <a:avLst/>
                  </a:prstGeom>
                  <a:ln w="15875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iṧḻîdè">
                    <a:extLst>
                      <a:ext uri="{FF2B5EF4-FFF2-40B4-BE49-F238E27FC236}">
                        <a16:creationId xmlns:a16="http://schemas.microsoft.com/office/drawing/2014/main" id="{8B6EF284-2FCA-45D5-B9B8-C41EE47566D1}"/>
                      </a:ext>
                    </a:extLst>
                  </p:cNvPr>
                  <p:cNvSpPr/>
                  <p:nvPr/>
                </p:nvSpPr>
                <p:spPr>
                  <a:xfrm>
                    <a:off x="4165208" y="2255733"/>
                    <a:ext cx="229384" cy="229384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50000">
                        <a:schemeClr val="accent1"/>
                      </a:gs>
                    </a:gsLst>
                    <a:lin ang="2700000" scaled="1"/>
                  </a:gradFill>
                  <a:ln w="6350">
                    <a:solidFill>
                      <a:schemeClr val="bg1"/>
                    </a:solidFill>
                  </a:ln>
                  <a:effectLst>
                    <a:outerShdw blurRad="177800" dist="152400" dir="2700000" algn="tl" rotWithShape="0">
                      <a:schemeClr val="accent1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noFill/>
                    </a:endParaRPr>
                  </a:p>
                </p:txBody>
              </p:sp>
              <p:sp>
                <p:nvSpPr>
                  <p:cNvPr id="28" name="íšḷïďe">
                    <a:extLst>
                      <a:ext uri="{FF2B5EF4-FFF2-40B4-BE49-F238E27FC236}">
                        <a16:creationId xmlns:a16="http://schemas.microsoft.com/office/drawing/2014/main" id="{21B420F8-6495-4891-B6A7-DDBF49D62D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05331" y="2112569"/>
                    <a:ext cx="1292359" cy="540412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50000">
                        <a:schemeClr val="accent1"/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77800" dist="152400" dir="2700000" algn="tl" rotWithShape="0">
                      <a:schemeClr val="accent1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kumimoji="1" lang="zh-CN" altLang="en-US" sz="1600" b="1" dirty="0">
                        <a:solidFill>
                          <a:srgbClr val="FFFFFF"/>
                        </a:solidFill>
                      </a:rPr>
                      <a:t>大学联络</a:t>
                    </a:r>
                    <a:endParaRPr kumimoji="1" lang="en-US" altLang="zh-CN" sz="1600" b="1" dirty="0">
                      <a:solidFill>
                        <a:srgbClr val="FFFFFF"/>
                      </a:solidFill>
                    </a:endParaRPr>
                  </a:p>
                  <a:p>
                    <a:pPr algn="ctr"/>
                    <a:r>
                      <a:rPr kumimoji="1" lang="zh-CN" altLang="en-US" sz="1600" b="1" dirty="0">
                        <a:solidFill>
                          <a:srgbClr val="FFFFFF"/>
                        </a:solidFill>
                      </a:rPr>
                      <a:t>升学活动组织</a:t>
                    </a:r>
                  </a:p>
                </p:txBody>
              </p:sp>
              <p:sp>
                <p:nvSpPr>
                  <p:cNvPr id="29" name="îṩḻïdè">
                    <a:extLst>
                      <a:ext uri="{FF2B5EF4-FFF2-40B4-BE49-F238E27FC236}">
                        <a16:creationId xmlns:a16="http://schemas.microsoft.com/office/drawing/2014/main" id="{23A17656-F83F-41B7-8A61-83CEB5BB35A8}"/>
                      </a:ext>
                    </a:extLst>
                  </p:cNvPr>
                  <p:cNvSpPr txBox="1"/>
                  <p:nvPr/>
                </p:nvSpPr>
                <p:spPr>
                  <a:xfrm>
                    <a:off x="638485" y="2672326"/>
                    <a:ext cx="2739601" cy="7562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>
                      <a:lnSpc>
                        <a:spcPct val="150000"/>
                      </a:lnSpc>
                    </a:pPr>
                    <a:r>
                      <a:rPr lang="zh-CN" altLang="en-US" sz="1000" dirty="0"/>
                      <a:t>联系海外大学，协助组织大学代表团来访，大学宣讲活动、学生和家长升学讲座、教育展等相关活动</a:t>
                    </a:r>
                  </a:p>
                </p:txBody>
              </p:sp>
            </p:grpSp>
            <p:grpSp>
              <p:nvGrpSpPr>
                <p:cNvPr id="21" name="isļíḑe">
                  <a:extLst>
                    <a:ext uri="{FF2B5EF4-FFF2-40B4-BE49-F238E27FC236}">
                      <a16:creationId xmlns:a16="http://schemas.microsoft.com/office/drawing/2014/main" id="{C40318AD-1DD5-47F9-A6BD-98BD47979FE3}"/>
                    </a:ext>
                  </a:extLst>
                </p:cNvPr>
                <p:cNvGrpSpPr/>
                <p:nvPr/>
              </p:nvGrpSpPr>
              <p:grpSpPr>
                <a:xfrm>
                  <a:off x="638485" y="4801478"/>
                  <a:ext cx="3756107" cy="1086311"/>
                  <a:chOff x="638485" y="2112569"/>
                  <a:chExt cx="3756107" cy="1086311"/>
                </a:xfrm>
              </p:grpSpPr>
              <p:cxnSp>
                <p:nvCxnSpPr>
                  <p:cNvPr id="22" name="íş1îḋe">
                    <a:extLst>
                      <a:ext uri="{FF2B5EF4-FFF2-40B4-BE49-F238E27FC236}">
                        <a16:creationId xmlns:a16="http://schemas.microsoft.com/office/drawing/2014/main" id="{4386A40B-2534-4B70-929B-C82F85E169F8}"/>
                      </a:ext>
                    </a:extLst>
                  </p:cNvPr>
                  <p:cNvCxnSpPr>
                    <a:cxnSpLocks/>
                    <a:endCxn id="23" idx="2"/>
                  </p:cNvCxnSpPr>
                  <p:nvPr/>
                </p:nvCxnSpPr>
                <p:spPr>
                  <a:xfrm>
                    <a:off x="3194673" y="2370425"/>
                    <a:ext cx="970535" cy="0"/>
                  </a:xfrm>
                  <a:prstGeom prst="line">
                    <a:avLst/>
                  </a:prstGeom>
                  <a:ln w="15875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ïSḷïḋé">
                    <a:extLst>
                      <a:ext uri="{FF2B5EF4-FFF2-40B4-BE49-F238E27FC236}">
                        <a16:creationId xmlns:a16="http://schemas.microsoft.com/office/drawing/2014/main" id="{E2A1BD5F-EE02-4F8D-87A5-34B07053A120}"/>
                      </a:ext>
                    </a:extLst>
                  </p:cNvPr>
                  <p:cNvSpPr/>
                  <p:nvPr/>
                </p:nvSpPr>
                <p:spPr>
                  <a:xfrm>
                    <a:off x="4165208" y="2255733"/>
                    <a:ext cx="229384" cy="229384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4">
                          <a:lumMod val="60000"/>
                          <a:lumOff val="40000"/>
                        </a:schemeClr>
                      </a:gs>
                      <a:gs pos="50000">
                        <a:schemeClr val="accent4"/>
                      </a:gs>
                    </a:gsLst>
                    <a:lin ang="2700000" scaled="1"/>
                  </a:gradFill>
                  <a:ln w="6350">
                    <a:solidFill>
                      <a:schemeClr val="bg1"/>
                    </a:solidFill>
                  </a:ln>
                  <a:effectLst>
                    <a:outerShdw blurRad="177800" dist="152400" dir="2700000" algn="tl" rotWithShape="0">
                      <a:schemeClr val="accent4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noFill/>
                    </a:endParaRPr>
                  </a:p>
                </p:txBody>
              </p:sp>
              <p:sp>
                <p:nvSpPr>
                  <p:cNvPr id="24" name="î$ļïďé">
                    <a:extLst>
                      <a:ext uri="{FF2B5EF4-FFF2-40B4-BE49-F238E27FC236}">
                        <a16:creationId xmlns:a16="http://schemas.microsoft.com/office/drawing/2014/main" id="{B6EE23AD-0298-4F84-B996-2A8AED4CCB9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05331" y="2112569"/>
                    <a:ext cx="1292359" cy="540412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4">
                          <a:lumMod val="60000"/>
                          <a:lumOff val="40000"/>
                        </a:schemeClr>
                      </a:gs>
                      <a:gs pos="50000">
                        <a:schemeClr val="accent4"/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77800" dist="152400" dir="2700000" algn="tl" rotWithShape="0">
                      <a:schemeClr val="accent4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kumimoji="1" lang="zh-CN" altLang="en-US" sz="1600" b="1" dirty="0">
                        <a:solidFill>
                          <a:srgbClr val="FFFFFF"/>
                        </a:solidFill>
                      </a:rPr>
                      <a:t>选课指导</a:t>
                    </a:r>
                  </a:p>
                </p:txBody>
              </p:sp>
              <p:sp>
                <p:nvSpPr>
                  <p:cNvPr id="25" name="îṩļíde">
                    <a:extLst>
                      <a:ext uri="{FF2B5EF4-FFF2-40B4-BE49-F238E27FC236}">
                        <a16:creationId xmlns:a16="http://schemas.microsoft.com/office/drawing/2014/main" id="{BB54FCA3-C519-45B0-ADD4-5DA3F2837B14}"/>
                      </a:ext>
                    </a:extLst>
                  </p:cNvPr>
                  <p:cNvSpPr txBox="1"/>
                  <p:nvPr/>
                </p:nvSpPr>
                <p:spPr>
                  <a:xfrm>
                    <a:off x="638485" y="2672326"/>
                    <a:ext cx="2739601" cy="526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>
                      <a:lnSpc>
                        <a:spcPct val="150000"/>
                      </a:lnSpc>
                    </a:pPr>
                    <a:r>
                      <a:rPr lang="zh-CN" altLang="en-US" sz="1000" dirty="0"/>
                      <a:t>从升学和大学申请要求角度，为学生提供选课指导和建议</a:t>
                    </a:r>
                  </a:p>
                </p:txBody>
              </p:sp>
            </p:grpSp>
          </p:grpSp>
          <p:grpSp>
            <p:nvGrpSpPr>
              <p:cNvPr id="9" name="iṡļîḋê">
                <a:extLst>
                  <a:ext uri="{FF2B5EF4-FFF2-40B4-BE49-F238E27FC236}">
                    <a16:creationId xmlns:a16="http://schemas.microsoft.com/office/drawing/2014/main" id="{636E2FC4-DEE8-46F2-9124-B29B6B74E7CB}"/>
                  </a:ext>
                </a:extLst>
              </p:cNvPr>
              <p:cNvGrpSpPr/>
              <p:nvPr/>
            </p:nvGrpSpPr>
            <p:grpSpPr>
              <a:xfrm flipH="1">
                <a:off x="7794348" y="2634377"/>
                <a:ext cx="3756107" cy="3012688"/>
                <a:chOff x="790885" y="2796669"/>
                <a:chExt cx="3756107" cy="3012688"/>
              </a:xfrm>
            </p:grpSpPr>
            <p:sp>
              <p:nvSpPr>
                <p:cNvPr id="19" name="í$ḻiḑê">
                  <a:extLst>
                    <a:ext uri="{FF2B5EF4-FFF2-40B4-BE49-F238E27FC236}">
                      <a16:creationId xmlns:a16="http://schemas.microsoft.com/office/drawing/2014/main" id="{1874E2DB-E0CA-448A-BC8E-B8235DF89029}"/>
                    </a:ext>
                  </a:extLst>
                </p:cNvPr>
                <p:cNvSpPr txBox="1"/>
                <p:nvPr/>
              </p:nvSpPr>
              <p:spPr>
                <a:xfrm>
                  <a:off x="790885" y="3337081"/>
                  <a:ext cx="2739601" cy="1219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000" dirty="0"/>
                    <a:t>负责学生升学各项工作，学生学术成绩跟踪管理，学生及家长沟面谈，提供专业全面的国际教育和院校的信息；</a:t>
                  </a:r>
                  <a:endParaRPr lang="en-US" altLang="zh-CN" sz="1000" dirty="0"/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1000" dirty="0"/>
                    <a:t>为学生制定整体留学规划方案；负责学生全程大学申请、签证和后续工作</a:t>
                  </a:r>
                </a:p>
              </p:txBody>
            </p:sp>
            <p:grpSp>
              <p:nvGrpSpPr>
                <p:cNvPr id="11" name="ísḻïdè">
                  <a:extLst>
                    <a:ext uri="{FF2B5EF4-FFF2-40B4-BE49-F238E27FC236}">
                      <a16:creationId xmlns:a16="http://schemas.microsoft.com/office/drawing/2014/main" id="{37F3D827-B4D9-4D5B-98FB-F15AE693697D}"/>
                    </a:ext>
                  </a:extLst>
                </p:cNvPr>
                <p:cNvGrpSpPr/>
                <p:nvPr/>
              </p:nvGrpSpPr>
              <p:grpSpPr>
                <a:xfrm>
                  <a:off x="790885" y="2796669"/>
                  <a:ext cx="3756107" cy="3012688"/>
                  <a:chOff x="638485" y="-44640"/>
                  <a:chExt cx="3756107" cy="3012688"/>
                </a:xfrm>
              </p:grpSpPr>
              <p:cxnSp>
                <p:nvCxnSpPr>
                  <p:cNvPr id="12" name="íşlíḑe">
                    <a:extLst>
                      <a:ext uri="{FF2B5EF4-FFF2-40B4-BE49-F238E27FC236}">
                        <a16:creationId xmlns:a16="http://schemas.microsoft.com/office/drawing/2014/main" id="{CDEE685D-04D9-4263-8456-11EA33389E2E}"/>
                      </a:ext>
                    </a:extLst>
                  </p:cNvPr>
                  <p:cNvCxnSpPr>
                    <a:cxnSpLocks/>
                    <a:endCxn id="13" idx="2"/>
                  </p:cNvCxnSpPr>
                  <p:nvPr/>
                </p:nvCxnSpPr>
                <p:spPr>
                  <a:xfrm>
                    <a:off x="3194673" y="2370425"/>
                    <a:ext cx="1199919" cy="0"/>
                  </a:xfrm>
                  <a:prstGeom prst="line">
                    <a:avLst/>
                  </a:prstGeom>
                  <a:ln w="15875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iSľïďè">
                    <a:extLst>
                      <a:ext uri="{FF2B5EF4-FFF2-40B4-BE49-F238E27FC236}">
                        <a16:creationId xmlns:a16="http://schemas.microsoft.com/office/drawing/2014/main" id="{100718BF-79DE-49FB-A6C4-876F799D32B2}"/>
                      </a:ext>
                    </a:extLst>
                  </p:cNvPr>
                  <p:cNvSpPr/>
                  <p:nvPr/>
                </p:nvSpPr>
                <p:spPr>
                  <a:xfrm flipH="1">
                    <a:off x="4165208" y="2255733"/>
                    <a:ext cx="229384" cy="229384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3">
                          <a:lumMod val="60000"/>
                          <a:lumOff val="40000"/>
                        </a:schemeClr>
                      </a:gs>
                      <a:gs pos="50000">
                        <a:schemeClr val="accent3"/>
                      </a:gs>
                    </a:gsLst>
                    <a:lin ang="2700000" scaled="1"/>
                  </a:gradFill>
                  <a:ln w="6350">
                    <a:solidFill>
                      <a:schemeClr val="bg1"/>
                    </a:solidFill>
                  </a:ln>
                  <a:effectLst>
                    <a:outerShdw blurRad="177800" dist="152400" dir="2700000" algn="tl" rotWithShape="0">
                      <a:schemeClr val="accent3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noFill/>
                    </a:endParaRPr>
                  </a:p>
                </p:txBody>
              </p:sp>
              <p:sp>
                <p:nvSpPr>
                  <p:cNvPr id="14" name="ïŝlîďê">
                    <a:extLst>
                      <a:ext uri="{FF2B5EF4-FFF2-40B4-BE49-F238E27FC236}">
                        <a16:creationId xmlns:a16="http://schemas.microsoft.com/office/drawing/2014/main" id="{A2946452-F930-41E2-85DA-379855CA7FBD}"/>
                      </a:ext>
                    </a:extLst>
                  </p:cNvPr>
                  <p:cNvSpPr/>
                  <p:nvPr/>
                </p:nvSpPr>
                <p:spPr bwMode="auto">
                  <a:xfrm flipH="1">
                    <a:off x="2030107" y="2112569"/>
                    <a:ext cx="1292359" cy="540412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3">
                          <a:lumMod val="60000"/>
                          <a:lumOff val="40000"/>
                        </a:schemeClr>
                      </a:gs>
                      <a:gs pos="50000">
                        <a:schemeClr val="accent3"/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77800" dist="152400" dir="2700000" algn="tl" rotWithShape="0">
                      <a:schemeClr val="accent3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kumimoji="1" lang="zh-CN" altLang="en-US" sz="1600" b="1" dirty="0">
                        <a:solidFill>
                          <a:srgbClr val="FFFFFF"/>
                        </a:solidFill>
                      </a:rPr>
                      <a:t>升学咨询</a:t>
                    </a:r>
                  </a:p>
                </p:txBody>
              </p:sp>
              <p:sp>
                <p:nvSpPr>
                  <p:cNvPr id="15" name="îş1iḍê">
                    <a:extLst>
                      <a:ext uri="{FF2B5EF4-FFF2-40B4-BE49-F238E27FC236}">
                        <a16:creationId xmlns:a16="http://schemas.microsoft.com/office/drawing/2014/main" id="{C9E8EDD3-3403-4DDF-B8FB-02A6063903E4}"/>
                      </a:ext>
                    </a:extLst>
                  </p:cNvPr>
                  <p:cNvSpPr txBox="1"/>
                  <p:nvPr/>
                </p:nvSpPr>
                <p:spPr>
                  <a:xfrm>
                    <a:off x="638485" y="2672326"/>
                    <a:ext cx="2739601" cy="2957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zh-CN" altLang="en-US" sz="1000" dirty="0"/>
                      <a:t>日常选课、学术成绩、大学申请相关信息咨询</a:t>
                    </a:r>
                  </a:p>
                </p:txBody>
              </p:sp>
              <p:cxnSp>
                <p:nvCxnSpPr>
                  <p:cNvPr id="37" name="íşlíḑe">
                    <a:extLst>
                      <a:ext uri="{FF2B5EF4-FFF2-40B4-BE49-F238E27FC236}">
                        <a16:creationId xmlns:a16="http://schemas.microsoft.com/office/drawing/2014/main" id="{29312EF5-B2D7-42A2-BF0A-5913E4D495B2}"/>
                      </a:ext>
                    </a:extLst>
                  </p:cNvPr>
                  <p:cNvCxnSpPr>
                    <a:cxnSpLocks/>
                    <a:endCxn id="38" idx="2"/>
                  </p:cNvCxnSpPr>
                  <p:nvPr/>
                </p:nvCxnSpPr>
                <p:spPr>
                  <a:xfrm>
                    <a:off x="3194673" y="213216"/>
                    <a:ext cx="1199919" cy="0"/>
                  </a:xfrm>
                  <a:prstGeom prst="line">
                    <a:avLst/>
                  </a:prstGeom>
                  <a:ln w="15875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iSľïďè">
                    <a:extLst>
                      <a:ext uri="{FF2B5EF4-FFF2-40B4-BE49-F238E27FC236}">
                        <a16:creationId xmlns:a16="http://schemas.microsoft.com/office/drawing/2014/main" id="{7362801A-B380-426C-84AB-3AC080BE20F4}"/>
                      </a:ext>
                    </a:extLst>
                  </p:cNvPr>
                  <p:cNvSpPr/>
                  <p:nvPr/>
                </p:nvSpPr>
                <p:spPr>
                  <a:xfrm flipH="1">
                    <a:off x="4165208" y="98524"/>
                    <a:ext cx="229384" cy="229384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3">
                          <a:lumMod val="60000"/>
                          <a:lumOff val="40000"/>
                        </a:schemeClr>
                      </a:gs>
                      <a:gs pos="50000">
                        <a:schemeClr val="accent3"/>
                      </a:gs>
                    </a:gsLst>
                    <a:lin ang="2700000" scaled="1"/>
                  </a:gradFill>
                  <a:ln w="6350">
                    <a:solidFill>
                      <a:schemeClr val="bg1"/>
                    </a:solidFill>
                  </a:ln>
                  <a:effectLst>
                    <a:outerShdw blurRad="177800" dist="152400" dir="2700000" algn="tl" rotWithShape="0">
                      <a:schemeClr val="accent3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noFill/>
                    </a:endParaRPr>
                  </a:p>
                </p:txBody>
              </p:sp>
              <p:sp>
                <p:nvSpPr>
                  <p:cNvPr id="39" name="ïŝlîďê">
                    <a:extLst>
                      <a:ext uri="{FF2B5EF4-FFF2-40B4-BE49-F238E27FC236}">
                        <a16:creationId xmlns:a16="http://schemas.microsoft.com/office/drawing/2014/main" id="{08D386FF-934F-4D9D-8566-DED4D8BDDD27}"/>
                      </a:ext>
                    </a:extLst>
                  </p:cNvPr>
                  <p:cNvSpPr/>
                  <p:nvPr/>
                </p:nvSpPr>
                <p:spPr bwMode="auto">
                  <a:xfrm flipH="1">
                    <a:off x="2030107" y="-44640"/>
                    <a:ext cx="1292359" cy="540412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3">
                          <a:lumMod val="60000"/>
                          <a:lumOff val="40000"/>
                        </a:schemeClr>
                      </a:gs>
                      <a:gs pos="50000">
                        <a:schemeClr val="accent3"/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77800" dist="152400" dir="2700000" algn="tl" rotWithShape="0">
                      <a:schemeClr val="accent3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kumimoji="1" lang="zh-CN" altLang="en-US" sz="1600" b="1" dirty="0">
                        <a:solidFill>
                          <a:srgbClr val="FFFFFF"/>
                        </a:solidFill>
                      </a:rPr>
                      <a:t>申请大学</a:t>
                    </a:r>
                  </a:p>
                </p:txBody>
              </p:sp>
            </p:grp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25616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ṡľïḑ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íṧlîďe">
            <a:extLst>
              <a:ext uri="{FF2B5EF4-FFF2-40B4-BE49-F238E27FC236}">
                <a16:creationId xmlns:a16="http://schemas.microsoft.com/office/drawing/2014/main" id="{DFD52094-98C0-4141-A04B-98B9DF4DFA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01481" y="2540001"/>
            <a:ext cx="6236603" cy="1643062"/>
          </a:xfrm>
        </p:spPr>
        <p:txBody>
          <a:bodyPr/>
          <a:lstStyle/>
          <a:p>
            <a:r>
              <a:rPr lang="en-GB" altLang="zh-CN" dirty="0">
                <a:latin typeface="+mn-lt"/>
                <a:ea typeface="+mn-ea"/>
                <a:cs typeface="+mn-ea"/>
                <a:sym typeface="+mn-lt"/>
              </a:rPr>
              <a:t>Thank you for </a:t>
            </a:r>
          </a:p>
          <a:p>
            <a:r>
              <a:rPr lang="en-GB" altLang="zh-CN" dirty="0">
                <a:latin typeface="+mn-lt"/>
                <a:ea typeface="+mn-ea"/>
                <a:cs typeface="+mn-ea"/>
                <a:sym typeface="+mn-lt"/>
              </a:rPr>
              <a:t>watching.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4654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ḷiḑ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śḻïḋé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342" y="3927598"/>
            <a:ext cx="4158342" cy="590931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两大课程介绍</a:t>
            </a:r>
          </a:p>
        </p:txBody>
      </p:sp>
      <p:sp>
        <p:nvSpPr>
          <p:cNvPr id="2" name="iṥľïḓe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3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iṩ1idè">
            <a:extLst>
              <a:ext uri="{FF2B5EF4-FFF2-40B4-BE49-F238E27FC236}">
                <a16:creationId xmlns:a16="http://schemas.microsoft.com/office/drawing/2014/main" id="{1F67515F-70EE-419B-8770-5735A84D6AB9}"/>
              </a:ext>
            </a:extLst>
          </p:cNvPr>
          <p:cNvSpPr txBox="1">
            <a:spLocks/>
          </p:cNvSpPr>
          <p:nvPr/>
        </p:nvSpPr>
        <p:spPr>
          <a:xfrm>
            <a:off x="856342" y="1416142"/>
            <a:ext cx="2293258" cy="175432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12000" dirty="0">
                <a:solidFill>
                  <a:schemeClr val="bg1">
                    <a:alpha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en-GB" sz="12000" dirty="0">
              <a:solidFill>
                <a:schemeClr val="bg1">
                  <a:alpha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4208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FE3A6-360F-4E05-9C13-8D99F1578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什么是</a:t>
            </a:r>
            <a:r>
              <a:rPr lang="en-US" altLang="zh-CN" dirty="0">
                <a:cs typeface="+mn-ea"/>
                <a:sym typeface="+mn-lt"/>
              </a:rPr>
              <a:t>IBDP</a:t>
            </a:r>
            <a:r>
              <a:rPr lang="zh-CN" altLang="en-US" dirty="0">
                <a:cs typeface="+mn-ea"/>
                <a:sym typeface="+mn-lt"/>
              </a:rPr>
              <a:t>课程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2818877-C27B-4EC2-9CF2-AF27FF9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252B495-96C2-44A4-8E09-91CA60DC8083}"/>
              </a:ext>
            </a:extLst>
          </p:cNvPr>
          <p:cNvGrpSpPr/>
          <p:nvPr/>
        </p:nvGrpSpPr>
        <p:grpSpPr>
          <a:xfrm>
            <a:off x="1518130" y="1756131"/>
            <a:ext cx="9143364" cy="3600000"/>
            <a:chOff x="1518130" y="1756131"/>
            <a:chExt cx="9143364" cy="3600000"/>
          </a:xfrm>
        </p:grpSpPr>
        <p:sp>
          <p:nvSpPr>
            <p:cNvPr id="5" name="ïSľïḑè">
              <a:extLst>
                <a:ext uri="{FF2B5EF4-FFF2-40B4-BE49-F238E27FC236}">
                  <a16:creationId xmlns:a16="http://schemas.microsoft.com/office/drawing/2014/main" id="{A609CFE9-439D-4804-BC1B-9AA131FD5B43}"/>
                </a:ext>
              </a:extLst>
            </p:cNvPr>
            <p:cNvSpPr/>
            <p:nvPr/>
          </p:nvSpPr>
          <p:spPr>
            <a:xfrm>
              <a:off x="8188066" y="2392963"/>
              <a:ext cx="2466678" cy="7875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kumimoji="1" lang="en-US" altLang="zh-CN" sz="1200" dirty="0">
                  <a:solidFill>
                    <a:schemeClr val="tx1"/>
                  </a:solidFill>
                </a:rPr>
                <a:t>Six subjects + TOK + EE + CAS</a:t>
              </a:r>
            </a:p>
            <a:p>
              <a:pPr>
                <a:lnSpc>
                  <a:spcPct val="130000"/>
                </a:lnSpc>
              </a:pPr>
              <a:r>
                <a:rPr kumimoji="1" lang="en-US" altLang="zh-CN" sz="1200" dirty="0">
                  <a:solidFill>
                    <a:schemeClr val="tx1"/>
                  </a:solidFill>
                </a:rPr>
                <a:t>6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门课程 </a:t>
              </a:r>
              <a:r>
                <a:rPr kumimoji="1" lang="en-US" altLang="zh-CN" sz="1200" dirty="0">
                  <a:solidFill>
                    <a:schemeClr val="tx1"/>
                  </a:solidFill>
                </a:rPr>
                <a:t>+ TOK + EE + CAS</a:t>
              </a:r>
            </a:p>
            <a:p>
              <a:pPr>
                <a:lnSpc>
                  <a:spcPct val="130000"/>
                </a:lnSpc>
              </a:pPr>
              <a:endParaRPr kumimoji="1" lang="en-US" altLang="zh-CN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ïṣḻiḍè">
              <a:extLst>
                <a:ext uri="{FF2B5EF4-FFF2-40B4-BE49-F238E27FC236}">
                  <a16:creationId xmlns:a16="http://schemas.microsoft.com/office/drawing/2014/main" id="{00D1EEE2-0479-4FDE-95BE-540C0BE84764}"/>
                </a:ext>
              </a:extLst>
            </p:cNvPr>
            <p:cNvGrpSpPr/>
            <p:nvPr/>
          </p:nvGrpSpPr>
          <p:grpSpPr>
            <a:xfrm>
              <a:off x="1518130" y="1756131"/>
              <a:ext cx="9143364" cy="3600000"/>
              <a:chOff x="1489555" y="1785131"/>
              <a:chExt cx="9143364" cy="3600000"/>
            </a:xfrm>
          </p:grpSpPr>
          <p:sp>
            <p:nvSpPr>
              <p:cNvPr id="7" name="íŝļíḋe">
                <a:extLst>
                  <a:ext uri="{FF2B5EF4-FFF2-40B4-BE49-F238E27FC236}">
                    <a16:creationId xmlns:a16="http://schemas.microsoft.com/office/drawing/2014/main" id="{83D2CE30-2D8B-4DE8-AB78-E00BED5A39F1}"/>
                  </a:ext>
                </a:extLst>
              </p:cNvPr>
              <p:cNvSpPr/>
              <p:nvPr/>
            </p:nvSpPr>
            <p:spPr>
              <a:xfrm>
                <a:off x="4252153" y="1785131"/>
                <a:ext cx="3600000" cy="3600000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î$ļîḑê">
                <a:extLst>
                  <a:ext uri="{FF2B5EF4-FFF2-40B4-BE49-F238E27FC236}">
                    <a16:creationId xmlns:a16="http://schemas.microsoft.com/office/drawing/2014/main" id="{D5332953-C112-459B-BC86-1A905ADD3808}"/>
                  </a:ext>
                </a:extLst>
              </p:cNvPr>
              <p:cNvSpPr/>
              <p:nvPr/>
            </p:nvSpPr>
            <p:spPr>
              <a:xfrm>
                <a:off x="4121909" y="4294480"/>
                <a:ext cx="738032" cy="74843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2</a:t>
                </a:r>
                <a:endParaRPr lang="zh-CN" altLang="en-US" sz="2400" dirty="0"/>
              </a:p>
            </p:txBody>
          </p:sp>
          <p:sp>
            <p:nvSpPr>
              <p:cNvPr id="9" name="îSliďé">
                <a:extLst>
                  <a:ext uri="{FF2B5EF4-FFF2-40B4-BE49-F238E27FC236}">
                    <a16:creationId xmlns:a16="http://schemas.microsoft.com/office/drawing/2014/main" id="{B6D27DD4-1BAC-44BD-A807-BEEF6D74D872}"/>
                  </a:ext>
                </a:extLst>
              </p:cNvPr>
              <p:cNvSpPr/>
              <p:nvPr/>
            </p:nvSpPr>
            <p:spPr>
              <a:xfrm>
                <a:off x="4121909" y="2245997"/>
                <a:ext cx="738032" cy="74843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1</a:t>
                </a:r>
                <a:endParaRPr lang="zh-CN" altLang="en-US" sz="2400" dirty="0"/>
              </a:p>
            </p:txBody>
          </p:sp>
          <p:sp>
            <p:nvSpPr>
              <p:cNvPr id="10" name="îṡlîḋe">
                <a:extLst>
                  <a:ext uri="{FF2B5EF4-FFF2-40B4-BE49-F238E27FC236}">
                    <a16:creationId xmlns:a16="http://schemas.microsoft.com/office/drawing/2014/main" id="{334DAF72-7784-4DC0-903E-7CF0A44C434E}"/>
                  </a:ext>
                </a:extLst>
              </p:cNvPr>
              <p:cNvSpPr/>
              <p:nvPr/>
            </p:nvSpPr>
            <p:spPr>
              <a:xfrm>
                <a:off x="7261516" y="2215167"/>
                <a:ext cx="738032" cy="74843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3</a:t>
                </a:r>
                <a:endParaRPr lang="zh-CN" altLang="en-US" sz="2400" dirty="0"/>
              </a:p>
            </p:txBody>
          </p:sp>
          <p:sp>
            <p:nvSpPr>
              <p:cNvPr id="11" name="iṣļïḑê">
                <a:extLst>
                  <a:ext uri="{FF2B5EF4-FFF2-40B4-BE49-F238E27FC236}">
                    <a16:creationId xmlns:a16="http://schemas.microsoft.com/office/drawing/2014/main" id="{EF77CCB3-0F0B-48EF-8DB1-AA09FF27CC12}"/>
                  </a:ext>
                </a:extLst>
              </p:cNvPr>
              <p:cNvSpPr/>
              <p:nvPr/>
            </p:nvSpPr>
            <p:spPr>
              <a:xfrm>
                <a:off x="7261516" y="4294480"/>
                <a:ext cx="738032" cy="74843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4</a:t>
                </a:r>
                <a:endParaRPr lang="zh-CN" altLang="en-US" sz="2400" dirty="0"/>
              </a:p>
            </p:txBody>
          </p:sp>
          <p:grpSp>
            <p:nvGrpSpPr>
              <p:cNvPr id="13" name="ïşlíḓê">
                <a:extLst>
                  <a:ext uri="{FF2B5EF4-FFF2-40B4-BE49-F238E27FC236}">
                    <a16:creationId xmlns:a16="http://schemas.microsoft.com/office/drawing/2014/main" id="{702ED6E2-CC04-49B2-8D94-0FB8F9D0883D}"/>
                  </a:ext>
                </a:extLst>
              </p:cNvPr>
              <p:cNvGrpSpPr/>
              <p:nvPr/>
            </p:nvGrpSpPr>
            <p:grpSpPr>
              <a:xfrm>
                <a:off x="1489555" y="2020803"/>
                <a:ext cx="2466679" cy="1554038"/>
                <a:chOff x="1432879" y="2298829"/>
                <a:chExt cx="1969193" cy="1203962"/>
              </a:xfrm>
            </p:grpSpPr>
            <p:sp>
              <p:nvSpPr>
                <p:cNvPr id="20" name="íṩľîḍé">
                  <a:extLst>
                    <a:ext uri="{FF2B5EF4-FFF2-40B4-BE49-F238E27FC236}">
                      <a16:creationId xmlns:a16="http://schemas.microsoft.com/office/drawing/2014/main" id="{AE372F26-DB41-4FA3-81C3-6C938DDA9B88}"/>
                    </a:ext>
                  </a:extLst>
                </p:cNvPr>
                <p:cNvSpPr/>
                <p:nvPr/>
              </p:nvSpPr>
              <p:spPr>
                <a:xfrm>
                  <a:off x="1543008" y="2298829"/>
                  <a:ext cx="1859064" cy="25793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noAutofit/>
                </a:bodyPr>
                <a:lstStyle/>
                <a:p>
                  <a:pPr algn="r"/>
                  <a:r>
                    <a:rPr kumimoji="1" lang="en-US" altLang="zh-CN" b="1" dirty="0">
                      <a:solidFill>
                        <a:schemeClr val="tx1"/>
                      </a:solidFill>
                    </a:rPr>
                    <a:t>First offered: 1968</a:t>
                  </a:r>
                </a:p>
              </p:txBody>
            </p:sp>
            <p:sp>
              <p:nvSpPr>
                <p:cNvPr id="21" name="iṧļíḑê">
                  <a:extLst>
                    <a:ext uri="{FF2B5EF4-FFF2-40B4-BE49-F238E27FC236}">
                      <a16:creationId xmlns:a16="http://schemas.microsoft.com/office/drawing/2014/main" id="{0949C485-74B6-4298-99CE-2AA4E7209806}"/>
                    </a:ext>
                  </a:extLst>
                </p:cNvPr>
                <p:cNvSpPr/>
                <p:nvPr/>
              </p:nvSpPr>
              <p:spPr>
                <a:xfrm>
                  <a:off x="1432879" y="2515242"/>
                  <a:ext cx="1969192" cy="98754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r">
                    <a:lnSpc>
                      <a:spcPct val="130000"/>
                    </a:lnSpc>
                  </a:pP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1968</a:t>
                  </a: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年开始实施，是由联合国教科文组织承认的国际文凭组织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IBO</a:t>
                  </a: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（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International Baccalaureate Organization</a:t>
                  </a: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）所设计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,</a:t>
                  </a: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获得世界各国大学的认可</a:t>
                  </a:r>
                </a:p>
              </p:txBody>
            </p:sp>
          </p:grpSp>
          <p:sp>
            <p:nvSpPr>
              <p:cNvPr id="18" name="îṣļïḓe">
                <a:extLst>
                  <a:ext uri="{FF2B5EF4-FFF2-40B4-BE49-F238E27FC236}">
                    <a16:creationId xmlns:a16="http://schemas.microsoft.com/office/drawing/2014/main" id="{1324CECD-049F-4EC1-9A49-5D8B675F9DF9}"/>
                  </a:ext>
                </a:extLst>
              </p:cNvPr>
              <p:cNvSpPr/>
              <p:nvPr/>
            </p:nvSpPr>
            <p:spPr>
              <a:xfrm>
                <a:off x="1501933" y="4232491"/>
                <a:ext cx="2455589" cy="9233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 algn="r"/>
                <a:r>
                  <a:rPr kumimoji="1" lang="es-ES" altLang="zh-CN" b="1" dirty="0">
                    <a:solidFill>
                      <a:schemeClr val="tx1"/>
                    </a:solidFill>
                  </a:rPr>
                  <a:t>Y10 (Pre-IB)</a:t>
                </a:r>
              </a:p>
              <a:p>
                <a:pPr algn="r"/>
                <a:r>
                  <a:rPr kumimoji="1" lang="es-ES" altLang="zh-CN" b="1" dirty="0">
                    <a:solidFill>
                      <a:schemeClr val="tx1"/>
                    </a:solidFill>
                  </a:rPr>
                  <a:t>Y11 (IB)</a:t>
                </a:r>
              </a:p>
              <a:p>
                <a:pPr algn="r"/>
                <a:r>
                  <a:rPr kumimoji="1" lang="es-ES" altLang="zh-CN" b="1" dirty="0">
                    <a:solidFill>
                      <a:schemeClr val="tx1"/>
                    </a:solidFill>
                  </a:rPr>
                  <a:t>Y12 (IB)</a:t>
                </a:r>
              </a:p>
            </p:txBody>
          </p:sp>
          <p:sp>
            <p:nvSpPr>
              <p:cNvPr id="15" name="íśļídê">
                <a:extLst>
                  <a:ext uri="{FF2B5EF4-FFF2-40B4-BE49-F238E27FC236}">
                    <a16:creationId xmlns:a16="http://schemas.microsoft.com/office/drawing/2014/main" id="{89FD5ABB-3D15-434F-BE37-0BEB4ECACEEF}"/>
                  </a:ext>
                </a:extLst>
              </p:cNvPr>
              <p:cNvSpPr/>
              <p:nvPr/>
            </p:nvSpPr>
            <p:spPr>
              <a:xfrm>
                <a:off x="8159491" y="4258386"/>
                <a:ext cx="124008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r>
                  <a:rPr kumimoji="1" lang="zh-CN" altLang="en-US" b="1" dirty="0">
                    <a:solidFill>
                      <a:schemeClr val="tx1"/>
                    </a:solidFill>
                  </a:rPr>
                  <a:t>考试</a:t>
                </a:r>
                <a:endParaRPr kumimoji="1" lang="en-US" altLang="zh-CN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îṩliḓê">
                <a:extLst>
                  <a:ext uri="{FF2B5EF4-FFF2-40B4-BE49-F238E27FC236}">
                    <a16:creationId xmlns:a16="http://schemas.microsoft.com/office/drawing/2014/main" id="{8C6EC848-3B44-4F19-B765-4C55E8F5891D}"/>
                  </a:ext>
                </a:extLst>
              </p:cNvPr>
              <p:cNvSpPr/>
              <p:nvPr/>
            </p:nvSpPr>
            <p:spPr>
              <a:xfrm>
                <a:off x="8166241" y="4515354"/>
                <a:ext cx="2466678" cy="3086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kumimoji="1" lang="en-US" altLang="zh-CN" sz="1200" dirty="0">
                    <a:solidFill>
                      <a:schemeClr val="tx1"/>
                    </a:solidFill>
                  </a:rPr>
                  <a:t>5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月大考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iśḻiḋe">
                <a:extLst>
                  <a:ext uri="{FF2B5EF4-FFF2-40B4-BE49-F238E27FC236}">
                    <a16:creationId xmlns:a16="http://schemas.microsoft.com/office/drawing/2014/main" id="{78813831-8E00-4FE4-AE11-CC2B6BBF049E}"/>
                  </a:ext>
                </a:extLst>
              </p:cNvPr>
              <p:cNvSpPr/>
              <p:nvPr/>
            </p:nvSpPr>
            <p:spPr>
              <a:xfrm>
                <a:off x="8159491" y="2132042"/>
                <a:ext cx="2010023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r>
                  <a:rPr kumimoji="1" lang="en-US" altLang="zh-CN" b="1" dirty="0">
                    <a:solidFill>
                      <a:schemeClr val="tx1"/>
                    </a:solidFill>
                  </a:rPr>
                  <a:t>Subjects </a:t>
                </a:r>
                <a:r>
                  <a:rPr kumimoji="1" lang="zh-CN" altLang="en-US" b="1" dirty="0">
                    <a:solidFill>
                      <a:schemeClr val="tx1"/>
                    </a:solidFill>
                  </a:rPr>
                  <a:t>课程</a:t>
                </a:r>
                <a:endParaRPr kumimoji="1" lang="en-US" altLang="zh-CN" b="1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2" name="Picture 2">
            <a:extLst>
              <a:ext uri="{FF2B5EF4-FFF2-40B4-BE49-F238E27FC236}">
                <a16:creationId xmlns:a16="http://schemas.microsoft.com/office/drawing/2014/main" id="{B7AD6E3D-94E1-4794-A406-70445AFC4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" t="5135" r="5878" b="5135"/>
          <a:stretch/>
        </p:blipFill>
        <p:spPr bwMode="auto">
          <a:xfrm>
            <a:off x="5003273" y="2436592"/>
            <a:ext cx="2185453" cy="2239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" descr="IB">
            <a:extLst>
              <a:ext uri="{FF2B5EF4-FFF2-40B4-BE49-F238E27FC236}">
                <a16:creationId xmlns:a16="http://schemas.microsoft.com/office/drawing/2014/main" id="{37D65243-CBA0-4753-BA01-801D0786E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176" y="393331"/>
            <a:ext cx="1302578" cy="127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4203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śľî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$ḷiḑè">
            <a:extLst>
              <a:ext uri="{FF2B5EF4-FFF2-40B4-BE49-F238E27FC236}">
                <a16:creationId xmlns:a16="http://schemas.microsoft.com/office/drawing/2014/main" id="{BFCCD4E5-C929-48BE-836A-0BC06B0B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IBDP Curriculum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课程介绍</a:t>
            </a:r>
          </a:p>
        </p:txBody>
      </p:sp>
      <p:sp>
        <p:nvSpPr>
          <p:cNvPr id="3" name="íṧḻîḓé">
            <a:extLst>
              <a:ext uri="{FF2B5EF4-FFF2-40B4-BE49-F238E27FC236}">
                <a16:creationId xmlns:a16="http://schemas.microsoft.com/office/drawing/2014/main" id="{970EA389-DFC0-4FF3-967E-3B2733A2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5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AutoShape 2" descr="概述图册">
            <a:extLst>
              <a:ext uri="{FF2B5EF4-FFF2-40B4-BE49-F238E27FC236}">
                <a16:creationId xmlns:a16="http://schemas.microsoft.com/office/drawing/2014/main" id="{742095FC-F07D-43D9-A115-D35262190B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AutoShape 4" descr="概述图册">
            <a:extLst>
              <a:ext uri="{FF2B5EF4-FFF2-40B4-BE49-F238E27FC236}">
                <a16:creationId xmlns:a16="http://schemas.microsoft.com/office/drawing/2014/main" id="{DB5B738E-0595-49E9-BDD5-05A8090D0B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1030" name="Picture 6" descr="IB">
            <a:extLst>
              <a:ext uri="{FF2B5EF4-FFF2-40B4-BE49-F238E27FC236}">
                <a16:creationId xmlns:a16="http://schemas.microsoft.com/office/drawing/2014/main" id="{755E1FC9-4B56-4466-8564-6012EBDE1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176" y="393331"/>
            <a:ext cx="1302578" cy="127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4A1CC22-273D-4CCA-88DD-966C74FA5459}"/>
              </a:ext>
            </a:extLst>
          </p:cNvPr>
          <p:cNvSpPr/>
          <p:nvPr/>
        </p:nvSpPr>
        <p:spPr>
          <a:xfrm>
            <a:off x="813655" y="1095831"/>
            <a:ext cx="6768752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99CC"/>
                </a:solidFill>
                <a:cs typeface="+mn-ea"/>
                <a:sym typeface="+mn-lt"/>
              </a:rPr>
              <a:t>Group 1: Language and literature  </a:t>
            </a:r>
            <a:r>
              <a:rPr lang="zh-CN" altLang="en-US" sz="1600" dirty="0">
                <a:solidFill>
                  <a:srgbClr val="0099CC"/>
                </a:solidFill>
                <a:cs typeface="+mn-ea"/>
                <a:sym typeface="+mn-lt"/>
              </a:rPr>
              <a:t>语言与文学</a:t>
            </a:r>
            <a:endParaRPr lang="en-US" altLang="zh-CN" sz="1600" dirty="0">
              <a:solidFill>
                <a:srgbClr val="0099CC"/>
              </a:solidFill>
              <a:cs typeface="+mn-ea"/>
              <a:sym typeface="+mn-lt"/>
            </a:endParaRPr>
          </a:p>
          <a:p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English A HL/SL, Chinese A HL/SL 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（英文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/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中文）</a:t>
            </a:r>
            <a:endParaRPr lang="en-US" altLang="zh-CN" sz="1600" dirty="0">
              <a:solidFill>
                <a:prstClr val="black"/>
              </a:solidFill>
              <a:cs typeface="+mn-ea"/>
              <a:sym typeface="+mn-lt"/>
            </a:endParaRPr>
          </a:p>
          <a:p>
            <a:endParaRPr lang="en-US" altLang="zh-CN" sz="1600" dirty="0">
              <a:solidFill>
                <a:srgbClr val="F79646">
                  <a:lumMod val="75000"/>
                </a:srgbClr>
              </a:solidFill>
              <a:cs typeface="+mn-ea"/>
              <a:sym typeface="+mn-lt"/>
            </a:endParaRPr>
          </a:p>
          <a:p>
            <a:r>
              <a:rPr lang="en-US" altLang="zh-CN" sz="2000" b="1" dirty="0">
                <a:solidFill>
                  <a:srgbClr val="0099CC"/>
                </a:solidFill>
                <a:cs typeface="+mn-ea"/>
                <a:sym typeface="+mn-lt"/>
              </a:rPr>
              <a:t>Group 2: Language acquisition  </a:t>
            </a:r>
            <a:r>
              <a:rPr lang="zh-CN" altLang="en-US" sz="1600" dirty="0">
                <a:solidFill>
                  <a:srgbClr val="0099CC"/>
                </a:solidFill>
                <a:cs typeface="+mn-ea"/>
                <a:sym typeface="+mn-lt"/>
              </a:rPr>
              <a:t>语言习得</a:t>
            </a:r>
            <a:endParaRPr lang="en-US" altLang="zh-CN" sz="1600" dirty="0">
              <a:solidFill>
                <a:srgbClr val="0099CC"/>
              </a:solidFill>
              <a:cs typeface="+mn-ea"/>
              <a:sym typeface="+mn-lt"/>
            </a:endParaRPr>
          </a:p>
          <a:p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English B HL/SL, Chinese B HL/SL 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（英文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/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中文）</a:t>
            </a:r>
            <a:endParaRPr lang="en-US" altLang="zh-CN" sz="1600" dirty="0">
              <a:solidFill>
                <a:prstClr val="black"/>
              </a:solidFill>
              <a:cs typeface="+mn-ea"/>
              <a:sym typeface="+mn-lt"/>
            </a:endParaRPr>
          </a:p>
          <a:p>
            <a:endParaRPr lang="en-US" altLang="zh-CN" sz="1600" dirty="0">
              <a:solidFill>
                <a:srgbClr val="F79646">
                  <a:lumMod val="75000"/>
                </a:srgbClr>
              </a:solidFill>
              <a:cs typeface="+mn-ea"/>
              <a:sym typeface="+mn-lt"/>
            </a:endParaRPr>
          </a:p>
          <a:p>
            <a:r>
              <a:rPr lang="en-US" altLang="zh-CN" sz="2000" b="1" dirty="0">
                <a:solidFill>
                  <a:srgbClr val="0099CC"/>
                </a:solidFill>
                <a:cs typeface="+mn-ea"/>
                <a:sym typeface="+mn-lt"/>
              </a:rPr>
              <a:t>Group 3: Individuals and societies  </a:t>
            </a:r>
            <a:r>
              <a:rPr lang="zh-CN" altLang="en-US" sz="1600" dirty="0">
                <a:solidFill>
                  <a:srgbClr val="0099CC"/>
                </a:solidFill>
                <a:cs typeface="+mn-ea"/>
                <a:sym typeface="+mn-lt"/>
              </a:rPr>
              <a:t>个体与社会</a:t>
            </a:r>
            <a:endParaRPr lang="en-US" altLang="zh-CN" sz="1600" dirty="0">
              <a:solidFill>
                <a:srgbClr val="0099CC"/>
              </a:solidFill>
              <a:cs typeface="+mn-ea"/>
              <a:sym typeface="+mn-lt"/>
            </a:endParaRPr>
          </a:p>
          <a:p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Economics HL/SL, Business Management HL/SL 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（经济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/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商管）</a:t>
            </a:r>
            <a:endParaRPr lang="en-US" altLang="zh-CN" sz="1600" dirty="0">
              <a:solidFill>
                <a:prstClr val="black"/>
              </a:solidFill>
              <a:cs typeface="+mn-ea"/>
              <a:sym typeface="+mn-lt"/>
            </a:endParaRPr>
          </a:p>
          <a:p>
            <a:endParaRPr lang="en-US" altLang="zh-CN" sz="1600" dirty="0">
              <a:solidFill>
                <a:srgbClr val="F79646">
                  <a:lumMod val="75000"/>
                </a:srgbClr>
              </a:solidFill>
              <a:cs typeface="+mn-ea"/>
              <a:sym typeface="+mn-lt"/>
            </a:endParaRPr>
          </a:p>
          <a:p>
            <a:r>
              <a:rPr lang="en-US" altLang="zh-CN" sz="2000" b="1" dirty="0">
                <a:solidFill>
                  <a:srgbClr val="0099CC"/>
                </a:solidFill>
                <a:cs typeface="+mn-ea"/>
                <a:sym typeface="+mn-lt"/>
              </a:rPr>
              <a:t>Group 4: Sciences  </a:t>
            </a:r>
            <a:r>
              <a:rPr lang="zh-CN" altLang="en-US" sz="1600" dirty="0">
                <a:solidFill>
                  <a:srgbClr val="0099CC"/>
                </a:solidFill>
                <a:cs typeface="+mn-ea"/>
                <a:sym typeface="+mn-lt"/>
              </a:rPr>
              <a:t>科学学科</a:t>
            </a:r>
            <a:endParaRPr lang="en-US" altLang="zh-CN" sz="1600" dirty="0">
              <a:solidFill>
                <a:srgbClr val="0099CC"/>
              </a:solidFill>
              <a:cs typeface="+mn-ea"/>
              <a:sym typeface="+mn-lt"/>
            </a:endParaRPr>
          </a:p>
          <a:p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Physics HL/SL, Chemistry HL/SL, Biology HL/SL 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（物理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/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化学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/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生物）</a:t>
            </a:r>
            <a:endParaRPr lang="en-US" altLang="zh-CN" sz="1600" dirty="0">
              <a:solidFill>
                <a:prstClr val="black"/>
              </a:solidFill>
              <a:cs typeface="+mn-ea"/>
              <a:sym typeface="+mn-lt"/>
            </a:endParaRPr>
          </a:p>
          <a:p>
            <a:endParaRPr lang="en-US" altLang="zh-CN" sz="1600" dirty="0">
              <a:solidFill>
                <a:prstClr val="black"/>
              </a:solidFill>
              <a:cs typeface="+mn-ea"/>
              <a:sym typeface="+mn-lt"/>
            </a:endParaRPr>
          </a:p>
          <a:p>
            <a:r>
              <a:rPr lang="en-US" altLang="zh-CN" sz="2000" b="1" dirty="0">
                <a:solidFill>
                  <a:srgbClr val="0099CC"/>
                </a:solidFill>
                <a:cs typeface="+mn-ea"/>
                <a:sym typeface="+mn-lt"/>
              </a:rPr>
              <a:t>Group 5: Mathematics  </a:t>
            </a:r>
            <a:r>
              <a:rPr lang="zh-CN" altLang="en-US" sz="1600" dirty="0">
                <a:solidFill>
                  <a:srgbClr val="0099CC"/>
                </a:solidFill>
                <a:cs typeface="+mn-ea"/>
                <a:sym typeface="+mn-lt"/>
              </a:rPr>
              <a:t>数学</a:t>
            </a:r>
            <a:endParaRPr lang="en-US" altLang="zh-CN" sz="1600" dirty="0">
              <a:solidFill>
                <a:srgbClr val="0099CC"/>
              </a:solidFill>
              <a:cs typeface="+mn-ea"/>
              <a:sym typeface="+mn-lt"/>
            </a:endParaRPr>
          </a:p>
          <a:p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Mathematics HL/SL 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（数学）</a:t>
            </a:r>
            <a:endParaRPr lang="en-US" altLang="zh-CN" sz="1600" dirty="0">
              <a:solidFill>
                <a:prstClr val="black"/>
              </a:solidFill>
              <a:cs typeface="+mn-ea"/>
              <a:sym typeface="+mn-lt"/>
            </a:endParaRPr>
          </a:p>
          <a:p>
            <a:endParaRPr lang="en-US" altLang="zh-CN" sz="1600" dirty="0">
              <a:solidFill>
                <a:prstClr val="black"/>
              </a:solidFill>
              <a:cs typeface="+mn-ea"/>
              <a:sym typeface="+mn-lt"/>
            </a:endParaRPr>
          </a:p>
          <a:p>
            <a:r>
              <a:rPr lang="en-US" altLang="zh-CN" sz="2000" b="1" dirty="0">
                <a:solidFill>
                  <a:srgbClr val="0099CC"/>
                </a:solidFill>
                <a:cs typeface="+mn-ea"/>
                <a:sym typeface="+mn-lt"/>
              </a:rPr>
              <a:t>Group 6: The Arts and Electives  </a:t>
            </a:r>
            <a:r>
              <a:rPr lang="zh-CN" altLang="en-US" sz="1600" dirty="0">
                <a:solidFill>
                  <a:srgbClr val="0099CC"/>
                </a:solidFill>
                <a:cs typeface="+mn-ea"/>
                <a:sym typeface="+mn-lt"/>
              </a:rPr>
              <a:t>艺术与选修</a:t>
            </a:r>
            <a:endParaRPr lang="en-US" altLang="zh-CN" sz="1600" dirty="0">
              <a:solidFill>
                <a:srgbClr val="0099CC"/>
              </a:solidFill>
              <a:cs typeface="+mn-ea"/>
              <a:sym typeface="+mn-lt"/>
            </a:endParaRPr>
          </a:p>
          <a:p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Visual arts HL/SL, Music HL/SL, German ab, Japanese ab, Spanish ab, or an additional science HL/SL (from Group 4)  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（视觉艺术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/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音乐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/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德语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/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日语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/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西班牙语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/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从第四组再选一门课）</a:t>
            </a:r>
            <a:endParaRPr lang="en-US" altLang="zh-CN" sz="16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0" name="十角星 3">
            <a:extLst>
              <a:ext uri="{FF2B5EF4-FFF2-40B4-BE49-F238E27FC236}">
                <a16:creationId xmlns:a16="http://schemas.microsoft.com/office/drawing/2014/main" id="{CABD4796-2608-4031-99AE-630A4D91E57B}"/>
              </a:ext>
            </a:extLst>
          </p:cNvPr>
          <p:cNvSpPr/>
          <p:nvPr/>
        </p:nvSpPr>
        <p:spPr>
          <a:xfrm>
            <a:off x="7918512" y="1449100"/>
            <a:ext cx="1152128" cy="1152128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FFFFFF"/>
                </a:solidFill>
                <a:cs typeface="+mn-ea"/>
                <a:sym typeface="+mn-lt"/>
              </a:rPr>
              <a:t>42</a:t>
            </a:r>
            <a:endParaRPr lang="zh-CN" altLang="en-US" sz="36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FD078343-851F-43A8-AE3B-B7D121988273}"/>
              </a:ext>
            </a:extLst>
          </p:cNvPr>
          <p:cNvSpPr txBox="1"/>
          <p:nvPr/>
        </p:nvSpPr>
        <p:spPr>
          <a:xfrm>
            <a:off x="7805279" y="3056618"/>
            <a:ext cx="230374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ctr" fontAlgn="base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ü"/>
              <a:defRPr/>
            </a:pPr>
            <a:r>
              <a:rPr lang="en-US" dirty="0">
                <a:solidFill>
                  <a:srgbClr val="000000"/>
                </a:solidFill>
                <a:cs typeface="+mn-ea"/>
                <a:sym typeface="+mn-lt"/>
              </a:rPr>
              <a:t>Take 6 S</a:t>
            </a:r>
            <a:r>
              <a:rPr lang="en-US" altLang="zh-CN" dirty="0">
                <a:solidFill>
                  <a:srgbClr val="000000"/>
                </a:solidFill>
                <a:cs typeface="+mn-ea"/>
                <a:sym typeface="+mn-lt"/>
              </a:rPr>
              <a:t>ubjects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cs typeface="+mn-ea"/>
                <a:sym typeface="+mn-lt"/>
              </a:rPr>
              <a:t>Score: 1-7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E49358F-65B7-421C-B7DE-4A9965B1D9FC}"/>
              </a:ext>
            </a:extLst>
          </p:cNvPr>
          <p:cNvSpPr txBox="1"/>
          <p:nvPr/>
        </p:nvSpPr>
        <p:spPr>
          <a:xfrm>
            <a:off x="8314556" y="3665765"/>
            <a:ext cx="2303747" cy="2031325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x-none" dirty="0">
              <a:solidFill>
                <a:srgbClr val="000000"/>
              </a:solidFill>
              <a:cs typeface="+mn-ea"/>
              <a:sym typeface="+mn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0000"/>
                </a:solidFill>
                <a:cs typeface="+mn-ea"/>
                <a:sym typeface="+mn-lt"/>
              </a:rPr>
              <a:t>3 </a:t>
            </a:r>
            <a:r>
              <a:rPr lang="zh-CN" altLang="en-US" b="1" dirty="0">
                <a:solidFill>
                  <a:srgbClr val="000000"/>
                </a:solidFill>
                <a:cs typeface="+mn-ea"/>
                <a:sym typeface="+mn-lt"/>
              </a:rPr>
              <a:t>高阶</a:t>
            </a:r>
            <a:r>
              <a:rPr lang="en-US" altLang="zh-CN" b="1" dirty="0">
                <a:solidFill>
                  <a:srgbClr val="000000"/>
                </a:solidFill>
                <a:cs typeface="+mn-ea"/>
                <a:sym typeface="+mn-lt"/>
              </a:rPr>
              <a:t>+3 </a:t>
            </a:r>
            <a:r>
              <a:rPr lang="zh-CN" altLang="en-US" b="1" dirty="0">
                <a:solidFill>
                  <a:srgbClr val="000000"/>
                </a:solidFill>
                <a:cs typeface="+mn-ea"/>
                <a:sym typeface="+mn-lt"/>
              </a:rPr>
              <a:t>标阶</a:t>
            </a:r>
            <a:endParaRPr lang="en-US" altLang="zh-CN" b="1" dirty="0">
              <a:solidFill>
                <a:srgbClr val="000000"/>
              </a:solidFill>
              <a:cs typeface="+mn-ea"/>
              <a:sym typeface="+mn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000000"/>
              </a:solidFill>
              <a:cs typeface="+mn-ea"/>
              <a:sym typeface="+mn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0000"/>
                </a:solidFill>
                <a:cs typeface="+mn-ea"/>
                <a:sym typeface="+mn-lt"/>
              </a:rPr>
              <a:t>TOK+EE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000000"/>
              </a:solidFill>
              <a:cs typeface="+mn-ea"/>
              <a:sym typeface="+mn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0000"/>
                </a:solidFill>
                <a:cs typeface="+mn-ea"/>
                <a:sym typeface="+mn-lt"/>
              </a:rPr>
              <a:t>CAS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x-none" dirty="0">
              <a:solidFill>
                <a:srgbClr val="000000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996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A95BC-4BC5-467A-BE7A-B647AC645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IBDP Curriculum </a:t>
            </a:r>
            <a:r>
              <a:rPr lang="zh-CN" altLang="en-US" dirty="0">
                <a:cs typeface="+mn-ea"/>
                <a:sym typeface="+mn-lt"/>
              </a:rPr>
              <a:t>课程介绍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9216DB5-0F12-4BF9-A6C7-11240BB6A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íśļîḑé">
            <a:extLst>
              <a:ext uri="{FF2B5EF4-FFF2-40B4-BE49-F238E27FC236}">
                <a16:creationId xmlns:a16="http://schemas.microsoft.com/office/drawing/2014/main" id="{80E7CFA5-5CF5-40E2-A13D-5E56C55E0070}"/>
              </a:ext>
            </a:extLst>
          </p:cNvPr>
          <p:cNvSpPr txBox="1">
            <a:spLocks/>
          </p:cNvSpPr>
          <p:nvPr/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zh-CN" altLang="en-US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F65B630-C7FF-41C0-9923-C5E5E29EED81}" type="slidenum">
              <a:rPr lang="en-US" altLang="zh-CN" smtClean="0"/>
              <a:pPr/>
              <a:t>6</a:t>
            </a:fld>
            <a:endParaRPr lang="zh-CN" altLang="en-US"/>
          </a:p>
        </p:txBody>
      </p:sp>
      <p:grpSp>
        <p:nvGrpSpPr>
          <p:cNvPr id="5" name="îš1íḑè">
            <a:extLst>
              <a:ext uri="{FF2B5EF4-FFF2-40B4-BE49-F238E27FC236}">
                <a16:creationId xmlns:a16="http://schemas.microsoft.com/office/drawing/2014/main" id="{4925A6BA-97E5-41DB-BA77-7212668EA461}"/>
              </a:ext>
            </a:extLst>
          </p:cNvPr>
          <p:cNvGrpSpPr/>
          <p:nvPr/>
        </p:nvGrpSpPr>
        <p:grpSpPr>
          <a:xfrm>
            <a:off x="660400" y="1163784"/>
            <a:ext cx="10858500" cy="4562782"/>
            <a:chOff x="660400" y="1163784"/>
            <a:chExt cx="10858500" cy="4562782"/>
          </a:xfrm>
        </p:grpSpPr>
        <p:sp>
          <p:nvSpPr>
            <p:cNvPr id="6" name="í$ḷiḍe">
              <a:extLst>
                <a:ext uri="{FF2B5EF4-FFF2-40B4-BE49-F238E27FC236}">
                  <a16:creationId xmlns:a16="http://schemas.microsoft.com/office/drawing/2014/main" id="{531199EF-79EC-41F6-A486-2F60BB4D6764}"/>
                </a:ext>
              </a:extLst>
            </p:cNvPr>
            <p:cNvSpPr txBox="1"/>
            <p:nvPr/>
          </p:nvSpPr>
          <p:spPr>
            <a:xfrm>
              <a:off x="660400" y="1163784"/>
              <a:ext cx="108585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 defTabSz="913765">
                <a:buSzPct val="25000"/>
                <a:defRPr/>
              </a:pPr>
              <a:r>
                <a:rPr lang="en-US" altLang="zh-CN" sz="3200" b="1" dirty="0">
                  <a:solidFill>
                    <a:schemeClr val="accent1"/>
                  </a:solidFill>
                </a:rPr>
                <a:t>IBDP Curriculum </a:t>
              </a:r>
              <a:r>
                <a:rPr lang="zh-CN" altLang="en-US" sz="3200" b="1" dirty="0">
                  <a:solidFill>
                    <a:schemeClr val="accent1"/>
                  </a:solidFill>
                </a:rPr>
                <a:t>课程介绍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grpSp>
          <p:nvGrpSpPr>
            <p:cNvPr id="7" name="íŝļîḑê">
              <a:extLst>
                <a:ext uri="{FF2B5EF4-FFF2-40B4-BE49-F238E27FC236}">
                  <a16:creationId xmlns:a16="http://schemas.microsoft.com/office/drawing/2014/main" id="{947DA530-E7DE-4B02-9679-32E21D950E1F}"/>
                </a:ext>
              </a:extLst>
            </p:cNvPr>
            <p:cNvGrpSpPr/>
            <p:nvPr/>
          </p:nvGrpSpPr>
          <p:grpSpPr>
            <a:xfrm>
              <a:off x="943809" y="1934028"/>
              <a:ext cx="10548444" cy="3792538"/>
              <a:chOff x="943809" y="1934028"/>
              <a:chExt cx="10548444" cy="3792538"/>
            </a:xfrm>
          </p:grpSpPr>
          <p:grpSp>
            <p:nvGrpSpPr>
              <p:cNvPr id="8" name="îSļïďè">
                <a:extLst>
                  <a:ext uri="{FF2B5EF4-FFF2-40B4-BE49-F238E27FC236}">
                    <a16:creationId xmlns:a16="http://schemas.microsoft.com/office/drawing/2014/main" id="{C49E4938-7417-4FAE-B2C2-2E69D7B73696}"/>
                  </a:ext>
                </a:extLst>
              </p:cNvPr>
              <p:cNvGrpSpPr/>
              <p:nvPr/>
            </p:nvGrpSpPr>
            <p:grpSpPr>
              <a:xfrm>
                <a:off x="4319612" y="1934028"/>
                <a:ext cx="4456112" cy="3792538"/>
                <a:chOff x="3870326" y="1905000"/>
                <a:chExt cx="4456112" cy="3792538"/>
              </a:xfrm>
            </p:grpSpPr>
            <p:grpSp>
              <p:nvGrpSpPr>
                <p:cNvPr id="21" name="íšľídê">
                  <a:extLst>
                    <a:ext uri="{FF2B5EF4-FFF2-40B4-BE49-F238E27FC236}">
                      <a16:creationId xmlns:a16="http://schemas.microsoft.com/office/drawing/2014/main" id="{505FF55C-7E5C-422D-9E8C-9AA3213CB255}"/>
                    </a:ext>
                  </a:extLst>
                </p:cNvPr>
                <p:cNvGrpSpPr/>
                <p:nvPr/>
              </p:nvGrpSpPr>
              <p:grpSpPr>
                <a:xfrm>
                  <a:off x="3870326" y="1905000"/>
                  <a:ext cx="4456112" cy="3792538"/>
                  <a:chOff x="3870326" y="1905000"/>
                  <a:chExt cx="4456112" cy="3792538"/>
                </a:xfrm>
              </p:grpSpPr>
              <p:sp>
                <p:nvSpPr>
                  <p:cNvPr id="25" name="îSlidé">
                    <a:extLst>
                      <a:ext uri="{FF2B5EF4-FFF2-40B4-BE49-F238E27FC236}">
                        <a16:creationId xmlns:a16="http://schemas.microsoft.com/office/drawing/2014/main" id="{EBB65EB5-16B0-4571-8490-A2C5F70619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16776" y="3290888"/>
                    <a:ext cx="1588" cy="1588"/>
                  </a:xfrm>
                  <a:prstGeom prst="rect">
                    <a:avLst/>
                  </a:prstGeom>
                  <a:solidFill>
                    <a:srgbClr val="44444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ïSļiḓe">
                    <a:extLst>
                      <a:ext uri="{FF2B5EF4-FFF2-40B4-BE49-F238E27FC236}">
                        <a16:creationId xmlns:a16="http://schemas.microsoft.com/office/drawing/2014/main" id="{B6B1E86C-84ED-4B4E-97FA-7C68494939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16451" y="1905000"/>
                    <a:ext cx="2597150" cy="2770188"/>
                  </a:xfrm>
                  <a:custGeom>
                    <a:avLst/>
                    <a:gdLst>
                      <a:gd name="T0" fmla="*/ 525 w 688"/>
                      <a:gd name="T1" fmla="*/ 306 h 734"/>
                      <a:gd name="T2" fmla="*/ 688 w 688"/>
                      <a:gd name="T3" fmla="*/ 366 h 734"/>
                      <a:gd name="T4" fmla="*/ 536 w 688"/>
                      <a:gd name="T5" fmla="*/ 109 h 734"/>
                      <a:gd name="T6" fmla="*/ 250 w 688"/>
                      <a:gd name="T7" fmla="*/ 109 h 734"/>
                      <a:gd name="T8" fmla="*/ 19 w 688"/>
                      <a:gd name="T9" fmla="*/ 497 h 734"/>
                      <a:gd name="T10" fmla="*/ 19 w 688"/>
                      <a:gd name="T11" fmla="*/ 497 h 734"/>
                      <a:gd name="T12" fmla="*/ 62 w 688"/>
                      <a:gd name="T13" fmla="*/ 669 h 734"/>
                      <a:gd name="T14" fmla="*/ 192 w 688"/>
                      <a:gd name="T15" fmla="*/ 734 h 734"/>
                      <a:gd name="T16" fmla="*/ 395 w 688"/>
                      <a:gd name="T17" fmla="*/ 392 h 734"/>
                      <a:gd name="T18" fmla="*/ 525 w 688"/>
                      <a:gd name="T19" fmla="*/ 306 h 7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88" h="734">
                        <a:moveTo>
                          <a:pt x="525" y="306"/>
                        </a:moveTo>
                        <a:cubicBezTo>
                          <a:pt x="641" y="298"/>
                          <a:pt x="682" y="357"/>
                          <a:pt x="688" y="366"/>
                        </a:cubicBezTo>
                        <a:cubicBezTo>
                          <a:pt x="536" y="109"/>
                          <a:pt x="536" y="109"/>
                          <a:pt x="536" y="109"/>
                        </a:cubicBezTo>
                        <a:cubicBezTo>
                          <a:pt x="471" y="0"/>
                          <a:pt x="314" y="0"/>
                          <a:pt x="250" y="109"/>
                        </a:cubicBezTo>
                        <a:cubicBezTo>
                          <a:pt x="19" y="497"/>
                          <a:pt x="19" y="497"/>
                          <a:pt x="19" y="497"/>
                        </a:cubicBezTo>
                        <a:cubicBezTo>
                          <a:pt x="19" y="497"/>
                          <a:pt x="19" y="497"/>
                          <a:pt x="19" y="497"/>
                        </a:cubicBezTo>
                        <a:cubicBezTo>
                          <a:pt x="19" y="497"/>
                          <a:pt x="0" y="605"/>
                          <a:pt x="62" y="669"/>
                        </a:cubicBezTo>
                        <a:cubicBezTo>
                          <a:pt x="121" y="728"/>
                          <a:pt x="192" y="734"/>
                          <a:pt x="192" y="734"/>
                        </a:cubicBezTo>
                        <a:cubicBezTo>
                          <a:pt x="395" y="392"/>
                          <a:pt x="395" y="392"/>
                          <a:pt x="395" y="392"/>
                        </a:cubicBezTo>
                        <a:cubicBezTo>
                          <a:pt x="395" y="392"/>
                          <a:pt x="436" y="313"/>
                          <a:pt x="525" y="306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71000">
                        <a:schemeClr val="accent1"/>
                      </a:gs>
                    </a:gsLst>
                    <a:lin ang="18900000" scaled="1"/>
                    <a:tileRect/>
                  </a:gradFill>
                  <a:ln>
                    <a:noFill/>
                  </a:ln>
                  <a:effectLst>
                    <a:outerShdw blurRad="177800" dist="152400" dir="2700000" algn="tl" rotWithShape="0">
                      <a:schemeClr val="accent1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noFill/>
                    </a:endParaRPr>
                  </a:p>
                </p:txBody>
              </p:sp>
              <p:sp>
                <p:nvSpPr>
                  <p:cNvPr id="27" name="ïSḻíḋê">
                    <a:extLst>
                      <a:ext uri="{FF2B5EF4-FFF2-40B4-BE49-F238E27FC236}">
                        <a16:creationId xmlns:a16="http://schemas.microsoft.com/office/drawing/2014/main" id="{51E524C1-BDC3-40F3-A6B3-3356521D3F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70326" y="3781425"/>
                    <a:ext cx="3100388" cy="1916113"/>
                  </a:xfrm>
                  <a:custGeom>
                    <a:avLst/>
                    <a:gdLst>
                      <a:gd name="T0" fmla="*/ 217 w 822"/>
                      <a:gd name="T1" fmla="*/ 0 h 508"/>
                      <a:gd name="T2" fmla="*/ 66 w 822"/>
                      <a:gd name="T3" fmla="*/ 257 h 508"/>
                      <a:gd name="T4" fmla="*/ 209 w 822"/>
                      <a:gd name="T5" fmla="*/ 508 h 508"/>
                      <a:gd name="T6" fmla="*/ 591 w 822"/>
                      <a:gd name="T7" fmla="*/ 508 h 508"/>
                      <a:gd name="T8" fmla="*/ 652 w 822"/>
                      <a:gd name="T9" fmla="*/ 508 h 508"/>
                      <a:gd name="T10" fmla="*/ 787 w 822"/>
                      <a:gd name="T11" fmla="*/ 405 h 508"/>
                      <a:gd name="T12" fmla="*/ 795 w 822"/>
                      <a:gd name="T13" fmla="*/ 237 h 508"/>
                      <a:gd name="T14" fmla="*/ 593 w 822"/>
                      <a:gd name="T15" fmla="*/ 237 h 508"/>
                      <a:gd name="T16" fmla="*/ 390 w 822"/>
                      <a:gd name="T17" fmla="*/ 237 h 508"/>
                      <a:gd name="T18" fmla="*/ 260 w 822"/>
                      <a:gd name="T19" fmla="*/ 172 h 508"/>
                      <a:gd name="T20" fmla="*/ 217 w 822"/>
                      <a:gd name="T21" fmla="*/ 0 h 5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822" h="508">
                        <a:moveTo>
                          <a:pt x="217" y="0"/>
                        </a:moveTo>
                        <a:cubicBezTo>
                          <a:pt x="66" y="257"/>
                          <a:pt x="66" y="257"/>
                          <a:pt x="66" y="257"/>
                        </a:cubicBezTo>
                        <a:cubicBezTo>
                          <a:pt x="0" y="367"/>
                          <a:pt x="80" y="508"/>
                          <a:pt x="209" y="508"/>
                        </a:cubicBezTo>
                        <a:cubicBezTo>
                          <a:pt x="591" y="508"/>
                          <a:pt x="591" y="508"/>
                          <a:pt x="591" y="508"/>
                        </a:cubicBezTo>
                        <a:cubicBezTo>
                          <a:pt x="652" y="508"/>
                          <a:pt x="652" y="508"/>
                          <a:pt x="652" y="508"/>
                        </a:cubicBezTo>
                        <a:cubicBezTo>
                          <a:pt x="652" y="508"/>
                          <a:pt x="744" y="493"/>
                          <a:pt x="787" y="405"/>
                        </a:cubicBezTo>
                        <a:cubicBezTo>
                          <a:pt x="822" y="334"/>
                          <a:pt x="795" y="237"/>
                          <a:pt x="795" y="237"/>
                        </a:cubicBezTo>
                        <a:cubicBezTo>
                          <a:pt x="593" y="237"/>
                          <a:pt x="593" y="237"/>
                          <a:pt x="593" y="237"/>
                        </a:cubicBezTo>
                        <a:cubicBezTo>
                          <a:pt x="390" y="237"/>
                          <a:pt x="390" y="237"/>
                          <a:pt x="390" y="237"/>
                        </a:cubicBezTo>
                        <a:cubicBezTo>
                          <a:pt x="390" y="237"/>
                          <a:pt x="319" y="231"/>
                          <a:pt x="260" y="172"/>
                        </a:cubicBezTo>
                        <a:cubicBezTo>
                          <a:pt x="198" y="108"/>
                          <a:pt x="217" y="0"/>
                          <a:pt x="217" y="0"/>
                        </a:cubicBezTo>
                      </a:path>
                    </a:pathLst>
                  </a:custGeom>
                  <a:gradFill flip="none" rotWithShape="1">
                    <a:gsLst>
                      <a:gs pos="29000">
                        <a:schemeClr val="accent1">
                          <a:lumMod val="60000"/>
                          <a:lumOff val="40000"/>
                        </a:schemeClr>
                      </a:gs>
                      <a:gs pos="89000">
                        <a:schemeClr val="accent1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  <a:effectLst>
                    <a:outerShdw blurRad="177800" dist="152400" dir="2700000" algn="tl" rotWithShape="0">
                      <a:schemeClr val="accent1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noFill/>
                    </a:endParaRPr>
                  </a:p>
                </p:txBody>
              </p:sp>
              <p:sp>
                <p:nvSpPr>
                  <p:cNvPr id="28" name="íṧļîdè">
                    <a:extLst>
                      <a:ext uri="{FF2B5EF4-FFF2-40B4-BE49-F238E27FC236}">
                        <a16:creationId xmlns:a16="http://schemas.microsoft.com/office/drawing/2014/main" id="{DC00AF10-F715-4D22-90AB-236196B369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07113" y="3030538"/>
                    <a:ext cx="2219325" cy="2667000"/>
                  </a:xfrm>
                  <a:custGeom>
                    <a:avLst/>
                    <a:gdLst>
                      <a:gd name="T0" fmla="*/ 523 w 588"/>
                      <a:gd name="T1" fmla="*/ 456 h 707"/>
                      <a:gd name="T2" fmla="*/ 294 w 588"/>
                      <a:gd name="T3" fmla="*/ 69 h 707"/>
                      <a:gd name="T4" fmla="*/ 294 w 588"/>
                      <a:gd name="T5" fmla="*/ 69 h 707"/>
                      <a:gd name="T6" fmla="*/ 294 w 588"/>
                      <a:gd name="T7" fmla="*/ 69 h 707"/>
                      <a:gd name="T8" fmla="*/ 294 w 588"/>
                      <a:gd name="T9" fmla="*/ 69 h 707"/>
                      <a:gd name="T10" fmla="*/ 293 w 588"/>
                      <a:gd name="T11" fmla="*/ 68 h 707"/>
                      <a:gd name="T12" fmla="*/ 130 w 588"/>
                      <a:gd name="T13" fmla="*/ 8 h 707"/>
                      <a:gd name="T14" fmla="*/ 0 w 588"/>
                      <a:gd name="T15" fmla="*/ 94 h 707"/>
                      <a:gd name="T16" fmla="*/ 202 w 588"/>
                      <a:gd name="T17" fmla="*/ 436 h 707"/>
                      <a:gd name="T18" fmla="*/ 194 w 588"/>
                      <a:gd name="T19" fmla="*/ 604 h 707"/>
                      <a:gd name="T20" fmla="*/ 59 w 588"/>
                      <a:gd name="T21" fmla="*/ 707 h 707"/>
                      <a:gd name="T22" fmla="*/ 380 w 588"/>
                      <a:gd name="T23" fmla="*/ 707 h 707"/>
                      <a:gd name="T24" fmla="*/ 523 w 588"/>
                      <a:gd name="T25" fmla="*/ 456 h 7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588" h="707">
                        <a:moveTo>
                          <a:pt x="523" y="456"/>
                        </a:moveTo>
                        <a:cubicBezTo>
                          <a:pt x="294" y="69"/>
                          <a:pt x="294" y="69"/>
                          <a:pt x="294" y="69"/>
                        </a:cubicBezTo>
                        <a:cubicBezTo>
                          <a:pt x="294" y="69"/>
                          <a:pt x="294" y="69"/>
                          <a:pt x="294" y="69"/>
                        </a:cubicBezTo>
                        <a:cubicBezTo>
                          <a:pt x="294" y="69"/>
                          <a:pt x="294" y="69"/>
                          <a:pt x="294" y="69"/>
                        </a:cubicBezTo>
                        <a:cubicBezTo>
                          <a:pt x="294" y="69"/>
                          <a:pt x="294" y="69"/>
                          <a:pt x="294" y="69"/>
                        </a:cubicBezTo>
                        <a:cubicBezTo>
                          <a:pt x="293" y="68"/>
                          <a:pt x="293" y="68"/>
                          <a:pt x="293" y="68"/>
                        </a:cubicBezTo>
                        <a:cubicBezTo>
                          <a:pt x="287" y="59"/>
                          <a:pt x="246" y="0"/>
                          <a:pt x="130" y="8"/>
                        </a:cubicBezTo>
                        <a:cubicBezTo>
                          <a:pt x="41" y="15"/>
                          <a:pt x="0" y="94"/>
                          <a:pt x="0" y="94"/>
                        </a:cubicBezTo>
                        <a:cubicBezTo>
                          <a:pt x="202" y="436"/>
                          <a:pt x="202" y="436"/>
                          <a:pt x="202" y="436"/>
                        </a:cubicBezTo>
                        <a:cubicBezTo>
                          <a:pt x="202" y="436"/>
                          <a:pt x="229" y="533"/>
                          <a:pt x="194" y="604"/>
                        </a:cubicBezTo>
                        <a:cubicBezTo>
                          <a:pt x="151" y="692"/>
                          <a:pt x="59" y="707"/>
                          <a:pt x="59" y="707"/>
                        </a:cubicBezTo>
                        <a:cubicBezTo>
                          <a:pt x="380" y="707"/>
                          <a:pt x="380" y="707"/>
                          <a:pt x="380" y="707"/>
                        </a:cubicBezTo>
                        <a:cubicBezTo>
                          <a:pt x="509" y="707"/>
                          <a:pt x="588" y="566"/>
                          <a:pt x="523" y="456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">
                        <a:schemeClr val="accent1">
                          <a:lumMod val="60000"/>
                          <a:lumOff val="40000"/>
                        </a:schemeClr>
                      </a:gs>
                      <a:gs pos="89000">
                        <a:schemeClr val="accent1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outerShdw blurRad="177800" dist="152400" dir="2700000" algn="tl" rotWithShape="0">
                      <a:schemeClr val="accent1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>
                      <a:noFill/>
                    </a:endParaRPr>
                  </a:p>
                </p:txBody>
              </p:sp>
            </p:grpSp>
            <p:sp>
              <p:nvSpPr>
                <p:cNvPr id="22" name="iŝ1îdé">
                  <a:extLst>
                    <a:ext uri="{FF2B5EF4-FFF2-40B4-BE49-F238E27FC236}">
                      <a16:creationId xmlns:a16="http://schemas.microsoft.com/office/drawing/2014/main" id="{87AD412E-1F65-4B66-9FF6-13415728BF83}"/>
                    </a:ext>
                  </a:extLst>
                </p:cNvPr>
                <p:cNvSpPr/>
                <p:nvPr/>
              </p:nvSpPr>
              <p:spPr>
                <a:xfrm>
                  <a:off x="5521290" y="4940714"/>
                  <a:ext cx="1344624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kumimoji="1" lang="en-US" altLang="zh-CN" sz="1600" b="1" dirty="0">
                      <a:solidFill>
                        <a:srgbClr val="FFFFFF"/>
                      </a:solidFill>
                    </a:rPr>
                    <a:t>Extended essay</a:t>
                  </a:r>
                </a:p>
              </p:txBody>
            </p:sp>
            <p:sp>
              <p:nvSpPr>
                <p:cNvPr id="23" name="iş1iḑè">
                  <a:extLst>
                    <a:ext uri="{FF2B5EF4-FFF2-40B4-BE49-F238E27FC236}">
                      <a16:creationId xmlns:a16="http://schemas.microsoft.com/office/drawing/2014/main" id="{EAE8776A-44DD-46D2-8642-5E619FEFFFC5}"/>
                    </a:ext>
                  </a:extLst>
                </p:cNvPr>
                <p:cNvSpPr/>
                <p:nvPr/>
              </p:nvSpPr>
              <p:spPr>
                <a:xfrm rot="18041037">
                  <a:off x="4726023" y="3222713"/>
                  <a:ext cx="1279485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kumimoji="1" lang="en-US" altLang="zh-CN" sz="1600" b="1" dirty="0">
                      <a:solidFill>
                        <a:srgbClr val="FFFFFF"/>
                      </a:solidFill>
                    </a:rPr>
                    <a:t>Theory of knowledge</a:t>
                  </a:r>
                </a:p>
              </p:txBody>
            </p:sp>
            <p:sp>
              <p:nvSpPr>
                <p:cNvPr id="24" name="ïsļiḓé">
                  <a:extLst>
                    <a:ext uri="{FF2B5EF4-FFF2-40B4-BE49-F238E27FC236}">
                      <a16:creationId xmlns:a16="http://schemas.microsoft.com/office/drawing/2014/main" id="{BBE88094-5440-46EB-9B53-24BA5D03EA35}"/>
                    </a:ext>
                  </a:extLst>
                </p:cNvPr>
                <p:cNvSpPr/>
                <p:nvPr/>
              </p:nvSpPr>
              <p:spPr>
                <a:xfrm rot="3545954">
                  <a:off x="6471966" y="3566537"/>
                  <a:ext cx="1167627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kumimoji="1" lang="en-US" altLang="zh-CN" sz="1600" b="1" dirty="0">
                      <a:solidFill>
                        <a:srgbClr val="FFFFFF"/>
                      </a:solidFill>
                    </a:rPr>
                    <a:t>Creativity Activity</a:t>
                  </a:r>
                </a:p>
                <a:p>
                  <a:r>
                    <a:rPr kumimoji="1" lang="en-US" altLang="zh-CN" sz="1600" b="1" dirty="0">
                      <a:solidFill>
                        <a:srgbClr val="FFFFFF"/>
                      </a:solidFill>
                    </a:rPr>
                    <a:t>Service</a:t>
                  </a:r>
                </a:p>
              </p:txBody>
            </p:sp>
          </p:grpSp>
          <p:grpSp>
            <p:nvGrpSpPr>
              <p:cNvPr id="9" name="íṥlîďê">
                <a:extLst>
                  <a:ext uri="{FF2B5EF4-FFF2-40B4-BE49-F238E27FC236}">
                    <a16:creationId xmlns:a16="http://schemas.microsoft.com/office/drawing/2014/main" id="{61EACF3A-365C-4431-8C3F-58AF65FD1F0B}"/>
                  </a:ext>
                </a:extLst>
              </p:cNvPr>
              <p:cNvGrpSpPr/>
              <p:nvPr/>
            </p:nvGrpSpPr>
            <p:grpSpPr>
              <a:xfrm>
                <a:off x="1199481" y="2208877"/>
                <a:ext cx="3677771" cy="1393651"/>
                <a:chOff x="314487" y="2409048"/>
                <a:chExt cx="3677771" cy="1393651"/>
              </a:xfrm>
            </p:grpSpPr>
            <p:sp>
              <p:nvSpPr>
                <p:cNvPr id="18" name="îşļíďè">
                  <a:extLst>
                    <a:ext uri="{FF2B5EF4-FFF2-40B4-BE49-F238E27FC236}">
                      <a16:creationId xmlns:a16="http://schemas.microsoft.com/office/drawing/2014/main" id="{D896A1C5-FD12-431B-91DB-67A58F78A546}"/>
                    </a:ext>
                  </a:extLst>
                </p:cNvPr>
                <p:cNvSpPr/>
                <p:nvPr/>
              </p:nvSpPr>
              <p:spPr>
                <a:xfrm>
                  <a:off x="314487" y="2409048"/>
                  <a:ext cx="3356910" cy="7721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b" anchorCtr="0">
                  <a:spAutoFit/>
                </a:bodyPr>
                <a:lstStyle/>
                <a:p>
                  <a:pPr algn="ctr"/>
                  <a:r>
                    <a:rPr kumimoji="1" lang="en-US" altLang="zh-CN" b="1" dirty="0">
                      <a:solidFill>
                        <a:schemeClr val="tx1"/>
                      </a:solidFill>
                    </a:rPr>
                    <a:t>Theory of knowledge(TOK)</a:t>
                  </a:r>
                </a:p>
                <a:p>
                  <a:pPr algn="ctr"/>
                  <a:r>
                    <a:rPr kumimoji="1" lang="zh-CN" altLang="en-US" b="1" dirty="0">
                      <a:solidFill>
                        <a:schemeClr val="tx1"/>
                      </a:solidFill>
                    </a:rPr>
                    <a:t>知识理论</a:t>
                  </a:r>
                </a:p>
              </p:txBody>
            </p:sp>
            <p:sp>
              <p:nvSpPr>
                <p:cNvPr id="19" name="işḻïdè">
                  <a:extLst>
                    <a:ext uri="{FF2B5EF4-FFF2-40B4-BE49-F238E27FC236}">
                      <a16:creationId xmlns:a16="http://schemas.microsoft.com/office/drawing/2014/main" id="{8DD1ABAF-2B61-47C0-8AEE-2BB4FDA16001}"/>
                    </a:ext>
                  </a:extLst>
                </p:cNvPr>
                <p:cNvSpPr/>
                <p:nvPr/>
              </p:nvSpPr>
              <p:spPr>
                <a:xfrm>
                  <a:off x="660400" y="3129400"/>
                  <a:ext cx="3072891" cy="6732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t" anchorCtr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TOK is assessed through an oral presentation and a 1,600 word essay.</a:t>
                  </a:r>
                </a:p>
              </p:txBody>
            </p:sp>
            <p:sp>
              <p:nvSpPr>
                <p:cNvPr id="20" name="îs1ïdê">
                  <a:extLst>
                    <a:ext uri="{FF2B5EF4-FFF2-40B4-BE49-F238E27FC236}">
                      <a16:creationId xmlns:a16="http://schemas.microsoft.com/office/drawing/2014/main" id="{3C4B556E-1B5B-422D-AF95-F95786F43024}"/>
                    </a:ext>
                  </a:extLst>
                </p:cNvPr>
                <p:cNvSpPr txBox="1"/>
                <p:nvPr/>
              </p:nvSpPr>
              <p:spPr>
                <a:xfrm>
                  <a:off x="3236923" y="2709767"/>
                  <a:ext cx="755335" cy="707886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0">
                  <a:spAutoFit/>
                </a:bodyPr>
                <a:lstStyle/>
                <a:p>
                  <a:pPr algn="r"/>
                  <a:r>
                    <a:rPr kumimoji="1" lang="en-US" altLang="zh-CN" sz="4000" b="1" dirty="0">
                      <a:solidFill>
                        <a:schemeClr val="accent1"/>
                      </a:solidFill>
                    </a:rPr>
                    <a:t>01</a:t>
                  </a:r>
                  <a:endParaRPr kumimoji="1" lang="zh-CN" altLang="en-US" sz="4000" b="1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0" name="işľîḍe">
                <a:extLst>
                  <a:ext uri="{FF2B5EF4-FFF2-40B4-BE49-F238E27FC236}">
                    <a16:creationId xmlns:a16="http://schemas.microsoft.com/office/drawing/2014/main" id="{3A692CA6-4760-4EBD-A41A-C3CA0C3231DA}"/>
                  </a:ext>
                </a:extLst>
              </p:cNvPr>
              <p:cNvGrpSpPr/>
              <p:nvPr/>
            </p:nvGrpSpPr>
            <p:grpSpPr>
              <a:xfrm>
                <a:off x="943809" y="4007012"/>
                <a:ext cx="3310784" cy="1698030"/>
                <a:chOff x="-6815915" y="3527230"/>
                <a:chExt cx="3310784" cy="1698030"/>
              </a:xfrm>
            </p:grpSpPr>
            <p:sp>
              <p:nvSpPr>
                <p:cNvPr id="15" name="íśḻiḋé">
                  <a:extLst>
                    <a:ext uri="{FF2B5EF4-FFF2-40B4-BE49-F238E27FC236}">
                      <a16:creationId xmlns:a16="http://schemas.microsoft.com/office/drawing/2014/main" id="{2A04656B-7EC6-414C-BBA6-6DD91E4845B6}"/>
                    </a:ext>
                  </a:extLst>
                </p:cNvPr>
                <p:cNvSpPr/>
                <p:nvPr/>
              </p:nvSpPr>
              <p:spPr>
                <a:xfrm>
                  <a:off x="-6815915" y="3527230"/>
                  <a:ext cx="2920999" cy="7721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b" anchorCtr="0">
                  <a:spAutoFit/>
                </a:bodyPr>
                <a:lstStyle/>
                <a:p>
                  <a:pPr algn="ctr"/>
                  <a:r>
                    <a:rPr kumimoji="1" lang="en-US" altLang="zh-CN" b="1" dirty="0">
                      <a:solidFill>
                        <a:schemeClr val="tx1"/>
                      </a:solidFill>
                    </a:rPr>
                    <a:t>Extended essay(EE)</a:t>
                  </a:r>
                </a:p>
                <a:p>
                  <a:pPr algn="ctr"/>
                  <a:r>
                    <a:rPr kumimoji="1" lang="zh-CN" altLang="en-US" b="1" dirty="0">
                      <a:solidFill>
                        <a:schemeClr val="tx1"/>
                      </a:solidFill>
                    </a:rPr>
                    <a:t>专题论文</a:t>
                  </a:r>
                </a:p>
              </p:txBody>
            </p:sp>
            <p:sp>
              <p:nvSpPr>
                <p:cNvPr id="16" name="iṣḷide">
                  <a:extLst>
                    <a:ext uri="{FF2B5EF4-FFF2-40B4-BE49-F238E27FC236}">
                      <a16:creationId xmlns:a16="http://schemas.microsoft.com/office/drawing/2014/main" id="{A7BB2CB9-879C-4780-8D20-0E7432CE1494}"/>
                    </a:ext>
                  </a:extLst>
                </p:cNvPr>
                <p:cNvSpPr/>
                <p:nvPr/>
              </p:nvSpPr>
              <p:spPr>
                <a:xfrm>
                  <a:off x="-6716798" y="4311896"/>
                  <a:ext cx="3072891" cy="9133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t" anchorCtr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EE is an independent, self-directed piece of research, finishing with a 4,000-word paper.</a:t>
                  </a:r>
                </a:p>
              </p:txBody>
            </p:sp>
            <p:sp>
              <p:nvSpPr>
                <p:cNvPr id="17" name="iŝ1îďé">
                  <a:extLst>
                    <a:ext uri="{FF2B5EF4-FFF2-40B4-BE49-F238E27FC236}">
                      <a16:creationId xmlns:a16="http://schemas.microsoft.com/office/drawing/2014/main" id="{FA0D34F4-A253-45AA-A5FB-620BED072976}"/>
                    </a:ext>
                  </a:extLst>
                </p:cNvPr>
                <p:cNvSpPr txBox="1"/>
                <p:nvPr/>
              </p:nvSpPr>
              <p:spPr>
                <a:xfrm>
                  <a:off x="-4260466" y="3763728"/>
                  <a:ext cx="755335" cy="707886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0">
                  <a:spAutoFit/>
                </a:bodyPr>
                <a:lstStyle/>
                <a:p>
                  <a:pPr algn="r"/>
                  <a:r>
                    <a:rPr kumimoji="1" lang="en-US" altLang="zh-CN" sz="4000" b="1" dirty="0">
                      <a:solidFill>
                        <a:schemeClr val="accent1"/>
                      </a:solidFill>
                    </a:rPr>
                    <a:t>02</a:t>
                  </a:r>
                  <a:endParaRPr kumimoji="1" lang="zh-CN" altLang="en-US" sz="4000" b="1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1" name="ís1íḍé">
                <a:extLst>
                  <a:ext uri="{FF2B5EF4-FFF2-40B4-BE49-F238E27FC236}">
                    <a16:creationId xmlns:a16="http://schemas.microsoft.com/office/drawing/2014/main" id="{8F86C79E-A613-46AB-8C3F-D32333ED959A}"/>
                  </a:ext>
                </a:extLst>
              </p:cNvPr>
              <p:cNvGrpSpPr/>
              <p:nvPr/>
            </p:nvGrpSpPr>
            <p:grpSpPr>
              <a:xfrm>
                <a:off x="7725060" y="2601537"/>
                <a:ext cx="3767193" cy="1897645"/>
                <a:chOff x="7625158" y="713465"/>
                <a:chExt cx="3767193" cy="1897645"/>
              </a:xfrm>
            </p:grpSpPr>
            <p:sp>
              <p:nvSpPr>
                <p:cNvPr id="12" name="îṩľíḍê">
                  <a:extLst>
                    <a:ext uri="{FF2B5EF4-FFF2-40B4-BE49-F238E27FC236}">
                      <a16:creationId xmlns:a16="http://schemas.microsoft.com/office/drawing/2014/main" id="{FD9C00BC-0818-47C9-A659-D8D26293A5F3}"/>
                    </a:ext>
                  </a:extLst>
                </p:cNvPr>
                <p:cNvSpPr/>
                <p:nvPr/>
              </p:nvSpPr>
              <p:spPr>
                <a:xfrm>
                  <a:off x="7625158" y="713465"/>
                  <a:ext cx="3767193" cy="7721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b" anchorCtr="0">
                  <a:spAutoFit/>
                </a:bodyPr>
                <a:lstStyle/>
                <a:p>
                  <a:pPr algn="ctr"/>
                  <a:r>
                    <a:rPr kumimoji="1" lang="en-US" altLang="zh-CN" b="1" dirty="0">
                      <a:solidFill>
                        <a:schemeClr val="tx1"/>
                      </a:solidFill>
                    </a:rPr>
                    <a:t>Creativity, Activity, Service(CAS)</a:t>
                  </a:r>
                </a:p>
                <a:p>
                  <a:pPr algn="ctr"/>
                  <a:r>
                    <a:rPr kumimoji="1" lang="zh-CN" altLang="en-US" b="1" dirty="0">
                      <a:solidFill>
                        <a:schemeClr val="tx1"/>
                      </a:solidFill>
                    </a:rPr>
                    <a:t>创造、活动与服务</a:t>
                  </a:r>
                </a:p>
              </p:txBody>
            </p:sp>
            <p:sp>
              <p:nvSpPr>
                <p:cNvPr id="13" name="íSľîdé">
                  <a:extLst>
                    <a:ext uri="{FF2B5EF4-FFF2-40B4-BE49-F238E27FC236}">
                      <a16:creationId xmlns:a16="http://schemas.microsoft.com/office/drawing/2014/main" id="{0453C2FC-D1C6-4453-AA44-4B29E845F260}"/>
                    </a:ext>
                  </a:extLst>
                </p:cNvPr>
                <p:cNvSpPr/>
                <p:nvPr/>
              </p:nvSpPr>
              <p:spPr>
                <a:xfrm>
                  <a:off x="8229148" y="1457680"/>
                  <a:ext cx="3072891" cy="115343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t" anchorCtr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CAS is one of the three essential elements that every student must complete as part of the Diploma </a:t>
                  </a:r>
                  <a:r>
                    <a:rPr kumimoji="1" lang="en-US" altLang="zh-CN" sz="1200" dirty="0" err="1">
                      <a:solidFill>
                        <a:schemeClr val="tx1"/>
                      </a:solidFill>
                    </a:rPr>
                    <a:t>Programme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 (DP).</a:t>
                  </a:r>
                </a:p>
              </p:txBody>
            </p:sp>
            <p:sp>
              <p:nvSpPr>
                <p:cNvPr id="14" name="íSļíḑé">
                  <a:extLst>
                    <a:ext uri="{FF2B5EF4-FFF2-40B4-BE49-F238E27FC236}">
                      <a16:creationId xmlns:a16="http://schemas.microsoft.com/office/drawing/2014/main" id="{AE838CA7-A29E-466A-A5B4-D769AA68D940}"/>
                    </a:ext>
                  </a:extLst>
                </p:cNvPr>
                <p:cNvSpPr txBox="1"/>
                <p:nvPr/>
              </p:nvSpPr>
              <p:spPr>
                <a:xfrm>
                  <a:off x="10546704" y="1237791"/>
                  <a:ext cx="755335" cy="707886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0">
                  <a:spAutoFit/>
                </a:bodyPr>
                <a:lstStyle/>
                <a:p>
                  <a:pPr algn="r"/>
                  <a:r>
                    <a:rPr kumimoji="1" lang="en-US" altLang="zh-CN" sz="4000" b="1" dirty="0">
                      <a:solidFill>
                        <a:schemeClr val="accent1"/>
                      </a:solidFill>
                    </a:rPr>
                    <a:t>03</a:t>
                  </a:r>
                  <a:endParaRPr kumimoji="1" lang="zh-CN" altLang="en-US" sz="4000" b="1" dirty="0">
                    <a:solidFill>
                      <a:schemeClr val="accent1"/>
                    </a:solidFill>
                  </a:endParaRPr>
                </a:p>
              </p:txBody>
            </p:sp>
          </p:grpSp>
        </p:grpSp>
      </p:grpSp>
      <p:pic>
        <p:nvPicPr>
          <p:cNvPr id="31" name="Picture 6" descr="IB">
            <a:extLst>
              <a:ext uri="{FF2B5EF4-FFF2-40B4-BE49-F238E27FC236}">
                <a16:creationId xmlns:a16="http://schemas.microsoft.com/office/drawing/2014/main" id="{2A57629D-38EF-4179-A8DC-9C2039A14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176" y="393331"/>
            <a:ext cx="1302578" cy="127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5053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CDF20-9399-42DF-9B87-7A103D89A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IBDP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开设课程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B2FCDF9-57EB-4123-BF2A-6C711CE8E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7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9EA8C1B-FCBE-4F99-BC77-71E346F122A3}"/>
              </a:ext>
            </a:extLst>
          </p:cNvPr>
          <p:cNvGrpSpPr/>
          <p:nvPr/>
        </p:nvGrpSpPr>
        <p:grpSpPr>
          <a:xfrm>
            <a:off x="0" y="1"/>
            <a:ext cx="12191999" cy="6857999"/>
            <a:chOff x="0" y="1"/>
            <a:chExt cx="12191999" cy="6857999"/>
          </a:xfrm>
        </p:grpSpPr>
        <p:grpSp>
          <p:nvGrpSpPr>
            <p:cNvPr id="5" name="isļïďé">
              <a:extLst>
                <a:ext uri="{FF2B5EF4-FFF2-40B4-BE49-F238E27FC236}">
                  <a16:creationId xmlns:a16="http://schemas.microsoft.com/office/drawing/2014/main" id="{92027D87-4E4D-4733-B06F-100882708F6F}"/>
                </a:ext>
              </a:extLst>
            </p:cNvPr>
            <p:cNvGrpSpPr/>
            <p:nvPr/>
          </p:nvGrpSpPr>
          <p:grpSpPr>
            <a:xfrm>
              <a:off x="0" y="1"/>
              <a:ext cx="12191999" cy="6857999"/>
              <a:chOff x="0" y="1"/>
              <a:chExt cx="12191999" cy="6857999"/>
            </a:xfrm>
          </p:grpSpPr>
          <p:sp>
            <p:nvSpPr>
              <p:cNvPr id="37" name="iS1ïdê">
                <a:extLst>
                  <a:ext uri="{FF2B5EF4-FFF2-40B4-BE49-F238E27FC236}">
                    <a16:creationId xmlns:a16="http://schemas.microsoft.com/office/drawing/2014/main" id="{B83FEE2F-09CD-4425-B36A-806007C6F839}"/>
                  </a:ext>
                </a:extLst>
              </p:cNvPr>
              <p:cNvSpPr/>
              <p:nvPr/>
            </p:nvSpPr>
            <p:spPr>
              <a:xfrm>
                <a:off x="0" y="1"/>
                <a:ext cx="1867559" cy="1866898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îṧļîďè">
                <a:extLst>
                  <a:ext uri="{FF2B5EF4-FFF2-40B4-BE49-F238E27FC236}">
                    <a16:creationId xmlns:a16="http://schemas.microsoft.com/office/drawing/2014/main" id="{9E935442-A146-4CDD-BB7F-191FED25F590}"/>
                  </a:ext>
                </a:extLst>
              </p:cNvPr>
              <p:cNvSpPr/>
              <p:nvPr/>
            </p:nvSpPr>
            <p:spPr>
              <a:xfrm>
                <a:off x="11188699" y="5855055"/>
                <a:ext cx="1003300" cy="1002945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ïṥļïḓê">
              <a:extLst>
                <a:ext uri="{FF2B5EF4-FFF2-40B4-BE49-F238E27FC236}">
                  <a16:creationId xmlns:a16="http://schemas.microsoft.com/office/drawing/2014/main" id="{51CB2331-28C9-43A8-B21C-507532166613}"/>
                </a:ext>
              </a:extLst>
            </p:cNvPr>
            <p:cNvGrpSpPr/>
            <p:nvPr/>
          </p:nvGrpSpPr>
          <p:grpSpPr>
            <a:xfrm>
              <a:off x="660399" y="1157968"/>
              <a:ext cx="10858500" cy="3552284"/>
              <a:chOff x="660399" y="1157968"/>
              <a:chExt cx="10858500" cy="3552284"/>
            </a:xfrm>
          </p:grpSpPr>
          <p:sp>
            <p:nvSpPr>
              <p:cNvPr id="7" name="iṧľíḓe">
                <a:extLst>
                  <a:ext uri="{FF2B5EF4-FFF2-40B4-BE49-F238E27FC236}">
                    <a16:creationId xmlns:a16="http://schemas.microsoft.com/office/drawing/2014/main" id="{97A0E722-39AA-4FE2-95F3-07805B8FE596}"/>
                  </a:ext>
                </a:extLst>
              </p:cNvPr>
              <p:cNvSpPr/>
              <p:nvPr/>
            </p:nvSpPr>
            <p:spPr>
              <a:xfrm>
                <a:off x="3198498" y="1157968"/>
                <a:ext cx="5658954" cy="1015663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6000" b="1" dirty="0">
                    <a:cs typeface="+mn-ea"/>
                    <a:sym typeface="+mn-lt"/>
                  </a:rPr>
                  <a:t>IBDP </a:t>
                </a:r>
                <a:r>
                  <a:rPr lang="zh-CN" altLang="en-US" sz="6000" b="1" dirty="0">
                    <a:cs typeface="+mn-ea"/>
                    <a:sym typeface="+mn-lt"/>
                  </a:rPr>
                  <a:t>开设课程</a:t>
                </a:r>
                <a:endParaRPr lang="en-US" altLang="zh-CN" sz="6000" b="1" dirty="0">
                  <a:cs typeface="+mn-ea"/>
                  <a:sym typeface="+mn-lt"/>
                </a:endParaRPr>
              </a:p>
            </p:txBody>
          </p:sp>
          <p:grpSp>
            <p:nvGrpSpPr>
              <p:cNvPr id="8" name="iṡļiḋe">
                <a:extLst>
                  <a:ext uri="{FF2B5EF4-FFF2-40B4-BE49-F238E27FC236}">
                    <a16:creationId xmlns:a16="http://schemas.microsoft.com/office/drawing/2014/main" id="{230761F4-7C1F-46A8-B114-4C3C31791EA5}"/>
                  </a:ext>
                </a:extLst>
              </p:cNvPr>
              <p:cNvGrpSpPr/>
              <p:nvPr/>
            </p:nvGrpSpPr>
            <p:grpSpPr>
              <a:xfrm>
                <a:off x="660399" y="2647259"/>
                <a:ext cx="10858500" cy="2062993"/>
                <a:chOff x="660399" y="2647259"/>
                <a:chExt cx="10858500" cy="2062993"/>
              </a:xfrm>
            </p:grpSpPr>
            <p:grpSp>
              <p:nvGrpSpPr>
                <p:cNvPr id="9" name="íṣ1îḑè">
                  <a:extLst>
                    <a:ext uri="{FF2B5EF4-FFF2-40B4-BE49-F238E27FC236}">
                      <a16:creationId xmlns:a16="http://schemas.microsoft.com/office/drawing/2014/main" id="{54D9E0E9-DE15-4514-815D-1EDD39D555DC}"/>
                    </a:ext>
                  </a:extLst>
                </p:cNvPr>
                <p:cNvGrpSpPr/>
                <p:nvPr/>
              </p:nvGrpSpPr>
              <p:grpSpPr>
                <a:xfrm>
                  <a:off x="660399" y="2647259"/>
                  <a:ext cx="5328302" cy="870515"/>
                  <a:chOff x="3230308" y="1772210"/>
                  <a:chExt cx="8172798" cy="805856"/>
                </a:xfrm>
              </p:grpSpPr>
              <p:sp>
                <p:nvSpPr>
                  <p:cNvPr id="31" name="íšḷídé">
                    <a:extLst>
                      <a:ext uri="{FF2B5EF4-FFF2-40B4-BE49-F238E27FC236}">
                        <a16:creationId xmlns:a16="http://schemas.microsoft.com/office/drawing/2014/main" id="{B29527E7-3CC0-4944-A4D4-5C16A509F4C1}"/>
                      </a:ext>
                    </a:extLst>
                  </p:cNvPr>
                  <p:cNvSpPr/>
                  <p:nvPr/>
                </p:nvSpPr>
                <p:spPr>
                  <a:xfrm>
                    <a:off x="3230308" y="1772210"/>
                    <a:ext cx="8162487" cy="805856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2" name="ïṡļïḓé">
                    <a:extLst>
                      <a:ext uri="{FF2B5EF4-FFF2-40B4-BE49-F238E27FC236}">
                        <a16:creationId xmlns:a16="http://schemas.microsoft.com/office/drawing/2014/main" id="{2676FF09-F601-4FC5-8F25-F9EDC0474C08}"/>
                      </a:ext>
                    </a:extLst>
                  </p:cNvPr>
                  <p:cNvSpPr txBox="1"/>
                  <p:nvPr/>
                </p:nvSpPr>
                <p:spPr>
                  <a:xfrm>
                    <a:off x="3450272" y="1859385"/>
                    <a:ext cx="860721" cy="543808"/>
                  </a:xfrm>
                  <a:prstGeom prst="rect">
                    <a:avLst/>
                  </a:prstGeom>
                  <a:noFill/>
                </p:spPr>
                <p:txBody>
                  <a:bodyPr wrap="none" lIns="108000" tIns="108000" rIns="108000" bIns="108000" rtlCol="0" anchor="b" anchorCtr="1">
                    <a:spAutoFit/>
                  </a:bodyPr>
                  <a:lstStyle/>
                  <a:p>
                    <a:pPr algn="ctr"/>
                    <a:r>
                      <a:rPr kumimoji="1" lang="en-US" altLang="zh-CN" sz="2400" b="1" dirty="0">
                        <a:cs typeface="+mn-ea"/>
                        <a:sym typeface="+mn-lt"/>
                      </a:rPr>
                      <a:t>01</a:t>
                    </a:r>
                    <a:endParaRPr kumimoji="1" lang="zh-CN" altLang="en-US" sz="2400" b="1" dirty="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" name="iṧlïďê">
                    <a:extLst>
                      <a:ext uri="{FF2B5EF4-FFF2-40B4-BE49-F238E27FC236}">
                        <a16:creationId xmlns:a16="http://schemas.microsoft.com/office/drawing/2014/main" id="{239F0006-32CC-4DBA-B4E8-2C2A1F4A5AF4}"/>
                      </a:ext>
                    </a:extLst>
                  </p:cNvPr>
                  <p:cNvSpPr/>
                  <p:nvPr/>
                </p:nvSpPr>
                <p:spPr>
                  <a:xfrm>
                    <a:off x="4372245" y="1907404"/>
                    <a:ext cx="6617820" cy="42984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b" anchorCtr="0">
                    <a:spAutoFit/>
                  </a:bodyPr>
                  <a:lstStyle/>
                  <a:p>
                    <a:r>
                      <a:rPr kumimoji="1" lang="en-US" altLang="zh-CN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Chinese A /English A </a:t>
                    </a:r>
                    <a:r>
                      <a:rPr kumimoji="1" lang="zh-CN" altLang="en-US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（英文</a:t>
                    </a:r>
                    <a:r>
                      <a:rPr kumimoji="1" lang="en-US" altLang="zh-CN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/</a:t>
                    </a:r>
                    <a:r>
                      <a:rPr kumimoji="1" lang="zh-CN" altLang="en-US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中文）</a:t>
                    </a:r>
                  </a:p>
                </p:txBody>
              </p:sp>
              <p:cxnSp>
                <p:nvCxnSpPr>
                  <p:cNvPr id="34" name="í$ḻiḍê">
                    <a:extLst>
                      <a:ext uri="{FF2B5EF4-FFF2-40B4-BE49-F238E27FC236}">
                        <a16:creationId xmlns:a16="http://schemas.microsoft.com/office/drawing/2014/main" id="{7A5C7D34-296A-44D1-B9DE-A6A377B160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30308" y="1772210"/>
                    <a:ext cx="8172798" cy="0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alpha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išļïḑè">
                  <a:extLst>
                    <a:ext uri="{FF2B5EF4-FFF2-40B4-BE49-F238E27FC236}">
                      <a16:creationId xmlns:a16="http://schemas.microsoft.com/office/drawing/2014/main" id="{AEF621F5-F3DE-4E16-B8DA-A38CE6D007DA}"/>
                    </a:ext>
                  </a:extLst>
                </p:cNvPr>
                <p:cNvGrpSpPr/>
                <p:nvPr/>
              </p:nvGrpSpPr>
              <p:grpSpPr>
                <a:xfrm>
                  <a:off x="6190597" y="2647259"/>
                  <a:ext cx="5328302" cy="870515"/>
                  <a:chOff x="3230308" y="1772210"/>
                  <a:chExt cx="8172798" cy="805856"/>
                </a:xfrm>
              </p:grpSpPr>
              <p:sp>
                <p:nvSpPr>
                  <p:cNvPr id="25" name="ísļiḍê">
                    <a:extLst>
                      <a:ext uri="{FF2B5EF4-FFF2-40B4-BE49-F238E27FC236}">
                        <a16:creationId xmlns:a16="http://schemas.microsoft.com/office/drawing/2014/main" id="{D89D6A3B-1502-4090-B347-2C9276794D0A}"/>
                      </a:ext>
                    </a:extLst>
                  </p:cNvPr>
                  <p:cNvSpPr/>
                  <p:nvPr/>
                </p:nvSpPr>
                <p:spPr>
                  <a:xfrm>
                    <a:off x="3230308" y="1772210"/>
                    <a:ext cx="8162487" cy="805856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6" name="ïš1ïḑê">
                    <a:extLst>
                      <a:ext uri="{FF2B5EF4-FFF2-40B4-BE49-F238E27FC236}">
                        <a16:creationId xmlns:a16="http://schemas.microsoft.com/office/drawing/2014/main" id="{26594F4E-3691-478F-ADC1-2209343A0108}"/>
                      </a:ext>
                    </a:extLst>
                  </p:cNvPr>
                  <p:cNvSpPr txBox="1"/>
                  <p:nvPr/>
                </p:nvSpPr>
                <p:spPr>
                  <a:xfrm>
                    <a:off x="3450272" y="1859385"/>
                    <a:ext cx="860721" cy="543808"/>
                  </a:xfrm>
                  <a:prstGeom prst="rect">
                    <a:avLst/>
                  </a:prstGeom>
                  <a:noFill/>
                </p:spPr>
                <p:txBody>
                  <a:bodyPr wrap="none" lIns="108000" tIns="108000" rIns="108000" bIns="108000" rtlCol="0" anchor="b" anchorCtr="1">
                    <a:spAutoFit/>
                  </a:bodyPr>
                  <a:lstStyle/>
                  <a:p>
                    <a:pPr algn="ctr"/>
                    <a:r>
                      <a:rPr kumimoji="1" lang="en-US" altLang="zh-CN" sz="2400" b="1" dirty="0">
                        <a:solidFill>
                          <a:schemeClr val="accent1"/>
                        </a:solidFill>
                        <a:cs typeface="+mn-ea"/>
                        <a:sym typeface="+mn-lt"/>
                      </a:rPr>
                      <a:t>02</a:t>
                    </a:r>
                    <a:endParaRPr kumimoji="1" lang="zh-CN" altLang="en-US" sz="2400" b="1" dirty="0">
                      <a:solidFill>
                        <a:schemeClr val="accent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" name="iṩlíḍé">
                    <a:extLst>
                      <a:ext uri="{FF2B5EF4-FFF2-40B4-BE49-F238E27FC236}">
                        <a16:creationId xmlns:a16="http://schemas.microsoft.com/office/drawing/2014/main" id="{125824F4-E458-41D8-A0CA-9070D84488A0}"/>
                      </a:ext>
                    </a:extLst>
                  </p:cNvPr>
                  <p:cNvSpPr/>
                  <p:nvPr/>
                </p:nvSpPr>
                <p:spPr>
                  <a:xfrm>
                    <a:off x="4372245" y="1907404"/>
                    <a:ext cx="6617821" cy="42984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b" anchorCtr="0">
                    <a:spAutoFit/>
                  </a:bodyPr>
                  <a:lstStyle/>
                  <a:p>
                    <a:r>
                      <a:rPr kumimoji="1" lang="en-US" altLang="zh-CN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English B/Chinese B</a:t>
                    </a:r>
                    <a:r>
                      <a:rPr kumimoji="1" lang="zh-CN" altLang="en-US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（英文</a:t>
                    </a:r>
                    <a:r>
                      <a:rPr kumimoji="1" lang="en-US" altLang="zh-CN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/</a:t>
                    </a:r>
                    <a:r>
                      <a:rPr kumimoji="1" lang="zh-CN" altLang="en-US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中文）</a:t>
                    </a:r>
                  </a:p>
                </p:txBody>
              </p:sp>
              <p:cxnSp>
                <p:nvCxnSpPr>
                  <p:cNvPr id="28" name="íṡlîḑé">
                    <a:extLst>
                      <a:ext uri="{FF2B5EF4-FFF2-40B4-BE49-F238E27FC236}">
                        <a16:creationId xmlns:a16="http://schemas.microsoft.com/office/drawing/2014/main" id="{BDC83E9F-B097-4C85-9D58-98B08C6AC9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30308" y="1772210"/>
                    <a:ext cx="8172798" cy="0"/>
                  </a:xfrm>
                  <a:prstGeom prst="lin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" name="iS1îḑe">
                  <a:extLst>
                    <a:ext uri="{FF2B5EF4-FFF2-40B4-BE49-F238E27FC236}">
                      <a16:creationId xmlns:a16="http://schemas.microsoft.com/office/drawing/2014/main" id="{BC82A0CF-1F77-41AB-B110-E0B8990C6085}"/>
                    </a:ext>
                  </a:extLst>
                </p:cNvPr>
                <p:cNvGrpSpPr/>
                <p:nvPr/>
              </p:nvGrpSpPr>
              <p:grpSpPr>
                <a:xfrm>
                  <a:off x="660399" y="3839732"/>
                  <a:ext cx="5328302" cy="870520"/>
                  <a:chOff x="3230308" y="1183349"/>
                  <a:chExt cx="8172798" cy="805862"/>
                </a:xfrm>
              </p:grpSpPr>
              <p:sp>
                <p:nvSpPr>
                  <p:cNvPr id="19" name="iṥḷide">
                    <a:extLst>
                      <a:ext uri="{FF2B5EF4-FFF2-40B4-BE49-F238E27FC236}">
                        <a16:creationId xmlns:a16="http://schemas.microsoft.com/office/drawing/2014/main" id="{333ACD4E-43E6-402A-9AD8-C2AFC60CD6A7}"/>
                      </a:ext>
                    </a:extLst>
                  </p:cNvPr>
                  <p:cNvSpPr/>
                  <p:nvPr/>
                </p:nvSpPr>
                <p:spPr>
                  <a:xfrm>
                    <a:off x="3230308" y="1183355"/>
                    <a:ext cx="8162487" cy="805856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" name="ïśḷïḓe">
                    <a:extLst>
                      <a:ext uri="{FF2B5EF4-FFF2-40B4-BE49-F238E27FC236}">
                        <a16:creationId xmlns:a16="http://schemas.microsoft.com/office/drawing/2014/main" id="{D652B7CA-2F05-4672-959E-5C919C33E3BC}"/>
                      </a:ext>
                    </a:extLst>
                  </p:cNvPr>
                  <p:cNvSpPr txBox="1"/>
                  <p:nvPr/>
                </p:nvSpPr>
                <p:spPr>
                  <a:xfrm>
                    <a:off x="3450272" y="1270520"/>
                    <a:ext cx="860721" cy="543809"/>
                  </a:xfrm>
                  <a:prstGeom prst="rect">
                    <a:avLst/>
                  </a:prstGeom>
                  <a:noFill/>
                </p:spPr>
                <p:txBody>
                  <a:bodyPr wrap="none" lIns="108000" tIns="108000" rIns="108000" bIns="108000" rtlCol="0" anchor="b" anchorCtr="1">
                    <a:spAutoFit/>
                  </a:bodyPr>
                  <a:lstStyle/>
                  <a:p>
                    <a:pPr algn="ctr"/>
                    <a:r>
                      <a:rPr kumimoji="1" lang="en-US" altLang="zh-CN" sz="2400" b="1" dirty="0">
                        <a:cs typeface="+mn-ea"/>
                        <a:sym typeface="+mn-lt"/>
                      </a:rPr>
                      <a:t>03</a:t>
                    </a:r>
                    <a:endParaRPr kumimoji="1" lang="zh-CN" altLang="en-US" sz="2400" b="1" dirty="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3" name="isļíḍe">
                    <a:extLst>
                      <a:ext uri="{FF2B5EF4-FFF2-40B4-BE49-F238E27FC236}">
                        <a16:creationId xmlns:a16="http://schemas.microsoft.com/office/drawing/2014/main" id="{02E51200-A75B-49A7-8E25-8409CCCA167B}"/>
                      </a:ext>
                    </a:extLst>
                  </p:cNvPr>
                  <p:cNvSpPr/>
                  <p:nvPr/>
                </p:nvSpPr>
                <p:spPr>
                  <a:xfrm>
                    <a:off x="4372245" y="1237831"/>
                    <a:ext cx="6617820" cy="65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b" anchorCtr="0">
                    <a:spAutoFit/>
                  </a:bodyPr>
                  <a:lstStyle/>
                  <a:p>
                    <a:r>
                      <a:rPr kumimoji="1" lang="en-US" altLang="zh-CN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Economics/Business Management </a:t>
                    </a:r>
                    <a:r>
                      <a:rPr kumimoji="1" lang="zh-CN" altLang="en-US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（经济</a:t>
                    </a:r>
                    <a:r>
                      <a:rPr kumimoji="1" lang="en-US" altLang="zh-CN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/</a:t>
                    </a:r>
                    <a:r>
                      <a:rPr kumimoji="1" lang="zh-CN" altLang="en-US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商管）</a:t>
                    </a:r>
                  </a:p>
                </p:txBody>
              </p:sp>
              <p:cxnSp>
                <p:nvCxnSpPr>
                  <p:cNvPr id="22" name="îṡḷidê">
                    <a:extLst>
                      <a:ext uri="{FF2B5EF4-FFF2-40B4-BE49-F238E27FC236}">
                        <a16:creationId xmlns:a16="http://schemas.microsoft.com/office/drawing/2014/main" id="{30663C82-890B-4186-A36F-1A7E75664B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30308" y="1183349"/>
                    <a:ext cx="8172798" cy="0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alpha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" name="ïśļïďe">
                  <a:extLst>
                    <a:ext uri="{FF2B5EF4-FFF2-40B4-BE49-F238E27FC236}">
                      <a16:creationId xmlns:a16="http://schemas.microsoft.com/office/drawing/2014/main" id="{59D564E7-B730-4B32-96B8-18ECB9E94C71}"/>
                    </a:ext>
                  </a:extLst>
                </p:cNvPr>
                <p:cNvGrpSpPr/>
                <p:nvPr/>
              </p:nvGrpSpPr>
              <p:grpSpPr>
                <a:xfrm>
                  <a:off x="6190597" y="3839737"/>
                  <a:ext cx="5328302" cy="870515"/>
                  <a:chOff x="3230308" y="1183351"/>
                  <a:chExt cx="8172798" cy="805858"/>
                </a:xfrm>
              </p:grpSpPr>
              <p:sp>
                <p:nvSpPr>
                  <p:cNvPr id="13" name="ïṥļiḑè">
                    <a:extLst>
                      <a:ext uri="{FF2B5EF4-FFF2-40B4-BE49-F238E27FC236}">
                        <a16:creationId xmlns:a16="http://schemas.microsoft.com/office/drawing/2014/main" id="{F42B3918-AFED-48D3-85FE-82EDB20889B4}"/>
                      </a:ext>
                    </a:extLst>
                  </p:cNvPr>
                  <p:cNvSpPr/>
                  <p:nvPr/>
                </p:nvSpPr>
                <p:spPr>
                  <a:xfrm>
                    <a:off x="3230308" y="1183353"/>
                    <a:ext cx="8162487" cy="805856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" name="işľiḑé">
                    <a:extLst>
                      <a:ext uri="{FF2B5EF4-FFF2-40B4-BE49-F238E27FC236}">
                        <a16:creationId xmlns:a16="http://schemas.microsoft.com/office/drawing/2014/main" id="{B0791C14-ADA7-4CD9-9387-5028508EBC1C}"/>
                      </a:ext>
                    </a:extLst>
                  </p:cNvPr>
                  <p:cNvSpPr txBox="1"/>
                  <p:nvPr/>
                </p:nvSpPr>
                <p:spPr>
                  <a:xfrm>
                    <a:off x="3450272" y="1270529"/>
                    <a:ext cx="860721" cy="543809"/>
                  </a:xfrm>
                  <a:prstGeom prst="rect">
                    <a:avLst/>
                  </a:prstGeom>
                  <a:noFill/>
                </p:spPr>
                <p:txBody>
                  <a:bodyPr wrap="none" lIns="108000" tIns="108000" rIns="108000" bIns="108000" rtlCol="0" anchor="b" anchorCtr="1">
                    <a:spAutoFit/>
                  </a:bodyPr>
                  <a:lstStyle/>
                  <a:p>
                    <a:pPr algn="ctr"/>
                    <a:r>
                      <a:rPr kumimoji="1" lang="en-US" altLang="zh-CN" sz="2400" b="1" dirty="0">
                        <a:cs typeface="+mn-ea"/>
                        <a:sym typeface="+mn-lt"/>
                      </a:rPr>
                      <a:t>04</a:t>
                    </a:r>
                    <a:endParaRPr kumimoji="1" lang="zh-CN" altLang="en-US" sz="2400" b="1" dirty="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" name="iṩľîdè">
                    <a:extLst>
                      <a:ext uri="{FF2B5EF4-FFF2-40B4-BE49-F238E27FC236}">
                        <a16:creationId xmlns:a16="http://schemas.microsoft.com/office/drawing/2014/main" id="{B4953EB3-2927-45BB-BAC0-EFC1E3B65C4A}"/>
                      </a:ext>
                    </a:extLst>
                  </p:cNvPr>
                  <p:cNvSpPr/>
                  <p:nvPr/>
                </p:nvSpPr>
                <p:spPr>
                  <a:xfrm>
                    <a:off x="4372245" y="1318544"/>
                    <a:ext cx="6617821" cy="4298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b" anchorCtr="0">
                    <a:spAutoFit/>
                  </a:bodyPr>
                  <a:lstStyle/>
                  <a:p>
                    <a:r>
                      <a:rPr kumimoji="1" lang="en-US" altLang="zh-CN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PH/CH/Bio</a:t>
                    </a:r>
                    <a:r>
                      <a:rPr kumimoji="1" lang="zh-CN" altLang="en-US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（物理</a:t>
                    </a:r>
                    <a:r>
                      <a:rPr kumimoji="1" lang="en-US" altLang="zh-CN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/</a:t>
                    </a:r>
                    <a:r>
                      <a:rPr kumimoji="1" lang="zh-CN" altLang="en-US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化学</a:t>
                    </a:r>
                    <a:r>
                      <a:rPr kumimoji="1" lang="en-US" altLang="zh-CN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/</a:t>
                    </a:r>
                    <a:r>
                      <a:rPr kumimoji="1" lang="zh-CN" altLang="en-US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生物）</a:t>
                    </a:r>
                  </a:p>
                </p:txBody>
              </p:sp>
              <p:cxnSp>
                <p:nvCxnSpPr>
                  <p:cNvPr id="16" name="íṡlíḍê">
                    <a:extLst>
                      <a:ext uri="{FF2B5EF4-FFF2-40B4-BE49-F238E27FC236}">
                        <a16:creationId xmlns:a16="http://schemas.microsoft.com/office/drawing/2014/main" id="{A8C4B4EF-AE29-4266-9BEE-8D6BC51B9D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30308" y="1183351"/>
                    <a:ext cx="8172798" cy="0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alpha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39" name="iṥḷide">
            <a:extLst>
              <a:ext uri="{FF2B5EF4-FFF2-40B4-BE49-F238E27FC236}">
                <a16:creationId xmlns:a16="http://schemas.microsoft.com/office/drawing/2014/main" id="{9BA13DE7-7A62-4718-9343-962506943686}"/>
              </a:ext>
            </a:extLst>
          </p:cNvPr>
          <p:cNvSpPr/>
          <p:nvPr/>
        </p:nvSpPr>
        <p:spPr>
          <a:xfrm>
            <a:off x="660399" y="5034175"/>
            <a:ext cx="5321580" cy="870512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ïśḷïḓe">
            <a:extLst>
              <a:ext uri="{FF2B5EF4-FFF2-40B4-BE49-F238E27FC236}">
                <a16:creationId xmlns:a16="http://schemas.microsoft.com/office/drawing/2014/main" id="{E2163986-598C-4B82-AE7E-5D604DC4E94F}"/>
              </a:ext>
            </a:extLst>
          </p:cNvPr>
          <p:cNvSpPr txBox="1"/>
          <p:nvPr/>
        </p:nvSpPr>
        <p:spPr>
          <a:xfrm>
            <a:off x="803806" y="5128333"/>
            <a:ext cx="561152" cy="587441"/>
          </a:xfrm>
          <a:prstGeom prst="rect">
            <a:avLst/>
          </a:prstGeom>
          <a:noFill/>
        </p:spPr>
        <p:txBody>
          <a:bodyPr wrap="none" lIns="108000" tIns="108000" rIns="108000" bIns="108000" rtlCol="0" anchor="b" anchorCtr="1">
            <a:spAutoFit/>
          </a:bodyPr>
          <a:lstStyle/>
          <a:p>
            <a:pPr algn="ctr"/>
            <a:r>
              <a:rPr kumimoji="1" lang="en-US" altLang="zh-CN" sz="2400" b="1" dirty="0">
                <a:cs typeface="+mn-ea"/>
                <a:sym typeface="+mn-lt"/>
              </a:rPr>
              <a:t>05</a:t>
            </a:r>
            <a:endParaRPr kumimoji="1" lang="zh-CN" altLang="en-US" sz="2400" b="1" dirty="0">
              <a:cs typeface="+mn-ea"/>
              <a:sym typeface="+mn-lt"/>
            </a:endParaRPr>
          </a:p>
        </p:txBody>
      </p:sp>
      <p:sp>
        <p:nvSpPr>
          <p:cNvPr id="41" name="isļíḍe">
            <a:extLst>
              <a:ext uri="{FF2B5EF4-FFF2-40B4-BE49-F238E27FC236}">
                <a16:creationId xmlns:a16="http://schemas.microsoft.com/office/drawing/2014/main" id="{129581F4-1CF8-47AF-B158-9EFD0BE7F8E1}"/>
              </a:ext>
            </a:extLst>
          </p:cNvPr>
          <p:cNvSpPr/>
          <p:nvPr/>
        </p:nvSpPr>
        <p:spPr>
          <a:xfrm>
            <a:off x="1404891" y="5180217"/>
            <a:ext cx="4314525" cy="464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b" anchorCtr="0">
            <a:spAutoFit/>
          </a:bodyPr>
          <a:lstStyle/>
          <a:p>
            <a:r>
              <a:rPr kumimoji="1" lang="en-US" altLang="zh-CN" sz="1600" b="1" dirty="0">
                <a:solidFill>
                  <a:schemeClr val="tx1"/>
                </a:solidFill>
                <a:cs typeface="+mn-ea"/>
                <a:sym typeface="+mn-lt"/>
              </a:rPr>
              <a:t>Mathematics</a:t>
            </a:r>
            <a:r>
              <a:rPr kumimoji="1" lang="zh-CN" altLang="en-US" sz="1600" b="1" dirty="0">
                <a:solidFill>
                  <a:schemeClr val="tx1"/>
                </a:solidFill>
                <a:cs typeface="+mn-ea"/>
                <a:sym typeface="+mn-lt"/>
              </a:rPr>
              <a:t>（数学）</a:t>
            </a:r>
          </a:p>
        </p:txBody>
      </p:sp>
      <p:cxnSp>
        <p:nvCxnSpPr>
          <p:cNvPr id="42" name="îṡḷidê">
            <a:extLst>
              <a:ext uri="{FF2B5EF4-FFF2-40B4-BE49-F238E27FC236}">
                <a16:creationId xmlns:a16="http://schemas.microsoft.com/office/drawing/2014/main" id="{552ACE61-B3C1-4537-9AB5-BCF3392E8703}"/>
              </a:ext>
            </a:extLst>
          </p:cNvPr>
          <p:cNvCxnSpPr>
            <a:cxnSpLocks/>
          </p:cNvCxnSpPr>
          <p:nvPr/>
        </p:nvCxnSpPr>
        <p:spPr>
          <a:xfrm>
            <a:off x="660399" y="5034169"/>
            <a:ext cx="5328302" cy="0"/>
          </a:xfrm>
          <a:prstGeom prst="line">
            <a:avLst/>
          </a:prstGeom>
          <a:ln w="25400">
            <a:solidFill>
              <a:schemeClr val="tx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ïṥļiḑè">
            <a:extLst>
              <a:ext uri="{FF2B5EF4-FFF2-40B4-BE49-F238E27FC236}">
                <a16:creationId xmlns:a16="http://schemas.microsoft.com/office/drawing/2014/main" id="{1ECAC625-EB32-4A8C-9818-B494F526136A}"/>
              </a:ext>
            </a:extLst>
          </p:cNvPr>
          <p:cNvSpPr/>
          <p:nvPr/>
        </p:nvSpPr>
        <p:spPr>
          <a:xfrm>
            <a:off x="6190597" y="5034179"/>
            <a:ext cx="5321580" cy="870513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işľiḑé">
            <a:extLst>
              <a:ext uri="{FF2B5EF4-FFF2-40B4-BE49-F238E27FC236}">
                <a16:creationId xmlns:a16="http://schemas.microsoft.com/office/drawing/2014/main" id="{5B16E999-223D-471D-B328-8F0859822E04}"/>
              </a:ext>
            </a:extLst>
          </p:cNvPr>
          <p:cNvSpPr txBox="1"/>
          <p:nvPr/>
        </p:nvSpPr>
        <p:spPr>
          <a:xfrm>
            <a:off x="6334004" y="5128350"/>
            <a:ext cx="561152" cy="587441"/>
          </a:xfrm>
          <a:prstGeom prst="rect">
            <a:avLst/>
          </a:prstGeom>
          <a:noFill/>
        </p:spPr>
        <p:txBody>
          <a:bodyPr wrap="none" lIns="108000" tIns="108000" rIns="108000" bIns="108000" rtlCol="0" anchor="b" anchorCtr="1">
            <a:spAutoFit/>
          </a:bodyPr>
          <a:lstStyle/>
          <a:p>
            <a:pPr algn="ctr"/>
            <a:r>
              <a:rPr kumimoji="1" lang="en-US" altLang="zh-CN" sz="2400" b="1" dirty="0">
                <a:cs typeface="+mn-ea"/>
                <a:sym typeface="+mn-lt"/>
              </a:rPr>
              <a:t>06</a:t>
            </a:r>
            <a:endParaRPr kumimoji="1" lang="zh-CN" altLang="en-US" sz="2400" b="1" dirty="0">
              <a:cs typeface="+mn-ea"/>
              <a:sym typeface="+mn-lt"/>
            </a:endParaRPr>
          </a:p>
        </p:txBody>
      </p:sp>
      <p:sp>
        <p:nvSpPr>
          <p:cNvPr id="45" name="iṩľîdè">
            <a:extLst>
              <a:ext uri="{FF2B5EF4-FFF2-40B4-BE49-F238E27FC236}">
                <a16:creationId xmlns:a16="http://schemas.microsoft.com/office/drawing/2014/main" id="{5D03E957-61CF-4B62-8447-E45C99610F81}"/>
              </a:ext>
            </a:extLst>
          </p:cNvPr>
          <p:cNvSpPr/>
          <p:nvPr/>
        </p:nvSpPr>
        <p:spPr>
          <a:xfrm>
            <a:off x="6935089" y="4995886"/>
            <a:ext cx="4314526" cy="956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b" anchorCtr="0">
            <a:spAutoFit/>
          </a:bodyPr>
          <a:lstStyle/>
          <a:p>
            <a:r>
              <a:rPr kumimoji="1" lang="en-US" altLang="zh-CN" sz="1600" b="1" dirty="0">
                <a:solidFill>
                  <a:schemeClr val="tx1"/>
                </a:solidFill>
                <a:cs typeface="+mn-ea"/>
                <a:sym typeface="+mn-lt"/>
              </a:rPr>
              <a:t>VA/Mu/German/Japanese/Spanish/an subject from Group 4  </a:t>
            </a:r>
            <a:r>
              <a:rPr kumimoji="1" lang="zh-CN" altLang="en-US" sz="1600" b="1" dirty="0">
                <a:solidFill>
                  <a:schemeClr val="tx1"/>
                </a:solidFill>
                <a:cs typeface="+mn-ea"/>
                <a:sym typeface="+mn-lt"/>
              </a:rPr>
              <a:t>（视觉艺术</a:t>
            </a:r>
            <a:r>
              <a:rPr kumimoji="1" lang="en-US" altLang="zh-CN" sz="1600" b="1" dirty="0">
                <a:solidFill>
                  <a:schemeClr val="tx1"/>
                </a:solidFill>
                <a:cs typeface="+mn-ea"/>
                <a:sym typeface="+mn-lt"/>
              </a:rPr>
              <a:t>/</a:t>
            </a:r>
            <a:r>
              <a:rPr kumimoji="1" lang="zh-CN" altLang="en-US" sz="1600" b="1" dirty="0">
                <a:solidFill>
                  <a:schemeClr val="tx1"/>
                </a:solidFill>
                <a:cs typeface="+mn-ea"/>
                <a:sym typeface="+mn-lt"/>
              </a:rPr>
              <a:t>音乐</a:t>
            </a:r>
            <a:r>
              <a:rPr kumimoji="1" lang="en-US" altLang="zh-CN" sz="1600" b="1" dirty="0">
                <a:solidFill>
                  <a:schemeClr val="tx1"/>
                </a:solidFill>
                <a:cs typeface="+mn-ea"/>
                <a:sym typeface="+mn-lt"/>
              </a:rPr>
              <a:t>/</a:t>
            </a:r>
            <a:r>
              <a:rPr kumimoji="1" lang="zh-CN" altLang="en-US" sz="1600" b="1" dirty="0">
                <a:solidFill>
                  <a:schemeClr val="tx1"/>
                </a:solidFill>
                <a:cs typeface="+mn-ea"/>
                <a:sym typeface="+mn-lt"/>
              </a:rPr>
              <a:t>德文</a:t>
            </a:r>
            <a:r>
              <a:rPr kumimoji="1" lang="en-US" altLang="zh-CN" sz="1600" b="1" dirty="0">
                <a:solidFill>
                  <a:schemeClr val="tx1"/>
                </a:solidFill>
                <a:cs typeface="+mn-ea"/>
                <a:sym typeface="+mn-lt"/>
              </a:rPr>
              <a:t>/</a:t>
            </a:r>
            <a:r>
              <a:rPr kumimoji="1" lang="zh-CN" altLang="en-US" sz="1600" b="1" dirty="0">
                <a:solidFill>
                  <a:schemeClr val="tx1"/>
                </a:solidFill>
                <a:cs typeface="+mn-ea"/>
                <a:sym typeface="+mn-lt"/>
              </a:rPr>
              <a:t>日文</a:t>
            </a:r>
            <a:r>
              <a:rPr kumimoji="1" lang="en-US" altLang="zh-CN" sz="1600" b="1" dirty="0">
                <a:solidFill>
                  <a:schemeClr val="tx1"/>
                </a:solidFill>
                <a:cs typeface="+mn-ea"/>
                <a:sym typeface="+mn-lt"/>
              </a:rPr>
              <a:t>/</a:t>
            </a:r>
            <a:r>
              <a:rPr kumimoji="1" lang="zh-CN" altLang="en-US" sz="1600" b="1" dirty="0">
                <a:solidFill>
                  <a:schemeClr val="tx1"/>
                </a:solidFill>
                <a:cs typeface="+mn-ea"/>
                <a:sym typeface="+mn-lt"/>
              </a:rPr>
              <a:t>西班牙语</a:t>
            </a:r>
            <a:r>
              <a:rPr kumimoji="1" lang="en-US" altLang="zh-CN" sz="1600" b="1" dirty="0">
                <a:solidFill>
                  <a:schemeClr val="tx1"/>
                </a:solidFill>
                <a:cs typeface="+mn-ea"/>
                <a:sym typeface="+mn-lt"/>
              </a:rPr>
              <a:t>/</a:t>
            </a:r>
            <a:r>
              <a:rPr kumimoji="1" lang="zh-CN" altLang="en-US" sz="1600" b="1" dirty="0">
                <a:solidFill>
                  <a:schemeClr val="tx1"/>
                </a:solidFill>
                <a:cs typeface="+mn-ea"/>
                <a:sym typeface="+mn-lt"/>
              </a:rPr>
              <a:t>第</a:t>
            </a:r>
            <a:r>
              <a:rPr kumimoji="1" lang="en-US" altLang="zh-CN" sz="1600" b="1" dirty="0">
                <a:solidFill>
                  <a:schemeClr val="tx1"/>
                </a:solidFill>
                <a:cs typeface="+mn-ea"/>
                <a:sym typeface="+mn-lt"/>
              </a:rPr>
              <a:t>4</a:t>
            </a:r>
            <a:r>
              <a:rPr kumimoji="1" lang="zh-CN" altLang="en-US" sz="1600" b="1" dirty="0">
                <a:solidFill>
                  <a:schemeClr val="tx1"/>
                </a:solidFill>
                <a:cs typeface="+mn-ea"/>
                <a:sym typeface="+mn-lt"/>
              </a:rPr>
              <a:t>组的另一门课）</a:t>
            </a:r>
          </a:p>
        </p:txBody>
      </p:sp>
      <p:cxnSp>
        <p:nvCxnSpPr>
          <p:cNvPr id="46" name="íṡlíḍê">
            <a:extLst>
              <a:ext uri="{FF2B5EF4-FFF2-40B4-BE49-F238E27FC236}">
                <a16:creationId xmlns:a16="http://schemas.microsoft.com/office/drawing/2014/main" id="{CE275072-2527-4F56-87FF-14CDA5B3359A}"/>
              </a:ext>
            </a:extLst>
          </p:cNvPr>
          <p:cNvCxnSpPr>
            <a:cxnSpLocks/>
          </p:cNvCxnSpPr>
          <p:nvPr/>
        </p:nvCxnSpPr>
        <p:spPr>
          <a:xfrm>
            <a:off x="6190597" y="5034177"/>
            <a:ext cx="5328302" cy="0"/>
          </a:xfrm>
          <a:prstGeom prst="line">
            <a:avLst/>
          </a:prstGeom>
          <a:ln w="25400">
            <a:solidFill>
              <a:schemeClr val="tx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6" descr="IB">
            <a:extLst>
              <a:ext uri="{FF2B5EF4-FFF2-40B4-BE49-F238E27FC236}">
                <a16:creationId xmlns:a16="http://schemas.microsoft.com/office/drawing/2014/main" id="{1EDDCDC7-B288-426A-B6A3-5F7C0B4FE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176" y="393331"/>
            <a:ext cx="1302578" cy="127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38856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D62A8-9B77-4D58-8502-9595E7CD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A-level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2248CB0-10BB-4F9E-A4A1-A08AFD85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îṧḷíḍè">
            <a:extLst>
              <a:ext uri="{FF2B5EF4-FFF2-40B4-BE49-F238E27FC236}">
                <a16:creationId xmlns:a16="http://schemas.microsoft.com/office/drawing/2014/main" id="{9CB74CFE-899A-4D44-964A-067276A86E97}"/>
              </a:ext>
            </a:extLst>
          </p:cNvPr>
          <p:cNvSpPr txBox="1">
            <a:spLocks/>
          </p:cNvSpPr>
          <p:nvPr/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zh-CN" altLang="en-US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F65B630-C7FF-41C0-9923-C5E5E29EED81}" type="slidenum">
              <a:rPr lang="en-US" altLang="zh-CN" smtClean="0"/>
              <a:pPr/>
              <a:t>8</a:t>
            </a:fld>
            <a:endParaRPr lang="zh-CN" altLang="en-US"/>
          </a:p>
        </p:txBody>
      </p:sp>
      <p:grpSp>
        <p:nvGrpSpPr>
          <p:cNvPr id="5" name="iṡlïḑê">
            <a:extLst>
              <a:ext uri="{FF2B5EF4-FFF2-40B4-BE49-F238E27FC236}">
                <a16:creationId xmlns:a16="http://schemas.microsoft.com/office/drawing/2014/main" id="{0FD90A94-E944-4EDE-8AB7-71F869920B8E}"/>
              </a:ext>
            </a:extLst>
          </p:cNvPr>
          <p:cNvGrpSpPr/>
          <p:nvPr/>
        </p:nvGrpSpPr>
        <p:grpSpPr>
          <a:xfrm>
            <a:off x="660400" y="1163784"/>
            <a:ext cx="10858500" cy="4598674"/>
            <a:chOff x="660400" y="1163784"/>
            <a:chExt cx="10858500" cy="4598674"/>
          </a:xfrm>
        </p:grpSpPr>
        <p:sp>
          <p:nvSpPr>
            <p:cNvPr id="6" name="işḻîde">
              <a:extLst>
                <a:ext uri="{FF2B5EF4-FFF2-40B4-BE49-F238E27FC236}">
                  <a16:creationId xmlns:a16="http://schemas.microsoft.com/office/drawing/2014/main" id="{AF7BDA92-2135-4841-ADAA-1406A820BBB0}"/>
                </a:ext>
              </a:extLst>
            </p:cNvPr>
            <p:cNvSpPr txBox="1"/>
            <p:nvPr/>
          </p:nvSpPr>
          <p:spPr>
            <a:xfrm>
              <a:off x="660400" y="1163784"/>
              <a:ext cx="108585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 defTabSz="913765">
                <a:buSzPct val="25000"/>
                <a:defRPr/>
              </a:pPr>
              <a:r>
                <a:rPr lang="en-US" altLang="zh-CN" sz="3200" b="1" dirty="0">
                  <a:solidFill>
                    <a:schemeClr val="accent1"/>
                  </a:solidFill>
                </a:rPr>
                <a:t>A-level</a:t>
              </a:r>
              <a:r>
                <a:rPr lang="zh-CN" altLang="en-US" sz="3200" b="1" dirty="0">
                  <a:solidFill>
                    <a:schemeClr val="accent1"/>
                  </a:solidFill>
                </a:rPr>
                <a:t>简介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grpSp>
          <p:nvGrpSpPr>
            <p:cNvPr id="7" name="ïSľíďè">
              <a:extLst>
                <a:ext uri="{FF2B5EF4-FFF2-40B4-BE49-F238E27FC236}">
                  <a16:creationId xmlns:a16="http://schemas.microsoft.com/office/drawing/2014/main" id="{0CCFC1ED-F3B5-4851-AAB0-692BB5B157F5}"/>
                </a:ext>
              </a:extLst>
            </p:cNvPr>
            <p:cNvGrpSpPr/>
            <p:nvPr/>
          </p:nvGrpSpPr>
          <p:grpSpPr>
            <a:xfrm>
              <a:off x="1321067" y="2360863"/>
              <a:ext cx="8515920" cy="3401595"/>
              <a:chOff x="1321067" y="2360863"/>
              <a:chExt cx="8515920" cy="3401595"/>
            </a:xfrm>
          </p:grpSpPr>
          <p:grpSp>
            <p:nvGrpSpPr>
              <p:cNvPr id="8" name="iśļïďè">
                <a:extLst>
                  <a:ext uri="{FF2B5EF4-FFF2-40B4-BE49-F238E27FC236}">
                    <a16:creationId xmlns:a16="http://schemas.microsoft.com/office/drawing/2014/main" id="{B5B92218-26F5-4043-AA56-85E4156A00EA}"/>
                  </a:ext>
                </a:extLst>
              </p:cNvPr>
              <p:cNvGrpSpPr/>
              <p:nvPr/>
            </p:nvGrpSpPr>
            <p:grpSpPr>
              <a:xfrm>
                <a:off x="4637102" y="2360863"/>
                <a:ext cx="2917796" cy="3401595"/>
                <a:chOff x="4637102" y="2360863"/>
                <a:chExt cx="2917796" cy="3401595"/>
              </a:xfrm>
            </p:grpSpPr>
            <p:sp>
              <p:nvSpPr>
                <p:cNvPr id="18" name="îşḻîḋe">
                  <a:extLst>
                    <a:ext uri="{FF2B5EF4-FFF2-40B4-BE49-F238E27FC236}">
                      <a16:creationId xmlns:a16="http://schemas.microsoft.com/office/drawing/2014/main" id="{49BD2C13-C900-4081-93FD-E0FE43ECEB98}"/>
                    </a:ext>
                  </a:extLst>
                </p:cNvPr>
                <p:cNvSpPr/>
                <p:nvPr/>
              </p:nvSpPr>
              <p:spPr bwMode="auto">
                <a:xfrm>
                  <a:off x="4857879" y="2538029"/>
                  <a:ext cx="2544384" cy="3073156"/>
                </a:xfrm>
                <a:custGeom>
                  <a:avLst/>
                  <a:gdLst>
                    <a:gd name="T0" fmla="*/ 839 w 2120"/>
                    <a:gd name="T1" fmla="*/ 0 h 2561"/>
                    <a:gd name="T2" fmla="*/ 0 w 2120"/>
                    <a:gd name="T3" fmla="*/ 313 h 2561"/>
                    <a:gd name="T4" fmla="*/ 101 w 2120"/>
                    <a:gd name="T5" fmla="*/ 429 h 2561"/>
                    <a:gd name="T6" fmla="*/ 839 w 2120"/>
                    <a:gd name="T7" fmla="*/ 154 h 2561"/>
                    <a:gd name="T8" fmla="*/ 1966 w 2120"/>
                    <a:gd name="T9" fmla="*/ 1281 h 2561"/>
                    <a:gd name="T10" fmla="*/ 839 w 2120"/>
                    <a:gd name="T11" fmla="*/ 2407 h 2561"/>
                    <a:gd name="T12" fmla="*/ 101 w 2120"/>
                    <a:gd name="T13" fmla="*/ 2132 h 2561"/>
                    <a:gd name="T14" fmla="*/ 0 w 2120"/>
                    <a:gd name="T15" fmla="*/ 2248 h 2561"/>
                    <a:gd name="T16" fmla="*/ 839 w 2120"/>
                    <a:gd name="T17" fmla="*/ 2561 h 2561"/>
                    <a:gd name="T18" fmla="*/ 2120 w 2120"/>
                    <a:gd name="T19" fmla="*/ 1281 h 2561"/>
                    <a:gd name="T20" fmla="*/ 839 w 2120"/>
                    <a:gd name="T21" fmla="*/ 0 h 25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20" h="2561">
                      <a:moveTo>
                        <a:pt x="839" y="0"/>
                      </a:moveTo>
                      <a:cubicBezTo>
                        <a:pt x="518" y="0"/>
                        <a:pt x="225" y="118"/>
                        <a:pt x="0" y="313"/>
                      </a:cubicBezTo>
                      <a:cubicBezTo>
                        <a:pt x="101" y="429"/>
                        <a:pt x="101" y="429"/>
                        <a:pt x="101" y="429"/>
                      </a:cubicBezTo>
                      <a:cubicBezTo>
                        <a:pt x="299" y="258"/>
                        <a:pt x="557" y="154"/>
                        <a:pt x="839" y="154"/>
                      </a:cubicBezTo>
                      <a:cubicBezTo>
                        <a:pt x="1462" y="154"/>
                        <a:pt x="1966" y="658"/>
                        <a:pt x="1966" y="1281"/>
                      </a:cubicBezTo>
                      <a:cubicBezTo>
                        <a:pt x="1966" y="1903"/>
                        <a:pt x="1462" y="2407"/>
                        <a:pt x="839" y="2407"/>
                      </a:cubicBezTo>
                      <a:cubicBezTo>
                        <a:pt x="557" y="2407"/>
                        <a:pt x="299" y="2303"/>
                        <a:pt x="101" y="2132"/>
                      </a:cubicBezTo>
                      <a:cubicBezTo>
                        <a:pt x="0" y="2248"/>
                        <a:pt x="0" y="2248"/>
                        <a:pt x="0" y="2248"/>
                      </a:cubicBezTo>
                      <a:cubicBezTo>
                        <a:pt x="225" y="2443"/>
                        <a:pt x="518" y="2561"/>
                        <a:pt x="839" y="2561"/>
                      </a:cubicBezTo>
                      <a:cubicBezTo>
                        <a:pt x="1547" y="2561"/>
                        <a:pt x="2120" y="1988"/>
                        <a:pt x="2120" y="1281"/>
                      </a:cubicBezTo>
                      <a:cubicBezTo>
                        <a:pt x="2120" y="573"/>
                        <a:pt x="1547" y="0"/>
                        <a:pt x="839" y="0"/>
                      </a:cubicBezTo>
                      <a:close/>
                    </a:path>
                  </a:pathLst>
                </a:custGeom>
                <a:solidFill>
                  <a:schemeClr val="tx2">
                    <a:alpha val="1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" name="iśḻîḓê">
                  <a:extLst>
                    <a:ext uri="{FF2B5EF4-FFF2-40B4-BE49-F238E27FC236}">
                      <a16:creationId xmlns:a16="http://schemas.microsoft.com/office/drawing/2014/main" id="{38413F29-179F-41B6-B007-33D37B5C94C2}"/>
                    </a:ext>
                  </a:extLst>
                </p:cNvPr>
                <p:cNvSpPr/>
                <p:nvPr/>
              </p:nvSpPr>
              <p:spPr bwMode="auto">
                <a:xfrm>
                  <a:off x="4637102" y="2360863"/>
                  <a:ext cx="2916433" cy="34015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îsļïḋé">
                  <a:extLst>
                    <a:ext uri="{FF2B5EF4-FFF2-40B4-BE49-F238E27FC236}">
                      <a16:creationId xmlns:a16="http://schemas.microsoft.com/office/drawing/2014/main" id="{FD503BF2-AF13-49C2-A0EB-02AA40C4D1A0}"/>
                    </a:ext>
                  </a:extLst>
                </p:cNvPr>
                <p:cNvSpPr/>
                <p:nvPr/>
              </p:nvSpPr>
              <p:spPr bwMode="auto">
                <a:xfrm>
                  <a:off x="4637102" y="2807867"/>
                  <a:ext cx="487889" cy="486527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77800" dist="152400" dir="2700000" algn="tl" rotWithShape="0">
                    <a:schemeClr val="accent1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kumimoji="1" lang="en-US" altLang="zh-CN" sz="1200" b="1">
                      <a:solidFill>
                        <a:srgbClr val="FFFFFF"/>
                      </a:solidFill>
                    </a:rPr>
                    <a:t>01</a:t>
                  </a:r>
                  <a:endParaRPr kumimoji="1" lang="zh-CN" altLang="en-US" sz="12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" name="ïṣļîḋê">
                  <a:extLst>
                    <a:ext uri="{FF2B5EF4-FFF2-40B4-BE49-F238E27FC236}">
                      <a16:creationId xmlns:a16="http://schemas.microsoft.com/office/drawing/2014/main" id="{1F47AF01-3DC4-4AC9-94F9-C9678C101565}"/>
                    </a:ext>
                  </a:extLst>
                </p:cNvPr>
                <p:cNvSpPr/>
                <p:nvPr/>
              </p:nvSpPr>
              <p:spPr bwMode="auto">
                <a:xfrm>
                  <a:off x="4637102" y="4830290"/>
                  <a:ext cx="487889" cy="486527"/>
                </a:xfrm>
                <a:prstGeom prst="ellipse">
                  <a:avLst/>
                </a:prstGeom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50000">
                      <a:schemeClr val="accent3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77800" dist="152400" dir="2700000" algn="tl" rotWithShape="0">
                    <a:schemeClr val="accent3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kumimoji="1" lang="en-US" altLang="zh-CN" sz="1200" b="1">
                      <a:solidFill>
                        <a:srgbClr val="FFFFFF"/>
                      </a:solidFill>
                    </a:rPr>
                    <a:t>03</a:t>
                  </a:r>
                  <a:endParaRPr kumimoji="1" lang="zh-CN" altLang="en-US" sz="12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ïsḷíḋe">
                  <a:extLst>
                    <a:ext uri="{FF2B5EF4-FFF2-40B4-BE49-F238E27FC236}">
                      <a16:creationId xmlns:a16="http://schemas.microsoft.com/office/drawing/2014/main" id="{3A130112-0FC7-4873-B5BD-264118039ADC}"/>
                    </a:ext>
                  </a:extLst>
                </p:cNvPr>
                <p:cNvSpPr/>
                <p:nvPr/>
              </p:nvSpPr>
              <p:spPr bwMode="auto">
                <a:xfrm>
                  <a:off x="7067009" y="3831345"/>
                  <a:ext cx="487889" cy="487889"/>
                </a:xfrm>
                <a:prstGeom prst="ellipse">
                  <a:avLst/>
                </a:prstGeom>
                <a:gradFill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50000">
                      <a:schemeClr val="accent2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77800" dist="152400" dir="2700000" algn="tl" rotWithShape="0">
                    <a:schemeClr val="accent2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kumimoji="1" lang="en-US" altLang="zh-CN" sz="1200" b="1">
                      <a:solidFill>
                        <a:srgbClr val="FFFFFF"/>
                      </a:solidFill>
                    </a:rPr>
                    <a:t>02</a:t>
                  </a:r>
                  <a:endParaRPr kumimoji="1" lang="zh-CN" altLang="en-US" sz="12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" name="ïsľïdé">
                  <a:extLst>
                    <a:ext uri="{FF2B5EF4-FFF2-40B4-BE49-F238E27FC236}">
                      <a16:creationId xmlns:a16="http://schemas.microsoft.com/office/drawing/2014/main" id="{66F780F1-52B1-4EC0-A161-1EFF5EFFB1B8}"/>
                    </a:ext>
                  </a:extLst>
                </p:cNvPr>
                <p:cNvSpPr/>
                <p:nvPr/>
              </p:nvSpPr>
              <p:spPr>
                <a:xfrm>
                  <a:off x="5256373" y="3732545"/>
                  <a:ext cx="1383114" cy="525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b" anchorCtr="0">
                  <a:spAutoFit/>
                </a:bodyPr>
                <a:lstStyle/>
                <a:p>
                  <a:r>
                    <a:rPr kumimoji="1" lang="en-US" altLang="zh-CN" sz="2000" b="1" dirty="0">
                      <a:solidFill>
                        <a:schemeClr val="tx1"/>
                      </a:solidFill>
                    </a:rPr>
                    <a:t>A-level</a:t>
                  </a:r>
                </a:p>
              </p:txBody>
            </p:sp>
          </p:grpSp>
          <p:sp>
            <p:nvSpPr>
              <p:cNvPr id="16" name="i$ľîďê">
                <a:extLst>
                  <a:ext uri="{FF2B5EF4-FFF2-40B4-BE49-F238E27FC236}">
                    <a16:creationId xmlns:a16="http://schemas.microsoft.com/office/drawing/2014/main" id="{23E875BE-209C-4EC0-B035-6387A318A81C}"/>
                  </a:ext>
                </a:extLst>
              </p:cNvPr>
              <p:cNvSpPr/>
              <p:nvPr/>
            </p:nvSpPr>
            <p:spPr>
              <a:xfrm>
                <a:off x="7981057" y="3667553"/>
                <a:ext cx="1855930" cy="8309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spAutoFit/>
              </a:bodyPr>
              <a:lstStyle/>
              <a:p>
                <a:r>
                  <a:rPr kumimoji="1" lang="es-ES" altLang="zh-CN" sz="1600" b="1" dirty="0">
                    <a:solidFill>
                      <a:schemeClr val="accent2"/>
                    </a:solidFill>
                  </a:rPr>
                  <a:t>Y10 (IGCSE)</a:t>
                </a:r>
              </a:p>
              <a:p>
                <a:r>
                  <a:rPr kumimoji="1" lang="es-ES" altLang="zh-CN" sz="1600" b="1" dirty="0">
                    <a:solidFill>
                      <a:schemeClr val="accent2"/>
                    </a:solidFill>
                  </a:rPr>
                  <a:t>Y11 (AS)        </a:t>
                </a:r>
              </a:p>
              <a:p>
                <a:r>
                  <a:rPr kumimoji="1" lang="es-ES" altLang="zh-CN" sz="1600" b="1" dirty="0">
                    <a:solidFill>
                      <a:schemeClr val="accent2"/>
                    </a:solidFill>
                  </a:rPr>
                  <a:t>Y12 (A2)</a:t>
                </a:r>
              </a:p>
            </p:txBody>
          </p:sp>
          <p:grpSp>
            <p:nvGrpSpPr>
              <p:cNvPr id="10" name="î$ḷïḑe">
                <a:extLst>
                  <a:ext uri="{FF2B5EF4-FFF2-40B4-BE49-F238E27FC236}">
                    <a16:creationId xmlns:a16="http://schemas.microsoft.com/office/drawing/2014/main" id="{8522AD51-1382-44CA-957F-1ABDADE307C0}"/>
                  </a:ext>
                </a:extLst>
              </p:cNvPr>
              <p:cNvGrpSpPr/>
              <p:nvPr/>
            </p:nvGrpSpPr>
            <p:grpSpPr>
              <a:xfrm>
                <a:off x="1321067" y="2734862"/>
                <a:ext cx="2923543" cy="1344419"/>
                <a:chOff x="1259589" y="1216025"/>
                <a:chExt cx="2923543" cy="1344419"/>
              </a:xfrm>
            </p:grpSpPr>
            <p:sp>
              <p:nvSpPr>
                <p:cNvPr id="14" name="íṧ1ïḓé">
                  <a:extLst>
                    <a:ext uri="{FF2B5EF4-FFF2-40B4-BE49-F238E27FC236}">
                      <a16:creationId xmlns:a16="http://schemas.microsoft.com/office/drawing/2014/main" id="{8880D9ED-791F-4FDA-A6DA-BCA338445CD2}"/>
                    </a:ext>
                  </a:extLst>
                </p:cNvPr>
                <p:cNvSpPr/>
                <p:nvPr/>
              </p:nvSpPr>
              <p:spPr>
                <a:xfrm>
                  <a:off x="1259589" y="1216025"/>
                  <a:ext cx="2923543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sz="1600" b="1" dirty="0">
                      <a:solidFill>
                        <a:schemeClr val="accent1"/>
                      </a:solidFill>
                    </a:rPr>
                    <a:t>英国高中课程</a:t>
                  </a:r>
                  <a:endParaRPr kumimoji="1" lang="en-US" altLang="zh-CN" sz="1600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5" name="íṣ1ïḓè">
                  <a:extLst>
                    <a:ext uri="{FF2B5EF4-FFF2-40B4-BE49-F238E27FC236}">
                      <a16:creationId xmlns:a16="http://schemas.microsoft.com/office/drawing/2014/main" id="{CD109EC1-AC78-42C5-BEC5-FB0F8935EE0E}"/>
                    </a:ext>
                  </a:extLst>
                </p:cNvPr>
                <p:cNvSpPr/>
                <p:nvPr/>
              </p:nvSpPr>
              <p:spPr>
                <a:xfrm>
                  <a:off x="1259589" y="1487586"/>
                  <a:ext cx="2825137" cy="107285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kumimoji="1" lang="zh-CN" altLang="en-US" sz="1000" dirty="0">
                      <a:solidFill>
                        <a:schemeClr val="tx1"/>
                      </a:solidFill>
                    </a:rPr>
                    <a:t>英国高中课程</a:t>
                  </a:r>
                  <a:r>
                    <a:rPr kumimoji="1" lang="en-US" altLang="zh-CN" sz="1000" dirty="0">
                      <a:solidFill>
                        <a:schemeClr val="tx1"/>
                      </a:solidFill>
                    </a:rPr>
                    <a:t>(General Certificate of Education Advanced Level)</a:t>
                  </a:r>
                  <a:r>
                    <a:rPr kumimoji="1" lang="zh-CN" altLang="en-US" sz="1000" dirty="0">
                      <a:solidFill>
                        <a:schemeClr val="tx1"/>
                      </a:solidFill>
                    </a:rPr>
                    <a:t>，是英国全民课程体系，也是英国学生的大学入学考试课程，对于在英国以外学习的学生，考试委员会为他们提供了国际</a:t>
                  </a:r>
                  <a:r>
                    <a:rPr kumimoji="1" lang="en-US" altLang="zh-CN" sz="1000" dirty="0">
                      <a:solidFill>
                        <a:schemeClr val="tx1"/>
                      </a:solidFill>
                    </a:rPr>
                    <a:t>A Level</a:t>
                  </a:r>
                  <a:r>
                    <a:rPr kumimoji="1" lang="zh-CN" altLang="en-US" sz="1000" dirty="0">
                      <a:solidFill>
                        <a:schemeClr val="tx1"/>
                      </a:solidFill>
                    </a:rPr>
                    <a:t>考试</a:t>
                  </a:r>
                </a:p>
              </p:txBody>
            </p:sp>
          </p:grpSp>
          <p:grpSp>
            <p:nvGrpSpPr>
              <p:cNvPr id="11" name="îs1ïḍê">
                <a:extLst>
                  <a:ext uri="{FF2B5EF4-FFF2-40B4-BE49-F238E27FC236}">
                    <a16:creationId xmlns:a16="http://schemas.microsoft.com/office/drawing/2014/main" id="{90232FF0-6406-4F3A-91E5-B10A8ACFA998}"/>
                  </a:ext>
                </a:extLst>
              </p:cNvPr>
              <p:cNvGrpSpPr/>
              <p:nvPr/>
            </p:nvGrpSpPr>
            <p:grpSpPr>
              <a:xfrm>
                <a:off x="1321067" y="4738459"/>
                <a:ext cx="2923543" cy="544200"/>
                <a:chOff x="1259589" y="1216025"/>
                <a:chExt cx="2923543" cy="544200"/>
              </a:xfrm>
            </p:grpSpPr>
            <p:sp>
              <p:nvSpPr>
                <p:cNvPr id="12" name="îślïḍê">
                  <a:extLst>
                    <a:ext uri="{FF2B5EF4-FFF2-40B4-BE49-F238E27FC236}">
                      <a16:creationId xmlns:a16="http://schemas.microsoft.com/office/drawing/2014/main" id="{897DE27E-9218-496B-8035-A92DDE07FA4C}"/>
                    </a:ext>
                  </a:extLst>
                </p:cNvPr>
                <p:cNvSpPr/>
                <p:nvPr/>
              </p:nvSpPr>
              <p:spPr>
                <a:xfrm>
                  <a:off x="1259589" y="1216025"/>
                  <a:ext cx="2923543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sz="1600" b="1" dirty="0">
                      <a:solidFill>
                        <a:schemeClr val="accent3"/>
                      </a:solidFill>
                    </a:rPr>
                    <a:t>考试</a:t>
                  </a:r>
                  <a:endParaRPr kumimoji="1" lang="en-US" altLang="zh-CN" sz="1600" b="1" dirty="0">
                    <a:solidFill>
                      <a:schemeClr val="accent3"/>
                    </a:solidFill>
                  </a:endParaRPr>
                </a:p>
              </p:txBody>
            </p:sp>
            <p:sp>
              <p:nvSpPr>
                <p:cNvPr id="13" name="ïŝ1íḋê">
                  <a:extLst>
                    <a:ext uri="{FF2B5EF4-FFF2-40B4-BE49-F238E27FC236}">
                      <a16:creationId xmlns:a16="http://schemas.microsoft.com/office/drawing/2014/main" id="{95A5B207-854A-4283-9BA5-AAF8BE3FA553}"/>
                    </a:ext>
                  </a:extLst>
                </p:cNvPr>
                <p:cNvSpPr/>
                <p:nvPr/>
              </p:nvSpPr>
              <p:spPr>
                <a:xfrm>
                  <a:off x="1259589" y="1487586"/>
                  <a:ext cx="2825137" cy="2726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kumimoji="1" lang="zh-CN" altLang="en-US" sz="1000" dirty="0">
                      <a:solidFill>
                        <a:schemeClr val="tx1"/>
                      </a:solidFill>
                    </a:rPr>
                    <a:t>考试为每年</a:t>
                  </a:r>
                  <a:r>
                    <a:rPr kumimoji="1" lang="en-US" altLang="zh-CN" sz="1000" dirty="0">
                      <a:solidFill>
                        <a:schemeClr val="tx1"/>
                      </a:solidFill>
                    </a:rPr>
                    <a:t>1-2</a:t>
                  </a:r>
                  <a:r>
                    <a:rPr kumimoji="1" lang="zh-CN" altLang="en-US" sz="1000" dirty="0">
                      <a:solidFill>
                        <a:schemeClr val="tx1"/>
                      </a:solidFill>
                    </a:rPr>
                    <a:t>月份、</a:t>
                  </a:r>
                  <a:r>
                    <a:rPr kumimoji="1" lang="en-US" altLang="zh-CN" sz="1000" dirty="0">
                      <a:solidFill>
                        <a:schemeClr val="tx1"/>
                      </a:solidFill>
                    </a:rPr>
                    <a:t>5-6</a:t>
                  </a:r>
                  <a:r>
                    <a:rPr kumimoji="1" lang="zh-CN" altLang="en-US" sz="1000" dirty="0">
                      <a:solidFill>
                        <a:schemeClr val="tx1"/>
                      </a:solidFill>
                    </a:rPr>
                    <a:t>月份两次</a:t>
                  </a:r>
                  <a:endParaRPr kumimoji="1" lang="en-US" altLang="zh-CN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pic>
        <p:nvPicPr>
          <p:cNvPr id="24" name="Picture 2">
            <a:extLst>
              <a:ext uri="{FF2B5EF4-FFF2-40B4-BE49-F238E27FC236}">
                <a16:creationId xmlns:a16="http://schemas.microsoft.com/office/drawing/2014/main" id="{96A3B7E3-A25F-420A-997C-A4E824B6F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773920" y="4387412"/>
            <a:ext cx="1897380" cy="184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概述图册">
            <a:extLst>
              <a:ext uri="{FF2B5EF4-FFF2-40B4-BE49-F238E27FC236}">
                <a16:creationId xmlns:a16="http://schemas.microsoft.com/office/drawing/2014/main" id="{AC7F6DB6-BBEB-4F44-8C2F-946EF0814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888" y="287395"/>
            <a:ext cx="1367012" cy="95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00419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6534F-39D5-4303-B151-A6D70F92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IGCSE to A-level   </a:t>
            </a:r>
            <a:r>
              <a:rPr lang="zh-CN" altLang="en-US" dirty="0"/>
              <a:t>高一</a:t>
            </a:r>
            <a:r>
              <a:rPr lang="en-US" altLang="zh-CN" dirty="0"/>
              <a:t>-</a:t>
            </a:r>
            <a:r>
              <a:rPr lang="zh-CN" altLang="en-US" dirty="0"/>
              <a:t>高三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6AE1B38-07F8-4437-AE97-5A19F980F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9</a:t>
            </a:fld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0590AEA-2ABC-43D6-AF9D-DB86D65A712D}"/>
              </a:ext>
            </a:extLst>
          </p:cNvPr>
          <p:cNvGrpSpPr/>
          <p:nvPr/>
        </p:nvGrpSpPr>
        <p:grpSpPr>
          <a:xfrm>
            <a:off x="1344749" y="1802017"/>
            <a:ext cx="9478832" cy="3677306"/>
            <a:chOff x="1344749" y="2167777"/>
            <a:chExt cx="9478832" cy="3677306"/>
          </a:xfrm>
        </p:grpSpPr>
        <p:grpSp>
          <p:nvGrpSpPr>
            <p:cNvPr id="5" name="îśḻiḍê">
              <a:extLst>
                <a:ext uri="{FF2B5EF4-FFF2-40B4-BE49-F238E27FC236}">
                  <a16:creationId xmlns:a16="http://schemas.microsoft.com/office/drawing/2014/main" id="{092C2FC8-CC16-4169-A81A-B757ED1C55E8}"/>
                </a:ext>
              </a:extLst>
            </p:cNvPr>
            <p:cNvGrpSpPr/>
            <p:nvPr/>
          </p:nvGrpSpPr>
          <p:grpSpPr>
            <a:xfrm>
              <a:off x="1344749" y="2167777"/>
              <a:ext cx="3850925" cy="3677306"/>
              <a:chOff x="934713" y="1610791"/>
              <a:chExt cx="3850925" cy="3677306"/>
            </a:xfrm>
          </p:grpSpPr>
          <p:sp>
            <p:nvSpPr>
              <p:cNvPr id="16" name="íṡḻíḍé">
                <a:extLst>
                  <a:ext uri="{FF2B5EF4-FFF2-40B4-BE49-F238E27FC236}">
                    <a16:creationId xmlns:a16="http://schemas.microsoft.com/office/drawing/2014/main" id="{D8CFC37A-87EE-45AD-9386-24C1DEF32F99}"/>
                  </a:ext>
                </a:extLst>
              </p:cNvPr>
              <p:cNvSpPr/>
              <p:nvPr/>
            </p:nvSpPr>
            <p:spPr>
              <a:xfrm>
                <a:off x="1134737" y="1610791"/>
                <a:ext cx="3650901" cy="3677306"/>
              </a:xfrm>
              <a:prstGeom prst="roundRect">
                <a:avLst>
                  <a:gd name="adj" fmla="val 4626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" name="î$ḻiḓè">
                <a:extLst>
                  <a:ext uri="{FF2B5EF4-FFF2-40B4-BE49-F238E27FC236}">
                    <a16:creationId xmlns:a16="http://schemas.microsoft.com/office/drawing/2014/main" id="{CC91C6B0-0B04-470C-ADE5-416303E4020E}"/>
                  </a:ext>
                </a:extLst>
              </p:cNvPr>
              <p:cNvGrpSpPr/>
              <p:nvPr/>
            </p:nvGrpSpPr>
            <p:grpSpPr>
              <a:xfrm>
                <a:off x="934713" y="1995980"/>
                <a:ext cx="400050" cy="3084230"/>
                <a:chOff x="2664361" y="1325846"/>
                <a:chExt cx="400050" cy="3084230"/>
              </a:xfrm>
            </p:grpSpPr>
            <p:sp>
              <p:nvSpPr>
                <p:cNvPr id="19" name="iṡḻíḍè">
                  <a:extLst>
                    <a:ext uri="{FF2B5EF4-FFF2-40B4-BE49-F238E27FC236}">
                      <a16:creationId xmlns:a16="http://schemas.microsoft.com/office/drawing/2014/main" id="{771EB5AF-F7FA-44A4-9426-F0DA22449B3D}"/>
                    </a:ext>
                  </a:extLst>
                </p:cNvPr>
                <p:cNvSpPr/>
                <p:nvPr/>
              </p:nvSpPr>
              <p:spPr>
                <a:xfrm>
                  <a:off x="2664361" y="1325846"/>
                  <a:ext cx="400050" cy="308422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0" name="íṡḻïḍè">
                  <a:extLst>
                    <a:ext uri="{FF2B5EF4-FFF2-40B4-BE49-F238E27FC236}">
                      <a16:creationId xmlns:a16="http://schemas.microsoft.com/office/drawing/2014/main" id="{EAC34257-D52E-47EC-97A4-4EF3199779FA}"/>
                    </a:ext>
                  </a:extLst>
                </p:cNvPr>
                <p:cNvSpPr/>
                <p:nvPr/>
              </p:nvSpPr>
              <p:spPr>
                <a:xfrm rot="16200000">
                  <a:off x="1327939" y="2683296"/>
                  <a:ext cx="308422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 algn="ctr"/>
                  <a:r>
                    <a:rPr kumimoji="1" lang="en-US" altLang="zh-CN" b="1" dirty="0">
                      <a:solidFill>
                        <a:schemeClr val="bg1"/>
                      </a:solidFill>
                    </a:rPr>
                    <a:t>IGCSE</a:t>
                  </a:r>
                </a:p>
              </p:txBody>
            </p:sp>
          </p:grpSp>
          <p:sp>
            <p:nvSpPr>
              <p:cNvPr id="18" name="îśļîdê">
                <a:extLst>
                  <a:ext uri="{FF2B5EF4-FFF2-40B4-BE49-F238E27FC236}">
                    <a16:creationId xmlns:a16="http://schemas.microsoft.com/office/drawing/2014/main" id="{8E7A8727-EB09-4DC7-AFE8-2B38923CF1DD}"/>
                  </a:ext>
                </a:extLst>
              </p:cNvPr>
              <p:cNvSpPr/>
              <p:nvPr/>
            </p:nvSpPr>
            <p:spPr>
              <a:xfrm>
                <a:off x="1134736" y="1995980"/>
                <a:ext cx="3464107" cy="258532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36240" tIns="45720" rIns="91440" bIns="45720" rtlCol="0" anchor="t" anchorCtr="0">
                <a:spAutoFit/>
              </a:bodyPr>
              <a:lstStyle/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1400" dirty="0">
                    <a:solidFill>
                      <a:schemeClr val="tx1"/>
                    </a:solidFill>
                  </a:rPr>
                  <a:t>IGCSE</a:t>
                </a:r>
                <a:r>
                  <a:rPr kumimoji="1" lang="zh-CN" altLang="en-US" sz="1400" dirty="0">
                    <a:solidFill>
                      <a:schemeClr val="tx1"/>
                    </a:solidFill>
                  </a:rPr>
                  <a:t>是英国普通初级中学毕业文凭，相当于中国国内的初中毕业考试文凭。对于准备最终以</a:t>
                </a:r>
                <a:r>
                  <a:rPr kumimoji="1" lang="en-US" altLang="zh-CN" sz="1400" dirty="0">
                    <a:solidFill>
                      <a:schemeClr val="tx1"/>
                    </a:solidFill>
                  </a:rPr>
                  <a:t>A-Level</a:t>
                </a:r>
                <a:r>
                  <a:rPr kumimoji="1" lang="zh-CN" altLang="en-US" sz="1400" dirty="0">
                    <a:solidFill>
                      <a:schemeClr val="tx1"/>
                    </a:solidFill>
                  </a:rPr>
                  <a:t>成绩申请学校的学生来说，通常</a:t>
                </a:r>
                <a:r>
                  <a:rPr kumimoji="1" lang="en-US" altLang="zh-CN" sz="1400" dirty="0">
                    <a:solidFill>
                      <a:schemeClr val="tx1"/>
                    </a:solidFill>
                  </a:rPr>
                  <a:t>IGCSE</a:t>
                </a:r>
                <a:r>
                  <a:rPr kumimoji="1" lang="zh-CN" altLang="en-US" sz="1400" dirty="0">
                    <a:solidFill>
                      <a:schemeClr val="tx1"/>
                    </a:solidFill>
                  </a:rPr>
                  <a:t>会选</a:t>
                </a:r>
                <a:r>
                  <a:rPr kumimoji="1" lang="en-US" altLang="zh-CN" sz="1400" dirty="0">
                    <a:solidFill>
                      <a:schemeClr val="tx1"/>
                    </a:solidFill>
                  </a:rPr>
                  <a:t>5-6</a:t>
                </a:r>
                <a:r>
                  <a:rPr kumimoji="1" lang="zh-CN" altLang="en-US" sz="1400" dirty="0">
                    <a:solidFill>
                      <a:schemeClr val="tx1"/>
                    </a:solidFill>
                  </a:rPr>
                  <a:t>门课。</a:t>
                </a:r>
              </a:p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1400" dirty="0">
                    <a:solidFill>
                      <a:schemeClr val="tx1"/>
                    </a:solidFill>
                  </a:rPr>
                  <a:t>IGCSE</a:t>
                </a:r>
                <a:r>
                  <a:rPr kumimoji="1" lang="zh-CN" altLang="en-US" sz="1400" dirty="0">
                    <a:solidFill>
                      <a:schemeClr val="tx1"/>
                    </a:solidFill>
                  </a:rPr>
                  <a:t>和</a:t>
                </a:r>
                <a:r>
                  <a:rPr kumimoji="1" lang="en-US" altLang="zh-CN" sz="1400" dirty="0">
                    <a:solidFill>
                      <a:schemeClr val="tx1"/>
                    </a:solidFill>
                  </a:rPr>
                  <a:t>A-Level</a:t>
                </a:r>
                <a:r>
                  <a:rPr kumimoji="1" lang="zh-CN" altLang="en-US" sz="1400" dirty="0">
                    <a:solidFill>
                      <a:schemeClr val="tx1"/>
                    </a:solidFill>
                  </a:rPr>
                  <a:t>关系密切，可以说</a:t>
                </a:r>
                <a:r>
                  <a:rPr kumimoji="1" lang="en-US" altLang="zh-CN" sz="1400" dirty="0">
                    <a:solidFill>
                      <a:schemeClr val="tx1"/>
                    </a:solidFill>
                  </a:rPr>
                  <a:t>A-Level</a:t>
                </a:r>
                <a:r>
                  <a:rPr kumimoji="1" lang="zh-CN" altLang="en-US" sz="1400" dirty="0">
                    <a:solidFill>
                      <a:schemeClr val="tx1"/>
                    </a:solidFill>
                  </a:rPr>
                  <a:t>是</a:t>
                </a:r>
                <a:r>
                  <a:rPr kumimoji="1" lang="en-US" altLang="zh-CN" sz="1400" dirty="0">
                    <a:solidFill>
                      <a:schemeClr val="tx1"/>
                    </a:solidFill>
                  </a:rPr>
                  <a:t>IGCSE</a:t>
                </a:r>
                <a:r>
                  <a:rPr kumimoji="1" lang="zh-CN" altLang="en-US" sz="1400" dirty="0">
                    <a:solidFill>
                      <a:schemeClr val="tx1"/>
                    </a:solidFill>
                  </a:rPr>
                  <a:t>的延续，如果没有</a:t>
                </a:r>
                <a:r>
                  <a:rPr kumimoji="1" lang="en-US" altLang="zh-CN" sz="1400" dirty="0">
                    <a:solidFill>
                      <a:schemeClr val="tx1"/>
                    </a:solidFill>
                  </a:rPr>
                  <a:t>IGCSE</a:t>
                </a:r>
                <a:r>
                  <a:rPr kumimoji="1" lang="zh-CN" altLang="en-US" sz="1400" dirty="0">
                    <a:solidFill>
                      <a:schemeClr val="tx1"/>
                    </a:solidFill>
                  </a:rPr>
                  <a:t>的基础，</a:t>
                </a:r>
                <a:r>
                  <a:rPr kumimoji="1" lang="en-US" altLang="zh-CN" sz="1400" dirty="0">
                    <a:solidFill>
                      <a:schemeClr val="tx1"/>
                    </a:solidFill>
                  </a:rPr>
                  <a:t>A-Level</a:t>
                </a:r>
                <a:r>
                  <a:rPr kumimoji="1" lang="zh-CN" altLang="en-US" sz="1400" dirty="0">
                    <a:solidFill>
                      <a:schemeClr val="tx1"/>
                    </a:solidFill>
                  </a:rPr>
                  <a:t>的学习会比较困难。</a:t>
                </a:r>
                <a:endParaRPr kumimoji="1" lang="en-US" altLang="zh-CN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í$ḷiḍe">
              <a:extLst>
                <a:ext uri="{FF2B5EF4-FFF2-40B4-BE49-F238E27FC236}">
                  <a16:creationId xmlns:a16="http://schemas.microsoft.com/office/drawing/2014/main" id="{2CC1A9F3-0D8F-4F2D-98F7-ED71A3731FAB}"/>
                </a:ext>
              </a:extLst>
            </p:cNvPr>
            <p:cNvGrpSpPr/>
            <p:nvPr/>
          </p:nvGrpSpPr>
          <p:grpSpPr>
            <a:xfrm>
              <a:off x="6972656" y="2167777"/>
              <a:ext cx="3850925" cy="3677306"/>
              <a:chOff x="934713" y="1610791"/>
              <a:chExt cx="3850925" cy="3677306"/>
            </a:xfrm>
          </p:grpSpPr>
          <p:sp>
            <p:nvSpPr>
              <p:cNvPr id="11" name="ïṡḷiďè">
                <a:extLst>
                  <a:ext uri="{FF2B5EF4-FFF2-40B4-BE49-F238E27FC236}">
                    <a16:creationId xmlns:a16="http://schemas.microsoft.com/office/drawing/2014/main" id="{DE461347-BB74-4F3F-8CE5-11FDAAA69970}"/>
                  </a:ext>
                </a:extLst>
              </p:cNvPr>
              <p:cNvSpPr/>
              <p:nvPr/>
            </p:nvSpPr>
            <p:spPr>
              <a:xfrm>
                <a:off x="1134737" y="1610791"/>
                <a:ext cx="3650901" cy="3677306"/>
              </a:xfrm>
              <a:prstGeom prst="roundRect">
                <a:avLst>
                  <a:gd name="adj" fmla="val 4626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" name="iSļidê">
                <a:extLst>
                  <a:ext uri="{FF2B5EF4-FFF2-40B4-BE49-F238E27FC236}">
                    <a16:creationId xmlns:a16="http://schemas.microsoft.com/office/drawing/2014/main" id="{75B6B2E4-C6B8-4BEF-8227-B21C6DC839D3}"/>
                  </a:ext>
                </a:extLst>
              </p:cNvPr>
              <p:cNvGrpSpPr/>
              <p:nvPr/>
            </p:nvGrpSpPr>
            <p:grpSpPr>
              <a:xfrm>
                <a:off x="934713" y="1995980"/>
                <a:ext cx="409677" cy="3084230"/>
                <a:chOff x="2664361" y="1325846"/>
                <a:chExt cx="409677" cy="3084230"/>
              </a:xfrm>
            </p:grpSpPr>
            <p:sp>
              <p:nvSpPr>
                <p:cNvPr id="14" name="ïṡḷîḓe">
                  <a:extLst>
                    <a:ext uri="{FF2B5EF4-FFF2-40B4-BE49-F238E27FC236}">
                      <a16:creationId xmlns:a16="http://schemas.microsoft.com/office/drawing/2014/main" id="{28018179-0DC1-4799-9041-B9BB8AEEF195}"/>
                    </a:ext>
                  </a:extLst>
                </p:cNvPr>
                <p:cNvSpPr/>
                <p:nvPr/>
              </p:nvSpPr>
              <p:spPr>
                <a:xfrm>
                  <a:off x="2664361" y="1325846"/>
                  <a:ext cx="400050" cy="308422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  <p:sp>
              <p:nvSpPr>
                <p:cNvPr id="15" name="iŝḻîďe">
                  <a:extLst>
                    <a:ext uri="{FF2B5EF4-FFF2-40B4-BE49-F238E27FC236}">
                      <a16:creationId xmlns:a16="http://schemas.microsoft.com/office/drawing/2014/main" id="{4A9A18AA-4ACC-4489-96A0-9A31AFDC3AEF}"/>
                    </a:ext>
                  </a:extLst>
                </p:cNvPr>
                <p:cNvSpPr/>
                <p:nvPr/>
              </p:nvSpPr>
              <p:spPr>
                <a:xfrm rot="16200000">
                  <a:off x="1347257" y="2683295"/>
                  <a:ext cx="308423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 algn="ctr"/>
                  <a:r>
                    <a:rPr kumimoji="1" lang="en-US" altLang="zh-CN" b="1" dirty="0">
                      <a:solidFill>
                        <a:schemeClr val="bg1"/>
                      </a:solidFill>
                    </a:rPr>
                    <a:t>A-Level</a:t>
                  </a:r>
                </a:p>
              </p:txBody>
            </p:sp>
          </p:grpSp>
          <p:sp>
            <p:nvSpPr>
              <p:cNvPr id="13" name="iş1iḓè">
                <a:extLst>
                  <a:ext uri="{FF2B5EF4-FFF2-40B4-BE49-F238E27FC236}">
                    <a16:creationId xmlns:a16="http://schemas.microsoft.com/office/drawing/2014/main" id="{D4F2BA8F-4F56-4C5C-B54F-D8A0F1F2BB4C}"/>
                  </a:ext>
                </a:extLst>
              </p:cNvPr>
              <p:cNvSpPr/>
              <p:nvPr/>
            </p:nvSpPr>
            <p:spPr>
              <a:xfrm>
                <a:off x="1134737" y="1742680"/>
                <a:ext cx="3556280" cy="34255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36240" tIns="45720" rIns="91440" bIns="45720" rtlCol="0" anchor="t" anchorCtr="0">
                <a:spAutoFit/>
              </a:bodyPr>
              <a:lstStyle/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1400" dirty="0">
                    <a:solidFill>
                      <a:schemeClr val="tx1"/>
                    </a:solidFill>
                  </a:rPr>
                  <a:t>A-Level </a:t>
                </a:r>
                <a:r>
                  <a:rPr kumimoji="1" lang="zh-CN" altLang="en-US" sz="1400" dirty="0">
                    <a:solidFill>
                      <a:schemeClr val="tx1"/>
                    </a:solidFill>
                  </a:rPr>
                  <a:t>阶段课程涵盖范围广泛，学生自主选课，根据将来想要选择的大学专业方向、强项和个人兴趣选择</a:t>
                </a:r>
                <a:r>
                  <a:rPr kumimoji="1" lang="en-US" altLang="zh-CN" sz="1400" dirty="0">
                    <a:solidFill>
                      <a:schemeClr val="tx1"/>
                    </a:solidFill>
                  </a:rPr>
                  <a:t>3-4</a:t>
                </a:r>
                <a:r>
                  <a:rPr kumimoji="1" lang="zh-CN" altLang="en-US" sz="1400" dirty="0">
                    <a:solidFill>
                      <a:schemeClr val="tx1"/>
                    </a:solidFill>
                  </a:rPr>
                  <a:t>门课程进行学习并参加</a:t>
                </a:r>
                <a:r>
                  <a:rPr kumimoji="1" lang="en-US" altLang="zh-CN" sz="1400" dirty="0">
                    <a:solidFill>
                      <a:schemeClr val="tx1"/>
                    </a:solidFill>
                  </a:rPr>
                  <a:t>A-level</a:t>
                </a:r>
                <a:r>
                  <a:rPr kumimoji="1" lang="zh-CN" altLang="en-US" sz="1400" dirty="0">
                    <a:solidFill>
                      <a:schemeClr val="tx1"/>
                    </a:solidFill>
                  </a:rPr>
                  <a:t>考试 。</a:t>
                </a:r>
              </a:p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1400" dirty="0">
                    <a:solidFill>
                      <a:schemeClr val="tx1"/>
                    </a:solidFill>
                  </a:rPr>
                  <a:t>A-level </a:t>
                </a:r>
                <a:r>
                  <a:rPr kumimoji="1" lang="zh-CN" altLang="en-US" sz="1400" dirty="0">
                    <a:solidFill>
                      <a:schemeClr val="tx1"/>
                    </a:solidFill>
                  </a:rPr>
                  <a:t>学制两年：</a:t>
                </a:r>
              </a:p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sz="1400" dirty="0">
                    <a:solidFill>
                      <a:schemeClr val="tx1"/>
                    </a:solidFill>
                  </a:rPr>
                  <a:t>第一年称为</a:t>
                </a:r>
                <a:r>
                  <a:rPr kumimoji="1" lang="en-US" altLang="zh-CN" sz="1400" dirty="0">
                    <a:solidFill>
                      <a:schemeClr val="tx1"/>
                    </a:solidFill>
                  </a:rPr>
                  <a:t>AS</a:t>
                </a:r>
                <a:r>
                  <a:rPr kumimoji="1" lang="zh-CN" altLang="en-US" sz="1400" dirty="0">
                    <a:solidFill>
                      <a:schemeClr val="tx1"/>
                    </a:solidFill>
                  </a:rPr>
                  <a:t>水准，学生选择自己最擅长且最有兴趣的</a:t>
                </a:r>
                <a:r>
                  <a:rPr kumimoji="1" lang="en-US" altLang="zh-CN" sz="1400" dirty="0">
                    <a:solidFill>
                      <a:schemeClr val="tx1"/>
                    </a:solidFill>
                  </a:rPr>
                  <a:t>3-4</a:t>
                </a:r>
                <a:r>
                  <a:rPr kumimoji="1" lang="zh-CN" altLang="en-US" sz="1400" dirty="0">
                    <a:solidFill>
                      <a:schemeClr val="tx1"/>
                    </a:solidFill>
                  </a:rPr>
                  <a:t>门课，通过</a:t>
                </a:r>
                <a:r>
                  <a:rPr kumimoji="1" lang="en-US" altLang="zh-CN" sz="1400" dirty="0">
                    <a:solidFill>
                      <a:schemeClr val="tx1"/>
                    </a:solidFill>
                  </a:rPr>
                  <a:t>5</a:t>
                </a:r>
                <a:r>
                  <a:rPr kumimoji="1" lang="zh-CN" altLang="en-US" sz="1400" dirty="0">
                    <a:solidFill>
                      <a:schemeClr val="tx1"/>
                    </a:solidFill>
                  </a:rPr>
                  <a:t>，</a:t>
                </a:r>
                <a:r>
                  <a:rPr kumimoji="1" lang="en-US" altLang="zh-CN" sz="1400" dirty="0">
                    <a:solidFill>
                      <a:schemeClr val="tx1"/>
                    </a:solidFill>
                  </a:rPr>
                  <a:t>6</a:t>
                </a:r>
                <a:r>
                  <a:rPr kumimoji="1" lang="zh-CN" altLang="en-US" sz="1400" dirty="0">
                    <a:solidFill>
                      <a:schemeClr val="tx1"/>
                    </a:solidFill>
                  </a:rPr>
                  <a:t>月考试后获得</a:t>
                </a:r>
                <a:r>
                  <a:rPr kumimoji="1" lang="en-US" altLang="zh-CN" sz="1400" dirty="0">
                    <a:solidFill>
                      <a:schemeClr val="tx1"/>
                    </a:solidFill>
                  </a:rPr>
                  <a:t>AS</a:t>
                </a:r>
                <a:r>
                  <a:rPr kumimoji="1" lang="zh-CN" altLang="en-US" sz="1400" dirty="0">
                    <a:solidFill>
                      <a:schemeClr val="tx1"/>
                    </a:solidFill>
                  </a:rPr>
                  <a:t>证书；</a:t>
                </a:r>
              </a:p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sz="1400" dirty="0">
                    <a:solidFill>
                      <a:schemeClr val="tx1"/>
                    </a:solidFill>
                  </a:rPr>
                  <a:t>第二年称为</a:t>
                </a:r>
                <a:r>
                  <a:rPr kumimoji="1" lang="en-US" altLang="zh-CN" sz="1400" dirty="0">
                    <a:solidFill>
                      <a:schemeClr val="tx1"/>
                    </a:solidFill>
                  </a:rPr>
                  <a:t>A2</a:t>
                </a:r>
                <a:r>
                  <a:rPr kumimoji="1" lang="zh-CN" altLang="en-US" sz="1400" dirty="0">
                    <a:solidFill>
                      <a:schemeClr val="tx1"/>
                    </a:solidFill>
                  </a:rPr>
                  <a:t>水准，学生可选择</a:t>
                </a:r>
                <a:r>
                  <a:rPr kumimoji="1" lang="en-US" altLang="zh-CN" sz="1400" dirty="0">
                    <a:solidFill>
                      <a:schemeClr val="tx1"/>
                    </a:solidFill>
                  </a:rPr>
                  <a:t>AS</a:t>
                </a:r>
                <a:r>
                  <a:rPr kumimoji="1" lang="zh-CN" altLang="en-US" sz="1400" dirty="0">
                    <a:solidFill>
                      <a:schemeClr val="tx1"/>
                    </a:solidFill>
                  </a:rPr>
                  <a:t>水准中优秀的</a:t>
                </a:r>
                <a:r>
                  <a:rPr kumimoji="1" lang="en-US" altLang="zh-CN" sz="1400" dirty="0">
                    <a:solidFill>
                      <a:schemeClr val="tx1"/>
                    </a:solidFill>
                  </a:rPr>
                  <a:t>3</a:t>
                </a:r>
                <a:r>
                  <a:rPr kumimoji="1" lang="zh-CN" altLang="en-US" sz="1400" dirty="0">
                    <a:solidFill>
                      <a:schemeClr val="tx1"/>
                    </a:solidFill>
                  </a:rPr>
                  <a:t>门课继续学习，通过</a:t>
                </a:r>
                <a:r>
                  <a:rPr kumimoji="1" lang="en-US" altLang="zh-CN" sz="1400" dirty="0">
                    <a:solidFill>
                      <a:schemeClr val="tx1"/>
                    </a:solidFill>
                  </a:rPr>
                  <a:t>5</a:t>
                </a:r>
                <a:r>
                  <a:rPr kumimoji="1" lang="zh-CN" altLang="en-US" sz="1400" dirty="0">
                    <a:solidFill>
                      <a:schemeClr val="tx1"/>
                    </a:solidFill>
                  </a:rPr>
                  <a:t>，</a:t>
                </a:r>
                <a:r>
                  <a:rPr kumimoji="1" lang="en-US" altLang="zh-CN" sz="1400" dirty="0">
                    <a:solidFill>
                      <a:schemeClr val="tx1"/>
                    </a:solidFill>
                  </a:rPr>
                  <a:t>6</a:t>
                </a:r>
                <a:r>
                  <a:rPr kumimoji="1" lang="zh-CN" altLang="en-US" sz="1400" dirty="0">
                    <a:solidFill>
                      <a:schemeClr val="tx1"/>
                    </a:solidFill>
                  </a:rPr>
                  <a:t>月的考试后获得</a:t>
                </a:r>
                <a:r>
                  <a:rPr kumimoji="1" lang="en-US" altLang="zh-CN" sz="1400" dirty="0">
                    <a:solidFill>
                      <a:schemeClr val="tx1"/>
                    </a:solidFill>
                  </a:rPr>
                  <a:t>A-Level</a:t>
                </a:r>
                <a:r>
                  <a:rPr kumimoji="1" lang="zh-CN" altLang="en-US" sz="1400" dirty="0">
                    <a:solidFill>
                      <a:schemeClr val="tx1"/>
                    </a:solidFill>
                  </a:rPr>
                  <a:t>证书。</a:t>
                </a:r>
                <a:endParaRPr kumimoji="1" lang="en-US" altLang="zh-CN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îşḻïḑe">
              <a:extLst>
                <a:ext uri="{FF2B5EF4-FFF2-40B4-BE49-F238E27FC236}">
                  <a16:creationId xmlns:a16="http://schemas.microsoft.com/office/drawing/2014/main" id="{D4AB42E5-EBC7-43B4-98AB-40F5462C4AEC}"/>
                </a:ext>
              </a:extLst>
            </p:cNvPr>
            <p:cNvSpPr/>
            <p:nvPr/>
          </p:nvSpPr>
          <p:spPr>
            <a:xfrm>
              <a:off x="5760720" y="3763639"/>
              <a:ext cx="670560" cy="485582"/>
            </a:xfrm>
            <a:custGeom>
              <a:avLst/>
              <a:gdLst>
                <a:gd name="connsiteX0" fmla="*/ 1186163 w 1196834"/>
                <a:gd name="connsiteY0" fmla="*/ 458978 h 866682"/>
                <a:gd name="connsiteX1" fmla="*/ 1186163 w 1196834"/>
                <a:gd name="connsiteY1" fmla="*/ 407593 h 866682"/>
                <a:gd name="connsiteX2" fmla="*/ 789147 w 1196834"/>
                <a:gd name="connsiteY2" fmla="*/ 10578 h 866682"/>
                <a:gd name="connsiteX3" fmla="*/ 737702 w 1196834"/>
                <a:gd name="connsiteY3" fmla="*/ 10610 h 866682"/>
                <a:gd name="connsiteX4" fmla="*/ 727098 w 1196834"/>
                <a:gd name="connsiteY4" fmla="*/ 36330 h 866682"/>
                <a:gd name="connsiteX5" fmla="*/ 727098 w 1196834"/>
                <a:gd name="connsiteY5" fmla="*/ 160610 h 866682"/>
                <a:gd name="connsiteX6" fmla="*/ 36320 w 1196834"/>
                <a:gd name="connsiteY6" fmla="*/ 160610 h 866682"/>
                <a:gd name="connsiteX7" fmla="*/ -37 w 1196834"/>
                <a:gd name="connsiteY7" fmla="*/ 196967 h 866682"/>
                <a:gd name="connsiteX8" fmla="*/ -37 w 1196834"/>
                <a:gd name="connsiteY8" fmla="*/ 669605 h 866682"/>
                <a:gd name="connsiteX9" fmla="*/ 36320 w 1196834"/>
                <a:gd name="connsiteY9" fmla="*/ 705961 h 866682"/>
                <a:gd name="connsiteX10" fmla="*/ 727098 w 1196834"/>
                <a:gd name="connsiteY10" fmla="*/ 705961 h 866682"/>
                <a:gd name="connsiteX11" fmla="*/ 727098 w 1196834"/>
                <a:gd name="connsiteY11" fmla="*/ 830241 h 866682"/>
                <a:gd name="connsiteX12" fmla="*/ 763455 w 1196834"/>
                <a:gd name="connsiteY12" fmla="*/ 866628 h 866682"/>
                <a:gd name="connsiteX13" fmla="*/ 789147 w 1196834"/>
                <a:gd name="connsiteY13" fmla="*/ 855994 h 866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96834" h="866682">
                  <a:moveTo>
                    <a:pt x="1186163" y="458978"/>
                  </a:moveTo>
                  <a:cubicBezTo>
                    <a:pt x="1200342" y="444780"/>
                    <a:pt x="1200342" y="421791"/>
                    <a:pt x="1186163" y="407593"/>
                  </a:cubicBezTo>
                  <a:lnTo>
                    <a:pt x="789147" y="10578"/>
                  </a:lnTo>
                  <a:cubicBezTo>
                    <a:pt x="774968" y="-3612"/>
                    <a:pt x="751942" y="-3597"/>
                    <a:pt x="737702" y="10610"/>
                  </a:cubicBezTo>
                  <a:cubicBezTo>
                    <a:pt x="730916" y="17433"/>
                    <a:pt x="727098" y="26686"/>
                    <a:pt x="727098" y="36330"/>
                  </a:cubicBezTo>
                  <a:lnTo>
                    <a:pt x="727098" y="160610"/>
                  </a:lnTo>
                  <a:lnTo>
                    <a:pt x="36320" y="160610"/>
                  </a:lnTo>
                  <a:cubicBezTo>
                    <a:pt x="16263" y="160610"/>
                    <a:pt x="-37" y="176886"/>
                    <a:pt x="-37" y="196967"/>
                  </a:cubicBezTo>
                  <a:lnTo>
                    <a:pt x="-37" y="669605"/>
                  </a:lnTo>
                  <a:cubicBezTo>
                    <a:pt x="-37" y="689686"/>
                    <a:pt x="16263" y="705961"/>
                    <a:pt x="36320" y="705961"/>
                  </a:cubicBezTo>
                  <a:lnTo>
                    <a:pt x="727098" y="705961"/>
                  </a:lnTo>
                  <a:lnTo>
                    <a:pt x="727098" y="830241"/>
                  </a:lnTo>
                  <a:cubicBezTo>
                    <a:pt x="727098" y="850322"/>
                    <a:pt x="743338" y="866610"/>
                    <a:pt x="763455" y="866628"/>
                  </a:cubicBezTo>
                  <a:cubicBezTo>
                    <a:pt x="773089" y="866634"/>
                    <a:pt x="782300" y="862810"/>
                    <a:pt x="789147" y="855994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60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pic>
        <p:nvPicPr>
          <p:cNvPr id="21" name="Picture 2" descr="概述图册">
            <a:extLst>
              <a:ext uri="{FF2B5EF4-FFF2-40B4-BE49-F238E27FC236}">
                <a16:creationId xmlns:a16="http://schemas.microsoft.com/office/drawing/2014/main" id="{E59CFBE5-E51B-4E6D-8CB8-6F48C298D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888" y="287395"/>
            <a:ext cx="1367012" cy="95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564201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ISLIDE.THEME" val="#79215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54239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54185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21049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40038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189385;"/>
  <p:tag name="ISLIDE.PICTURE" val="#737719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950977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14591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54141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14701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54155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54151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54153;"/>
</p:tagLst>
</file>

<file path=ppt/theme/theme1.xml><?xml version="1.0" encoding="utf-8"?>
<a:theme xmlns:a="http://schemas.openxmlformats.org/drawingml/2006/main" name="Designed by iSlide">
  <a:themeElements>
    <a:clrScheme name="iSlide VI标准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232C49"/>
      </a:accent1>
      <a:accent2>
        <a:srgbClr val="3F495F"/>
      </a:accent2>
      <a:accent3>
        <a:srgbClr val="FF6B42"/>
      </a:accent3>
      <a:accent4>
        <a:srgbClr val="232C49"/>
      </a:accent4>
      <a:accent5>
        <a:srgbClr val="232C49"/>
      </a:accent5>
      <a:accent6>
        <a:srgbClr val="232C49"/>
      </a:accent6>
      <a:hlink>
        <a:srgbClr val="F84D4D"/>
      </a:hlink>
      <a:folHlink>
        <a:srgbClr val="979797"/>
      </a:folHlink>
    </a:clrScheme>
    <a:fontScheme name="aplc4lm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Default.potx" id="{1D9758C4-BF53-48D5-9F51-21F468A6C710}" vid="{F0E1EFAF-5478-48F0-8152-DA9350739A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232C49"/>
    </a:accent1>
    <a:accent2>
      <a:srgbClr val="3F495F"/>
    </a:accent2>
    <a:accent3>
      <a:srgbClr val="FF6B42"/>
    </a:accent3>
    <a:accent4>
      <a:srgbClr val="232C49"/>
    </a:accent4>
    <a:accent5>
      <a:srgbClr val="232C49"/>
    </a:accent5>
    <a:accent6>
      <a:srgbClr val="232C49"/>
    </a:accent6>
    <a:hlink>
      <a:srgbClr val="F84D4D"/>
    </a:hlink>
    <a:folHlink>
      <a:srgbClr val="979797"/>
    </a:folHlink>
  </a:clrScheme>
</a:themeOverride>
</file>

<file path=ppt/theme/themeOverride2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232C49"/>
    </a:accent1>
    <a:accent2>
      <a:srgbClr val="3F495F"/>
    </a:accent2>
    <a:accent3>
      <a:srgbClr val="FF6B42"/>
    </a:accent3>
    <a:accent4>
      <a:srgbClr val="232C49"/>
    </a:accent4>
    <a:accent5>
      <a:srgbClr val="232C49"/>
    </a:accent5>
    <a:accent6>
      <a:srgbClr val="232C49"/>
    </a:accent6>
    <a:hlink>
      <a:srgbClr val="F84D4D"/>
    </a:hlink>
    <a:folHlink>
      <a:srgbClr val="979797"/>
    </a:folHlink>
  </a:clrScheme>
</a:themeOverride>
</file>

<file path=ppt/theme/themeOverride3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232C49"/>
    </a:accent1>
    <a:accent2>
      <a:srgbClr val="3F495F"/>
    </a:accent2>
    <a:accent3>
      <a:srgbClr val="FF6B42"/>
    </a:accent3>
    <a:accent4>
      <a:srgbClr val="232C49"/>
    </a:accent4>
    <a:accent5>
      <a:srgbClr val="232C49"/>
    </a:accent5>
    <a:accent6>
      <a:srgbClr val="232C49"/>
    </a:accent6>
    <a:hlink>
      <a:srgbClr val="F84D4D"/>
    </a:hlink>
    <a:folHlink>
      <a:srgbClr val="979797"/>
    </a:folHlink>
  </a:clrScheme>
</a:themeOverride>
</file>

<file path=ppt/theme/themeOverride4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232C49"/>
    </a:accent1>
    <a:accent2>
      <a:srgbClr val="3F495F"/>
    </a:accent2>
    <a:accent3>
      <a:srgbClr val="FF6B42"/>
    </a:accent3>
    <a:accent4>
      <a:srgbClr val="232C49"/>
    </a:accent4>
    <a:accent5>
      <a:srgbClr val="232C49"/>
    </a:accent5>
    <a:accent6>
      <a:srgbClr val="232C49"/>
    </a:accent6>
    <a:hlink>
      <a:srgbClr val="F84D4D"/>
    </a:hlink>
    <a:folHlink>
      <a:srgbClr val="9797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Yu</Template>
  <TotalTime>606</TotalTime>
  <Words>2130</Words>
  <Application>Microsoft Office PowerPoint</Application>
  <PresentationFormat>宽屏</PresentationFormat>
  <Paragraphs>360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宋体</vt:lpstr>
      <vt:lpstr>微软雅黑</vt:lpstr>
      <vt:lpstr>Arial</vt:lpstr>
      <vt:lpstr>Calibri</vt:lpstr>
      <vt:lpstr>Times New Roman</vt:lpstr>
      <vt:lpstr>Wingdings</vt:lpstr>
      <vt:lpstr>Designed by iSlide</vt:lpstr>
      <vt:lpstr>PowerPoint 演示文稿</vt:lpstr>
      <vt:lpstr>PowerPoint 演示文稿</vt:lpstr>
      <vt:lpstr>两大课程介绍</vt:lpstr>
      <vt:lpstr>什么是IBDP课程</vt:lpstr>
      <vt:lpstr>IBDP Curriculum 课程介绍</vt:lpstr>
      <vt:lpstr>IBDP Curriculum 课程介绍</vt:lpstr>
      <vt:lpstr>IBDP 开设课程</vt:lpstr>
      <vt:lpstr>什么是A-level</vt:lpstr>
      <vt:lpstr>IGCSE to A-level   高一-高三</vt:lpstr>
      <vt:lpstr>A-level课程：高一（IGCSE)开设课程</vt:lpstr>
      <vt:lpstr>A-level课程评分</vt:lpstr>
      <vt:lpstr>两大课程对比</vt:lpstr>
      <vt:lpstr>IB课程和A-level课程对比</vt:lpstr>
      <vt:lpstr>大学申请要求分析及升学规划阶段</vt:lpstr>
      <vt:lpstr>大学申请要素</vt:lpstr>
      <vt:lpstr>伦敦大学学院(QS:8)</vt:lpstr>
      <vt:lpstr>南安普顿大学(QS:78)</vt:lpstr>
      <vt:lpstr>升学规划阶段</vt:lpstr>
      <vt:lpstr>园外毕业生录取信息分享</vt:lpstr>
      <vt:lpstr>园外往届毕业生成绩</vt:lpstr>
      <vt:lpstr>园外往届毕业生IB成绩分布及录取大学世界排名统计</vt:lpstr>
      <vt:lpstr>园外往届毕业生申请案例</vt:lpstr>
      <vt:lpstr>学术与升学指导中心工作职责</vt:lpstr>
      <vt:lpstr>学术与升学指导中心工作职责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</dc:creator>
  <cp:lastModifiedBy>Zhangpengyi</cp:lastModifiedBy>
  <cp:revision>73</cp:revision>
  <cp:lastPrinted>2021-12-05T16:00:00Z</cp:lastPrinted>
  <dcterms:created xsi:type="dcterms:W3CDTF">2021-12-05T16:00:00Z</dcterms:created>
  <dcterms:modified xsi:type="dcterms:W3CDTF">2023-02-23T07:56:58Z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45e690c5-5685-460d-b310-cbe67ebf5dcd</vt:lpwstr>
  </property>
  <property fmtid="{D5CDD505-2E9C-101B-9397-08002B2CF9AE}" pid="3" name="_2015_ms_pID_725343">
    <vt:lpwstr>(2)w5PTSaagRYmg2TLnyXx4Wh7tA02tsG3y3DYU/GRvSaNaXWKUrn1JWSlHh122giL8g5BQQsNR
xcvdRs2SU0fL7iUkuuOdjw14SqYkP4efhSnxdvJGD9jkcEdzArdLXJPayErshz1f2/fwp0tY
R/VwsQ+YI2ALZhucvir6HE3OOV6cmtQ5QDMsWpoBu9h3OCdiD9E7vHmCkY1mYzk2dWpKQ5br
O86SDctylI5AoVPsWb</vt:lpwstr>
  </property>
  <property fmtid="{D5CDD505-2E9C-101B-9397-08002B2CF9AE}" pid="4" name="_2015_ms_pID_7253431">
    <vt:lpwstr>oPEaA2gdwMhjdsN6wIPSO+i8j6yUt7xS8XUMGGzyoED+dJ0mqE3zAw
ZHB+w4vXuLj1tQSjSOY16zND2ixDXXncTINCycl7UFwuavLUOkw68A9Xi7cboluL1FEa7cuW
no2ckQdxAPDFxPvjL7ixkf/d9mhw5F6BYEoXv7FWArsGF/12gHqqaedcsKZa8uhxxpqUi9aF
5fPXOUImFAodUCnH</vt:lpwstr>
  </property>
</Properties>
</file>