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9" r:id="rId3"/>
    <p:sldId id="332" r:id="rId4"/>
    <p:sldId id="481" r:id="rId5"/>
    <p:sldId id="482" r:id="rId6"/>
    <p:sldId id="289" r:id="rId7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76" autoAdjust="0"/>
  </p:normalViewPr>
  <p:slideViewPr>
    <p:cSldViewPr showGuides="1">
      <p:cViewPr varScale="1">
        <p:scale>
          <a:sx n="102" d="100"/>
          <a:sy n="102" d="100"/>
        </p:scale>
        <p:origin x="408" y="72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0" y="-251936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0144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C#/.Net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架构师蜕变营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grpSp>
        <p:nvGrpSpPr>
          <p:cNvPr id="3082" name="组合 3081"/>
          <p:cNvGrpSpPr/>
          <p:nvPr/>
        </p:nvGrpSpPr>
        <p:grpSpPr>
          <a:xfrm>
            <a:off x="1439863" y="2355850"/>
            <a:ext cx="6264275" cy="431800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Clay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1651" y="195585"/>
            <a:ext cx="39573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FC000"/>
                </a:solidFill>
                <a:sym typeface="+mn-ea"/>
              </a:rPr>
              <a:t>朝夕教育架构班</a:t>
            </a:r>
            <a:r>
              <a:rPr lang="en-US" altLang="zh-CN" sz="2800" dirty="0">
                <a:solidFill>
                  <a:srgbClr val="FFC000"/>
                </a:solidFill>
                <a:sym typeface="+mn-ea"/>
              </a:rPr>
              <a:t>VIP</a:t>
            </a:r>
            <a:r>
              <a:rPr lang="zh-CN" altLang="en-US" sz="2800" dirty="0">
                <a:solidFill>
                  <a:srgbClr val="FFC000"/>
                </a:solidFill>
                <a:sym typeface="+mn-ea"/>
              </a:rPr>
              <a:t>课程</a:t>
            </a:r>
            <a:endParaRPr lang="zh-CN" altLang="en-US" sz="2800" dirty="0">
              <a:solidFill>
                <a:srgbClr val="FFC000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95" y="1635685"/>
            <a:ext cx="3091495" cy="34349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31844" y="11316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Clay</a:t>
            </a:r>
            <a:r>
              <a:rPr lang="zh-CN" altLang="en-US" dirty="0">
                <a:solidFill>
                  <a:srgbClr val="FF0000"/>
                </a:solidFill>
              </a:rPr>
              <a:t>老师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1725" y="113165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3" name="图片 12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90" y="1735072"/>
            <a:ext cx="1278890" cy="35750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55735" y="1913825"/>
            <a:ext cx="4680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Jenkins </a:t>
            </a:r>
            <a:r>
              <a:rPr lang="zh-CN" altLang="en-US" dirty="0">
                <a:solidFill>
                  <a:srgbClr val="FF0000"/>
                </a:solidFill>
              </a:rPr>
              <a:t>持续集成和发布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1651" y="195585"/>
            <a:ext cx="13874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sym typeface="+mn-ea"/>
              </a:rPr>
              <a:t>Jenkins 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11725" y="113165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5480" y="779780"/>
            <a:ext cx="63874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chemeClr val="tx1"/>
                </a:solidFill>
              </a:rPr>
              <a:t>环境安装</a:t>
            </a:r>
            <a:endParaRPr lang="zh-CN" dirty="0">
              <a:solidFill>
                <a:schemeClr val="tx1"/>
              </a:solidFill>
            </a:endParaRPr>
          </a:p>
          <a:p>
            <a:endParaRPr lang="zh-CN" dirty="0">
              <a:solidFill>
                <a:schemeClr val="tx1"/>
              </a:solidFill>
            </a:endParaRPr>
          </a:p>
          <a:p>
            <a:endParaRPr 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1651" y="195585"/>
            <a:ext cx="13874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sym typeface="+mn-ea"/>
              </a:rPr>
              <a:t>Jenkins 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11725" y="113165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5480" y="779780"/>
            <a:ext cx="638746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#!/bin/bash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# 获取短版本号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GITHASH=`git rev-parse --short HEAD`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docker rm -f log1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docker rmi -f log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echo ---------------Building Docker Image...------------------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docker build -t log:$GITHASH .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docker tag log:$GITHASH log:latest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echo ---------------Launching Container...------------------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docker run -d --name log1  log:latest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Clay</a:t>
            </a:r>
            <a:endParaRPr lang="en-US" altLang="zh-CN" dirty="0">
              <a:solidFill>
                <a:srgbClr val="8C430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WPS 演示</Application>
  <PresentationFormat>全屏显示(16:9)</PresentationFormat>
  <Paragraphs>46</Paragraphs>
  <Slides>5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Impact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道法自然</cp:lastModifiedBy>
  <cp:revision>922</cp:revision>
  <dcterms:created xsi:type="dcterms:W3CDTF">2014-02-20T03:23:00Z</dcterms:created>
  <dcterms:modified xsi:type="dcterms:W3CDTF">2020-10-18T11:29:36Z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