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79" r:id="rId2"/>
    <p:sldId id="280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49" r:id="rId18"/>
    <p:sldId id="329" r:id="rId19"/>
    <p:sldId id="330" r:id="rId20"/>
    <p:sldId id="347" r:id="rId21"/>
    <p:sldId id="355" r:id="rId22"/>
    <p:sldId id="331" r:id="rId23"/>
    <p:sldId id="348" r:id="rId24"/>
    <p:sldId id="333" r:id="rId25"/>
    <p:sldId id="354" r:id="rId26"/>
    <p:sldId id="334" r:id="rId27"/>
    <p:sldId id="350" r:id="rId28"/>
    <p:sldId id="352" r:id="rId29"/>
    <p:sldId id="353" r:id="rId30"/>
    <p:sldId id="356" r:id="rId31"/>
    <p:sldId id="335" r:id="rId32"/>
    <p:sldId id="336" r:id="rId33"/>
    <p:sldId id="351" r:id="rId34"/>
    <p:sldId id="357" r:id="rId35"/>
    <p:sldId id="289" r:id="rId3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264" y="86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2020/6/19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演示下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centOS7+docker+ ECS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核</a:t>
            </a:r>
            <a:r>
              <a:rPr lang="en-US" altLang="zh-CN" dirty="0"/>
              <a:t>2G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Asp.Net</a:t>
            </a:r>
            <a:r>
              <a:rPr lang="en-US" altLang="zh-CN" dirty="0"/>
              <a:t> Core + docker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启停看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docker run -d -p 8081:80 -v /eleven/core-publish:/app --</a:t>
            </a:r>
            <a:r>
              <a:rPr lang="en-US" altLang="zh-CN" dirty="0" err="1"/>
              <a:t>workdir</a:t>
            </a:r>
            <a:r>
              <a:rPr lang="en-US" altLang="zh-CN" dirty="0"/>
              <a:t> /app 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dotnet /app/Zhaoxi.AspNetCore31.DockerProject.dll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Clay</a:t>
            </a:r>
            <a:r>
              <a:rPr lang="zh-CN" altLang="en-US" dirty="0"/>
              <a:t>老师录制的</a:t>
            </a:r>
            <a:r>
              <a:rPr lang="en-US" altLang="zh-CN" dirty="0" err="1"/>
              <a:t>VMware+centOS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85917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469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安装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虚拟机准备</a:t>
            </a:r>
            <a:r>
              <a:rPr lang="en-US" altLang="zh-CN" dirty="0"/>
              <a:t>—ECS—centOS7---</a:t>
            </a:r>
          </a:p>
          <a:p>
            <a:endParaRPr lang="en-US" altLang="zh-CN" dirty="0"/>
          </a:p>
          <a:p>
            <a:r>
              <a:rPr lang="en-US" altLang="zh-CN" dirty="0" err="1"/>
              <a:t>Xshell</a:t>
            </a:r>
            <a:r>
              <a:rPr lang="en-US" altLang="zh-CN" dirty="0"/>
              <a:t>---</a:t>
            </a:r>
            <a:r>
              <a:rPr lang="en-US" altLang="zh-CN" dirty="0" err="1"/>
              <a:t>Xftp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1998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150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Core+Docker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方式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endParaRPr lang="zh-CN" altLang="en-US" sz="2400" dirty="0"/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64825" y="915635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r>
              <a:rPr lang="en-US" altLang="zh-CN" dirty="0"/>
              <a:t>---ftp---</a:t>
            </a:r>
            <a:r>
              <a:rPr lang="zh-CN" altLang="en-US" dirty="0"/>
              <a:t>基础镜像</a:t>
            </a:r>
            <a:r>
              <a:rPr lang="en-US" altLang="zh-CN" dirty="0"/>
              <a:t>---</a:t>
            </a:r>
            <a:r>
              <a:rPr lang="zh-CN" altLang="en-US" dirty="0"/>
              <a:t>挂载运行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默认镜像</a:t>
            </a:r>
            <a:r>
              <a:rPr lang="en-US" altLang="zh-CN" dirty="0"/>
              <a:t>---</a:t>
            </a:r>
            <a:r>
              <a:rPr lang="zh-CN" altLang="en-US" dirty="0"/>
              <a:t>极简</a:t>
            </a:r>
            <a:r>
              <a:rPr lang="en-US" altLang="zh-CN" dirty="0" err="1"/>
              <a:t>Linux+CoreCLR</a:t>
            </a:r>
            <a:r>
              <a:rPr lang="en-US" altLang="zh-CN" dirty="0"/>
              <a:t>---</a:t>
            </a:r>
            <a:r>
              <a:rPr lang="en-US" altLang="zh-CN" dirty="0" err="1"/>
              <a:t>Asp.NetCore</a:t>
            </a:r>
            <a:r>
              <a:rPr lang="zh-CN" altLang="en-US" dirty="0"/>
              <a:t>（三层镜像）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run -d -p 8081:80 -v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epublish</a:t>
            </a:r>
            <a:r>
              <a:rPr lang="en-US" altLang="zh-CN" dirty="0"/>
              <a:t>:/app --</a:t>
            </a:r>
            <a:r>
              <a:rPr lang="en-US" altLang="zh-CN" dirty="0" err="1"/>
              <a:t>workdir</a:t>
            </a:r>
            <a:r>
              <a:rPr lang="en-US" altLang="zh-CN" dirty="0"/>
              <a:t> /app mcr.microsoft.com/dotnet/core/</a:t>
            </a:r>
            <a:r>
              <a:rPr lang="en-US" altLang="zh-CN" dirty="0" err="1"/>
              <a:t>aspnet</a:t>
            </a:r>
            <a:r>
              <a:rPr lang="en-US" altLang="zh-CN" dirty="0"/>
              <a:t>  dotnet /app/Zhaoxi.AspNetCore31.DockerProject.dll</a:t>
            </a:r>
          </a:p>
          <a:p>
            <a:endParaRPr lang="en-US" altLang="zh-CN" dirty="0"/>
          </a:p>
          <a:p>
            <a:r>
              <a:rPr lang="en-US" altLang="zh-CN" dirty="0" err="1"/>
              <a:t>ecs</a:t>
            </a:r>
            <a:r>
              <a:rPr lang="en-US" altLang="zh-CN" dirty="0"/>
              <a:t>---</a:t>
            </a:r>
            <a:r>
              <a:rPr lang="zh-CN" altLang="en-US" dirty="0"/>
              <a:t>阿里云安全组</a:t>
            </a:r>
            <a:r>
              <a:rPr lang="en-US" altLang="zh-CN" dirty="0"/>
              <a:t>---</a:t>
            </a:r>
            <a:r>
              <a:rPr lang="zh-CN" altLang="en-US" dirty="0"/>
              <a:t>开放端口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3058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Image</a:t>
            </a:r>
            <a:r>
              <a:rPr lang="zh-CN" altLang="zh-CN" dirty="0"/>
              <a:t>是一个极度精简版的</a:t>
            </a:r>
            <a:r>
              <a:rPr lang="en-US" altLang="zh-CN" dirty="0"/>
              <a:t>Linux</a:t>
            </a:r>
            <a:r>
              <a:rPr lang="zh-CN" altLang="zh-CN" dirty="0"/>
              <a:t>程序运行环境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部署</a:t>
            </a:r>
            <a:r>
              <a:rPr lang="en-US" altLang="zh-CN" dirty="0"/>
              <a:t>IIS—</a:t>
            </a:r>
            <a:r>
              <a:rPr lang="zh-CN" altLang="en-US" dirty="0"/>
              <a:t>部署</a:t>
            </a:r>
            <a:r>
              <a:rPr lang="en-US" altLang="zh-CN" dirty="0"/>
              <a:t>.NET Framework(mono)---</a:t>
            </a:r>
            <a:r>
              <a:rPr lang="zh-CN" altLang="en-US" dirty="0"/>
              <a:t>部署</a:t>
            </a:r>
            <a:r>
              <a:rPr lang="en-US" altLang="zh-CN" dirty="0" err="1"/>
              <a:t>SQLServer</a:t>
            </a:r>
            <a:r>
              <a:rPr lang="en-US" altLang="zh-CN" dirty="0"/>
              <a:t>(Linux))</a:t>
            </a:r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可定制的“安装包”</a:t>
            </a:r>
            <a:r>
              <a:rPr lang="en-US" altLang="zh-CN" dirty="0"/>
              <a:t>()</a:t>
            </a:r>
          </a:p>
          <a:p>
            <a:pPr marL="342900" indent="-342900">
              <a:buAutoNum type="arabicPlain"/>
            </a:pPr>
            <a:r>
              <a:rPr lang="zh-CN" altLang="en-US" dirty="0"/>
              <a:t>不建议有运行时需要修改的配置文件（</a:t>
            </a:r>
            <a:r>
              <a:rPr lang="en-US" altLang="zh-CN" dirty="0" err="1"/>
              <a:t>redis-nignx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尽量重用</a:t>
            </a:r>
            <a:r>
              <a:rPr lang="en-US" altLang="zh-CN" dirty="0"/>
              <a:t>docker hub</a:t>
            </a:r>
            <a:r>
              <a:rPr lang="zh-CN" altLang="en-US" dirty="0"/>
              <a:t>的基础镜像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8572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镜像操作篇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7262522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839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 Container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Container</a:t>
            </a:r>
            <a:r>
              <a:rPr lang="zh-CN" altLang="zh-CN" dirty="0"/>
              <a:t>是</a:t>
            </a:r>
            <a:r>
              <a:rPr lang="en-US" altLang="zh-CN" dirty="0"/>
              <a:t>Image</a:t>
            </a:r>
            <a:r>
              <a:rPr lang="zh-CN" altLang="zh-CN" dirty="0"/>
              <a:t>的实例，共享内核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可以不同</a:t>
            </a:r>
            <a:r>
              <a:rPr lang="en-US" altLang="zh-CN" dirty="0"/>
              <a:t>OS</a:t>
            </a:r>
            <a:r>
              <a:rPr lang="zh-CN" altLang="en-US" dirty="0"/>
              <a:t>，</a:t>
            </a:r>
            <a:r>
              <a:rPr lang="en-US" altLang="zh-CN" dirty="0"/>
              <a:t>Ubuntu  </a:t>
            </a:r>
            <a:r>
              <a:rPr lang="en-US" altLang="zh-CN" dirty="0" err="1"/>
              <a:t>centOS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进入容器</a:t>
            </a:r>
            <a:r>
              <a:rPr lang="en-US" altLang="zh-CN" dirty="0"/>
              <a:t>exec</a:t>
            </a:r>
          </a:p>
          <a:p>
            <a:pPr marL="342900" indent="-342900">
              <a:buAutoNum type="arabicPlain"/>
            </a:pPr>
            <a:r>
              <a:rPr lang="zh-CN" altLang="en-US" dirty="0"/>
              <a:t>依赖</a:t>
            </a:r>
            <a:r>
              <a:rPr lang="en-US" altLang="zh-CN" dirty="0"/>
              <a:t>Docker </a:t>
            </a:r>
            <a:r>
              <a:rPr lang="en-US" altLang="zh-CN" dirty="0" err="1"/>
              <a:t>Deamon</a:t>
            </a:r>
            <a:r>
              <a:rPr lang="zh-CN" altLang="en-US" dirty="0"/>
              <a:t>守护进程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0CF4D-A20C-4963-97CD-5B396AEF9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8015" y="1563680"/>
            <a:ext cx="3882218" cy="26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16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02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0961183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516135" y="1277527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62" y="1335962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8130" y="1203655"/>
            <a:ext cx="3773170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 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Dockerfile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解读和构建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Nginx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集群负载均衡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-Redis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部署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docker-compose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和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yml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docker-machine  swarm K8S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AA572B-7185-4990-A373-649EA81BF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65" y="3489062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836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57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Hub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804155" y="889641"/>
            <a:ext cx="2160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C/S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Build, Ship and Run</a:t>
            </a:r>
          </a:p>
          <a:p>
            <a:endParaRPr lang="en-US" altLang="zh-CN" b="1" dirty="0"/>
          </a:p>
          <a:p>
            <a:r>
              <a:rPr lang="en-US" altLang="zh-CN" b="1" dirty="0"/>
              <a:t>Build once</a:t>
            </a:r>
            <a:r>
              <a:rPr lang="zh-CN" altLang="en-US" b="1" dirty="0"/>
              <a:t>，</a:t>
            </a:r>
            <a:r>
              <a:rPr lang="en-US" altLang="zh-CN" b="1" dirty="0"/>
              <a:t>Run anywhere</a:t>
            </a:r>
          </a:p>
          <a:p>
            <a:endParaRPr lang="en-US" altLang="zh-CN" b="1" dirty="0"/>
          </a:p>
          <a:p>
            <a:r>
              <a:rPr lang="en-US" altLang="zh-CN" b="1" dirty="0"/>
              <a:t>Linux Container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63FD4-B254-4016-86D3-893429BD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89641"/>
            <a:ext cx="6096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633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868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DockerHub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操作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847711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6516135" y="1277527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62" y="1335962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8130" y="1203655"/>
            <a:ext cx="3773170" cy="23075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  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VirtualMachine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centOS7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基本操作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kumimoji="0" lang="en-US" altLang="zh-CN" sz="1200" b="0" i="0" u="none" strike="noStrike" kern="1200" cap="none" spc="12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 Core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+Docker</a:t>
            </a: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部署集群负载均衡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615315" marR="0" lvl="1" indent="-228600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AutoNum type="arabicPlain" startAt="2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Docker-compose  docker-machine  docker-swarm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AA572B-7185-4990-A373-649EA81BF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65" y="3489062"/>
            <a:ext cx="2289053" cy="9235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354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番外篇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-windows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948164" y="801400"/>
            <a:ext cx="2088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 Server 2016</a:t>
            </a:r>
          </a:p>
          <a:p>
            <a:endParaRPr lang="en-US" altLang="zh-CN" dirty="0"/>
          </a:p>
          <a:p>
            <a:r>
              <a:rPr lang="en-US" altLang="zh-CN" dirty="0" err="1"/>
              <a:t>Windowservercore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nanoserver</a:t>
            </a:r>
            <a:r>
              <a:rPr lang="en-US" altLang="zh-CN" dirty="0"/>
              <a:t> </a:t>
            </a:r>
          </a:p>
        </p:txBody>
      </p:sp>
      <p:pic>
        <p:nvPicPr>
          <p:cNvPr id="2050" name="Picture 2" descr="windows-container-1">
            <a:extLst>
              <a:ext uri="{FF2B5EF4-FFF2-40B4-BE49-F238E27FC236}">
                <a16:creationId xmlns:a16="http://schemas.microsoft.com/office/drawing/2014/main" id="{3D8837C6-ACA5-4FDC-9760-CC2397D2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01400"/>
            <a:ext cx="6305573" cy="34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838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092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Dockerfile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是一个用来构建镜像的文本文件，文本内容包含了一条条构建镜像所需的指令和说明。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4DB215-69F5-4FC3-ACD1-F76449178F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50" y="1419670"/>
            <a:ext cx="527431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6354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1705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Dockerfile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en-US" altLang="zh-CN" dirty="0" err="1"/>
              <a:t>Core+Dockerfile</a:t>
            </a:r>
            <a:endParaRPr lang="en-US" altLang="zh-CN" dirty="0"/>
          </a:p>
          <a:p>
            <a:r>
              <a:rPr lang="en-US" altLang="zh-CN" dirty="0"/>
              <a:t>2 Build</a:t>
            </a:r>
            <a:r>
              <a:rPr lang="zh-CN" altLang="en-US" dirty="0"/>
              <a:t>镜像</a:t>
            </a:r>
            <a:endParaRPr lang="en-US" altLang="zh-CN" dirty="0"/>
          </a:p>
          <a:p>
            <a:r>
              <a:rPr lang="en-US" altLang="zh-CN" dirty="0"/>
              <a:t>3 Run</a:t>
            </a:r>
          </a:p>
          <a:p>
            <a:endParaRPr lang="en-US" altLang="zh-CN" dirty="0"/>
          </a:p>
          <a:p>
            <a:r>
              <a:rPr lang="en-US" altLang="zh-CN" dirty="0"/>
              <a:t>docker build -t core31v1.619 -f </a:t>
            </a:r>
            <a:r>
              <a:rPr lang="en-US" altLang="zh-CN" dirty="0" err="1"/>
              <a:t>Dockerfile</a:t>
            </a:r>
            <a:r>
              <a:rPr lang="en-US" altLang="zh-CN" dirty="0"/>
              <a:t> .</a:t>
            </a:r>
            <a:endParaRPr lang="zh-CN" altLang="zh-CN" dirty="0"/>
          </a:p>
          <a:p>
            <a:r>
              <a:rPr lang="en-US" altLang="zh-CN" dirty="0"/>
              <a:t>docker run -</a:t>
            </a:r>
            <a:r>
              <a:rPr lang="en-US" altLang="zh-CN" dirty="0" err="1"/>
              <a:t>itd</a:t>
            </a:r>
            <a:r>
              <a:rPr lang="en-US" altLang="zh-CN" dirty="0"/>
              <a:t> -p 8082:80 core31v1.619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dockfile</a:t>
            </a:r>
            <a:r>
              <a:rPr lang="zh-CN" altLang="en-US" dirty="0"/>
              <a:t>在项目文件夹一层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7349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730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镜像操作之上下文路径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  <a:r>
              <a:rPr lang="zh-CN" altLang="en-US" dirty="0"/>
              <a:t>时，指令最后有个</a:t>
            </a:r>
            <a:r>
              <a:rPr lang="en-US" altLang="zh-CN" dirty="0"/>
              <a:t>.    </a:t>
            </a:r>
            <a:r>
              <a:rPr lang="zh-CN" altLang="en-US" dirty="0"/>
              <a:t>是表示上下文路径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架构，打包文件</a:t>
            </a:r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CCF337D-18BD-4428-9D4A-8EE7DC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65" y="1421530"/>
            <a:ext cx="5516349" cy="288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542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6904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+Nginx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915635"/>
            <a:ext cx="5708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Nginx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单独的</a:t>
            </a:r>
            <a:r>
              <a:rPr lang="en-US" altLang="zh-CN" dirty="0" err="1"/>
              <a:t>nginx.conf</a:t>
            </a:r>
            <a:r>
              <a:rPr lang="en-US" altLang="zh-CN" dirty="0"/>
              <a:t>(</a:t>
            </a:r>
            <a:r>
              <a:rPr lang="zh-CN" altLang="en-US" dirty="0"/>
              <a:t>对应版本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修改配置文件，挂载进去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Run</a:t>
            </a:r>
          </a:p>
          <a:p>
            <a:r>
              <a:rPr lang="zh-CN" altLang="en-US" dirty="0"/>
              <a:t>官方下载镜像</a:t>
            </a:r>
            <a:r>
              <a:rPr lang="en-US" altLang="zh-CN" dirty="0"/>
              <a:t>—8081/8082—</a:t>
            </a:r>
            <a:r>
              <a:rPr lang="zh-CN" altLang="en-US" dirty="0"/>
              <a:t>默认监听</a:t>
            </a:r>
            <a:r>
              <a:rPr lang="en-US" altLang="zh-CN" dirty="0"/>
              <a:t>80—</a:t>
            </a:r>
            <a:r>
              <a:rPr lang="zh-CN" altLang="en-US" dirty="0"/>
              <a:t>靠配置文件</a:t>
            </a:r>
            <a:endParaRPr lang="en-US" altLang="zh-CN" dirty="0"/>
          </a:p>
          <a:p>
            <a:r>
              <a:rPr lang="en-US" altLang="zh-CN" dirty="0"/>
              <a:t>docker pull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docker run -d -p 8086:80 -v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enginx</a:t>
            </a:r>
            <a:r>
              <a:rPr lang="en-US" altLang="zh-CN" dirty="0"/>
              <a:t>/:/var/log/</a:t>
            </a:r>
            <a:r>
              <a:rPr lang="en-US" altLang="zh-CN" dirty="0" err="1"/>
              <a:t>nginx</a:t>
            </a:r>
            <a:r>
              <a:rPr lang="en-US" altLang="zh-CN" dirty="0"/>
              <a:t>/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nginx.conf:ro</a:t>
            </a:r>
            <a:r>
              <a:rPr lang="en-US" altLang="zh-CN" dirty="0"/>
              <a:t> --name </a:t>
            </a:r>
            <a:r>
              <a:rPr lang="en-US" altLang="zh-CN" dirty="0" err="1"/>
              <a:t>elnginx</a:t>
            </a:r>
            <a:r>
              <a:rPr lang="en-US" altLang="zh-CN" dirty="0"/>
              <a:t>  </a:t>
            </a:r>
            <a:r>
              <a:rPr lang="en-US" altLang="zh-CN" dirty="0" err="1"/>
              <a:t>nginx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4A41FE-81A0-4688-BADA-3C100BA3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15" y="843630"/>
            <a:ext cx="2598471" cy="1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6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5438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Docker+Redis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915635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单独的</a:t>
            </a:r>
            <a:r>
              <a:rPr lang="en-US" altLang="zh-CN" dirty="0" err="1"/>
              <a:t>redis.conf</a:t>
            </a:r>
            <a:r>
              <a:rPr lang="en-US" altLang="zh-CN" dirty="0"/>
              <a:t>(</a:t>
            </a:r>
            <a:r>
              <a:rPr lang="zh-CN" altLang="en-US" dirty="0"/>
              <a:t>对应版本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zh-CN" altLang="en-US" dirty="0"/>
              <a:t>修改配置文件，挂载进去</a:t>
            </a:r>
            <a:r>
              <a:rPr lang="en-US" altLang="zh-CN" dirty="0"/>
              <a:t>(bind-protected-6380)</a:t>
            </a:r>
          </a:p>
          <a:p>
            <a:pPr marL="342900" indent="-342900">
              <a:buAutoNum type="arabicPlain"/>
            </a:pPr>
            <a:r>
              <a:rPr lang="zh-CN" altLang="en-US" dirty="0"/>
              <a:t>直接启动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文件挂载检查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docker run -d -p 8085:6380 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 -v /</a:t>
            </a:r>
            <a:r>
              <a:rPr lang="en-US" altLang="zh-CN" dirty="0" err="1"/>
              <a:t>vip</a:t>
            </a:r>
            <a:r>
              <a:rPr lang="en-US" altLang="zh-CN" dirty="0"/>
              <a:t>/</a:t>
            </a:r>
            <a:r>
              <a:rPr lang="en-US" altLang="zh-CN" dirty="0" err="1"/>
              <a:t>eredis</a:t>
            </a:r>
            <a:r>
              <a:rPr lang="en-US" altLang="zh-CN" dirty="0"/>
              <a:t>/data:/</a:t>
            </a:r>
            <a:r>
              <a:rPr lang="en-US" altLang="zh-CN" dirty="0" err="1"/>
              <a:t>data:rw</a:t>
            </a:r>
            <a:r>
              <a:rPr lang="en-US" altLang="zh-CN" dirty="0"/>
              <a:t> --name redis02 redis:6.0 </a:t>
            </a:r>
            <a:r>
              <a:rPr lang="en-US" altLang="zh-CN" dirty="0" err="1"/>
              <a:t>redis</a:t>
            </a:r>
            <a:r>
              <a:rPr lang="en-US" altLang="zh-CN" dirty="0"/>
              <a:t>-server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</a:t>
            </a:r>
            <a:r>
              <a:rPr lang="en-US" altLang="zh-CN" dirty="0" err="1"/>
              <a:t>redis</a:t>
            </a:r>
            <a:r>
              <a:rPr lang="zh-CN" altLang="en-US" dirty="0"/>
              <a:t>是没有密码</a:t>
            </a:r>
            <a:r>
              <a:rPr lang="en-US" altLang="zh-CN" dirty="0"/>
              <a:t>—6379—</a:t>
            </a:r>
            <a:r>
              <a:rPr lang="zh-CN" altLang="en-US" dirty="0"/>
              <a:t>只能本机</a:t>
            </a:r>
            <a:r>
              <a:rPr lang="en-US" altLang="zh-CN" dirty="0"/>
              <a:t>—</a:t>
            </a:r>
            <a:r>
              <a:rPr lang="zh-CN" altLang="en-US" dirty="0"/>
              <a:t>又得进去修改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E773E-51AD-42E7-9E30-B02FC4AB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55" y="1419670"/>
            <a:ext cx="2967055" cy="10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1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491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管理工具</a:t>
            </a:r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781DF7-A087-47D1-9310-50EECBA8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779748"/>
            <a:ext cx="5777983" cy="24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1274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66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Compose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Compose </a:t>
            </a:r>
            <a:r>
              <a:rPr lang="zh-CN" altLang="zh-CN" dirty="0"/>
              <a:t>是用于定义和运行多容器</a:t>
            </a:r>
            <a:r>
              <a:rPr lang="en-US" altLang="zh-CN" dirty="0"/>
              <a:t> Docker </a:t>
            </a:r>
            <a:r>
              <a:rPr lang="zh-CN" altLang="zh-CN" dirty="0"/>
              <a:t>应用程序的工具。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工具</a:t>
            </a:r>
            <a:r>
              <a:rPr lang="en-US" altLang="zh-CN" dirty="0"/>
              <a:t>+YAML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6386C-CD87-4A9B-82DE-B47F3E1D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15" y="1786920"/>
            <a:ext cx="4926371" cy="25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328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66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Compose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</a:t>
            </a:r>
            <a:endParaRPr lang="en-US" altLang="zh-CN" dirty="0"/>
          </a:p>
          <a:p>
            <a:r>
              <a:rPr lang="en-US" altLang="zh-CN" dirty="0"/>
              <a:t>curl -L https://get.daocloud.io/docker/compose/releases/download/1.25.0/docker-compose-`uname -s`-`</a:t>
            </a:r>
            <a:r>
              <a:rPr lang="en-US" altLang="zh-CN" dirty="0" err="1"/>
              <a:t>uname</a:t>
            </a:r>
            <a:r>
              <a:rPr lang="en-US" altLang="zh-CN" dirty="0"/>
              <a:t> -m` &gt; /</a:t>
            </a:r>
            <a:r>
              <a:rPr lang="en-US" altLang="zh-CN" dirty="0" err="1"/>
              <a:t>usr</a:t>
            </a:r>
            <a:r>
              <a:rPr lang="en-US" altLang="zh-CN" dirty="0"/>
              <a:t>/local/bin/docker-compose</a:t>
            </a:r>
          </a:p>
          <a:p>
            <a:endParaRPr lang="en-US" altLang="zh-CN" dirty="0"/>
          </a:p>
          <a:p>
            <a:r>
              <a:rPr lang="zh-CN" altLang="en-US" dirty="0"/>
              <a:t>授权</a:t>
            </a:r>
            <a:endParaRPr lang="en-US" altLang="zh-CN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+x /</a:t>
            </a:r>
            <a:r>
              <a:rPr lang="en-US" altLang="zh-CN" dirty="0" err="1"/>
              <a:t>usr</a:t>
            </a:r>
            <a:r>
              <a:rPr lang="en-US" altLang="zh-CN" dirty="0"/>
              <a:t>/local/bin/docker-compose</a:t>
            </a:r>
          </a:p>
          <a:p>
            <a:endParaRPr lang="en-US" altLang="zh-CN" dirty="0"/>
          </a:p>
          <a:p>
            <a:r>
              <a:rPr lang="en-US" altLang="zh-CN" dirty="0"/>
              <a:t>docker-compose</a:t>
            </a:r>
          </a:p>
          <a:p>
            <a:r>
              <a:rPr lang="en-US" altLang="zh-CN" dirty="0"/>
              <a:t>docker-compose –version</a:t>
            </a:r>
          </a:p>
          <a:p>
            <a:r>
              <a:rPr lang="en-US" altLang="zh-CN" dirty="0"/>
              <a:t>docker-compose stop</a:t>
            </a:r>
          </a:p>
          <a:p>
            <a:endParaRPr lang="en-US" altLang="zh-CN" dirty="0"/>
          </a:p>
          <a:p>
            <a:r>
              <a:rPr lang="en-US" altLang="zh-CN" dirty="0"/>
              <a:t>22:01</a:t>
            </a:r>
            <a:r>
              <a:rPr lang="zh-CN" altLang="en-US" dirty="0"/>
              <a:t>开始提问</a:t>
            </a:r>
            <a:r>
              <a:rPr lang="en-US" altLang="zh-CN" dirty="0"/>
              <a:t>—</a:t>
            </a:r>
            <a:r>
              <a:rPr lang="zh-CN" altLang="en-US" dirty="0"/>
              <a:t>休息</a:t>
            </a:r>
            <a:r>
              <a:rPr lang="en-US" altLang="zh-CN" dirty="0"/>
              <a:t>---22:06</a:t>
            </a:r>
            <a:r>
              <a:rPr lang="zh-CN" altLang="en-US" dirty="0"/>
              <a:t>开始答疑</a:t>
            </a:r>
            <a:r>
              <a:rPr lang="en-US" altLang="zh-CN" dirty="0"/>
              <a:t>---</a:t>
            </a:r>
            <a:r>
              <a:rPr lang="zh-CN" altLang="en-US" dirty="0"/>
              <a:t>期间就不说话了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3962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843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YML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案例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60955" y="843630"/>
            <a:ext cx="8022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image - </a:t>
            </a:r>
            <a:r>
              <a:rPr lang="zh-CN" altLang="en-US" dirty="0"/>
              <a:t>指定了我们用来运行容器的镜像，如果指定的</a:t>
            </a:r>
            <a:r>
              <a:rPr lang="en-US" altLang="zh-CN" dirty="0"/>
              <a:t>image</a:t>
            </a:r>
            <a:r>
              <a:rPr lang="zh-CN" altLang="en-US" dirty="0"/>
              <a:t>不存在，它会自动从远程仓库下载</a:t>
            </a:r>
          </a:p>
          <a:p>
            <a:r>
              <a:rPr lang="en-US" altLang="zh-CN" dirty="0"/>
              <a:t>- ports - </a:t>
            </a:r>
            <a:r>
              <a:rPr lang="zh-CN" altLang="en-US" dirty="0"/>
              <a:t>指定了我们映射端口，这里把容器</a:t>
            </a:r>
            <a:r>
              <a:rPr lang="en-US" altLang="zh-CN" dirty="0"/>
              <a:t>80</a:t>
            </a:r>
            <a:r>
              <a:rPr lang="zh-CN" altLang="en-US" dirty="0"/>
              <a:t>端口映射到宿主机器</a:t>
            </a:r>
            <a:r>
              <a:rPr lang="en-US" altLang="zh-CN" dirty="0"/>
              <a:t>8081/8082</a:t>
            </a:r>
            <a:r>
              <a:rPr lang="zh-CN" altLang="en-US" dirty="0"/>
              <a:t>端口</a:t>
            </a:r>
          </a:p>
          <a:p>
            <a:r>
              <a:rPr lang="en-US" altLang="zh-CN" dirty="0"/>
              <a:t>- volumes - </a:t>
            </a:r>
            <a:r>
              <a:rPr lang="zh-CN" altLang="en-US" dirty="0"/>
              <a:t>指定了容器里的存储路径以</a:t>
            </a:r>
            <a:r>
              <a:rPr lang="en-US" altLang="zh-CN" dirty="0"/>
              <a:t>volume</a:t>
            </a:r>
            <a:r>
              <a:rPr lang="zh-CN" altLang="en-US" dirty="0"/>
              <a:t>挂载方式映射到宿主机器上</a:t>
            </a:r>
          </a:p>
          <a:p>
            <a:r>
              <a:rPr lang="en-US" altLang="zh-CN" dirty="0"/>
              <a:t>- context- </a:t>
            </a:r>
            <a:r>
              <a:rPr lang="zh-CN" altLang="en-US" dirty="0"/>
              <a:t>指定</a:t>
            </a:r>
            <a:r>
              <a:rPr lang="en-US" altLang="zh-CN" dirty="0" err="1"/>
              <a:t>Dockerfile</a:t>
            </a:r>
            <a:r>
              <a:rPr lang="zh-CN" altLang="en-US" dirty="0"/>
              <a:t>所在的位置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docker stop $(docker </a:t>
            </a:r>
            <a:r>
              <a:rPr lang="en-US" altLang="zh-CN" dirty="0" err="1"/>
              <a:t>ps</a:t>
            </a:r>
            <a:r>
              <a:rPr lang="en-US" altLang="zh-CN" dirty="0"/>
              <a:t> -q) &amp; docker rm $(docker 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aq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docker-compose up –d</a:t>
            </a:r>
          </a:p>
          <a:p>
            <a:r>
              <a:rPr lang="en-US" altLang="zh-CN" dirty="0"/>
              <a:t>docker-compose stop</a:t>
            </a:r>
          </a:p>
        </p:txBody>
      </p:sp>
    </p:spTree>
    <p:extLst>
      <p:ext uri="{BB962C8B-B14F-4D97-AF65-F5344CB8AC3E}">
        <p14:creationId xmlns:p14="http://schemas.microsoft.com/office/powerpoint/2010/main" val="36449181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5218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容器来源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5F25C2-BC30-4311-9878-D51D214E3AAC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硬件发展速度</a:t>
            </a:r>
            <a:r>
              <a:rPr lang="en-US" altLang="zh-CN" dirty="0"/>
              <a:t>---</a:t>
            </a:r>
            <a:r>
              <a:rPr lang="zh-CN" altLang="en-US" dirty="0"/>
              <a:t>各种翻倍</a:t>
            </a:r>
            <a:r>
              <a:rPr lang="en-US" altLang="zh-CN" dirty="0"/>
              <a:t>—</a:t>
            </a:r>
            <a:r>
              <a:rPr lang="zh-CN" altLang="en-US" dirty="0"/>
              <a:t>服务器内存</a:t>
            </a:r>
            <a:r>
              <a:rPr lang="en-US" altLang="zh-CN" dirty="0"/>
              <a:t>---</a:t>
            </a:r>
            <a:r>
              <a:rPr lang="en-US" altLang="zh-CN" dirty="0" err="1"/>
              <a:t>Asp.Net+SqlServer+Nginx</a:t>
            </a:r>
            <a:r>
              <a:rPr lang="en-US" altLang="zh-CN" dirty="0"/>
              <a:t>—</a:t>
            </a:r>
            <a:r>
              <a:rPr lang="zh-CN" altLang="en-US" dirty="0"/>
              <a:t>资源利用率太低</a:t>
            </a:r>
            <a:r>
              <a:rPr lang="en-US" altLang="zh-CN" dirty="0"/>
              <a:t>---</a:t>
            </a:r>
            <a:r>
              <a:rPr lang="zh-CN" altLang="en-US" dirty="0"/>
              <a:t>能不能分开用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环境冲突，程序之间相互影响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快速部署的需求</a:t>
            </a:r>
            <a:r>
              <a:rPr lang="en-US" altLang="zh-CN" dirty="0"/>
              <a:t>---</a:t>
            </a:r>
            <a:r>
              <a:rPr lang="zh-CN" altLang="en-US" dirty="0"/>
              <a:t>发布集群的时候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把一个大的服务器分解成多个小的个体，五脏俱全，各种应用分布在不同的个体里面，互不影响</a:t>
            </a:r>
            <a:r>
              <a:rPr lang="en-US" altLang="zh-CN" dirty="0"/>
              <a:t>—</a:t>
            </a:r>
            <a:r>
              <a:rPr lang="zh-CN" altLang="en-US" dirty="0"/>
              <a:t>利用率提高</a:t>
            </a:r>
            <a:r>
              <a:rPr lang="en-US" altLang="zh-CN" dirty="0"/>
              <a:t>—</a:t>
            </a:r>
            <a:r>
              <a:rPr lang="zh-CN" altLang="en-US" dirty="0"/>
              <a:t>镜像快速部署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2011—</a:t>
            </a:r>
            <a:r>
              <a:rPr lang="zh-CN" altLang="en-US" dirty="0"/>
              <a:t>云计算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843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YML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案例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83B98-58DB-4E17-A733-940DD72F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45" y="617006"/>
            <a:ext cx="4612895" cy="36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941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268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 Machine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524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Docker Machine </a:t>
            </a:r>
            <a:r>
              <a:rPr lang="zh-CN" altLang="en-US" dirty="0"/>
              <a:t>是一种可以让您在虚拟主机上安装 </a:t>
            </a:r>
            <a:r>
              <a:rPr lang="en-US" altLang="zh-CN" dirty="0"/>
              <a:t>Docker </a:t>
            </a:r>
            <a:r>
              <a:rPr lang="zh-CN" altLang="en-US" dirty="0"/>
              <a:t>的工具，并可以使用 </a:t>
            </a:r>
            <a:r>
              <a:rPr lang="en-US" altLang="zh-CN" dirty="0"/>
              <a:t>docker-machine </a:t>
            </a:r>
            <a:r>
              <a:rPr lang="zh-CN" altLang="en-US" dirty="0"/>
              <a:t>命令来管理主机。</a:t>
            </a:r>
          </a:p>
          <a:p>
            <a:pPr latinLnBrk="1"/>
            <a:r>
              <a:rPr lang="en-US" altLang="zh-CN" dirty="0"/>
              <a:t>Docker Machine </a:t>
            </a:r>
            <a:r>
              <a:rPr lang="zh-CN" altLang="en-US" dirty="0"/>
              <a:t>也可以集中管理所有的 </a:t>
            </a:r>
            <a:r>
              <a:rPr lang="en-US" altLang="zh-CN" dirty="0"/>
              <a:t>docker </a:t>
            </a:r>
            <a:r>
              <a:rPr lang="zh-CN" altLang="en-US" dirty="0"/>
              <a:t>主机，比如快速的给 </a:t>
            </a:r>
            <a:r>
              <a:rPr lang="en-US" altLang="zh-CN" dirty="0"/>
              <a:t>100 </a:t>
            </a:r>
            <a:r>
              <a:rPr lang="zh-CN" altLang="en-US" dirty="0"/>
              <a:t>台服务器安装上 </a:t>
            </a:r>
            <a:r>
              <a:rPr lang="en-US" altLang="zh-CN" dirty="0"/>
              <a:t>docker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0836BA-2530-4448-8B33-1625BB72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98" y="889602"/>
            <a:ext cx="285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0245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0534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Swarm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/>
              <a:t>Docker Swarm </a:t>
            </a:r>
            <a:r>
              <a:rPr lang="zh-CN" altLang="sv-SE" dirty="0"/>
              <a:t>是 </a:t>
            </a:r>
            <a:r>
              <a:rPr lang="sv-SE" altLang="zh-CN" dirty="0"/>
              <a:t>Docker </a:t>
            </a:r>
            <a:r>
              <a:rPr lang="zh-CN" altLang="sv-SE" dirty="0"/>
              <a:t>的集群管理工具。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46E611-5069-46FD-8EC9-9553BEB40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1457047"/>
            <a:ext cx="1877219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199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514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Kubernetes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K8S</a:t>
            </a:r>
            <a:r>
              <a:rPr lang="zh-CN" altLang="en-US" b="1" dirty="0"/>
              <a:t>，就是基于容器的集群管理平台</a:t>
            </a:r>
            <a:endParaRPr lang="en-US" altLang="zh-C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96320A-D4A4-46D5-B3A8-FB2ECF05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0" y="1923705"/>
            <a:ext cx="34766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29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514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Kubernetes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阿里云服务器</a:t>
            </a:r>
            <a:r>
              <a:rPr lang="en-US" altLang="zh-CN" b="1" dirty="0"/>
              <a:t>—</a:t>
            </a:r>
            <a:r>
              <a:rPr lang="zh-CN" altLang="en-US" b="1" dirty="0"/>
              <a:t>建议大家都配一个来学习</a:t>
            </a:r>
            <a:r>
              <a:rPr lang="en-US" altLang="zh-CN" b="1" dirty="0"/>
              <a:t>---</a:t>
            </a:r>
            <a:r>
              <a:rPr lang="en-US" altLang="zh-CN" b="1" dirty="0" err="1"/>
              <a:t>ip:port</a:t>
            </a:r>
            <a:r>
              <a:rPr lang="en-US" altLang="zh-CN" b="1" dirty="0"/>
              <a:t>—docker—</a:t>
            </a:r>
            <a:r>
              <a:rPr lang="zh-CN" altLang="en-US" b="1" dirty="0"/>
              <a:t>分布式</a:t>
            </a:r>
            <a:r>
              <a:rPr lang="en-US" altLang="zh-CN" b="1" dirty="0"/>
              <a:t>—docker</a:t>
            </a:r>
            <a:r>
              <a:rPr lang="zh-CN" altLang="en-US" b="1" dirty="0"/>
              <a:t>的网络很烦</a:t>
            </a:r>
            <a:r>
              <a:rPr lang="en-US" altLang="zh-CN" b="1" dirty="0"/>
              <a:t>---</a:t>
            </a:r>
            <a:r>
              <a:rPr lang="zh-CN" altLang="en-US" b="1" dirty="0"/>
              <a:t>学习用</a:t>
            </a:r>
            <a:r>
              <a:rPr lang="en-US" altLang="zh-CN" b="1" dirty="0"/>
              <a:t>1</a:t>
            </a:r>
            <a:r>
              <a:rPr lang="zh-CN" altLang="en-US" b="1" dirty="0"/>
              <a:t>核</a:t>
            </a:r>
            <a:r>
              <a:rPr lang="en-US" altLang="zh-CN" b="1" dirty="0"/>
              <a:t>2G1M  1</a:t>
            </a:r>
            <a:r>
              <a:rPr lang="zh-CN" altLang="en-US" b="1" dirty="0"/>
              <a:t>年</a:t>
            </a:r>
            <a:r>
              <a:rPr lang="en-US" altLang="zh-CN" b="1" dirty="0"/>
              <a:t>100</a:t>
            </a:r>
            <a:r>
              <a:rPr lang="zh-CN" altLang="en-US" b="1" dirty="0"/>
              <a:t>左右  </a:t>
            </a:r>
            <a:r>
              <a:rPr lang="en-US" altLang="zh-CN" b="1" dirty="0"/>
              <a:t>3</a:t>
            </a:r>
            <a:r>
              <a:rPr lang="zh-CN" altLang="en-US" b="1" dirty="0"/>
              <a:t>年也就几百</a:t>
            </a:r>
            <a:r>
              <a:rPr lang="en-US" altLang="zh-CN" b="1" dirty="0"/>
              <a:t>—</a:t>
            </a:r>
            <a:r>
              <a:rPr lang="zh-CN" altLang="en-US" b="1" dirty="0"/>
              <a:t>加配置很贵</a:t>
            </a:r>
            <a:r>
              <a:rPr lang="en-US" altLang="zh-CN" b="1" dirty="0"/>
              <a:t>—</a:t>
            </a:r>
            <a:r>
              <a:rPr lang="zh-CN" altLang="en-US" b="1"/>
              <a:t>续费也贵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准备和老季合作下</a:t>
            </a:r>
            <a:r>
              <a:rPr lang="en-US" altLang="zh-CN" dirty="0"/>
              <a:t>—</a:t>
            </a:r>
            <a:r>
              <a:rPr lang="zh-CN" altLang="en-US" dirty="0"/>
              <a:t>他提供服务</a:t>
            </a:r>
            <a:r>
              <a:rPr lang="en-US" altLang="zh-CN" dirty="0"/>
              <a:t>—</a:t>
            </a:r>
            <a:r>
              <a:rPr lang="zh-CN" altLang="en-US" dirty="0"/>
              <a:t>还有返利</a:t>
            </a:r>
            <a:r>
              <a:rPr lang="en-US" altLang="zh-CN" dirty="0"/>
              <a:t>—</a:t>
            </a:r>
            <a:r>
              <a:rPr lang="zh-CN" altLang="en-US" dirty="0"/>
              <a:t>你会选择一个吗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高级班是架构班非常优秀的补充</a:t>
            </a:r>
            <a:r>
              <a:rPr lang="en-US" altLang="zh-CN" dirty="0"/>
              <a:t>---4299</a:t>
            </a:r>
            <a:r>
              <a:rPr lang="zh-CN" altLang="en-US" dirty="0"/>
              <a:t>直接五折的</a:t>
            </a:r>
            <a:r>
              <a:rPr lang="en-US" altLang="zh-CN" dirty="0"/>
              <a:t>==2150 </a:t>
            </a:r>
          </a:p>
          <a:p>
            <a:r>
              <a:rPr lang="zh-CN" altLang="en-US" dirty="0"/>
              <a:t>开课以后不搞五折</a:t>
            </a:r>
            <a:r>
              <a:rPr lang="en-US" altLang="zh-CN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95362829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824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VM-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云计算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3995960" y="953952"/>
            <a:ext cx="504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Vitual</a:t>
            </a:r>
            <a:r>
              <a:rPr lang="en-US" altLang="zh-CN" dirty="0"/>
              <a:t> Machine—</a:t>
            </a:r>
            <a:r>
              <a:rPr lang="zh-CN" altLang="en-US" dirty="0"/>
              <a:t>独立的完整服务器</a:t>
            </a:r>
            <a:r>
              <a:rPr lang="en-US" altLang="zh-CN" dirty="0"/>
              <a:t>—</a:t>
            </a:r>
            <a:r>
              <a:rPr lang="en-US" altLang="zh-CN" dirty="0" err="1"/>
              <a:t>ecs</a:t>
            </a:r>
            <a:r>
              <a:rPr lang="en-US" altLang="zh-CN" dirty="0"/>
              <a:t>—</a:t>
            </a:r>
            <a:r>
              <a:rPr lang="zh-CN" altLang="en-US" dirty="0"/>
              <a:t>模拟了操作系统</a:t>
            </a:r>
            <a:r>
              <a:rPr lang="en-US" altLang="zh-CN" dirty="0"/>
              <a:t>+</a:t>
            </a:r>
            <a:r>
              <a:rPr lang="zh-CN" altLang="en-US" dirty="0"/>
              <a:t>安装完整的环境依赖</a:t>
            </a:r>
            <a:r>
              <a:rPr lang="en-US" altLang="zh-CN" dirty="0"/>
              <a:t>+</a:t>
            </a:r>
            <a:r>
              <a:rPr lang="zh-CN" altLang="en-US" dirty="0"/>
              <a:t>应用程序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都需要一波虚拟机管理系统</a:t>
            </a:r>
            <a:endParaRPr lang="en-US" altLang="zh-CN" dirty="0"/>
          </a:p>
          <a:p>
            <a:r>
              <a:rPr lang="en-US" altLang="zh-CN" dirty="0"/>
              <a:t>Hypervisor1--</a:t>
            </a:r>
          </a:p>
          <a:p>
            <a:endParaRPr lang="en-US" altLang="zh-CN" dirty="0"/>
          </a:p>
          <a:p>
            <a:r>
              <a:rPr lang="en-US" altLang="zh-CN" dirty="0"/>
              <a:t>Hypervisor2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BB0D0-65CE-447B-8D76-F2EABDA5FA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710" y="788415"/>
            <a:ext cx="3600250" cy="32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226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番外篇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云计算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91563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何谓云计算？</a:t>
            </a:r>
            <a:endParaRPr lang="en-US" altLang="zh-CN" dirty="0"/>
          </a:p>
          <a:p>
            <a:r>
              <a:rPr lang="zh-CN" altLang="en-US" dirty="0"/>
              <a:t>云计算就是大型服务器分多个虚拟机，</a:t>
            </a:r>
            <a:endParaRPr lang="en-US" altLang="zh-CN" dirty="0"/>
          </a:p>
          <a:p>
            <a:r>
              <a:rPr lang="zh-CN" altLang="en-US" dirty="0"/>
              <a:t>然后能控制计算资源，对外出售服务，卖的就是计算资源</a:t>
            </a:r>
            <a:endParaRPr lang="en-US" altLang="zh-CN" dirty="0"/>
          </a:p>
          <a:p>
            <a:r>
              <a:rPr lang="zh-CN" altLang="en-US" dirty="0"/>
              <a:t>按需付费</a:t>
            </a:r>
            <a:r>
              <a:rPr lang="en-US" altLang="zh-CN" dirty="0"/>
              <a:t>----</a:t>
            </a:r>
            <a:r>
              <a:rPr lang="zh-CN" altLang="en-US" dirty="0"/>
              <a:t>现在云计算是资源</a:t>
            </a:r>
            <a:r>
              <a:rPr lang="en-US" altLang="zh-CN" dirty="0"/>
              <a:t>+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把小型机联合管理，提供大的计算能力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容器技术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499995" y="708518"/>
            <a:ext cx="4320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zh-CN" dirty="0"/>
              <a:t>就是虚拟化的一种轻量级替代技术。</a:t>
            </a:r>
            <a:r>
              <a:rPr lang="en-US" altLang="zh-CN" dirty="0"/>
              <a:t>Docker</a:t>
            </a:r>
            <a:r>
              <a:rPr lang="zh-CN" altLang="zh-CN" dirty="0"/>
              <a:t>的容器技术不依赖任何语言、框架或系统，可以将</a:t>
            </a:r>
            <a:r>
              <a:rPr lang="en-US" altLang="zh-CN" dirty="0"/>
              <a:t>App</a:t>
            </a:r>
            <a:r>
              <a:rPr lang="zh-CN" altLang="zh-CN" dirty="0"/>
              <a:t>变成一种 标准化的、可移植的、自管理的组件，并脱离服务器硬件在任何主流系统中开发、调试和运行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容器是隔离的小个体</a:t>
            </a:r>
            <a:r>
              <a:rPr lang="en-US" altLang="zh-CN" dirty="0"/>
              <a:t>---</a:t>
            </a:r>
            <a:r>
              <a:rPr lang="zh-CN" altLang="en-US" dirty="0"/>
              <a:t>轻量级</a:t>
            </a:r>
            <a:r>
              <a:rPr lang="en-US" altLang="zh-CN" dirty="0"/>
              <a:t>—</a:t>
            </a:r>
            <a:r>
              <a:rPr lang="zh-CN" altLang="en-US" dirty="0"/>
              <a:t>共享内核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AA3750-F91F-474E-9733-13ECE80C0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573" y="843630"/>
            <a:ext cx="3888270" cy="3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102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基础架构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298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namespace</a:t>
            </a:r>
            <a:r>
              <a:rPr lang="zh-CN" altLang="en-US" dirty="0"/>
              <a:t>命名空间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特有的，用来隔离进程，管控资源权限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00AEB-B79C-41D9-ABDB-E1221525CD03}"/>
              </a:ext>
            </a:extLst>
          </p:cNvPr>
          <p:cNvSpPr txBox="1"/>
          <p:nvPr/>
        </p:nvSpPr>
        <p:spPr>
          <a:xfrm>
            <a:off x="3995960" y="1071946"/>
            <a:ext cx="374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 group</a:t>
            </a:r>
            <a:r>
              <a:rPr lang="zh-CN" altLang="en-US" dirty="0"/>
              <a:t>控制组</a:t>
            </a:r>
            <a:endParaRPr lang="en-US" altLang="zh-CN" dirty="0"/>
          </a:p>
          <a:p>
            <a:r>
              <a:rPr lang="zh-CN" altLang="en-US" dirty="0"/>
              <a:t>控制进程使用资源的大小，能用多少资源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37861-ED6C-4A4F-A61D-4949A7EAD320}"/>
              </a:ext>
            </a:extLst>
          </p:cNvPr>
          <p:cNvSpPr txBox="1"/>
          <p:nvPr/>
        </p:nvSpPr>
        <p:spPr>
          <a:xfrm>
            <a:off x="501651" y="3147790"/>
            <a:ext cx="298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LXC(Linux containers)</a:t>
            </a:r>
          </a:p>
          <a:p>
            <a:r>
              <a:rPr lang="en-US" altLang="zh-CN" dirty="0" err="1"/>
              <a:t>Namespace+cgroup</a:t>
            </a:r>
            <a:endParaRPr lang="en-US" altLang="zh-CN" dirty="0"/>
          </a:p>
          <a:p>
            <a:r>
              <a:rPr lang="zh-CN" altLang="en-US" dirty="0"/>
              <a:t>容器技术</a:t>
            </a:r>
            <a:r>
              <a:rPr lang="en-US" altLang="zh-CN" dirty="0"/>
              <a:t>—</a:t>
            </a:r>
            <a:r>
              <a:rPr lang="zh-CN" altLang="en-US" dirty="0"/>
              <a:t>共享内核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C04C7-601B-4737-96F2-918A176EF557}"/>
              </a:ext>
            </a:extLst>
          </p:cNvPr>
          <p:cNvSpPr txBox="1"/>
          <p:nvPr/>
        </p:nvSpPr>
        <p:spPr>
          <a:xfrm>
            <a:off x="3986349" y="3173844"/>
            <a:ext cx="368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Docker---</a:t>
            </a:r>
            <a:r>
              <a:rPr lang="zh-CN" altLang="en-US" dirty="0"/>
              <a:t>是在</a:t>
            </a:r>
            <a:r>
              <a:rPr lang="en-US" altLang="zh-CN" dirty="0" err="1"/>
              <a:t>Lxc</a:t>
            </a:r>
            <a:r>
              <a:rPr lang="zh-CN" altLang="en-US" dirty="0"/>
              <a:t>做了封装，做了开发，提供业务功能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024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Docker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是啥？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863590"/>
            <a:ext cx="809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说人话！容器到底是啥？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是一种虚拟化的解决方案</a:t>
            </a:r>
            <a:endParaRPr lang="en-US" altLang="zh-CN" dirty="0"/>
          </a:p>
          <a:p>
            <a:r>
              <a:rPr lang="zh-CN" altLang="en-US" dirty="0"/>
              <a:t>可以让应用</a:t>
            </a:r>
            <a:r>
              <a:rPr lang="en-US" altLang="zh-CN" dirty="0"/>
              <a:t>+</a:t>
            </a:r>
            <a:r>
              <a:rPr lang="zh-CN" altLang="en-US" dirty="0"/>
              <a:t>依赖独立起来</a:t>
            </a:r>
            <a:r>
              <a:rPr lang="en-US" altLang="zh-CN" dirty="0"/>
              <a:t>—</a:t>
            </a:r>
            <a:r>
              <a:rPr lang="zh-CN" altLang="en-US" dirty="0"/>
              <a:t>高效</a:t>
            </a:r>
            <a:endParaRPr lang="en-US" altLang="zh-CN" dirty="0"/>
          </a:p>
          <a:p>
            <a:r>
              <a:rPr lang="zh-CN" altLang="en-US" dirty="0"/>
              <a:t>而且能快速复制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其实是一项应用，</a:t>
            </a:r>
            <a:endParaRPr lang="en-US" altLang="zh-CN" dirty="0"/>
          </a:p>
          <a:p>
            <a:r>
              <a:rPr lang="en-US" altLang="zh-CN" dirty="0"/>
              <a:t>Client/Server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D79FB-6435-4129-92D3-54437E86F6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457047"/>
            <a:ext cx="4435400" cy="2755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0854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物理机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虚拟机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-Docker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42E418-E638-4684-9989-F818EEEF9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788223"/>
            <a:ext cx="3312230" cy="156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097E5-47EA-4F72-9012-6367984359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5" y="395931"/>
            <a:ext cx="3672255" cy="194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02DF9F-E82F-441E-9F43-997F4BD333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" y="2493425"/>
            <a:ext cx="5111922" cy="191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4426CF-2102-4A05-9AEA-7387C52D7A45}"/>
              </a:ext>
            </a:extLst>
          </p:cNvPr>
          <p:cNvSpPr txBox="1"/>
          <p:nvPr/>
        </p:nvSpPr>
        <p:spPr>
          <a:xfrm>
            <a:off x="5724080" y="329180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空间越来越小，符合发展趋势</a:t>
            </a:r>
          </a:p>
        </p:txBody>
      </p:sp>
    </p:spTree>
    <p:extLst>
      <p:ext uri="{BB962C8B-B14F-4D97-AF65-F5344CB8AC3E}">
        <p14:creationId xmlns:p14="http://schemas.microsoft.com/office/powerpoint/2010/main" val="297527345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1458</Words>
  <Application>Microsoft Office PowerPoint</Application>
  <PresentationFormat>全屏显示(16:9)</PresentationFormat>
  <Paragraphs>206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630</cp:revision>
  <dcterms:created xsi:type="dcterms:W3CDTF">2014-02-20T03:23:00Z</dcterms:created>
  <dcterms:modified xsi:type="dcterms:W3CDTF">2020-06-19T14:37:06Z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