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A4CCD-58C4-46A6-B254-B0E454FFB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6989F-9827-413E-AFD4-2FD7A01E5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F6DB6-2EAD-4F60-A834-6EB1BD45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8E02-56D7-4179-BA60-5181DC281D72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B9EB5-5C3C-4752-8287-1EB34AC9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E85D1-AB2D-49ED-B655-605C1812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1BDD-C67E-4232-AAB3-59C550370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2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653E7-2E89-46A8-84A8-8FEBFAFA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7455A-088D-487B-85DD-C49CEEA6D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145BE-DD46-48CF-9669-E21A3B1AB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8E02-56D7-4179-BA60-5181DC281D72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CE10C-C67D-4DD3-B8B2-154F026F3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2B7CB-FBCA-4842-A35C-773619D3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1BDD-C67E-4232-AAB3-59C550370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3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3CFCCF-6F7A-4990-B998-DDD6E0F74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ED76A-26A8-41D2-997D-D552C8296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57E7F-F8F4-43DC-89F3-1C8E763B2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8E02-56D7-4179-BA60-5181DC281D72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3F306-997C-4CD3-8768-9087A98F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2786E-7307-4A68-93CE-57F4CBD0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1BDD-C67E-4232-AAB3-59C550370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5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D7638-B67A-4B1B-8A59-97BD957D3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949" y="318978"/>
            <a:ext cx="11391014" cy="77263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80384-C580-4B5B-975A-42482A5F7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949" y="1609060"/>
            <a:ext cx="11391014" cy="45679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15B91-46D4-479E-BC94-CB5A30DE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8E02-56D7-4179-BA60-5181DC281D72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4B9CC-1848-431D-AB5A-5B044B37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7D07A-1FEB-466F-B540-9C93401E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1BDD-C67E-4232-AAB3-59C5503703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7AEF0D-DCAB-4845-AAD0-58C2B8C4E4B7}"/>
              </a:ext>
            </a:extLst>
          </p:cNvPr>
          <p:cNvCxnSpPr/>
          <p:nvPr userDrawn="1"/>
        </p:nvCxnSpPr>
        <p:spPr>
          <a:xfrm>
            <a:off x="226828" y="1233377"/>
            <a:ext cx="1172416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13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A11B-B706-414C-AC39-4AEB0238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6437B-9FAA-4C5D-B282-7B20840BC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FDB35-4D61-43FE-8BC9-CACEA555C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8E02-56D7-4179-BA60-5181DC281D72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79511-8055-43A1-BD1B-8055F847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A67C9-4964-4D72-927A-E88BD218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1BDD-C67E-4232-AAB3-59C550370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1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DFBB1-68E8-499B-AF17-F8B7DCF4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B1779-FE86-4100-B267-66B796F97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390EB-4EE1-4599-A578-3607647F9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77F96-72D3-4B7C-A45A-5A9EA848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8E02-56D7-4179-BA60-5181DC281D72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990DF-24CA-46B7-B220-8DB1B601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32514-9643-4EBF-BE0F-5C98AD4A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1BDD-C67E-4232-AAB3-59C550370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2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22AC-F971-4314-B371-A23EFBBE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8C0FA-07A5-44C7-9A64-F554E349E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510B7-8C36-44B0-9C59-2C147D3F5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21AEBE-19D2-4588-85BF-23E78FC99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562815-6FFB-448F-9A26-DBD22ED5F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8D5414-BEBA-4D91-964D-8A7DF6D3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8E02-56D7-4179-BA60-5181DC281D72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12A56E-102B-437D-BA39-E5479F91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022BBF-AE62-4AE2-B8C8-50F88473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1BDD-C67E-4232-AAB3-59C550370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8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E431-F4F5-46C0-B5FB-5CF8E4FFF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510D20-B3EA-4711-8B2E-20ADD27B7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8E02-56D7-4179-BA60-5181DC281D72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D33B7-2343-4DFB-BA8D-A9840659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A7071-281A-40DF-A8DF-192874EE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1BDD-C67E-4232-AAB3-59C550370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4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07E08E-3597-4E3E-82F2-C225A7E1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8E02-56D7-4179-BA60-5181DC281D72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E45473-E9C8-4CD9-BE7B-A95830B4D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5CBCC-6441-49E1-82EF-1B4E4BDA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1BDD-C67E-4232-AAB3-59C550370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13E46-D3C7-4EB3-89E3-1CECA9EE0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A272F-5F16-4CEE-A941-18A426239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8ABB3-036D-4A5F-AFF7-B4A7DCAD3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39046-D465-49C0-9C56-2FF39953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8E02-56D7-4179-BA60-5181DC281D72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8CE28-CE2F-47FF-969F-B270B2626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A0BA7-5332-432A-B9EA-661CB5F9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1BDD-C67E-4232-AAB3-59C550370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1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9A16-7229-4BFD-8373-945D86258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54454-96BF-46EE-9AA0-26DB1C6AF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1C149-5757-4E49-9397-3B84C356A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57F55-BC0F-4386-9E4D-05FB7DBE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8E02-56D7-4179-BA60-5181DC281D72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C3A74-DFFB-4844-B6FA-86ECBBC8D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8013D-E5F2-471D-B63C-F010CC07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1BDD-C67E-4232-AAB3-59C550370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45C1D9-8D0A-4522-A7C0-2BB2E28F1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40425-EF35-4D25-8F8A-6D5B6F9F7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5B5CA-82A0-4F58-A3F7-0651B1925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8E02-56D7-4179-BA60-5181DC281D72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E2CB2-A5FF-4CBA-A76D-B90065BC18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41304-2737-4690-983A-5EE22A121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01BDD-C67E-4232-AAB3-59C550370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2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D114ED-FA5D-4D86-BAD9-A2174826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948" y="577702"/>
            <a:ext cx="11483163" cy="6130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PROTOTYPING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2721BD-043A-456C-9663-EE3AFAAC1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949" y="1516912"/>
            <a:ext cx="11483163" cy="4763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Three Options:</a:t>
            </a:r>
          </a:p>
          <a:p>
            <a:pPr marL="1097280" indent="-514350">
              <a:buFont typeface="+mj-lt"/>
              <a:buAutoNum type="arabicPeriod"/>
            </a:pPr>
            <a:r>
              <a:rPr lang="en-US" dirty="0"/>
              <a:t>PMOS</a:t>
            </a:r>
          </a:p>
          <a:p>
            <a:pPr marL="1097280" indent="-514350">
              <a:buFont typeface="+mj-lt"/>
              <a:buAutoNum type="arabicPeriod"/>
            </a:pPr>
            <a:r>
              <a:rPr lang="en-US" dirty="0"/>
              <a:t>CMOS Inverter</a:t>
            </a:r>
          </a:p>
          <a:p>
            <a:pPr marL="1097280" indent="-514350">
              <a:buFont typeface="+mj-lt"/>
              <a:buAutoNum type="arabicPeriod"/>
            </a:pPr>
            <a:r>
              <a:rPr lang="en-US" dirty="0"/>
              <a:t>Solid State Relay</a:t>
            </a:r>
          </a:p>
        </p:txBody>
      </p:sp>
      <p:sp>
        <p:nvSpPr>
          <p:cNvPr id="7" name="AutoShape 2" descr="Image result for usb logo">
            <a:extLst>
              <a:ext uri="{FF2B5EF4-FFF2-40B4-BE49-F238E27FC236}">
                <a16:creationId xmlns:a16="http://schemas.microsoft.com/office/drawing/2014/main" id="{F2795053-D262-4B60-8843-DCE9182032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1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D114ED-FA5D-4D86-BAD9-A2174826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948" y="577702"/>
            <a:ext cx="11483163" cy="6130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OPTION 1 – PMOS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2721BD-043A-456C-9663-EE3AFAAC1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949" y="1516912"/>
            <a:ext cx="11483163" cy="47633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ON STATE :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baseline="-25000" dirty="0"/>
              <a:t>IN</a:t>
            </a:r>
            <a:r>
              <a:rPr lang="en-US" dirty="0"/>
              <a:t> &lt; V</a:t>
            </a:r>
            <a:r>
              <a:rPr lang="en-US" baseline="-25000" dirty="0"/>
              <a:t>STAT</a:t>
            </a:r>
            <a:r>
              <a:rPr lang="en-US" dirty="0"/>
              <a:t> – V</a:t>
            </a:r>
            <a:r>
              <a:rPr lang="en-US" baseline="-25000" dirty="0"/>
              <a:t>TH  </a:t>
            </a:r>
            <a:r>
              <a:rPr lang="en-US" dirty="0"/>
              <a:t> </a:t>
            </a:r>
            <a:r>
              <a:rPr lang="en-US" sz="4800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</a:p>
          <a:p>
            <a:pPr marL="0" indent="0">
              <a:buNone/>
            </a:pPr>
            <a:endParaRPr lang="en-US" sz="4800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OFF STATE :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baseline="-25000" dirty="0">
                <a:solidFill>
                  <a:prstClr val="black"/>
                </a:solidFill>
              </a:rPr>
              <a:t>IN</a:t>
            </a:r>
            <a:r>
              <a:rPr lang="en-US" dirty="0">
                <a:solidFill>
                  <a:prstClr val="black"/>
                </a:solidFill>
              </a:rPr>
              <a:t> &gt; V</a:t>
            </a:r>
            <a:r>
              <a:rPr lang="en-US" baseline="-25000" dirty="0">
                <a:solidFill>
                  <a:prstClr val="black"/>
                </a:solidFill>
              </a:rPr>
              <a:t>STAT</a:t>
            </a:r>
            <a:r>
              <a:rPr lang="en-US" dirty="0">
                <a:solidFill>
                  <a:prstClr val="black"/>
                </a:solidFill>
              </a:rPr>
              <a:t> – V</a:t>
            </a:r>
            <a:r>
              <a:rPr lang="en-US" baseline="-25000" dirty="0">
                <a:solidFill>
                  <a:prstClr val="black"/>
                </a:solidFill>
              </a:rPr>
              <a:t>TH  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✖</a:t>
            </a:r>
            <a:endParaRPr lang="en-US" sz="4800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0" indent="0">
              <a:buNone/>
            </a:pPr>
            <a:endParaRPr lang="en-US" sz="4800" baseline="-250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Unsuccessful.</a:t>
            </a:r>
          </a:p>
        </p:txBody>
      </p:sp>
      <p:sp>
        <p:nvSpPr>
          <p:cNvPr id="7" name="AutoShape 2" descr="Image result for usb logo">
            <a:extLst>
              <a:ext uri="{FF2B5EF4-FFF2-40B4-BE49-F238E27FC236}">
                <a16:creationId xmlns:a16="http://schemas.microsoft.com/office/drawing/2014/main" id="{F2795053-D262-4B60-8843-DCE9182032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B7FE77-BD9A-4B66-B699-587DB9177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529" y="1864244"/>
            <a:ext cx="5676036" cy="441605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34C928B-35E0-49BB-ACD3-84272E82C254}"/>
              </a:ext>
            </a:extLst>
          </p:cNvPr>
          <p:cNvCxnSpPr/>
          <p:nvPr/>
        </p:nvCxnSpPr>
        <p:spPr>
          <a:xfrm flipV="1">
            <a:off x="7421526" y="2839779"/>
            <a:ext cx="730102" cy="8736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45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D114ED-FA5D-4D86-BAD9-A2174826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948" y="577702"/>
            <a:ext cx="11483163" cy="6130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OPTION 2 – CMOS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2721BD-043A-456C-9663-EE3AFAAC1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949" y="1516912"/>
            <a:ext cx="11483163" cy="47633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ON STATE :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baseline="-25000" dirty="0"/>
              <a:t>IN</a:t>
            </a:r>
            <a:r>
              <a:rPr lang="en-US" dirty="0"/>
              <a:t> &lt; V</a:t>
            </a:r>
            <a:r>
              <a:rPr lang="en-US" baseline="-25000" dirty="0"/>
              <a:t>STAT</a:t>
            </a:r>
            <a:r>
              <a:rPr lang="en-US" dirty="0"/>
              <a:t> – V</a:t>
            </a:r>
            <a:r>
              <a:rPr lang="en-US" baseline="-25000" dirty="0"/>
              <a:t>TH  </a:t>
            </a:r>
            <a:r>
              <a:rPr lang="en-US" dirty="0"/>
              <a:t> </a:t>
            </a:r>
            <a:r>
              <a:rPr lang="en-US" sz="4800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</a:p>
          <a:p>
            <a:pPr marL="0" indent="0">
              <a:buNone/>
            </a:pPr>
            <a:endParaRPr lang="en-US" sz="4800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OFF STATE :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baseline="-25000" dirty="0">
                <a:solidFill>
                  <a:prstClr val="black"/>
                </a:solidFill>
              </a:rPr>
              <a:t>IN</a:t>
            </a:r>
            <a:r>
              <a:rPr lang="en-US" dirty="0">
                <a:solidFill>
                  <a:prstClr val="black"/>
                </a:solidFill>
              </a:rPr>
              <a:t> &gt; V</a:t>
            </a:r>
            <a:r>
              <a:rPr lang="en-US" baseline="-25000" dirty="0">
                <a:solidFill>
                  <a:prstClr val="black"/>
                </a:solidFill>
              </a:rPr>
              <a:t>STAT</a:t>
            </a:r>
            <a:r>
              <a:rPr lang="en-US" dirty="0">
                <a:solidFill>
                  <a:prstClr val="black"/>
                </a:solidFill>
              </a:rPr>
              <a:t> – V</a:t>
            </a:r>
            <a:r>
              <a:rPr lang="en-US" baseline="-25000" dirty="0">
                <a:solidFill>
                  <a:prstClr val="black"/>
                </a:solidFill>
              </a:rPr>
              <a:t>TH  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✖</a:t>
            </a:r>
            <a:endParaRPr lang="en-US" sz="4800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0" indent="0">
              <a:buNone/>
            </a:pPr>
            <a:endParaRPr lang="en-US" sz="4800" baseline="-250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Unsuccessful.</a:t>
            </a:r>
          </a:p>
        </p:txBody>
      </p:sp>
      <p:sp>
        <p:nvSpPr>
          <p:cNvPr id="7" name="AutoShape 2" descr="Image result for usb logo">
            <a:extLst>
              <a:ext uri="{FF2B5EF4-FFF2-40B4-BE49-F238E27FC236}">
                <a16:creationId xmlns:a16="http://schemas.microsoft.com/office/drawing/2014/main" id="{F2795053-D262-4B60-8843-DCE9182032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C38EF0-B730-41D3-98F8-0E4AD7FDC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061" y="1672856"/>
            <a:ext cx="6080284" cy="505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17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D114ED-FA5D-4D86-BAD9-A2174826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948" y="577702"/>
            <a:ext cx="11483163" cy="6130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OPTION 3 – SSR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2721BD-043A-456C-9663-EE3AFAAC1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949" y="1516912"/>
            <a:ext cx="11483163" cy="47633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ON STATE :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baseline="-25000" dirty="0"/>
              <a:t>IN</a:t>
            </a:r>
            <a:r>
              <a:rPr lang="en-US" dirty="0"/>
              <a:t> &lt; V</a:t>
            </a:r>
            <a:r>
              <a:rPr lang="en-US" baseline="-25000" dirty="0"/>
              <a:t>STAT</a:t>
            </a:r>
            <a:r>
              <a:rPr lang="en-US" dirty="0"/>
              <a:t> – V</a:t>
            </a:r>
            <a:r>
              <a:rPr lang="en-US" baseline="-25000" dirty="0"/>
              <a:t>TH  </a:t>
            </a:r>
            <a:r>
              <a:rPr lang="en-US" dirty="0"/>
              <a:t> </a:t>
            </a:r>
            <a:r>
              <a:rPr lang="en-US" sz="4800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</a:p>
          <a:p>
            <a:pPr marL="0" indent="0">
              <a:buNone/>
            </a:pPr>
            <a:endParaRPr lang="en-US" sz="4800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OFF STATE :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baseline="-25000" dirty="0">
                <a:solidFill>
                  <a:prstClr val="black"/>
                </a:solidFill>
              </a:rPr>
              <a:t>IN</a:t>
            </a:r>
            <a:r>
              <a:rPr lang="en-US" dirty="0">
                <a:solidFill>
                  <a:prstClr val="black"/>
                </a:solidFill>
              </a:rPr>
              <a:t> &gt; V</a:t>
            </a:r>
            <a:r>
              <a:rPr lang="en-US" baseline="-25000" dirty="0">
                <a:solidFill>
                  <a:prstClr val="black"/>
                </a:solidFill>
              </a:rPr>
              <a:t>STAT</a:t>
            </a:r>
            <a:r>
              <a:rPr lang="en-US" dirty="0">
                <a:solidFill>
                  <a:prstClr val="black"/>
                </a:solidFill>
              </a:rPr>
              <a:t> – V</a:t>
            </a:r>
            <a:r>
              <a:rPr lang="en-US" baseline="-25000" dirty="0">
                <a:solidFill>
                  <a:prstClr val="black"/>
                </a:solidFill>
              </a:rPr>
              <a:t>TH  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sz="4800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  <a:endParaRPr lang="en-US" sz="4800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0" indent="0">
              <a:buNone/>
            </a:pPr>
            <a:endParaRPr lang="en-US" sz="4800" baseline="-250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Successful.</a:t>
            </a:r>
          </a:p>
        </p:txBody>
      </p:sp>
      <p:sp>
        <p:nvSpPr>
          <p:cNvPr id="7" name="AutoShape 2" descr="Image result for usb logo">
            <a:extLst>
              <a:ext uri="{FF2B5EF4-FFF2-40B4-BE49-F238E27FC236}">
                <a16:creationId xmlns:a16="http://schemas.microsoft.com/office/drawing/2014/main" id="{F2795053-D262-4B60-8843-DCE9182032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B2AC22-394C-4B2B-A9FD-90C6C3A0A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834" y="1885549"/>
            <a:ext cx="6495010" cy="421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2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D114ED-FA5D-4D86-BAD9-A2174826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948" y="577702"/>
            <a:ext cx="11483163" cy="6130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PCB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2721BD-043A-456C-9663-EE3AFAAC1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949" y="1516912"/>
            <a:ext cx="11483163" cy="4763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are not expecting static power dissipation</a:t>
            </a:r>
          </a:p>
          <a:p>
            <a:pPr marL="0" indent="0">
              <a:buNone/>
            </a:pPr>
            <a:r>
              <a:rPr lang="en-US" dirty="0"/>
              <a:t>With this scheme, we can experiment with a refresh rate AND measure power dissipation for a parallel On/Off  scheme</a:t>
            </a:r>
          </a:p>
        </p:txBody>
      </p:sp>
      <p:sp>
        <p:nvSpPr>
          <p:cNvPr id="7" name="AutoShape 2" descr="Image result for usb logo">
            <a:extLst>
              <a:ext uri="{FF2B5EF4-FFF2-40B4-BE49-F238E27FC236}">
                <a16:creationId xmlns:a16="http://schemas.microsoft.com/office/drawing/2014/main" id="{F2795053-D262-4B60-8843-DCE9182032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E7353B-A1E4-403E-A2D2-AC884AA96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71" y="3236836"/>
            <a:ext cx="3910811" cy="25352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5E81B9-01B8-4E13-B601-E395E80760F1}"/>
              </a:ext>
            </a:extLst>
          </p:cNvPr>
          <p:cNvSpPr txBox="1"/>
          <p:nvPr/>
        </p:nvSpPr>
        <p:spPr>
          <a:xfrm>
            <a:off x="1332614" y="6362909"/>
            <a:ext cx="195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Circuit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055EE0-96E1-48F1-AC78-4B46BC9E3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509" y="2853072"/>
            <a:ext cx="3227782" cy="34272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940AF4-B7AF-4E47-B1DD-CCCEF9933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757" y="2853071"/>
            <a:ext cx="3041003" cy="34272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01E335-3FD7-4D2A-9FF6-BF87877B6974}"/>
              </a:ext>
            </a:extLst>
          </p:cNvPr>
          <p:cNvSpPr txBox="1"/>
          <p:nvPr/>
        </p:nvSpPr>
        <p:spPr>
          <a:xfrm>
            <a:off x="5270204" y="6320850"/>
            <a:ext cx="195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Off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81914C-C375-4CF1-B7CC-EEC546325B8E}"/>
              </a:ext>
            </a:extLst>
          </p:cNvPr>
          <p:cNvSpPr txBox="1"/>
          <p:nvPr/>
        </p:nvSpPr>
        <p:spPr>
          <a:xfrm>
            <a:off x="8902995" y="6340135"/>
            <a:ext cx="195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 State</a:t>
            </a:r>
          </a:p>
        </p:txBody>
      </p:sp>
    </p:spTree>
    <p:extLst>
      <p:ext uri="{BB962C8B-B14F-4D97-AF65-F5344CB8AC3E}">
        <p14:creationId xmlns:p14="http://schemas.microsoft.com/office/powerpoint/2010/main" val="1855144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D114ED-FA5D-4D86-BAD9-A2174826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948" y="577702"/>
            <a:ext cx="11483163" cy="6130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CHALLENGES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2721BD-043A-456C-9663-EE3AFAAC1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950" y="1516912"/>
            <a:ext cx="7088372" cy="4763386"/>
          </a:xfrm>
        </p:spPr>
        <p:txBody>
          <a:bodyPr>
            <a:normAutofit/>
          </a:bodyPr>
          <a:lstStyle/>
          <a:p>
            <a:r>
              <a:rPr lang="en-US" dirty="0"/>
              <a:t>High inrush current</a:t>
            </a:r>
          </a:p>
          <a:p>
            <a:r>
              <a:rPr lang="en-US" dirty="0"/>
              <a:t>Leakage as discharge path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AutoShape 2" descr="Image result for usb logo">
            <a:extLst>
              <a:ext uri="{FF2B5EF4-FFF2-40B4-BE49-F238E27FC236}">
                <a16:creationId xmlns:a16="http://schemas.microsoft.com/office/drawing/2014/main" id="{F2795053-D262-4B60-8843-DCE9182032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Image result for rc current plot">
            <a:extLst>
              <a:ext uri="{FF2B5EF4-FFF2-40B4-BE49-F238E27FC236}">
                <a16:creationId xmlns:a16="http://schemas.microsoft.com/office/drawing/2014/main" id="{36AD6812-3F4C-4A9C-8781-0E6C0C27B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530" y="1590343"/>
            <a:ext cx="3977990" cy="514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rc circuit charging and discharging">
            <a:extLst>
              <a:ext uri="{FF2B5EF4-FFF2-40B4-BE49-F238E27FC236}">
                <a16:creationId xmlns:a16="http://schemas.microsoft.com/office/drawing/2014/main" id="{9CAE9ACA-8CB9-46AA-BF56-AD63F0782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459" y="2727104"/>
            <a:ext cx="3845443" cy="190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FEDAA06A-089C-43FF-8AA3-4E22CDBEC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283" y="4704617"/>
            <a:ext cx="4131178" cy="190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9A7C77CD-3E2E-4F40-BA27-772670157D94}"/>
              </a:ext>
            </a:extLst>
          </p:cNvPr>
          <p:cNvSpPr/>
          <p:nvPr/>
        </p:nvSpPr>
        <p:spPr>
          <a:xfrm>
            <a:off x="1552354" y="5341088"/>
            <a:ext cx="914400" cy="928577"/>
          </a:xfrm>
          <a:prstGeom prst="mathMultiply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61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126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 Symbol</vt:lpstr>
      <vt:lpstr>Office Theme</vt:lpstr>
      <vt:lpstr>PROTOTYPING</vt:lpstr>
      <vt:lpstr>OPTION 1 – PMOS</vt:lpstr>
      <vt:lpstr>OPTION 2 – CMOS</vt:lpstr>
      <vt:lpstr>OPTION 3 – SSR</vt:lpstr>
      <vt:lpstr>PCB DESIGN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Zainuddin Qazi</dc:creator>
  <cp:lastModifiedBy>Zainuddin Qazi</cp:lastModifiedBy>
  <cp:revision>10</cp:revision>
  <dcterms:created xsi:type="dcterms:W3CDTF">2018-03-26T15:27:19Z</dcterms:created>
  <dcterms:modified xsi:type="dcterms:W3CDTF">2018-03-28T16:34:57Z</dcterms:modified>
</cp:coreProperties>
</file>