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4CCD-58C4-46A6-B254-B0E454FFB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6989F-9827-413E-AFD4-2FD7A01E5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6DB6-2EAD-4F60-A834-6EB1BD45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9EB5-5C3C-4752-8287-1EB34AC9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85D1-AB2D-49ED-B655-605C1812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53E7-2E89-46A8-84A8-8FEBFAFA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455A-088D-487B-85DD-C49CEEA6D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45BE-DD46-48CF-9669-E21A3B1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E10C-C67D-4DD3-B8B2-154F026F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2B7CB-FBCA-4842-A35C-773619D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CFCCF-6F7A-4990-B998-DDD6E0F74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ED76A-26A8-41D2-997D-D552C8296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E7F-F8F4-43DC-89F3-1C8E763B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F306-997C-4CD3-8768-9087A98F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786E-7307-4A68-93CE-57F4CBD0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7638-B67A-4B1B-8A59-97BD957D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9" y="318978"/>
            <a:ext cx="11391014" cy="77263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0384-C580-4B5B-975A-42482A5F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9" y="1609060"/>
            <a:ext cx="11391014" cy="4567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5B91-46D4-479E-BC94-CB5A30DE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4B9CC-1848-431D-AB5A-5B044B37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D07A-1FEB-466F-B540-9C93401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7AEF0D-DCAB-4845-AAD0-58C2B8C4E4B7}"/>
              </a:ext>
            </a:extLst>
          </p:cNvPr>
          <p:cNvCxnSpPr/>
          <p:nvPr userDrawn="1"/>
        </p:nvCxnSpPr>
        <p:spPr>
          <a:xfrm>
            <a:off x="226828" y="1233377"/>
            <a:ext cx="117241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3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A11B-B706-414C-AC39-4AEB0238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6437B-9FAA-4C5D-B282-7B20840B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DB35-4D61-43FE-8BC9-CACEA555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9511-8055-43A1-BD1B-8055F847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67C9-4964-4D72-927A-E88BD218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FBB1-68E8-499B-AF17-F8B7DCF4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1779-FE86-4100-B267-66B796F97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390EB-4EE1-4599-A578-3607647F9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77F96-72D3-4B7C-A45A-5A9EA848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990DF-24CA-46B7-B220-8DB1B601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32514-9643-4EBF-BE0F-5C98AD4A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22AC-F971-4314-B371-A23EFBB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8C0FA-07A5-44C7-9A64-F554E349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10B7-8C36-44B0-9C59-2C147D3F5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1AEBE-19D2-4588-85BF-23E78FC99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62815-6FFB-448F-9A26-DBD22ED5F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D5414-BEBA-4D91-964D-8A7DF6D3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2A56E-102B-437D-BA39-E5479F91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22BBF-AE62-4AE2-B8C8-50F88473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E431-F4F5-46C0-B5FB-5CF8E4FF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10D20-B3EA-4711-8B2E-20ADD27B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D33B7-2343-4DFB-BA8D-A9840659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A7071-281A-40DF-A8DF-192874EE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7E08E-3597-4E3E-82F2-C225A7E1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45473-E9C8-4CD9-BE7B-A95830B4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5CBCC-6441-49E1-82EF-1B4E4B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3E46-D3C7-4EB3-89E3-1CECA9EE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272F-5F16-4CEE-A941-18A42623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8ABB3-036D-4A5F-AFF7-B4A7DCAD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39046-D465-49C0-9C56-2FF39953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8CE28-CE2F-47FF-969F-B270B262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A0BA7-5332-432A-B9EA-661CB5F9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9A16-7229-4BFD-8373-945D8625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54454-96BF-46EE-9AA0-26DB1C6AF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1C149-5757-4E49-9397-3B84C356A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57F55-BC0F-4386-9E4D-05FB7DBE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C3A74-DFFB-4844-B6FA-86ECBBC8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8013D-E5F2-471D-B63C-F010CC07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5C1D9-8D0A-4522-A7C0-2BB2E28F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40425-EF35-4D25-8F8A-6D5B6F9F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B5CA-82A0-4F58-A3F7-0651B1925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8E02-56D7-4179-BA60-5181DC281D7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2CB2-A5FF-4CBA-A76D-B90065BC1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1304-2737-4690-983A-5EE22A12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D114ED-FA5D-4D86-BAD9-A217482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8" y="577702"/>
            <a:ext cx="11483163" cy="613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Capabilities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721BD-043A-456C-9663-EE3AFAA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9" y="1516912"/>
            <a:ext cx="11483163" cy="4763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 electronics to digitally control a 4x4 array of electrodes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16 independent channels</a:t>
            </a:r>
          </a:p>
          <a:p>
            <a:r>
              <a:rPr lang="en-US" dirty="0"/>
              <a:t>Communicate through USB port</a:t>
            </a:r>
          </a:p>
          <a:p>
            <a:r>
              <a:rPr lang="en-US" dirty="0"/>
              <a:t>12VDC power adapter</a:t>
            </a:r>
          </a:p>
          <a:p>
            <a:r>
              <a:rPr lang="en-US" dirty="0"/>
              <a:t>Low static power dissipation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24F7B-62FE-4B60-8A04-FA801D84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420" y="2360427"/>
            <a:ext cx="3827631" cy="2873781"/>
          </a:xfrm>
          <a:prstGeom prst="rect">
            <a:avLst/>
          </a:prstGeom>
        </p:spPr>
      </p:pic>
      <p:sp>
        <p:nvSpPr>
          <p:cNvPr id="7" name="AutoShape 2" descr="Image result for usb logo">
            <a:extLst>
              <a:ext uri="{FF2B5EF4-FFF2-40B4-BE49-F238E27FC236}">
                <a16:creationId xmlns:a16="http://schemas.microsoft.com/office/drawing/2014/main" id="{F2795053-D262-4B60-8843-DCE918203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usb logo">
            <a:extLst>
              <a:ext uri="{FF2B5EF4-FFF2-40B4-BE49-F238E27FC236}">
                <a16:creationId xmlns:a16="http://schemas.microsoft.com/office/drawing/2014/main" id="{840BE3A4-B9CC-42FA-8A49-A45DE5E8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433" y="2684058"/>
            <a:ext cx="1428971" cy="14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12v dc power adapter">
            <a:extLst>
              <a:ext uri="{FF2B5EF4-FFF2-40B4-BE49-F238E27FC236}">
                <a16:creationId xmlns:a16="http://schemas.microsoft.com/office/drawing/2014/main" id="{02FCF529-69A5-4B3A-8C8C-5D463C6E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23" y="4590829"/>
            <a:ext cx="2167269" cy="216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0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D114ED-FA5D-4D86-BAD9-A217482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8" y="577702"/>
            <a:ext cx="11483163" cy="613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Block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721BD-043A-456C-9663-EE3AFAA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9" y="1516912"/>
            <a:ext cx="11483163" cy="4763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INPUT</a:t>
            </a:r>
          </a:p>
          <a:p>
            <a:pPr marL="548640"/>
            <a:r>
              <a:rPr lang="en-US" dirty="0"/>
              <a:t>USB B connector</a:t>
            </a:r>
          </a:p>
          <a:p>
            <a:pPr marL="548640"/>
            <a:r>
              <a:rPr lang="en-US" dirty="0"/>
              <a:t>5.5-2.1mm DC jack</a:t>
            </a:r>
          </a:p>
          <a:p>
            <a:pPr marL="0" indent="0">
              <a:buNone/>
            </a:pPr>
            <a:r>
              <a:rPr lang="en-US" dirty="0"/>
              <a:t>IC</a:t>
            </a:r>
          </a:p>
          <a:p>
            <a:pPr marL="548640"/>
            <a:r>
              <a:rPr lang="en-US" dirty="0"/>
              <a:t>USB Controller</a:t>
            </a:r>
          </a:p>
          <a:p>
            <a:pPr marL="548640"/>
            <a:r>
              <a:rPr lang="en-US" dirty="0"/>
              <a:t>Port Expander</a:t>
            </a:r>
          </a:p>
          <a:p>
            <a:pPr marL="548640"/>
            <a:r>
              <a:rPr lang="en-US" dirty="0"/>
              <a:t>VR</a:t>
            </a:r>
          </a:p>
          <a:p>
            <a:pPr marL="548640"/>
            <a:r>
              <a:rPr lang="en-US" dirty="0"/>
              <a:t>Power Transistors</a:t>
            </a:r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pPr marL="548640"/>
            <a:r>
              <a:rPr lang="en-US" dirty="0"/>
              <a:t>x16 Electrodes</a:t>
            </a:r>
          </a:p>
        </p:txBody>
      </p:sp>
      <p:sp>
        <p:nvSpPr>
          <p:cNvPr id="7" name="AutoShape 2" descr="Image result for usb logo">
            <a:extLst>
              <a:ext uri="{FF2B5EF4-FFF2-40B4-BE49-F238E27FC236}">
                <a16:creationId xmlns:a16="http://schemas.microsoft.com/office/drawing/2014/main" id="{F2795053-D262-4B60-8843-DCE918203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05F9D5-5CCE-4420-AB56-6EF49416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402408"/>
            <a:ext cx="6151465" cy="53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2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D114ED-FA5D-4D86-BAD9-A217482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8" y="577702"/>
            <a:ext cx="11483163" cy="613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721BD-043A-456C-9663-EE3AFAA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9" y="1516912"/>
            <a:ext cx="11483163" cy="4763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out various dynamic charging schemes</a:t>
            </a:r>
          </a:p>
          <a:p>
            <a:r>
              <a:rPr lang="en-US" dirty="0"/>
              <a:t>Single PMOS</a:t>
            </a:r>
          </a:p>
          <a:p>
            <a:r>
              <a:rPr lang="en-US" dirty="0"/>
              <a:t>CMOS Inverter</a:t>
            </a:r>
          </a:p>
          <a:p>
            <a:r>
              <a:rPr lang="en-US" dirty="0"/>
              <a:t>SSR</a:t>
            </a:r>
          </a:p>
          <a:p>
            <a:pPr marL="0" indent="0">
              <a:buNone/>
            </a:pPr>
            <a:r>
              <a:rPr lang="en-US" dirty="0"/>
              <a:t>{Ongoing}</a:t>
            </a:r>
          </a:p>
        </p:txBody>
      </p:sp>
      <p:sp>
        <p:nvSpPr>
          <p:cNvPr id="7" name="AutoShape 2" descr="Image result for usb logo">
            <a:extLst>
              <a:ext uri="{FF2B5EF4-FFF2-40B4-BE49-F238E27FC236}">
                <a16:creationId xmlns:a16="http://schemas.microsoft.com/office/drawing/2014/main" id="{F2795053-D262-4B60-8843-DCE918203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1E5D5-38EA-4B73-B30E-C35EEE441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76" y="1568302"/>
            <a:ext cx="4180367" cy="3135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7FE77-BD9A-4B66-B699-587DB9177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07" y="4921103"/>
            <a:ext cx="2405682" cy="1871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44ADF-AA97-4DD7-99B5-0C8744C22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429" y="4921103"/>
            <a:ext cx="2336074" cy="1942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1085A-BA11-497C-9443-F5DF93D4D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744" y="4823017"/>
            <a:ext cx="3175367" cy="19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D114ED-FA5D-4D86-BAD9-A217482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8" y="577702"/>
            <a:ext cx="11483163" cy="613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721BD-043A-456C-9663-EE3AFAA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9" y="1516912"/>
            <a:ext cx="11483163" cy="4763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Laid out essential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Completing prototyping activities before</a:t>
            </a:r>
            <a:br>
              <a:rPr lang="en-US" dirty="0"/>
            </a:br>
            <a:r>
              <a:rPr lang="en-US" dirty="0"/>
              <a:t>sending out to fab shops</a:t>
            </a:r>
          </a:p>
        </p:txBody>
      </p:sp>
      <p:sp>
        <p:nvSpPr>
          <p:cNvPr id="7" name="AutoShape 2" descr="Image result for usb logo">
            <a:extLst>
              <a:ext uri="{FF2B5EF4-FFF2-40B4-BE49-F238E27FC236}">
                <a16:creationId xmlns:a16="http://schemas.microsoft.com/office/drawing/2014/main" id="{F2795053-D262-4B60-8843-DCE918203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AE2C60-9B41-4F15-BC2C-D02E887C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061" y="1516912"/>
            <a:ext cx="53530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9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Capabilities</vt:lpstr>
      <vt:lpstr>Block Diagram</vt:lpstr>
      <vt:lpstr>Prototypes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Zainuddin Qazi</dc:creator>
  <cp:lastModifiedBy>Zainuddin Qazi</cp:lastModifiedBy>
  <cp:revision>2</cp:revision>
  <dcterms:created xsi:type="dcterms:W3CDTF">2018-03-26T15:27:19Z</dcterms:created>
  <dcterms:modified xsi:type="dcterms:W3CDTF">2018-03-26T19:06:35Z</dcterms:modified>
</cp:coreProperties>
</file>