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9"/>
  </p:notesMasterIdLst>
  <p:sldIdLst>
    <p:sldId id="263" r:id="rId3"/>
    <p:sldId id="276" r:id="rId4"/>
    <p:sldId id="319" r:id="rId5"/>
    <p:sldId id="320" r:id="rId6"/>
    <p:sldId id="323" r:id="rId7"/>
    <p:sldId id="261"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EE8"/>
    <a:srgbClr val="000000"/>
    <a:srgbClr val="B3BED1"/>
    <a:srgbClr val="5D739A"/>
    <a:srgbClr val="BDC7D7"/>
    <a:srgbClr val="42516E"/>
    <a:srgbClr val="E6EEF0"/>
    <a:srgbClr val="516485"/>
    <a:srgbClr val="F0F1F4"/>
    <a:srgbClr val="C0C3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92" autoAdjust="0"/>
    <p:restoredTop sz="95209" autoAdjust="0"/>
  </p:normalViewPr>
  <p:slideViewPr>
    <p:cSldViewPr snapToGrid="0">
      <p:cViewPr>
        <p:scale>
          <a:sx n="75" d="100"/>
          <a:sy n="75" d="100"/>
        </p:scale>
        <p:origin x="54" y="324"/>
      </p:cViewPr>
      <p:guideLst>
        <p:guide orient="horz" pos="2160"/>
        <p:guide pos="3840"/>
      </p:guideLst>
    </p:cSldViewPr>
  </p:slideViewPr>
  <p:notesTextViewPr>
    <p:cViewPr>
      <p:scale>
        <a:sx n="1" d="1"/>
        <a:sy n="1" d="1"/>
      </p:scale>
      <p:origin x="0" y="0"/>
    </p:cViewPr>
  </p:notesTextViewPr>
  <p:sorterViewPr>
    <p:cViewPr>
      <p:scale>
        <a:sx n="75" d="100"/>
        <a:sy n="75" d="100"/>
      </p:scale>
      <p:origin x="0" y="-2946"/>
    </p:cViewPr>
  </p:sorterViewPr>
  <p:notesViewPr>
    <p:cSldViewPr snapToGrid="0">
      <p:cViewPr varScale="1">
        <p:scale>
          <a:sx n="80" d="100"/>
          <a:sy n="80" d="100"/>
        </p:scale>
        <p:origin x="-20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BE618-C6C4-4F47-835F-C7AA88BF4AD2}" type="datetimeFigureOut">
              <a:rPr lang="zh-CN" altLang="en-US" smtClean="0"/>
              <a:pPr/>
              <a:t>2021/11/22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60AAF-3A1B-4FB9-850C-2F24564046AC}" type="slidenum">
              <a:rPr lang="zh-CN" altLang="en-US" smtClean="0"/>
              <a:pPr/>
              <a:t>‹#›</a:t>
            </a:fld>
            <a:endParaRPr lang="zh-CN" altLang="en-US"/>
          </a:p>
        </p:txBody>
      </p:sp>
    </p:spTree>
    <p:extLst>
      <p:ext uri="{BB962C8B-B14F-4D97-AF65-F5344CB8AC3E}">
        <p14:creationId xmlns:p14="http://schemas.microsoft.com/office/powerpoint/2010/main" val="354439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890589" y="3100856"/>
            <a:ext cx="5586411" cy="558799"/>
          </a:xfrm>
        </p:spPr>
        <p:txBody>
          <a:bodyPr anchor="ctr">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890589" y="2162175"/>
            <a:ext cx="5586411" cy="850123"/>
          </a:xfrm>
        </p:spPr>
        <p:txBody>
          <a:bodyPr anchor="ctr">
            <a:normAutofit/>
          </a:bodyPr>
          <a:lstStyle>
            <a:lvl1pPr algn="l">
              <a:defRPr sz="3600">
                <a:solidFill>
                  <a:schemeClr val="tx1"/>
                </a:solidFill>
              </a:defRPr>
            </a:lvl1pPr>
          </a:lstStyle>
          <a:p>
            <a:r>
              <a:rPr lang="en-US" altLang="zh-CN" dirty="0"/>
              <a:t>Click to edit Master title style</a:t>
            </a:r>
            <a:endParaRPr lang="zh-CN" altLang="en-US" dirty="0"/>
          </a:p>
        </p:txBody>
      </p:sp>
      <p:sp>
        <p:nvSpPr>
          <p:cNvPr id="20099" name="Rectangle 9934"/>
          <p:cNvSpPr>
            <a:spLocks noChangeArrowheads="1"/>
          </p:cNvSpPr>
          <p:nvPr userDrawn="1"/>
        </p:nvSpPr>
        <p:spPr bwMode="auto">
          <a:xfrm>
            <a:off x="890588" y="3936768"/>
            <a:ext cx="138113" cy="138113"/>
          </a:xfrm>
          <a:prstGeom prst="round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00" name="Rectangle 9935"/>
          <p:cNvSpPr>
            <a:spLocks noChangeArrowheads="1"/>
          </p:cNvSpPr>
          <p:nvPr userDrawn="1"/>
        </p:nvSpPr>
        <p:spPr bwMode="auto">
          <a:xfrm>
            <a:off x="890588" y="4316815"/>
            <a:ext cx="138113" cy="139700"/>
          </a:xfrm>
          <a:prstGeom prst="roundRect">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文本占位符 13"/>
          <p:cNvSpPr>
            <a:spLocks noGrp="1"/>
          </p:cNvSpPr>
          <p:nvPr userDrawn="1">
            <p:ph type="body" sz="quarter" idx="10" hasCustomPrompt="1"/>
          </p:nvPr>
        </p:nvSpPr>
        <p:spPr>
          <a:xfrm>
            <a:off x="1157289" y="3829815"/>
            <a:ext cx="4691186" cy="371475"/>
          </a:xfrm>
        </p:spPr>
        <p:txBody>
          <a:bodyPr anchor="ctr">
            <a:normAutofit/>
          </a:bodyPr>
          <a:lstStyle>
            <a:lvl1pPr marL="0" indent="0" algn="l">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2" name="文本占位符 13"/>
          <p:cNvSpPr>
            <a:spLocks noGrp="1"/>
          </p:cNvSpPr>
          <p:nvPr userDrawn="1">
            <p:ph type="body" sz="quarter" idx="11" hasCustomPrompt="1"/>
          </p:nvPr>
        </p:nvSpPr>
        <p:spPr>
          <a:xfrm>
            <a:off x="1157289" y="4201290"/>
            <a:ext cx="4691186" cy="371475"/>
          </a:xfrm>
        </p:spPr>
        <p:txBody>
          <a:bodyPr anchor="ctr">
            <a:normAutofit/>
          </a:bodyPr>
          <a:lstStyle>
            <a:lvl1pPr marL="0" indent="0" algn="l">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475" name="组合 474"/>
          <p:cNvGrpSpPr/>
          <p:nvPr userDrawn="1"/>
        </p:nvGrpSpPr>
        <p:grpSpPr>
          <a:xfrm>
            <a:off x="0" y="0"/>
            <a:ext cx="13089906" cy="5835978"/>
            <a:chOff x="0" y="0"/>
            <a:chExt cx="13089906" cy="5835978"/>
          </a:xfrm>
        </p:grpSpPr>
        <p:grpSp>
          <p:nvGrpSpPr>
            <p:cNvPr id="476" name="组合 108"/>
            <p:cNvGrpSpPr/>
            <p:nvPr/>
          </p:nvGrpSpPr>
          <p:grpSpPr>
            <a:xfrm>
              <a:off x="0" y="0"/>
              <a:ext cx="4385293" cy="2914650"/>
              <a:chOff x="0" y="0"/>
              <a:chExt cx="4385293" cy="2914650"/>
            </a:xfrm>
          </p:grpSpPr>
          <p:grpSp>
            <p:nvGrpSpPr>
              <p:cNvPr id="832" name="组合 73"/>
              <p:cNvGrpSpPr/>
              <p:nvPr/>
            </p:nvGrpSpPr>
            <p:grpSpPr>
              <a:xfrm>
                <a:off x="2185059" y="0"/>
                <a:ext cx="2200234" cy="2914650"/>
                <a:chOff x="8823366" y="920750"/>
                <a:chExt cx="2200234" cy="2914650"/>
              </a:xfrm>
            </p:grpSpPr>
            <p:grpSp>
              <p:nvGrpSpPr>
                <p:cNvPr id="868" name="组合 74"/>
                <p:cNvGrpSpPr/>
                <p:nvPr/>
              </p:nvGrpSpPr>
              <p:grpSpPr>
                <a:xfrm>
                  <a:off x="8823366" y="1016000"/>
                  <a:ext cx="2200234" cy="2743200"/>
                  <a:chOff x="8763000" y="1016000"/>
                  <a:chExt cx="2120900" cy="2743200"/>
                </a:xfrm>
              </p:grpSpPr>
              <p:cxnSp>
                <p:nvCxnSpPr>
                  <p:cNvPr id="886" name="直接连接符 8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7" name="直接连接符 8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8" name="直接连接符 8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9" name="直接连接符 8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0" name="直接连接符 8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1" name="直接连接符 8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2" name="直接连接符 8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3" name="直接连接符 8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4" name="直接连接符 8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5" name="直接连接符 8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6" name="直接连接符 8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7" name="直接连接符 8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8" name="直接连接符 8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9" name="直接连接符 8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0" name="直接连接符 8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1" name="直接连接符 9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69" name="组合 75"/>
                <p:cNvGrpSpPr/>
                <p:nvPr/>
              </p:nvGrpSpPr>
              <p:grpSpPr>
                <a:xfrm rot="16200000">
                  <a:off x="8477250" y="1377950"/>
                  <a:ext cx="2914650" cy="2000250"/>
                  <a:chOff x="8763000" y="1016000"/>
                  <a:chExt cx="2120900" cy="2743200"/>
                </a:xfrm>
              </p:grpSpPr>
              <p:cxnSp>
                <p:nvCxnSpPr>
                  <p:cNvPr id="870" name="直接连接符 86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1" name="直接连接符 87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2"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3"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4"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5"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6" name="直接连接符 87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7" name="直接连接符 87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8" name="直接连接符 87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9" name="直接连接符 87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0" name="直接连接符 87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1" name="直接连接符 88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2" name="直接连接符 88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3" name="直接连接符 88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4" name="直接连接符 88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5" name="直接连接符 88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833" name="组合 72"/>
              <p:cNvGrpSpPr/>
              <p:nvPr/>
            </p:nvGrpSpPr>
            <p:grpSpPr>
              <a:xfrm>
                <a:off x="0" y="0"/>
                <a:ext cx="2200234" cy="2914650"/>
                <a:chOff x="8823366" y="920750"/>
                <a:chExt cx="2200234" cy="2914650"/>
              </a:xfrm>
            </p:grpSpPr>
            <p:grpSp>
              <p:nvGrpSpPr>
                <p:cNvPr id="834" name="组合 54"/>
                <p:cNvGrpSpPr/>
                <p:nvPr/>
              </p:nvGrpSpPr>
              <p:grpSpPr>
                <a:xfrm>
                  <a:off x="8823366" y="1016000"/>
                  <a:ext cx="2200234" cy="2743200"/>
                  <a:chOff x="8763000" y="1016000"/>
                  <a:chExt cx="2120900" cy="2743200"/>
                </a:xfrm>
              </p:grpSpPr>
              <p:cxnSp>
                <p:nvCxnSpPr>
                  <p:cNvPr id="852" name="直接连接符 85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3" name="直接连接符 85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4" name="直接连接符 85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5" name="直接连接符 85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6" name="直接连接符 85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7" name="直接连接符 85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8"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9"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0" name="直接连接符 85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1" name="直接连接符 86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2" name="直接连接符 86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3" name="直接连接符 86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4" name="直接连接符 86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5" name="直接连接符 86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6" name="直接连接符 86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7" name="直接连接符 86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35" name="组合 55"/>
                <p:cNvGrpSpPr/>
                <p:nvPr/>
              </p:nvGrpSpPr>
              <p:grpSpPr>
                <a:xfrm rot="16200000">
                  <a:off x="8477250" y="1377950"/>
                  <a:ext cx="2914650" cy="2000250"/>
                  <a:chOff x="8763000" y="1016000"/>
                  <a:chExt cx="2120900" cy="2743200"/>
                </a:xfrm>
              </p:grpSpPr>
              <p:cxnSp>
                <p:nvCxnSpPr>
                  <p:cNvPr id="836" name="直接连接符 8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7" name="直接连接符 8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8" name="直接连接符 8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9" name="直接连接符 8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0" name="直接连接符 8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1" name="直接连接符 8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2" name="直接连接符 8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3" name="直接连接符 8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4" name="直接连接符 8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5" name="直接连接符 8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6" name="直接连接符 8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7" name="直接连接符 8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8" name="直接连接符 8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9" name="直接连接符 8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0" name="直接连接符 8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1" name="直接连接符 8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7" name="组合 109"/>
            <p:cNvGrpSpPr/>
            <p:nvPr/>
          </p:nvGrpSpPr>
          <p:grpSpPr>
            <a:xfrm>
              <a:off x="4346370" y="0"/>
              <a:ext cx="4385293" cy="2914650"/>
              <a:chOff x="0" y="0"/>
              <a:chExt cx="4385293" cy="2914650"/>
            </a:xfrm>
          </p:grpSpPr>
          <p:grpSp>
            <p:nvGrpSpPr>
              <p:cNvPr id="762" name="组合 110"/>
              <p:cNvGrpSpPr/>
              <p:nvPr/>
            </p:nvGrpSpPr>
            <p:grpSpPr>
              <a:xfrm>
                <a:off x="2185059" y="0"/>
                <a:ext cx="2200234" cy="2914650"/>
                <a:chOff x="8823366" y="920750"/>
                <a:chExt cx="2200234" cy="2914650"/>
              </a:xfrm>
            </p:grpSpPr>
            <p:grpSp>
              <p:nvGrpSpPr>
                <p:cNvPr id="798" name="组合 146"/>
                <p:cNvGrpSpPr/>
                <p:nvPr/>
              </p:nvGrpSpPr>
              <p:grpSpPr>
                <a:xfrm>
                  <a:off x="8823366" y="1016000"/>
                  <a:ext cx="2200234" cy="2743200"/>
                  <a:chOff x="8763000" y="1016000"/>
                  <a:chExt cx="2120900" cy="2743200"/>
                </a:xfrm>
              </p:grpSpPr>
              <p:cxnSp>
                <p:nvCxnSpPr>
                  <p:cNvPr id="816" name="直接连接符 81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7" name="直接连接符 81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8" name="直接连接符 81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9" name="直接连接符 81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0" name="直接连接符 81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1" name="直接连接符 82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2" name="直接连接符 82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3" name="直接连接符 82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4" name="直接连接符 82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5" name="直接连接符 82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6" name="直接连接符 82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7" name="直接连接符 82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8" name="直接连接符 82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9" name="直接连接符 82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0" name="直接连接符 82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1" name="直接连接符 83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99" name="组合 147"/>
                <p:cNvGrpSpPr/>
                <p:nvPr/>
              </p:nvGrpSpPr>
              <p:grpSpPr>
                <a:xfrm rot="16200000">
                  <a:off x="8477250" y="1377950"/>
                  <a:ext cx="2914650" cy="2000250"/>
                  <a:chOff x="8763000" y="1016000"/>
                  <a:chExt cx="2120900" cy="2743200"/>
                </a:xfrm>
              </p:grpSpPr>
              <p:cxnSp>
                <p:nvCxnSpPr>
                  <p:cNvPr id="800"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1"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2"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3"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4" name="直接连接符 80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5" name="直接连接符 80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6" name="直接连接符 80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7" name="直接连接符 80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8" name="直接连接符 80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9" name="直接连接符 80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0" name="直接连接符 80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1" name="直接连接符 81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2" name="直接连接符 81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3" name="直接连接符 81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4" name="直接连接符 81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5" name="直接连接符 81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63" name="组合 111"/>
              <p:cNvGrpSpPr/>
              <p:nvPr/>
            </p:nvGrpSpPr>
            <p:grpSpPr>
              <a:xfrm>
                <a:off x="0" y="0"/>
                <a:ext cx="2200234" cy="2914650"/>
                <a:chOff x="8823366" y="920750"/>
                <a:chExt cx="2200234" cy="2914650"/>
              </a:xfrm>
            </p:grpSpPr>
            <p:grpSp>
              <p:nvGrpSpPr>
                <p:cNvPr id="764" name="组合 112"/>
                <p:cNvGrpSpPr/>
                <p:nvPr/>
              </p:nvGrpSpPr>
              <p:grpSpPr>
                <a:xfrm>
                  <a:off x="8823366" y="1016000"/>
                  <a:ext cx="2200234" cy="2743200"/>
                  <a:chOff x="8763000" y="1016000"/>
                  <a:chExt cx="2120900" cy="2743200"/>
                </a:xfrm>
              </p:grpSpPr>
              <p:cxnSp>
                <p:nvCxnSpPr>
                  <p:cNvPr id="782" name="直接连接符 78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3" name="直接连接符 78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4" name="直接连接符 78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5" name="直接连接符 78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6" name="直接连接符 78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7" name="直接连接符 78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8" name="直接连接符 78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9" name="直接连接符 78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0" name="直接连接符 78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1" name="直接连接符 79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2" name="直接连接符 79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3" name="直接连接符 79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4" name="直接连接符 79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5" name="直接连接符 79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6" name="直接连接符 79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7" name="直接连接符 79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5" name="组合 113"/>
                <p:cNvGrpSpPr/>
                <p:nvPr/>
              </p:nvGrpSpPr>
              <p:grpSpPr>
                <a:xfrm rot="16200000">
                  <a:off x="8477250" y="1377950"/>
                  <a:ext cx="2914650" cy="2000250"/>
                  <a:chOff x="8763000" y="1016000"/>
                  <a:chExt cx="2120900" cy="2743200"/>
                </a:xfrm>
              </p:grpSpPr>
              <p:cxnSp>
                <p:nvCxnSpPr>
                  <p:cNvPr id="766"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7"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8" name="直接连接符 76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9" name="直接连接符 76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0" name="直接连接符 76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1" name="直接连接符 77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2" name="直接连接符 77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3" name="直接连接符 77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4" name="直接连接符 77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5" name="直接连接符 77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6" name="直接连接符 77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7" name="直接连接符 77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8" name="直接连接符 77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9" name="直接连接符 77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0" name="直接连接符 77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1" name="直接连接符 78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8" name="组合 180"/>
            <p:cNvGrpSpPr/>
            <p:nvPr/>
          </p:nvGrpSpPr>
          <p:grpSpPr>
            <a:xfrm>
              <a:off x="8704613" y="0"/>
              <a:ext cx="4385293" cy="2914650"/>
              <a:chOff x="0" y="0"/>
              <a:chExt cx="4385293" cy="2914650"/>
            </a:xfrm>
          </p:grpSpPr>
          <p:grpSp>
            <p:nvGrpSpPr>
              <p:cNvPr id="692" name="组合 181"/>
              <p:cNvGrpSpPr/>
              <p:nvPr/>
            </p:nvGrpSpPr>
            <p:grpSpPr>
              <a:xfrm>
                <a:off x="2185059" y="0"/>
                <a:ext cx="2200234" cy="2914650"/>
                <a:chOff x="8823366" y="920750"/>
                <a:chExt cx="2200234" cy="2914650"/>
              </a:xfrm>
            </p:grpSpPr>
            <p:grpSp>
              <p:nvGrpSpPr>
                <p:cNvPr id="728" name="组合 217"/>
                <p:cNvGrpSpPr/>
                <p:nvPr/>
              </p:nvGrpSpPr>
              <p:grpSpPr>
                <a:xfrm>
                  <a:off x="8823366" y="1016000"/>
                  <a:ext cx="2200234" cy="2743200"/>
                  <a:chOff x="8763000" y="1016000"/>
                  <a:chExt cx="2120900" cy="2743200"/>
                </a:xfrm>
              </p:grpSpPr>
              <p:cxnSp>
                <p:nvCxnSpPr>
                  <p:cNvPr id="746" name="直接连接符 74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8" name="直接连接符 74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9" name="直接连接符 74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0" name="直接连接符 74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1" name="直接连接符 75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2" name="直接连接符 75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3" name="直接连接符 75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4" name="直接连接符 75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5" name="直接连接符 75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6" name="直接连接符 75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7" name="直接连接符 75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8" name="直接连接符 75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9" name="直接连接符 75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0" name="直接连接符 75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1" name="直接连接符 76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29" name="组合 218"/>
                <p:cNvGrpSpPr/>
                <p:nvPr/>
              </p:nvGrpSpPr>
              <p:grpSpPr>
                <a:xfrm rot="16200000">
                  <a:off x="8477250" y="1377950"/>
                  <a:ext cx="2914650" cy="2000250"/>
                  <a:chOff x="8763000" y="1016000"/>
                  <a:chExt cx="2120900" cy="2743200"/>
                </a:xfrm>
              </p:grpSpPr>
              <p:cxnSp>
                <p:nvCxnSpPr>
                  <p:cNvPr id="730"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1"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2"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3" name="直接连接符 73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4" name="直接连接符 73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5" name="直接连接符 73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6" name="直接连接符 73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8" name="直接连接符 73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0" name="直接连接符 73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1" name="直接连接符 74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2" name="直接连接符 74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3" name="直接连接符 74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4" name="直接连接符 74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5" name="直接连接符 74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693" name="组合 182"/>
              <p:cNvGrpSpPr/>
              <p:nvPr/>
            </p:nvGrpSpPr>
            <p:grpSpPr>
              <a:xfrm>
                <a:off x="0" y="0"/>
                <a:ext cx="2200234" cy="2914650"/>
                <a:chOff x="8823366" y="920750"/>
                <a:chExt cx="2200234" cy="2914650"/>
              </a:xfrm>
            </p:grpSpPr>
            <p:grpSp>
              <p:nvGrpSpPr>
                <p:cNvPr id="694" name="组合 183"/>
                <p:cNvGrpSpPr/>
                <p:nvPr/>
              </p:nvGrpSpPr>
              <p:grpSpPr>
                <a:xfrm>
                  <a:off x="8823366" y="1016000"/>
                  <a:ext cx="2200234" cy="2743200"/>
                  <a:chOff x="8763000" y="1016000"/>
                  <a:chExt cx="2120900" cy="2743200"/>
                </a:xfrm>
              </p:grpSpPr>
              <p:cxnSp>
                <p:nvCxnSpPr>
                  <p:cNvPr id="712" name="直接连接符 7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3" name="直接连接符 7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4" name="直接连接符 71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5" name="直接连接符 71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6" name="直接连接符 71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7" name="直接连接符 71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 name="直接连接符 7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 name="直接连接符 7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 name="直接连接符 7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1" name="直接连接符 7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 name="直接连接符 7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 name="直接连接符 7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 name="直接连接符 7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5" name="直接连接符 7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6" name="直接连接符 7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7" name="直接连接符 7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95" name="组合 184"/>
                <p:cNvGrpSpPr/>
                <p:nvPr/>
              </p:nvGrpSpPr>
              <p:grpSpPr>
                <a:xfrm rot="16200000">
                  <a:off x="8477250" y="1377950"/>
                  <a:ext cx="2914650" cy="2000250"/>
                  <a:chOff x="8763000" y="1016000"/>
                  <a:chExt cx="2120900" cy="2743200"/>
                </a:xfrm>
              </p:grpSpPr>
              <p:cxnSp>
                <p:nvCxnSpPr>
                  <p:cNvPr id="696"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7" name="直接连接符 69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8" name="直接连接符 69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9" name="直接连接符 69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0" name="直接连接符 69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1" name="直接连接符 70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2" name="直接连接符 70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3" name="直接连接符 70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4" name="直接连接符 70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5" name="直接连接符 70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6" name="直接连接符 70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9" name="直接连接符 70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0" name="直接连接符 70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1" name="直接连接符 71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79" name="组合 251"/>
            <p:cNvGrpSpPr/>
            <p:nvPr/>
          </p:nvGrpSpPr>
          <p:grpSpPr>
            <a:xfrm>
              <a:off x="0" y="2921328"/>
              <a:ext cx="4385293" cy="2914650"/>
              <a:chOff x="0" y="0"/>
              <a:chExt cx="4385293" cy="2914650"/>
            </a:xfrm>
          </p:grpSpPr>
          <p:grpSp>
            <p:nvGrpSpPr>
              <p:cNvPr id="622" name="组合 252"/>
              <p:cNvGrpSpPr/>
              <p:nvPr/>
            </p:nvGrpSpPr>
            <p:grpSpPr>
              <a:xfrm>
                <a:off x="2185059" y="0"/>
                <a:ext cx="2200234" cy="2914650"/>
                <a:chOff x="8823366" y="920750"/>
                <a:chExt cx="2200234" cy="2914650"/>
              </a:xfrm>
            </p:grpSpPr>
            <p:grpSp>
              <p:nvGrpSpPr>
                <p:cNvPr id="658" name="组合 288"/>
                <p:cNvGrpSpPr/>
                <p:nvPr/>
              </p:nvGrpSpPr>
              <p:grpSpPr>
                <a:xfrm>
                  <a:off x="8823366" y="1016000"/>
                  <a:ext cx="2200234" cy="2743200"/>
                  <a:chOff x="8763000" y="1016000"/>
                  <a:chExt cx="2120900" cy="2743200"/>
                </a:xfrm>
              </p:grpSpPr>
              <p:cxnSp>
                <p:nvCxnSpPr>
                  <p:cNvPr id="676" name="直接连接符 67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7" name="直接连接符 67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8" name="直接连接符 67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9" name="直接连接符 67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0" name="直接连接符 67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1" name="直接连接符 68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2" name="直接连接符 68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3" name="直接连接符 68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直接连接符 68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5" name="直接连接符 68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6" name="直接连接符 68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直接连接符 68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直接连接符 68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直接连接符 68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0" name="直接连接符 68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1" name="直接连接符 69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59" name="组合 289"/>
                <p:cNvGrpSpPr/>
                <p:nvPr/>
              </p:nvGrpSpPr>
              <p:grpSpPr>
                <a:xfrm rot="16200000">
                  <a:off x="8477250" y="1377950"/>
                  <a:ext cx="2914650" cy="2000250"/>
                  <a:chOff x="8763000" y="1016000"/>
                  <a:chExt cx="2120900" cy="2743200"/>
                </a:xfrm>
              </p:grpSpPr>
              <p:cxnSp>
                <p:nvCxnSpPr>
                  <p:cNvPr id="660" name="直接连接符 65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直接连接符 66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直接连接符 66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直接连接符 66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直接连接符 66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直接连接符 66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直接连接符 66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直接连接符 66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直接连接符 66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直接连接符 66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直接连接符 66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直接连接符 67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直接连接符 67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直接连接符 67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直接连接符 67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直接连接符 67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623" name="组合 253"/>
              <p:cNvGrpSpPr/>
              <p:nvPr/>
            </p:nvGrpSpPr>
            <p:grpSpPr>
              <a:xfrm>
                <a:off x="0" y="0"/>
                <a:ext cx="2200234" cy="2914650"/>
                <a:chOff x="8823366" y="920750"/>
                <a:chExt cx="2200234" cy="2914650"/>
              </a:xfrm>
            </p:grpSpPr>
            <p:grpSp>
              <p:nvGrpSpPr>
                <p:cNvPr id="624" name="组合 254"/>
                <p:cNvGrpSpPr/>
                <p:nvPr/>
              </p:nvGrpSpPr>
              <p:grpSpPr>
                <a:xfrm>
                  <a:off x="8823366" y="1016000"/>
                  <a:ext cx="2200234" cy="2743200"/>
                  <a:chOff x="8763000" y="1016000"/>
                  <a:chExt cx="2120900" cy="2743200"/>
                </a:xfrm>
              </p:grpSpPr>
              <p:cxnSp>
                <p:nvCxnSpPr>
                  <p:cNvPr id="642" name="直接连接符 64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直接连接符 64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直接连接符 64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直接连接符 64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直接连接符 6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直接连接符 6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直接连接符 6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直接连接符 6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直接连接符 6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直接连接符 6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25" name="组合 255"/>
                <p:cNvGrpSpPr/>
                <p:nvPr/>
              </p:nvGrpSpPr>
              <p:grpSpPr>
                <a:xfrm rot="16200000">
                  <a:off x="8477250" y="1377950"/>
                  <a:ext cx="2914650" cy="2000250"/>
                  <a:chOff x="8763000" y="1016000"/>
                  <a:chExt cx="2120900" cy="2743200"/>
                </a:xfrm>
              </p:grpSpPr>
              <p:cxnSp>
                <p:nvCxnSpPr>
                  <p:cNvPr id="626" name="直接连接符 62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直接连接符 62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直接连接符 62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直接连接符 62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直接连接符 63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直接连接符 63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直接连接符 63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直接连接符 63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直接连接符 63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直接连接符 63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直接连接符 63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直接连接符 63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直接连接符 63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直接连接符 63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直接连接符 64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80" name="组合 322"/>
            <p:cNvGrpSpPr/>
            <p:nvPr/>
          </p:nvGrpSpPr>
          <p:grpSpPr>
            <a:xfrm>
              <a:off x="4346370" y="2921328"/>
              <a:ext cx="4385293" cy="2914650"/>
              <a:chOff x="0" y="0"/>
              <a:chExt cx="4385293" cy="2914650"/>
            </a:xfrm>
          </p:grpSpPr>
          <p:grpSp>
            <p:nvGrpSpPr>
              <p:cNvPr id="552" name="组合 323"/>
              <p:cNvGrpSpPr/>
              <p:nvPr/>
            </p:nvGrpSpPr>
            <p:grpSpPr>
              <a:xfrm>
                <a:off x="2185059" y="0"/>
                <a:ext cx="2200234" cy="2914650"/>
                <a:chOff x="8823366" y="920750"/>
                <a:chExt cx="2200234" cy="2914650"/>
              </a:xfrm>
            </p:grpSpPr>
            <p:grpSp>
              <p:nvGrpSpPr>
                <p:cNvPr id="588" name="组合 359"/>
                <p:cNvGrpSpPr/>
                <p:nvPr/>
              </p:nvGrpSpPr>
              <p:grpSpPr>
                <a:xfrm>
                  <a:off x="8823366" y="1016000"/>
                  <a:ext cx="2200234" cy="2743200"/>
                  <a:chOff x="8763000" y="1016000"/>
                  <a:chExt cx="2120900" cy="2743200"/>
                </a:xfrm>
              </p:grpSpPr>
              <p:cxnSp>
                <p:nvCxnSpPr>
                  <p:cNvPr id="606" name="直接连接符 60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直接连接符 60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直接连接符 60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直接连接符 60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直接连接符 60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直接连接符 61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直接连接符 61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直接连接符 61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直接连接符 61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直接连接符 61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直接连接符 61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直接连接符 61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直接连接符 61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直接连接符 61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直接连接符 62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89" name="组合 360"/>
                <p:cNvGrpSpPr/>
                <p:nvPr/>
              </p:nvGrpSpPr>
              <p:grpSpPr>
                <a:xfrm rot="16200000">
                  <a:off x="8477250" y="1377950"/>
                  <a:ext cx="2914650" cy="2000250"/>
                  <a:chOff x="8763000" y="1016000"/>
                  <a:chExt cx="2120900" cy="2743200"/>
                </a:xfrm>
              </p:grpSpPr>
              <p:cxnSp>
                <p:nvCxnSpPr>
                  <p:cNvPr id="590" name="直接连接符 58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直接连接符 59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直接连接符 59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直接连接符 59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直接连接符 59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直接连接符 59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直接连接符 59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直接连接符 59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直接连接符 59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直接连接符 59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直接连接符 59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直接连接符 60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直接连接符 60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直接连接符 60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直接连接符 60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直接连接符 60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553" name="组合 324"/>
              <p:cNvGrpSpPr/>
              <p:nvPr/>
            </p:nvGrpSpPr>
            <p:grpSpPr>
              <a:xfrm>
                <a:off x="0" y="0"/>
                <a:ext cx="2200234" cy="2914650"/>
                <a:chOff x="8823366" y="920750"/>
                <a:chExt cx="2200234" cy="2914650"/>
              </a:xfrm>
            </p:grpSpPr>
            <p:grpSp>
              <p:nvGrpSpPr>
                <p:cNvPr id="554" name="组合 325"/>
                <p:cNvGrpSpPr/>
                <p:nvPr/>
              </p:nvGrpSpPr>
              <p:grpSpPr>
                <a:xfrm>
                  <a:off x="8823366" y="1016000"/>
                  <a:ext cx="2200234" cy="2743200"/>
                  <a:chOff x="8763000" y="1016000"/>
                  <a:chExt cx="2120900" cy="2743200"/>
                </a:xfrm>
              </p:grpSpPr>
              <p:cxnSp>
                <p:nvCxnSpPr>
                  <p:cNvPr id="572" name="直接连接符 57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直接连接符 5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直接连接符 5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3" name="直接连接符 5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直接连接符 5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直接连接符 5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直接连接符 5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55" name="组合 326"/>
                <p:cNvGrpSpPr/>
                <p:nvPr/>
              </p:nvGrpSpPr>
              <p:grpSpPr>
                <a:xfrm rot="16200000">
                  <a:off x="8477250" y="1377950"/>
                  <a:ext cx="2914650" cy="2000250"/>
                  <a:chOff x="8763000" y="1016000"/>
                  <a:chExt cx="2120900" cy="2743200"/>
                </a:xfrm>
              </p:grpSpPr>
              <p:cxnSp>
                <p:nvCxnSpPr>
                  <p:cNvPr id="556" name="直接连接符 55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481" name="组合 393"/>
            <p:cNvGrpSpPr/>
            <p:nvPr/>
          </p:nvGrpSpPr>
          <p:grpSpPr>
            <a:xfrm>
              <a:off x="8704613" y="2921328"/>
              <a:ext cx="4385293" cy="2914650"/>
              <a:chOff x="0" y="0"/>
              <a:chExt cx="4385293" cy="2914650"/>
            </a:xfrm>
          </p:grpSpPr>
          <p:grpSp>
            <p:nvGrpSpPr>
              <p:cNvPr id="482" name="组合 394"/>
              <p:cNvGrpSpPr/>
              <p:nvPr/>
            </p:nvGrpSpPr>
            <p:grpSpPr>
              <a:xfrm>
                <a:off x="2185059" y="0"/>
                <a:ext cx="2200234" cy="2914650"/>
                <a:chOff x="8823366" y="920750"/>
                <a:chExt cx="2200234" cy="2914650"/>
              </a:xfrm>
            </p:grpSpPr>
            <p:grpSp>
              <p:nvGrpSpPr>
                <p:cNvPr id="518" name="组合 430"/>
                <p:cNvGrpSpPr/>
                <p:nvPr/>
              </p:nvGrpSpPr>
              <p:grpSpPr>
                <a:xfrm>
                  <a:off x="8823366" y="1016000"/>
                  <a:ext cx="2200234" cy="2743200"/>
                  <a:chOff x="8763000" y="1016000"/>
                  <a:chExt cx="2120900" cy="2743200"/>
                </a:xfrm>
              </p:grpSpPr>
              <p:cxnSp>
                <p:nvCxnSpPr>
                  <p:cNvPr id="536" name="直接连接符 5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19" name="组合 431"/>
                <p:cNvGrpSpPr/>
                <p:nvPr/>
              </p:nvGrpSpPr>
              <p:grpSpPr>
                <a:xfrm rot="16200000">
                  <a:off x="8477250" y="1377950"/>
                  <a:ext cx="2914650" cy="2000250"/>
                  <a:chOff x="8763000" y="1016000"/>
                  <a:chExt cx="2120900" cy="2743200"/>
                </a:xfrm>
              </p:grpSpPr>
              <p:cxnSp>
                <p:nvCxnSpPr>
                  <p:cNvPr id="520" name="直接连接符 5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483" name="组合 395"/>
              <p:cNvGrpSpPr/>
              <p:nvPr/>
            </p:nvGrpSpPr>
            <p:grpSpPr>
              <a:xfrm>
                <a:off x="0" y="0"/>
                <a:ext cx="2200234" cy="2914650"/>
                <a:chOff x="8823366" y="920750"/>
                <a:chExt cx="2200234" cy="2914650"/>
              </a:xfrm>
            </p:grpSpPr>
            <p:grpSp>
              <p:nvGrpSpPr>
                <p:cNvPr id="484" name="组合 396"/>
                <p:cNvGrpSpPr/>
                <p:nvPr/>
              </p:nvGrpSpPr>
              <p:grpSpPr>
                <a:xfrm>
                  <a:off x="8823366" y="1016000"/>
                  <a:ext cx="2200234" cy="2743200"/>
                  <a:chOff x="8763000" y="1016000"/>
                  <a:chExt cx="2120900" cy="2743200"/>
                </a:xfrm>
              </p:grpSpPr>
              <p:cxnSp>
                <p:nvCxnSpPr>
                  <p:cNvPr id="502" name="直接连接符 5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85" name="组合 397"/>
                <p:cNvGrpSpPr/>
                <p:nvPr/>
              </p:nvGrpSpPr>
              <p:grpSpPr>
                <a:xfrm rot="16200000">
                  <a:off x="8477250" y="1377950"/>
                  <a:ext cx="2914650" cy="2000250"/>
                  <a:chOff x="8763000" y="1016000"/>
                  <a:chExt cx="2120900" cy="2743200"/>
                </a:xfrm>
              </p:grpSpPr>
              <p:cxnSp>
                <p:nvCxnSpPr>
                  <p:cNvPr id="486" name="直接连接符 4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直接连接符 4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直接连接符 4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直接连接符 4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直接连接符 4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902"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3"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04" name="组合 24"/>
          <p:cNvGrpSpPr/>
          <p:nvPr userDrawn="1"/>
        </p:nvGrpSpPr>
        <p:grpSpPr>
          <a:xfrm>
            <a:off x="950026" y="5438898"/>
            <a:ext cx="1460666" cy="736270"/>
            <a:chOff x="8989620" y="5415148"/>
            <a:chExt cx="1460666" cy="736270"/>
          </a:xfrm>
          <a:effectLst>
            <a:reflection blurRad="6350" stA="52000" endA="300" endPos="35000" dir="5400000" sy="-100000" algn="bl" rotWithShape="0"/>
          </a:effectLst>
        </p:grpSpPr>
        <p:sp>
          <p:nvSpPr>
            <p:cNvPr id="905" name="燕尾形 14"/>
            <p:cNvSpPr/>
            <p:nvPr/>
          </p:nvSpPr>
          <p:spPr>
            <a:xfrm>
              <a:off x="9951522"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6" name="燕尾形 15"/>
            <p:cNvSpPr/>
            <p:nvPr/>
          </p:nvSpPr>
          <p:spPr>
            <a:xfrm>
              <a:off x="9559636"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7" name="燕尾形 16"/>
            <p:cNvSpPr/>
            <p:nvPr/>
          </p:nvSpPr>
          <p:spPr>
            <a:xfrm>
              <a:off x="9143999"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8" name="燕尾形 17"/>
            <p:cNvSpPr/>
            <p:nvPr/>
          </p:nvSpPr>
          <p:spPr>
            <a:xfrm>
              <a:off x="9856519"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9" name="燕尾形 18"/>
            <p:cNvSpPr/>
            <p:nvPr/>
          </p:nvSpPr>
          <p:spPr>
            <a:xfrm>
              <a:off x="9464633"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0" name="燕尾形 19"/>
            <p:cNvSpPr/>
            <p:nvPr/>
          </p:nvSpPr>
          <p:spPr>
            <a:xfrm>
              <a:off x="9048996"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11" name="组合 23"/>
            <p:cNvGrpSpPr/>
            <p:nvPr/>
          </p:nvGrpSpPr>
          <p:grpSpPr>
            <a:xfrm>
              <a:off x="8989620" y="5415148"/>
              <a:ext cx="1306287" cy="736270"/>
              <a:chOff x="9345879" y="5023263"/>
              <a:chExt cx="1306287" cy="736270"/>
            </a:xfrm>
          </p:grpSpPr>
          <p:sp>
            <p:nvSpPr>
              <p:cNvPr id="912" name="燕尾形 20"/>
              <p:cNvSpPr/>
              <p:nvPr/>
            </p:nvSpPr>
            <p:spPr>
              <a:xfrm>
                <a:off x="10153402"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3" name="燕尾形 21"/>
              <p:cNvSpPr/>
              <p:nvPr/>
            </p:nvSpPr>
            <p:spPr>
              <a:xfrm>
                <a:off x="9761516"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4" name="燕尾形 22"/>
              <p:cNvSpPr/>
              <p:nvPr/>
            </p:nvSpPr>
            <p:spPr>
              <a:xfrm>
                <a:off x="9345879"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15" name="直角三角形 26"/>
          <p:cNvSpPr/>
          <p:nvPr userDrawn="1"/>
        </p:nvSpPr>
        <p:spPr>
          <a:xfrm rot="10800000">
            <a:off x="10161320" y="0"/>
            <a:ext cx="2030680" cy="156754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6" name="组合 915"/>
          <p:cNvGrpSpPr/>
          <p:nvPr userDrawn="1"/>
        </p:nvGrpSpPr>
        <p:grpSpPr>
          <a:xfrm>
            <a:off x="6632089" y="546265"/>
            <a:ext cx="3327446" cy="3146961"/>
            <a:chOff x="6697680" y="581891"/>
            <a:chExt cx="2774965" cy="2624447"/>
          </a:xfrm>
        </p:grpSpPr>
        <p:sp>
          <p:nvSpPr>
            <p:cNvPr id="917" name="椭圆 464"/>
            <p:cNvSpPr/>
            <p:nvPr/>
          </p:nvSpPr>
          <p:spPr>
            <a:xfrm>
              <a:off x="6697680" y="878774"/>
              <a:ext cx="2327564" cy="2327564"/>
            </a:xfrm>
            <a:prstGeom prst="ellipse">
              <a:avLst/>
            </a:prstGeom>
            <a:solidFill>
              <a:srgbClr val="51648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8" name="椭圆 917"/>
            <p:cNvSpPr/>
            <p:nvPr/>
          </p:nvSpPr>
          <p:spPr>
            <a:xfrm>
              <a:off x="7196443" y="581891"/>
              <a:ext cx="2276202" cy="2220685"/>
            </a:xfrm>
            <a:prstGeom prst="ellipse">
              <a:avLst/>
            </a:prstGeom>
            <a:noFill/>
            <a:ln w="9525">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9" name="组合 918"/>
          <p:cNvGrpSpPr/>
          <p:nvPr userDrawn="1"/>
        </p:nvGrpSpPr>
        <p:grpSpPr>
          <a:xfrm>
            <a:off x="10010971" y="3368280"/>
            <a:ext cx="1536155" cy="1338811"/>
            <a:chOff x="8977817" y="3522659"/>
            <a:chExt cx="1536155" cy="1338811"/>
          </a:xfrm>
        </p:grpSpPr>
        <p:sp>
          <p:nvSpPr>
            <p:cNvPr id="920" name="椭圆 919"/>
            <p:cNvSpPr/>
            <p:nvPr/>
          </p:nvSpPr>
          <p:spPr>
            <a:xfrm>
              <a:off x="9238999" y="3522659"/>
              <a:ext cx="1274973" cy="1274973"/>
            </a:xfrm>
            <a:prstGeom prst="ellipse">
              <a:avLst/>
            </a:prstGeom>
            <a:solidFill>
              <a:srgbClr val="BD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 name="椭圆 920"/>
            <p:cNvSpPr/>
            <p:nvPr/>
          </p:nvSpPr>
          <p:spPr>
            <a:xfrm>
              <a:off x="8977817" y="3645042"/>
              <a:ext cx="1246838" cy="1216428"/>
            </a:xfrm>
            <a:prstGeom prst="ellipse">
              <a:avLst/>
            </a:prstGeom>
            <a:noFill/>
            <a:ln>
              <a:solidFill>
                <a:srgbClr val="516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2" name="组合 921"/>
          <p:cNvGrpSpPr/>
          <p:nvPr userDrawn="1"/>
        </p:nvGrpSpPr>
        <p:grpSpPr>
          <a:xfrm>
            <a:off x="6923043" y="4857008"/>
            <a:ext cx="860326" cy="677773"/>
            <a:chOff x="8606279" y="3631745"/>
            <a:chExt cx="1618376" cy="1274972"/>
          </a:xfrm>
        </p:grpSpPr>
        <p:sp>
          <p:nvSpPr>
            <p:cNvPr id="923" name="椭圆 922"/>
            <p:cNvSpPr/>
            <p:nvPr/>
          </p:nvSpPr>
          <p:spPr>
            <a:xfrm>
              <a:off x="8606279" y="3631745"/>
              <a:ext cx="1274972" cy="12749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4" name="椭圆 923"/>
            <p:cNvSpPr/>
            <p:nvPr/>
          </p:nvSpPr>
          <p:spPr>
            <a:xfrm>
              <a:off x="8977817" y="3645042"/>
              <a:ext cx="1246838" cy="1216428"/>
            </a:xfrm>
            <a:prstGeom prst="ellipse">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5" name="组合 924"/>
          <p:cNvGrpSpPr/>
          <p:nvPr userDrawn="1"/>
        </p:nvGrpSpPr>
        <p:grpSpPr>
          <a:xfrm rot="2921396">
            <a:off x="9327351" y="5725804"/>
            <a:ext cx="420062" cy="500236"/>
            <a:chOff x="8606279" y="3631745"/>
            <a:chExt cx="1318842" cy="1570562"/>
          </a:xfrm>
        </p:grpSpPr>
        <p:sp>
          <p:nvSpPr>
            <p:cNvPr id="926" name="椭圆 925"/>
            <p:cNvSpPr/>
            <p:nvPr/>
          </p:nvSpPr>
          <p:spPr>
            <a:xfrm>
              <a:off x="8606279" y="3631745"/>
              <a:ext cx="1274972" cy="127497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7" name="椭圆 926"/>
            <p:cNvSpPr/>
            <p:nvPr/>
          </p:nvSpPr>
          <p:spPr>
            <a:xfrm>
              <a:off x="8678283" y="3985879"/>
              <a:ext cx="1246838" cy="1216428"/>
            </a:xfrm>
            <a:prstGeom prst="ellipse">
              <a:avLst/>
            </a:prstGeom>
            <a:noFill/>
            <a:ln w="635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0026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dirty="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7950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2885644" y="3100856"/>
            <a:ext cx="5586411" cy="558799"/>
          </a:xfrm>
        </p:spPr>
        <p:txBody>
          <a:bodyPr anchor="ctr">
            <a:normAutofit/>
          </a:bodyPr>
          <a:lstStyle>
            <a:lvl1pPr marL="0" indent="0" algn="ct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2885644" y="2162175"/>
            <a:ext cx="5586411" cy="850123"/>
          </a:xfrm>
        </p:spPr>
        <p:txBody>
          <a:bodyPr anchor="ctr">
            <a:normAutofit/>
          </a:bodyPr>
          <a:lstStyle>
            <a:lvl1pPr algn="ctr">
              <a:defRPr sz="3600">
                <a:solidFill>
                  <a:schemeClr val="tx1"/>
                </a:solidFill>
              </a:defRPr>
            </a:lvl1pPr>
          </a:lstStyle>
          <a:p>
            <a:r>
              <a:rPr lang="en-US" altLang="zh-CN" dirty="0"/>
              <a:t>Click to edit Master title style</a:t>
            </a:r>
            <a:endParaRPr lang="zh-CN" altLang="en-US" dirty="0"/>
          </a:p>
        </p:txBody>
      </p:sp>
      <p:sp>
        <p:nvSpPr>
          <p:cNvPr id="11" name="文本占位符 13"/>
          <p:cNvSpPr>
            <a:spLocks noGrp="1"/>
          </p:cNvSpPr>
          <p:nvPr userDrawn="1">
            <p:ph type="body" sz="quarter" idx="10" hasCustomPrompt="1"/>
          </p:nvPr>
        </p:nvSpPr>
        <p:spPr>
          <a:xfrm>
            <a:off x="3333256" y="3829815"/>
            <a:ext cx="4691186" cy="371475"/>
          </a:xfrm>
        </p:spPr>
        <p:txBody>
          <a:bodyPr anchor="ctr">
            <a:normAutofit/>
          </a:bodyPr>
          <a:lstStyle>
            <a:lvl1pPr marL="0" indent="0" algn="ctr">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2" name="文本占位符 13"/>
          <p:cNvSpPr>
            <a:spLocks noGrp="1"/>
          </p:cNvSpPr>
          <p:nvPr userDrawn="1">
            <p:ph type="body" sz="quarter" idx="11" hasCustomPrompt="1"/>
          </p:nvPr>
        </p:nvSpPr>
        <p:spPr>
          <a:xfrm>
            <a:off x="3333256" y="4201290"/>
            <a:ext cx="4691186" cy="371475"/>
          </a:xfrm>
        </p:spPr>
        <p:txBody>
          <a:bodyPr anchor="ctr">
            <a:normAutofit/>
          </a:bodyPr>
          <a:lstStyle>
            <a:lvl1pPr marL="0" indent="0" algn="ctr">
              <a:buNone/>
              <a:defRPr sz="1100" b="0"/>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2" name="组合 474"/>
          <p:cNvGrpSpPr/>
          <p:nvPr userDrawn="1"/>
        </p:nvGrpSpPr>
        <p:grpSpPr>
          <a:xfrm>
            <a:off x="0" y="0"/>
            <a:ext cx="13089906" cy="5835978"/>
            <a:chOff x="0" y="0"/>
            <a:chExt cx="13089906" cy="5835978"/>
          </a:xfrm>
        </p:grpSpPr>
        <p:grpSp>
          <p:nvGrpSpPr>
            <p:cNvPr id="3" name="组合 108"/>
            <p:cNvGrpSpPr/>
            <p:nvPr/>
          </p:nvGrpSpPr>
          <p:grpSpPr>
            <a:xfrm>
              <a:off x="0" y="0"/>
              <a:ext cx="4385293" cy="2914650"/>
              <a:chOff x="0" y="0"/>
              <a:chExt cx="4385293" cy="2914650"/>
            </a:xfrm>
          </p:grpSpPr>
          <p:grpSp>
            <p:nvGrpSpPr>
              <p:cNvPr id="4" name="组合 73"/>
              <p:cNvGrpSpPr/>
              <p:nvPr/>
            </p:nvGrpSpPr>
            <p:grpSpPr>
              <a:xfrm>
                <a:off x="2185059" y="0"/>
                <a:ext cx="2200234" cy="2914650"/>
                <a:chOff x="8823366" y="920750"/>
                <a:chExt cx="2200234" cy="2914650"/>
              </a:xfrm>
            </p:grpSpPr>
            <p:grpSp>
              <p:nvGrpSpPr>
                <p:cNvPr id="5" name="组合 74"/>
                <p:cNvGrpSpPr/>
                <p:nvPr/>
              </p:nvGrpSpPr>
              <p:grpSpPr>
                <a:xfrm>
                  <a:off x="8823366" y="1016000"/>
                  <a:ext cx="2200234" cy="2743200"/>
                  <a:chOff x="8763000" y="1016000"/>
                  <a:chExt cx="2120900" cy="2743200"/>
                </a:xfrm>
              </p:grpSpPr>
              <p:cxnSp>
                <p:nvCxnSpPr>
                  <p:cNvPr id="886" name="直接连接符 8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7" name="直接连接符 8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8" name="直接连接符 8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9" name="直接连接符 8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0" name="直接连接符 8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1" name="直接连接符 8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2" name="直接连接符 8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3" name="直接连接符 8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4" name="直接连接符 8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5" name="直接连接符 8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6" name="直接连接符 8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7" name="直接连接符 8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8" name="直接连接符 8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9" name="直接连接符 8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0" name="直接连接符 8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1" name="直接连接符 9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 name="组合 75"/>
                <p:cNvGrpSpPr/>
                <p:nvPr/>
              </p:nvGrpSpPr>
              <p:grpSpPr>
                <a:xfrm rot="16200000">
                  <a:off x="8477250" y="1377950"/>
                  <a:ext cx="2914650" cy="2000250"/>
                  <a:chOff x="8763000" y="1016000"/>
                  <a:chExt cx="2120900" cy="2743200"/>
                </a:xfrm>
              </p:grpSpPr>
              <p:cxnSp>
                <p:nvCxnSpPr>
                  <p:cNvPr id="870" name="直接连接符 86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1" name="直接连接符 87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2"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3"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4"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5"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6" name="直接连接符 87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7" name="直接连接符 87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8" name="直接连接符 87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9" name="直接连接符 87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0" name="直接连接符 87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1" name="直接连接符 88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2" name="直接连接符 88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3" name="直接连接符 88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4" name="直接连接符 88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5" name="直接连接符 88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 name="组合 72"/>
              <p:cNvGrpSpPr/>
              <p:nvPr/>
            </p:nvGrpSpPr>
            <p:grpSpPr>
              <a:xfrm>
                <a:off x="0" y="0"/>
                <a:ext cx="2200234" cy="2914650"/>
                <a:chOff x="8823366" y="920750"/>
                <a:chExt cx="2200234" cy="2914650"/>
              </a:xfrm>
            </p:grpSpPr>
            <p:grpSp>
              <p:nvGrpSpPr>
                <p:cNvPr id="8" name="组合 54"/>
                <p:cNvGrpSpPr/>
                <p:nvPr/>
              </p:nvGrpSpPr>
              <p:grpSpPr>
                <a:xfrm>
                  <a:off x="8823366" y="1016000"/>
                  <a:ext cx="2200234" cy="2743200"/>
                  <a:chOff x="8763000" y="1016000"/>
                  <a:chExt cx="2120900" cy="2743200"/>
                </a:xfrm>
              </p:grpSpPr>
              <p:cxnSp>
                <p:nvCxnSpPr>
                  <p:cNvPr id="852" name="直接连接符 85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3" name="直接连接符 85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4" name="直接连接符 85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5" name="直接连接符 85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6" name="直接连接符 85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7" name="直接连接符 85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8"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9"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0" name="直接连接符 85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1" name="直接连接符 86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2" name="直接连接符 86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3" name="直接连接符 86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4" name="直接连接符 86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5" name="直接连接符 86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6" name="直接连接符 86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7" name="直接连接符 86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55"/>
                <p:cNvGrpSpPr/>
                <p:nvPr/>
              </p:nvGrpSpPr>
              <p:grpSpPr>
                <a:xfrm rot="16200000">
                  <a:off x="8477250" y="1377950"/>
                  <a:ext cx="2914650" cy="2000250"/>
                  <a:chOff x="8763000" y="1016000"/>
                  <a:chExt cx="2120900" cy="2743200"/>
                </a:xfrm>
              </p:grpSpPr>
              <p:cxnSp>
                <p:nvCxnSpPr>
                  <p:cNvPr id="836" name="直接连接符 8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7" name="直接连接符 8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8" name="直接连接符 8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9" name="直接连接符 8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0" name="直接连接符 8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1" name="直接连接符 8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2" name="直接连接符 8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3" name="直接连接符 8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4" name="直接连接符 8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5" name="直接连接符 8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6" name="直接连接符 8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7" name="直接连接符 8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8" name="直接连接符 8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9" name="直接连接符 8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0" name="直接连接符 8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1" name="直接连接符 8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0" name="组合 109"/>
            <p:cNvGrpSpPr/>
            <p:nvPr/>
          </p:nvGrpSpPr>
          <p:grpSpPr>
            <a:xfrm>
              <a:off x="4346370" y="0"/>
              <a:ext cx="4385293" cy="2914650"/>
              <a:chOff x="0" y="0"/>
              <a:chExt cx="4385293" cy="2914650"/>
            </a:xfrm>
          </p:grpSpPr>
          <p:grpSp>
            <p:nvGrpSpPr>
              <p:cNvPr id="13" name="组合 110"/>
              <p:cNvGrpSpPr/>
              <p:nvPr/>
            </p:nvGrpSpPr>
            <p:grpSpPr>
              <a:xfrm>
                <a:off x="2185059" y="0"/>
                <a:ext cx="2200234" cy="2914650"/>
                <a:chOff x="8823366" y="920750"/>
                <a:chExt cx="2200234" cy="2914650"/>
              </a:xfrm>
            </p:grpSpPr>
            <p:grpSp>
              <p:nvGrpSpPr>
                <p:cNvPr id="14" name="组合 146"/>
                <p:cNvGrpSpPr/>
                <p:nvPr/>
              </p:nvGrpSpPr>
              <p:grpSpPr>
                <a:xfrm>
                  <a:off x="8823366" y="1016000"/>
                  <a:ext cx="2200234" cy="2743200"/>
                  <a:chOff x="8763000" y="1016000"/>
                  <a:chExt cx="2120900" cy="2743200"/>
                </a:xfrm>
              </p:grpSpPr>
              <p:cxnSp>
                <p:nvCxnSpPr>
                  <p:cNvPr id="816" name="直接连接符 81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7" name="直接连接符 81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8" name="直接连接符 81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9" name="直接连接符 81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0" name="直接连接符 81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1" name="直接连接符 82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2" name="直接连接符 82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3" name="直接连接符 82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4" name="直接连接符 82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5" name="直接连接符 82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6" name="直接连接符 82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7" name="直接连接符 82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8" name="直接连接符 82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9" name="直接连接符 82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0" name="直接连接符 82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1" name="直接连接符 83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 name="组合 147"/>
                <p:cNvGrpSpPr/>
                <p:nvPr/>
              </p:nvGrpSpPr>
              <p:grpSpPr>
                <a:xfrm rot="16200000">
                  <a:off x="8477250" y="1377950"/>
                  <a:ext cx="2914650" cy="2000250"/>
                  <a:chOff x="8763000" y="1016000"/>
                  <a:chExt cx="2120900" cy="2743200"/>
                </a:xfrm>
              </p:grpSpPr>
              <p:cxnSp>
                <p:nvCxnSpPr>
                  <p:cNvPr id="800"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1"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2"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3"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4" name="直接连接符 80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5" name="直接连接符 80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6" name="直接连接符 80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7" name="直接连接符 80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8" name="直接连接符 80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9" name="直接连接符 80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0" name="直接连接符 80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1" name="直接连接符 81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2" name="直接连接符 81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3" name="直接连接符 81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4" name="直接连接符 81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5" name="直接连接符 81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 name="组合 111"/>
              <p:cNvGrpSpPr/>
              <p:nvPr/>
            </p:nvGrpSpPr>
            <p:grpSpPr>
              <a:xfrm>
                <a:off x="0" y="0"/>
                <a:ext cx="2200234" cy="2914650"/>
                <a:chOff x="8823366" y="920750"/>
                <a:chExt cx="2200234" cy="2914650"/>
              </a:xfrm>
            </p:grpSpPr>
            <p:grpSp>
              <p:nvGrpSpPr>
                <p:cNvPr id="17" name="组合 112"/>
                <p:cNvGrpSpPr/>
                <p:nvPr/>
              </p:nvGrpSpPr>
              <p:grpSpPr>
                <a:xfrm>
                  <a:off x="8823366" y="1016000"/>
                  <a:ext cx="2200234" cy="2743200"/>
                  <a:chOff x="8763000" y="1016000"/>
                  <a:chExt cx="2120900" cy="2743200"/>
                </a:xfrm>
              </p:grpSpPr>
              <p:cxnSp>
                <p:nvCxnSpPr>
                  <p:cNvPr id="782" name="直接连接符 78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3" name="直接连接符 78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4" name="直接连接符 78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5" name="直接连接符 78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6" name="直接连接符 78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7" name="直接连接符 78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8" name="直接连接符 78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9" name="直接连接符 78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0" name="直接连接符 78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1" name="直接连接符 79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2" name="直接连接符 79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3" name="直接连接符 79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4" name="直接连接符 79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5" name="直接连接符 79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6" name="直接连接符 79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7" name="直接连接符 79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8" name="组合 113"/>
                <p:cNvGrpSpPr/>
                <p:nvPr/>
              </p:nvGrpSpPr>
              <p:grpSpPr>
                <a:xfrm rot="16200000">
                  <a:off x="8477250" y="1377950"/>
                  <a:ext cx="2914650" cy="2000250"/>
                  <a:chOff x="8763000" y="1016000"/>
                  <a:chExt cx="2120900" cy="2743200"/>
                </a:xfrm>
              </p:grpSpPr>
              <p:cxnSp>
                <p:nvCxnSpPr>
                  <p:cNvPr id="766"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7"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8" name="直接连接符 76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9" name="直接连接符 76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0" name="直接连接符 76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1" name="直接连接符 77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2" name="直接连接符 77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3" name="直接连接符 77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4" name="直接连接符 77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5" name="直接连接符 77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6" name="直接连接符 77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7" name="直接连接符 77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8" name="直接连接符 77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9" name="直接连接符 77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0" name="直接连接符 77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1" name="直接连接符 78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9" name="组合 180"/>
            <p:cNvGrpSpPr/>
            <p:nvPr/>
          </p:nvGrpSpPr>
          <p:grpSpPr>
            <a:xfrm>
              <a:off x="8704613" y="0"/>
              <a:ext cx="4385293" cy="2914650"/>
              <a:chOff x="0" y="0"/>
              <a:chExt cx="4385293" cy="2914650"/>
            </a:xfrm>
          </p:grpSpPr>
          <p:grpSp>
            <p:nvGrpSpPr>
              <p:cNvPr id="20" name="组合 181"/>
              <p:cNvGrpSpPr/>
              <p:nvPr/>
            </p:nvGrpSpPr>
            <p:grpSpPr>
              <a:xfrm>
                <a:off x="2185059" y="0"/>
                <a:ext cx="2200234" cy="2914650"/>
                <a:chOff x="8823366" y="920750"/>
                <a:chExt cx="2200234" cy="2914650"/>
              </a:xfrm>
            </p:grpSpPr>
            <p:grpSp>
              <p:nvGrpSpPr>
                <p:cNvPr id="21" name="组合 217"/>
                <p:cNvGrpSpPr/>
                <p:nvPr/>
              </p:nvGrpSpPr>
              <p:grpSpPr>
                <a:xfrm>
                  <a:off x="8823366" y="1016000"/>
                  <a:ext cx="2200234" cy="2743200"/>
                  <a:chOff x="8763000" y="1016000"/>
                  <a:chExt cx="2120900" cy="2743200"/>
                </a:xfrm>
              </p:grpSpPr>
              <p:cxnSp>
                <p:nvCxnSpPr>
                  <p:cNvPr id="746" name="直接连接符 74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7" name="直接连接符 74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8" name="直接连接符 74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9" name="直接连接符 74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0" name="直接连接符 74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1" name="直接连接符 75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2" name="直接连接符 75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3" name="直接连接符 75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4" name="直接连接符 75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5" name="直接连接符 75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6" name="直接连接符 75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7" name="直接连接符 75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8" name="直接连接符 75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9" name="直接连接符 75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0" name="直接连接符 75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1" name="直接连接符 76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组合 218"/>
                <p:cNvGrpSpPr/>
                <p:nvPr/>
              </p:nvGrpSpPr>
              <p:grpSpPr>
                <a:xfrm rot="16200000">
                  <a:off x="8477250" y="1377950"/>
                  <a:ext cx="2914650" cy="2000250"/>
                  <a:chOff x="8763000" y="1016000"/>
                  <a:chExt cx="2120900" cy="2743200"/>
                </a:xfrm>
              </p:grpSpPr>
              <p:cxnSp>
                <p:nvCxnSpPr>
                  <p:cNvPr id="730"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1"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2"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3" name="直接连接符 73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4" name="直接连接符 73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5" name="直接连接符 73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6" name="直接连接符 73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7" name="直接连接符 73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8" name="直接连接符 73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9" name="直接连接符 73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0" name="直接连接符 73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1" name="直接连接符 74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2" name="直接连接符 74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3" name="直接连接符 74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4" name="直接连接符 74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5" name="直接连接符 74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3" name="组合 182"/>
              <p:cNvGrpSpPr/>
              <p:nvPr/>
            </p:nvGrpSpPr>
            <p:grpSpPr>
              <a:xfrm>
                <a:off x="0" y="0"/>
                <a:ext cx="2200234" cy="2914650"/>
                <a:chOff x="8823366" y="920750"/>
                <a:chExt cx="2200234" cy="2914650"/>
              </a:xfrm>
            </p:grpSpPr>
            <p:grpSp>
              <p:nvGrpSpPr>
                <p:cNvPr id="24" name="组合 183"/>
                <p:cNvGrpSpPr/>
                <p:nvPr/>
              </p:nvGrpSpPr>
              <p:grpSpPr>
                <a:xfrm>
                  <a:off x="8823366" y="1016000"/>
                  <a:ext cx="2200234" cy="2743200"/>
                  <a:chOff x="8763000" y="1016000"/>
                  <a:chExt cx="2120900" cy="2743200"/>
                </a:xfrm>
              </p:grpSpPr>
              <p:cxnSp>
                <p:nvCxnSpPr>
                  <p:cNvPr id="712" name="直接连接符 7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3" name="直接连接符 7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4" name="直接连接符 71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5" name="直接连接符 71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6" name="直接连接符 71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7" name="直接连接符 71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 name="直接连接符 7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 name="直接连接符 7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 name="直接连接符 7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1" name="直接连接符 7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2" name="直接连接符 7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3" name="直接连接符 7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 name="直接连接符 7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5" name="直接连接符 7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6" name="直接连接符 7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7" name="直接连接符 7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184"/>
                <p:cNvGrpSpPr/>
                <p:nvPr/>
              </p:nvGrpSpPr>
              <p:grpSpPr>
                <a:xfrm rot="16200000">
                  <a:off x="8477250" y="1377950"/>
                  <a:ext cx="2914650" cy="2000250"/>
                  <a:chOff x="8763000" y="1016000"/>
                  <a:chExt cx="2120900" cy="2743200"/>
                </a:xfrm>
              </p:grpSpPr>
              <p:cxnSp>
                <p:nvCxnSpPr>
                  <p:cNvPr id="696"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7" name="直接连接符 69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8" name="直接连接符 69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9" name="直接连接符 69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0" name="直接连接符 69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1" name="直接连接符 70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2" name="直接连接符 70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3" name="直接连接符 70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4" name="直接连接符 70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5" name="直接连接符 70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6" name="直接连接符 70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9" name="直接连接符 70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0" name="直接连接符 70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1" name="直接连接符 71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6" name="组合 251"/>
            <p:cNvGrpSpPr/>
            <p:nvPr/>
          </p:nvGrpSpPr>
          <p:grpSpPr>
            <a:xfrm>
              <a:off x="0" y="2921328"/>
              <a:ext cx="4385293" cy="2914650"/>
              <a:chOff x="0" y="0"/>
              <a:chExt cx="4385293" cy="2914650"/>
            </a:xfrm>
          </p:grpSpPr>
          <p:grpSp>
            <p:nvGrpSpPr>
              <p:cNvPr id="27" name="组合 252"/>
              <p:cNvGrpSpPr/>
              <p:nvPr/>
            </p:nvGrpSpPr>
            <p:grpSpPr>
              <a:xfrm>
                <a:off x="2185059" y="0"/>
                <a:ext cx="2200234" cy="2914650"/>
                <a:chOff x="8823366" y="920750"/>
                <a:chExt cx="2200234" cy="2914650"/>
              </a:xfrm>
            </p:grpSpPr>
            <p:grpSp>
              <p:nvGrpSpPr>
                <p:cNvPr id="28" name="组合 288"/>
                <p:cNvGrpSpPr/>
                <p:nvPr/>
              </p:nvGrpSpPr>
              <p:grpSpPr>
                <a:xfrm>
                  <a:off x="8823366" y="1016000"/>
                  <a:ext cx="2200234" cy="2743200"/>
                  <a:chOff x="8763000" y="1016000"/>
                  <a:chExt cx="2120900" cy="2743200"/>
                </a:xfrm>
              </p:grpSpPr>
              <p:cxnSp>
                <p:nvCxnSpPr>
                  <p:cNvPr id="676" name="直接连接符 67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7" name="直接连接符 67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8" name="直接连接符 67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9" name="直接连接符 67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0" name="直接连接符 67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1" name="直接连接符 68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2" name="直接连接符 68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3" name="直接连接符 68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4" name="直接连接符 68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5" name="直接连接符 68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6" name="直接连接符 68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直接连接符 68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直接连接符 68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直接连接符 68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0" name="直接连接符 68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1" name="直接连接符 69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组合 289"/>
                <p:cNvGrpSpPr/>
                <p:nvPr/>
              </p:nvGrpSpPr>
              <p:grpSpPr>
                <a:xfrm rot="16200000">
                  <a:off x="8477250" y="1377950"/>
                  <a:ext cx="2914650" cy="2000250"/>
                  <a:chOff x="8763000" y="1016000"/>
                  <a:chExt cx="2120900" cy="2743200"/>
                </a:xfrm>
              </p:grpSpPr>
              <p:cxnSp>
                <p:nvCxnSpPr>
                  <p:cNvPr id="660" name="直接连接符 65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直接连接符 66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直接连接符 66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直接连接符 66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直接连接符 66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直接连接符 66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直接连接符 66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直接连接符 66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直接连接符 66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直接连接符 66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直接连接符 66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直接连接符 67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直接连接符 67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直接连接符 67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直接连接符 67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直接连接符 67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 name="组合 253"/>
              <p:cNvGrpSpPr/>
              <p:nvPr/>
            </p:nvGrpSpPr>
            <p:grpSpPr>
              <a:xfrm>
                <a:off x="0" y="0"/>
                <a:ext cx="2200234" cy="2914650"/>
                <a:chOff x="8823366" y="920750"/>
                <a:chExt cx="2200234" cy="2914650"/>
              </a:xfrm>
            </p:grpSpPr>
            <p:grpSp>
              <p:nvGrpSpPr>
                <p:cNvPr id="31" name="组合 254"/>
                <p:cNvGrpSpPr/>
                <p:nvPr/>
              </p:nvGrpSpPr>
              <p:grpSpPr>
                <a:xfrm>
                  <a:off x="8823366" y="1016000"/>
                  <a:ext cx="2200234" cy="2743200"/>
                  <a:chOff x="8763000" y="1016000"/>
                  <a:chExt cx="2120900" cy="2743200"/>
                </a:xfrm>
              </p:grpSpPr>
              <p:cxnSp>
                <p:nvCxnSpPr>
                  <p:cNvPr id="642" name="直接连接符 64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直接连接符 64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直接连接符 64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直接连接符 64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直接连接符 6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直接连接符 6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直接连接符 6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直接连接符 6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直接连接符 6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直接连接符 6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62" name="组合 255"/>
                <p:cNvGrpSpPr/>
                <p:nvPr/>
              </p:nvGrpSpPr>
              <p:grpSpPr>
                <a:xfrm rot="16200000">
                  <a:off x="8477250" y="1377950"/>
                  <a:ext cx="2914650" cy="2000250"/>
                  <a:chOff x="8763000" y="1016000"/>
                  <a:chExt cx="2120900" cy="2743200"/>
                </a:xfrm>
              </p:grpSpPr>
              <p:cxnSp>
                <p:nvCxnSpPr>
                  <p:cNvPr id="626" name="直接连接符 62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直接连接符 62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直接连接符 62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直接连接符 62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直接连接符 63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直接连接符 63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直接连接符 63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直接连接符 63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直接连接符 63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直接连接符 63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直接连接符 63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直接连接符 63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直接连接符 63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直接连接符 63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直接连接符 64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763" name="组合 322"/>
            <p:cNvGrpSpPr/>
            <p:nvPr/>
          </p:nvGrpSpPr>
          <p:grpSpPr>
            <a:xfrm>
              <a:off x="4346370" y="2921328"/>
              <a:ext cx="4385293" cy="2914650"/>
              <a:chOff x="0" y="0"/>
              <a:chExt cx="4385293" cy="2914650"/>
            </a:xfrm>
          </p:grpSpPr>
          <p:grpSp>
            <p:nvGrpSpPr>
              <p:cNvPr id="764" name="组合 323"/>
              <p:cNvGrpSpPr/>
              <p:nvPr/>
            </p:nvGrpSpPr>
            <p:grpSpPr>
              <a:xfrm>
                <a:off x="2185059" y="0"/>
                <a:ext cx="2200234" cy="2914650"/>
                <a:chOff x="8823366" y="920750"/>
                <a:chExt cx="2200234" cy="2914650"/>
              </a:xfrm>
            </p:grpSpPr>
            <p:grpSp>
              <p:nvGrpSpPr>
                <p:cNvPr id="765" name="组合 359"/>
                <p:cNvGrpSpPr/>
                <p:nvPr/>
              </p:nvGrpSpPr>
              <p:grpSpPr>
                <a:xfrm>
                  <a:off x="8823366" y="1016000"/>
                  <a:ext cx="2200234" cy="2743200"/>
                  <a:chOff x="8763000" y="1016000"/>
                  <a:chExt cx="2120900" cy="2743200"/>
                </a:xfrm>
              </p:grpSpPr>
              <p:cxnSp>
                <p:nvCxnSpPr>
                  <p:cNvPr id="606" name="直接连接符 60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直接连接符 60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直接连接符 60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直接连接符 60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直接连接符 60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直接连接符 61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直接连接符 61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直接连接符 61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直接连接符 61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直接连接符 61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直接连接符 61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直接连接符 61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直接连接符 61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直接连接符 61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直接连接符 62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98" name="组合 360"/>
                <p:cNvGrpSpPr/>
                <p:nvPr/>
              </p:nvGrpSpPr>
              <p:grpSpPr>
                <a:xfrm rot="16200000">
                  <a:off x="8477250" y="1377950"/>
                  <a:ext cx="2914650" cy="2000250"/>
                  <a:chOff x="8763000" y="1016000"/>
                  <a:chExt cx="2120900" cy="2743200"/>
                </a:xfrm>
              </p:grpSpPr>
              <p:cxnSp>
                <p:nvCxnSpPr>
                  <p:cNvPr id="590" name="直接连接符 58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直接连接符 59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直接连接符 59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直接连接符 59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直接连接符 59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直接连接符 59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直接连接符 59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直接连接符 59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直接连接符 59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直接连接符 59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直接连接符 59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直接连接符 60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直接连接符 60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直接连接符 60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直接连接符 60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直接连接符 60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799" name="组合 324"/>
              <p:cNvGrpSpPr/>
              <p:nvPr/>
            </p:nvGrpSpPr>
            <p:grpSpPr>
              <a:xfrm>
                <a:off x="0" y="0"/>
                <a:ext cx="2200234" cy="2914650"/>
                <a:chOff x="8823366" y="920750"/>
                <a:chExt cx="2200234" cy="2914650"/>
              </a:xfrm>
            </p:grpSpPr>
            <p:grpSp>
              <p:nvGrpSpPr>
                <p:cNvPr id="832" name="组合 325"/>
                <p:cNvGrpSpPr/>
                <p:nvPr/>
              </p:nvGrpSpPr>
              <p:grpSpPr>
                <a:xfrm>
                  <a:off x="8823366" y="1016000"/>
                  <a:ext cx="2200234" cy="2743200"/>
                  <a:chOff x="8763000" y="1016000"/>
                  <a:chExt cx="2120900" cy="2743200"/>
                </a:xfrm>
              </p:grpSpPr>
              <p:cxnSp>
                <p:nvCxnSpPr>
                  <p:cNvPr id="572" name="直接连接符 57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直接连接符 5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直接连接符 5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3" name="直接连接符 5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直接连接符 5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直接连接符 5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直接连接符 5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33" name="组合 326"/>
                <p:cNvGrpSpPr/>
                <p:nvPr/>
              </p:nvGrpSpPr>
              <p:grpSpPr>
                <a:xfrm rot="16200000">
                  <a:off x="8477250" y="1377950"/>
                  <a:ext cx="2914650" cy="2000250"/>
                  <a:chOff x="8763000" y="1016000"/>
                  <a:chExt cx="2120900" cy="2743200"/>
                </a:xfrm>
              </p:grpSpPr>
              <p:cxnSp>
                <p:nvCxnSpPr>
                  <p:cNvPr id="556" name="直接连接符 55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834" name="组合 393"/>
            <p:cNvGrpSpPr/>
            <p:nvPr/>
          </p:nvGrpSpPr>
          <p:grpSpPr>
            <a:xfrm>
              <a:off x="8704613" y="2921328"/>
              <a:ext cx="4385293" cy="2914650"/>
              <a:chOff x="0" y="0"/>
              <a:chExt cx="4385293" cy="2914650"/>
            </a:xfrm>
          </p:grpSpPr>
          <p:grpSp>
            <p:nvGrpSpPr>
              <p:cNvPr id="835" name="组合 394"/>
              <p:cNvGrpSpPr/>
              <p:nvPr/>
            </p:nvGrpSpPr>
            <p:grpSpPr>
              <a:xfrm>
                <a:off x="2185059" y="0"/>
                <a:ext cx="2200234" cy="2914650"/>
                <a:chOff x="8823366" y="920750"/>
                <a:chExt cx="2200234" cy="2914650"/>
              </a:xfrm>
            </p:grpSpPr>
            <p:grpSp>
              <p:nvGrpSpPr>
                <p:cNvPr id="868" name="组合 430"/>
                <p:cNvGrpSpPr/>
                <p:nvPr/>
              </p:nvGrpSpPr>
              <p:grpSpPr>
                <a:xfrm>
                  <a:off x="8823366" y="1016000"/>
                  <a:ext cx="2200234" cy="2743200"/>
                  <a:chOff x="8763000" y="1016000"/>
                  <a:chExt cx="2120900" cy="2743200"/>
                </a:xfrm>
              </p:grpSpPr>
              <p:cxnSp>
                <p:nvCxnSpPr>
                  <p:cNvPr id="536" name="直接连接符 53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69" name="组合 431"/>
                <p:cNvGrpSpPr/>
                <p:nvPr/>
              </p:nvGrpSpPr>
              <p:grpSpPr>
                <a:xfrm rot="16200000">
                  <a:off x="8477250" y="1377950"/>
                  <a:ext cx="2914650" cy="2000250"/>
                  <a:chOff x="8763000" y="1016000"/>
                  <a:chExt cx="2120900" cy="2743200"/>
                </a:xfrm>
              </p:grpSpPr>
              <p:cxnSp>
                <p:nvCxnSpPr>
                  <p:cNvPr id="520" name="直接连接符 5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直接连接符 5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直接连接符 5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直接连接符 522"/>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直接连接符 523"/>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直接连接符 524"/>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直接连接符 525"/>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直接连接符 526"/>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直接连接符 527"/>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直接连接符 528"/>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904" name="组合 395"/>
              <p:cNvGrpSpPr/>
              <p:nvPr/>
            </p:nvGrpSpPr>
            <p:grpSpPr>
              <a:xfrm>
                <a:off x="0" y="0"/>
                <a:ext cx="2200234" cy="2914650"/>
                <a:chOff x="8823366" y="920750"/>
                <a:chExt cx="2200234" cy="2914650"/>
              </a:xfrm>
            </p:grpSpPr>
            <p:grpSp>
              <p:nvGrpSpPr>
                <p:cNvPr id="911" name="组合 396"/>
                <p:cNvGrpSpPr/>
                <p:nvPr/>
              </p:nvGrpSpPr>
              <p:grpSpPr>
                <a:xfrm>
                  <a:off x="8823366" y="1016000"/>
                  <a:ext cx="2200234" cy="2743200"/>
                  <a:chOff x="8763000" y="1016000"/>
                  <a:chExt cx="2120900" cy="2743200"/>
                </a:xfrm>
              </p:grpSpPr>
              <p:cxnSp>
                <p:nvCxnSpPr>
                  <p:cNvPr id="502" name="直接连接符 5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直接连接符 5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直接连接符 5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直接连接符 5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直接连接符 5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直接连接符 5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直接连接符 5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直接连接符 5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直接连接符 5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直接连接符 5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2" name="直接连接符 5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3" name="直接连接符 5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4" name="直接连接符 5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直接连接符 5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直接连接符 5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直接连接符 5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16" name="组合 397"/>
                <p:cNvGrpSpPr/>
                <p:nvPr/>
              </p:nvGrpSpPr>
              <p:grpSpPr>
                <a:xfrm rot="16200000">
                  <a:off x="8477250" y="1377950"/>
                  <a:ext cx="2914650" cy="2000250"/>
                  <a:chOff x="8763000" y="1016000"/>
                  <a:chExt cx="2120900" cy="2743200"/>
                </a:xfrm>
              </p:grpSpPr>
              <p:cxnSp>
                <p:nvCxnSpPr>
                  <p:cNvPr id="486" name="直接连接符 4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直接连接符 487"/>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直接连接符 488"/>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直接连接符 489"/>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直接连接符 490"/>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直接连接符 491"/>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直接连接符 492"/>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4" name="直接连接符 493"/>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5" name="直接连接符 494"/>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6" name="直接连接符 495"/>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7" name="直接连接符 496"/>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8" name="直接连接符 497"/>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9" name="直接连接符 498"/>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0" name="直接连接符 499"/>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直接连接符 500"/>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902"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3"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19" name="组合 24"/>
          <p:cNvGrpSpPr/>
          <p:nvPr userDrawn="1"/>
        </p:nvGrpSpPr>
        <p:grpSpPr>
          <a:xfrm>
            <a:off x="9619013" y="5438898"/>
            <a:ext cx="1460666" cy="736270"/>
            <a:chOff x="8989620" y="5415148"/>
            <a:chExt cx="1460666" cy="736270"/>
          </a:xfrm>
          <a:effectLst>
            <a:reflection blurRad="6350" stA="52000" endA="300" endPos="35000" dir="5400000" sy="-100000" algn="bl" rotWithShape="0"/>
          </a:effectLst>
        </p:grpSpPr>
        <p:sp>
          <p:nvSpPr>
            <p:cNvPr id="905" name="燕尾形 14"/>
            <p:cNvSpPr/>
            <p:nvPr/>
          </p:nvSpPr>
          <p:spPr>
            <a:xfrm>
              <a:off x="9951522"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6" name="燕尾形 15"/>
            <p:cNvSpPr/>
            <p:nvPr/>
          </p:nvSpPr>
          <p:spPr>
            <a:xfrm>
              <a:off x="9559636"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7" name="燕尾形 16"/>
            <p:cNvSpPr/>
            <p:nvPr/>
          </p:nvSpPr>
          <p:spPr>
            <a:xfrm>
              <a:off x="9143999" y="5415148"/>
              <a:ext cx="498764" cy="73627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8" name="燕尾形 17"/>
            <p:cNvSpPr/>
            <p:nvPr/>
          </p:nvSpPr>
          <p:spPr>
            <a:xfrm>
              <a:off x="9856519"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9" name="燕尾形 18"/>
            <p:cNvSpPr/>
            <p:nvPr/>
          </p:nvSpPr>
          <p:spPr>
            <a:xfrm>
              <a:off x="9464633"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0" name="燕尾形 19"/>
            <p:cNvSpPr/>
            <p:nvPr/>
          </p:nvSpPr>
          <p:spPr>
            <a:xfrm>
              <a:off x="9048996" y="5415148"/>
              <a:ext cx="498764" cy="736270"/>
            </a:xfrm>
            <a:prstGeom prst="chevron">
              <a:avLst/>
            </a:prstGeom>
            <a:solidFill>
              <a:srgbClr val="E6EEF0">
                <a:alpha val="30196"/>
              </a:srgbClr>
            </a:solidFill>
            <a:ln>
              <a:solidFill>
                <a:schemeClr val="bg1">
                  <a:alpha val="2117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22" name="组合 23"/>
            <p:cNvGrpSpPr/>
            <p:nvPr/>
          </p:nvGrpSpPr>
          <p:grpSpPr>
            <a:xfrm>
              <a:off x="8989620" y="5415148"/>
              <a:ext cx="1306287" cy="736270"/>
              <a:chOff x="9345879" y="5023263"/>
              <a:chExt cx="1306287" cy="736270"/>
            </a:xfrm>
          </p:grpSpPr>
          <p:sp>
            <p:nvSpPr>
              <p:cNvPr id="912" name="燕尾形 20"/>
              <p:cNvSpPr/>
              <p:nvPr/>
            </p:nvSpPr>
            <p:spPr>
              <a:xfrm>
                <a:off x="10153402"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3" name="燕尾形 21"/>
              <p:cNvSpPr/>
              <p:nvPr/>
            </p:nvSpPr>
            <p:spPr>
              <a:xfrm>
                <a:off x="9761516"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4" name="燕尾形 22"/>
              <p:cNvSpPr/>
              <p:nvPr/>
            </p:nvSpPr>
            <p:spPr>
              <a:xfrm>
                <a:off x="9345879" y="5023263"/>
                <a:ext cx="498764" cy="736270"/>
              </a:xfrm>
              <a:prstGeom prst="chevron">
                <a:avLst/>
              </a:prstGeom>
              <a:solidFill>
                <a:srgbClr val="E6EEF0">
                  <a:alpha val="30196"/>
                </a:srgbClr>
              </a:solidFill>
              <a:ln>
                <a:solidFill>
                  <a:srgbClr val="E6EE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915" name="直角三角形 26"/>
          <p:cNvSpPr/>
          <p:nvPr userDrawn="1"/>
        </p:nvSpPr>
        <p:spPr>
          <a:xfrm rot="10800000">
            <a:off x="10161320" y="0"/>
            <a:ext cx="2030680" cy="156754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221894" y="3197544"/>
            <a:ext cx="6968045" cy="428625"/>
          </a:xfrm>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2221894" y="3802381"/>
            <a:ext cx="6968045" cy="1095375"/>
          </a:xfrm>
        </p:spPr>
        <p:txBody>
          <a:bodyPr anchor="t">
            <a:normAutofit/>
          </a:bodyPr>
          <a:lstStyle>
            <a:lvl1pPr marL="0" indent="0">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cxnSp>
        <p:nvCxnSpPr>
          <p:cNvPr id="32" name="直接连接符 31"/>
          <p:cNvCxnSpPr/>
          <p:nvPr/>
        </p:nvCxnSpPr>
        <p:spPr>
          <a:xfrm>
            <a:off x="2221894" y="3021331"/>
            <a:ext cx="696804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userDrawn="1"/>
        </p:nvGrpSpPr>
        <p:grpSpPr>
          <a:xfrm>
            <a:off x="-1589" y="-1588"/>
            <a:ext cx="4826265" cy="4034145"/>
            <a:chOff x="-1588" y="-1588"/>
            <a:chExt cx="2708276" cy="2263775"/>
          </a:xfrm>
        </p:grpSpPr>
        <p:sp>
          <p:nvSpPr>
            <p:cNvPr id="10" name="Freeform 10"/>
            <p:cNvSpPr>
              <a:spLocks/>
            </p:cNvSpPr>
            <p:nvPr userDrawn="1"/>
          </p:nvSpPr>
          <p:spPr bwMode="auto">
            <a:xfrm>
              <a:off x="-1588" y="-1588"/>
              <a:ext cx="1801813" cy="2263775"/>
            </a:xfrm>
            <a:custGeom>
              <a:avLst/>
              <a:gdLst>
                <a:gd name="T0" fmla="*/ 0 w 1135"/>
                <a:gd name="T1" fmla="*/ 0 h 1426"/>
                <a:gd name="T2" fmla="*/ 1135 w 1135"/>
                <a:gd name="T3" fmla="*/ 0 h 1426"/>
                <a:gd name="T4" fmla="*/ 0 w 1135"/>
                <a:gd name="T5" fmla="*/ 1426 h 1426"/>
                <a:gd name="T6" fmla="*/ 0 w 1135"/>
                <a:gd name="T7" fmla="*/ 0 h 1426"/>
              </a:gdLst>
              <a:ahLst/>
              <a:cxnLst>
                <a:cxn ang="0">
                  <a:pos x="T0" y="T1"/>
                </a:cxn>
                <a:cxn ang="0">
                  <a:pos x="T2" y="T3"/>
                </a:cxn>
                <a:cxn ang="0">
                  <a:pos x="T4" y="T5"/>
                </a:cxn>
                <a:cxn ang="0">
                  <a:pos x="T6" y="T7"/>
                </a:cxn>
              </a:cxnLst>
              <a:rect l="0" t="0" r="r" b="b"/>
              <a:pathLst>
                <a:path w="1135" h="1426">
                  <a:moveTo>
                    <a:pt x="0" y="0"/>
                  </a:moveTo>
                  <a:lnTo>
                    <a:pt x="1135" y="0"/>
                  </a:lnTo>
                  <a:lnTo>
                    <a:pt x="0" y="142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userDrawn="1"/>
          </p:nvSpPr>
          <p:spPr bwMode="auto">
            <a:xfrm>
              <a:off x="890588" y="-1588"/>
              <a:ext cx="909638" cy="1141413"/>
            </a:xfrm>
            <a:custGeom>
              <a:avLst/>
              <a:gdLst>
                <a:gd name="T0" fmla="*/ 573 w 573"/>
                <a:gd name="T1" fmla="*/ 719 h 719"/>
                <a:gd name="T2" fmla="*/ 0 w 573"/>
                <a:gd name="T3" fmla="*/ 719 h 719"/>
                <a:gd name="T4" fmla="*/ 573 w 573"/>
                <a:gd name="T5" fmla="*/ 0 h 719"/>
                <a:gd name="T6" fmla="*/ 573 w 573"/>
                <a:gd name="T7" fmla="*/ 719 h 719"/>
              </a:gdLst>
              <a:ahLst/>
              <a:cxnLst>
                <a:cxn ang="0">
                  <a:pos x="T0" y="T1"/>
                </a:cxn>
                <a:cxn ang="0">
                  <a:pos x="T2" y="T3"/>
                </a:cxn>
                <a:cxn ang="0">
                  <a:pos x="T4" y="T5"/>
                </a:cxn>
                <a:cxn ang="0">
                  <a:pos x="T6" y="T7"/>
                </a:cxn>
              </a:cxnLst>
              <a:rect l="0" t="0" r="r" b="b"/>
              <a:pathLst>
                <a:path w="573" h="719">
                  <a:moveTo>
                    <a:pt x="573" y="719"/>
                  </a:moveTo>
                  <a:lnTo>
                    <a:pt x="0" y="719"/>
                  </a:lnTo>
                  <a:lnTo>
                    <a:pt x="573" y="0"/>
                  </a:lnTo>
                  <a:lnTo>
                    <a:pt x="573" y="71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userDrawn="1"/>
          </p:nvSpPr>
          <p:spPr bwMode="auto">
            <a:xfrm>
              <a:off x="1800225" y="-1588"/>
              <a:ext cx="906463" cy="1141413"/>
            </a:xfrm>
            <a:custGeom>
              <a:avLst/>
              <a:gdLst>
                <a:gd name="T0" fmla="*/ 0 w 571"/>
                <a:gd name="T1" fmla="*/ 0 h 719"/>
                <a:gd name="T2" fmla="*/ 571 w 571"/>
                <a:gd name="T3" fmla="*/ 0 h 719"/>
                <a:gd name="T4" fmla="*/ 0 w 571"/>
                <a:gd name="T5" fmla="*/ 719 h 719"/>
                <a:gd name="T6" fmla="*/ 0 w 571"/>
                <a:gd name="T7" fmla="*/ 0 h 719"/>
              </a:gdLst>
              <a:ahLst/>
              <a:cxnLst>
                <a:cxn ang="0">
                  <a:pos x="T0" y="T1"/>
                </a:cxn>
                <a:cxn ang="0">
                  <a:pos x="T2" y="T3"/>
                </a:cxn>
                <a:cxn ang="0">
                  <a:pos x="T4" y="T5"/>
                </a:cxn>
                <a:cxn ang="0">
                  <a:pos x="T6" y="T7"/>
                </a:cxn>
              </a:cxnLst>
              <a:rect l="0" t="0" r="r" b="b"/>
              <a:pathLst>
                <a:path w="571" h="719">
                  <a:moveTo>
                    <a:pt x="0" y="0"/>
                  </a:moveTo>
                  <a:lnTo>
                    <a:pt x="571" y="0"/>
                  </a:lnTo>
                  <a:lnTo>
                    <a:pt x="0" y="7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2021/11/22</a:t>
            </a:fld>
            <a:endParaRPr lang="zh-CN" altLang="en-US"/>
          </a:p>
        </p:txBody>
      </p:sp>
      <p:sp>
        <p:nvSpPr>
          <p:cNvPr id="5" name="页脚占位符 4"/>
          <p:cNvSpPr>
            <a:spLocks noGrp="1"/>
          </p:cNvSpPr>
          <p:nvPr>
            <p:ph type="ftr" sz="quarter" idx="11"/>
          </p:nvPr>
        </p:nvSpPr>
        <p:spPr/>
        <p:txBody>
          <a:bodyPr/>
          <a:lstStyle/>
          <a:p>
            <a:r>
              <a:rPr lang="en-US" altLang="zh-CN" dirty="0"/>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76200"/>
            <a:ext cx="10801350" cy="937991"/>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2021/11/22</a:t>
            </a:fld>
            <a:endParaRPr lang="zh-CN" altLang="en-US"/>
          </a:p>
        </p:txBody>
      </p:sp>
      <p:sp>
        <p:nvSpPr>
          <p:cNvPr id="7" name="页脚占位符 6"/>
          <p:cNvSpPr>
            <a:spLocks noGrp="1"/>
          </p:cNvSpPr>
          <p:nvPr>
            <p:ph type="ftr" sz="quarter" idx="11"/>
          </p:nvPr>
        </p:nvSpPr>
        <p:spPr/>
        <p:txBody>
          <a:bodyPr/>
          <a:lstStyle/>
          <a:p>
            <a:r>
              <a:rPr lang="en-US" altLang="zh-CN" dirty="0"/>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489D9C7-5DC6-4263-87FF-7C99F6FB63C3}" type="datetime1">
              <a:rPr lang="zh-CN" altLang="en-US" smtClean="0"/>
              <a:pPr/>
              <a:t>2021/11/22</a:t>
            </a:fld>
            <a:endParaRPr lang="zh-CN" altLang="en-US"/>
          </a:p>
        </p:txBody>
      </p:sp>
      <p:sp>
        <p:nvSpPr>
          <p:cNvPr id="6" name="页脚占位符 5"/>
          <p:cNvSpPr>
            <a:spLocks noGrp="1"/>
          </p:cNvSpPr>
          <p:nvPr>
            <p:ph type="ftr" sz="quarter" idx="11"/>
          </p:nvPr>
        </p:nvSpPr>
        <p:spPr/>
        <p:txBody>
          <a:bodyPr/>
          <a:lstStyle/>
          <a:p>
            <a:r>
              <a:rPr lang="en-US" altLang="zh-CN" dirty="0"/>
              <a:t>www.islide.cc</a:t>
            </a:r>
            <a:endParaRPr lang="zh-CN" altLang="en-US" dirty="0"/>
          </a:p>
        </p:txBody>
      </p:sp>
      <p:sp>
        <p:nvSpPr>
          <p:cNvPr id="7" name="灯片编号占位符 6"/>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41772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5" name="日期占位符 4"/>
          <p:cNvSpPr>
            <a:spLocks noGrp="1"/>
          </p:cNvSpPr>
          <p:nvPr>
            <p:ph type="dt" sz="half" idx="14"/>
          </p:nvPr>
        </p:nvSpPr>
        <p:spPr>
          <a:xfrm>
            <a:off x="5401732" y="6959600"/>
            <a:ext cx="1388536" cy="206381"/>
          </a:xfrm>
        </p:spPr>
        <p:txBody>
          <a:bodyPr/>
          <a:lstStyle/>
          <a:p>
            <a:fld id="{6489D9C7-5DC6-4263-87FF-7C99F6FB63C3}" type="datetime1">
              <a:rPr lang="zh-CN" altLang="en-US" smtClean="0"/>
              <a:pPr/>
              <a:t>2021/11/22</a:t>
            </a:fld>
            <a:endParaRPr lang="zh-CN" altLang="en-US"/>
          </a:p>
        </p:txBody>
      </p:sp>
      <p:sp>
        <p:nvSpPr>
          <p:cNvPr id="6" name="页脚占位符 5"/>
          <p:cNvSpPr>
            <a:spLocks noGrp="1"/>
          </p:cNvSpPr>
          <p:nvPr>
            <p:ph type="ftr" sz="quarter" idx="15"/>
          </p:nvPr>
        </p:nvSpPr>
        <p:spPr>
          <a:xfrm>
            <a:off x="695325" y="6959600"/>
            <a:ext cx="4114800" cy="206381"/>
          </a:xfrm>
        </p:spPr>
        <p:txBody>
          <a:bodyPr/>
          <a:lstStyle/>
          <a:p>
            <a:r>
              <a:rPr lang="en-US" altLang="zh-CN" dirty="0"/>
              <a:t>www.islide.cc </a:t>
            </a:r>
            <a:r>
              <a:rPr lang="zh-CN" altLang="en-US"/>
              <a:t>「 让</a:t>
            </a:r>
            <a:r>
              <a:rPr lang="en-US" altLang="zh-CN" dirty="0"/>
              <a:t>PPT</a:t>
            </a:r>
            <a:r>
              <a:rPr lang="zh-CN" altLang="en-US"/>
              <a:t>设计简单起来！」</a:t>
            </a:r>
          </a:p>
        </p:txBody>
      </p:sp>
      <p:sp>
        <p:nvSpPr>
          <p:cNvPr id="7" name="灯片编号占位符 6"/>
          <p:cNvSpPr>
            <a:spLocks noGrp="1"/>
          </p:cNvSpPr>
          <p:nvPr>
            <p:ph type="sldNum" sz="quarter" idx="16"/>
          </p:nvPr>
        </p:nvSpPr>
        <p:spPr>
          <a:xfrm>
            <a:off x="8610599" y="6959600"/>
            <a:ext cx="2886075" cy="206381"/>
          </a:xfrm>
        </p:spPr>
        <p:txBody>
          <a:bodyPr/>
          <a:lstStyle/>
          <a:p>
            <a:fld id="{5DD3DB80-B894-403A-B48E-6FDC1A72010E}" type="slidenum">
              <a:rPr lang="zh-CN" altLang="en-US" smtClean="0"/>
              <a:pPr/>
              <a:t>‹#›</a:t>
            </a:fld>
            <a:endParaRPr lang="zh-CN" altLang="en-US"/>
          </a:p>
        </p:txBody>
      </p:sp>
      <p:sp>
        <p:nvSpPr>
          <p:cNvPr id="26" name="标题 1"/>
          <p:cNvSpPr>
            <a:spLocks noGrp="1"/>
          </p:cNvSpPr>
          <p:nvPr>
            <p:ph type="ctrTitle" hasCustomPrompt="1"/>
          </p:nvPr>
        </p:nvSpPr>
        <p:spPr>
          <a:xfrm>
            <a:off x="695325" y="2247639"/>
            <a:ext cx="10801350" cy="655784"/>
          </a:xfrm>
        </p:spPr>
        <p:txBody>
          <a:bodyPr anchor="ctr">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27" name="文本占位符 62"/>
          <p:cNvSpPr>
            <a:spLocks noGrp="1"/>
          </p:cNvSpPr>
          <p:nvPr>
            <p:ph type="body" sz="quarter" idx="17" hasCustomPrompt="1"/>
          </p:nvPr>
        </p:nvSpPr>
        <p:spPr>
          <a:xfrm>
            <a:off x="695325" y="3185880"/>
            <a:ext cx="10801350"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28" name="文本占位符 62"/>
          <p:cNvSpPr>
            <a:spLocks noGrp="1"/>
          </p:cNvSpPr>
          <p:nvPr>
            <p:ph type="body" sz="quarter" idx="18" hasCustomPrompt="1"/>
          </p:nvPr>
        </p:nvSpPr>
        <p:spPr>
          <a:xfrm>
            <a:off x="695325" y="3501514"/>
            <a:ext cx="10801350" cy="310871"/>
          </a:xfrm>
        </p:spPr>
        <p:txBody>
          <a:bodyPr vert="horz" lIns="91440" tIns="45720" rIns="91440" bIns="45720" rtlCol="0">
            <a:normAutofit/>
          </a:bodyPr>
          <a:lstStyle>
            <a:lvl1pPr marL="0" indent="0" algn="ct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grpSp>
        <p:nvGrpSpPr>
          <p:cNvPr id="14" name="组合 13"/>
          <p:cNvGrpSpPr/>
          <p:nvPr userDrawn="1"/>
        </p:nvGrpSpPr>
        <p:grpSpPr>
          <a:xfrm>
            <a:off x="0" y="0"/>
            <a:ext cx="13089906" cy="7042068"/>
            <a:chOff x="0" y="0"/>
            <a:chExt cx="13089906" cy="5835978"/>
          </a:xfrm>
        </p:grpSpPr>
        <p:grpSp>
          <p:nvGrpSpPr>
            <p:cNvPr id="15" name="组合 108"/>
            <p:cNvGrpSpPr/>
            <p:nvPr/>
          </p:nvGrpSpPr>
          <p:grpSpPr>
            <a:xfrm>
              <a:off x="0" y="0"/>
              <a:ext cx="4385293" cy="2914650"/>
              <a:chOff x="0" y="0"/>
              <a:chExt cx="4385293" cy="2914650"/>
            </a:xfrm>
          </p:grpSpPr>
          <p:grpSp>
            <p:nvGrpSpPr>
              <p:cNvPr id="374" name="组合 73"/>
              <p:cNvGrpSpPr/>
              <p:nvPr/>
            </p:nvGrpSpPr>
            <p:grpSpPr>
              <a:xfrm>
                <a:off x="2185059" y="0"/>
                <a:ext cx="2200234" cy="2914650"/>
                <a:chOff x="8823366" y="920750"/>
                <a:chExt cx="2200234" cy="2914650"/>
              </a:xfrm>
            </p:grpSpPr>
            <p:grpSp>
              <p:nvGrpSpPr>
                <p:cNvPr id="410" name="组合 74"/>
                <p:cNvGrpSpPr/>
                <p:nvPr/>
              </p:nvGrpSpPr>
              <p:grpSpPr>
                <a:xfrm>
                  <a:off x="8823366" y="1016000"/>
                  <a:ext cx="2200234" cy="2743200"/>
                  <a:chOff x="8763000" y="1016000"/>
                  <a:chExt cx="2120900" cy="2743200"/>
                </a:xfrm>
              </p:grpSpPr>
              <p:cxnSp>
                <p:nvCxnSpPr>
                  <p:cNvPr id="428" name="直接连接符 42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直接连接符 42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直接连接符 42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直接连接符 43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直接连接符 43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直接连接符 43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直接连接符 43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直接连接符 43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直接连接符 43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直接连接符 43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直接连接符 43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直接连接符 43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直接连接符 43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直接连接符 44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直接连接符 44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直接连接符 44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11" name="组合 75"/>
                <p:cNvGrpSpPr/>
                <p:nvPr/>
              </p:nvGrpSpPr>
              <p:grpSpPr>
                <a:xfrm rot="16200000">
                  <a:off x="8477250" y="1377950"/>
                  <a:ext cx="2914650" cy="2000250"/>
                  <a:chOff x="8763000" y="1016000"/>
                  <a:chExt cx="2120900" cy="2743200"/>
                </a:xfrm>
              </p:grpSpPr>
              <p:cxnSp>
                <p:nvCxnSpPr>
                  <p:cNvPr id="412" name="直接连接符 41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直接连接符 41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直接连接符 78"/>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直接连接符 79"/>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直接连接符 80"/>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直接连接符 81"/>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直接连接符 42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直接连接符 42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直接连接符 42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直接连接符 42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75" name="组合 72"/>
              <p:cNvGrpSpPr/>
              <p:nvPr/>
            </p:nvGrpSpPr>
            <p:grpSpPr>
              <a:xfrm>
                <a:off x="0" y="0"/>
                <a:ext cx="2200234" cy="2914650"/>
                <a:chOff x="8823366" y="920750"/>
                <a:chExt cx="2200234" cy="2914650"/>
              </a:xfrm>
            </p:grpSpPr>
            <p:grpSp>
              <p:nvGrpSpPr>
                <p:cNvPr id="376" name="组合 54"/>
                <p:cNvGrpSpPr/>
                <p:nvPr/>
              </p:nvGrpSpPr>
              <p:grpSpPr>
                <a:xfrm>
                  <a:off x="8823366" y="1016000"/>
                  <a:ext cx="2200234" cy="2743200"/>
                  <a:chOff x="8763000" y="1016000"/>
                  <a:chExt cx="2120900" cy="2743200"/>
                </a:xfrm>
              </p:grpSpPr>
              <p:cxnSp>
                <p:nvCxnSpPr>
                  <p:cNvPr id="394" name="直接连接符 39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直接连接符 39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直接连接符 39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直接连接符 39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直接连接符 39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直接连接符 39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直接连接符 44"/>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直接连接符 45"/>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直接连接符 40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直接连接符 40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直接连接符 40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直接连接符 40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直接连接符 40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直接连接符 40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77" name="组合 55"/>
                <p:cNvGrpSpPr/>
                <p:nvPr/>
              </p:nvGrpSpPr>
              <p:grpSpPr>
                <a:xfrm rot="16200000">
                  <a:off x="8477250" y="1377950"/>
                  <a:ext cx="2914650" cy="2000250"/>
                  <a:chOff x="8763000" y="1016000"/>
                  <a:chExt cx="2120900" cy="2743200"/>
                </a:xfrm>
              </p:grpSpPr>
              <p:cxnSp>
                <p:nvCxnSpPr>
                  <p:cNvPr id="378" name="直接连接符 37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直接连接符 37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直接连接符 37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直接连接符 38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直接连接符 38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直接连接符 38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直接连接符 39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直接连接符 39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直接连接符 39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6" name="组合 109"/>
            <p:cNvGrpSpPr/>
            <p:nvPr/>
          </p:nvGrpSpPr>
          <p:grpSpPr>
            <a:xfrm>
              <a:off x="4346370" y="0"/>
              <a:ext cx="4385293" cy="2914650"/>
              <a:chOff x="0" y="0"/>
              <a:chExt cx="4385293" cy="2914650"/>
            </a:xfrm>
          </p:grpSpPr>
          <p:grpSp>
            <p:nvGrpSpPr>
              <p:cNvPr id="304" name="组合 110"/>
              <p:cNvGrpSpPr/>
              <p:nvPr/>
            </p:nvGrpSpPr>
            <p:grpSpPr>
              <a:xfrm>
                <a:off x="2185059" y="0"/>
                <a:ext cx="2200234" cy="2914650"/>
                <a:chOff x="8823366" y="920750"/>
                <a:chExt cx="2200234" cy="2914650"/>
              </a:xfrm>
            </p:grpSpPr>
            <p:grpSp>
              <p:nvGrpSpPr>
                <p:cNvPr id="340" name="组合 146"/>
                <p:cNvGrpSpPr/>
                <p:nvPr/>
              </p:nvGrpSpPr>
              <p:grpSpPr>
                <a:xfrm>
                  <a:off x="8823366" y="1016000"/>
                  <a:ext cx="2200234" cy="2743200"/>
                  <a:chOff x="8763000" y="1016000"/>
                  <a:chExt cx="2120900" cy="2743200"/>
                </a:xfrm>
              </p:grpSpPr>
              <p:cxnSp>
                <p:nvCxnSpPr>
                  <p:cNvPr id="358" name="直接连接符 35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直接连接符 35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直接连接符 36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直接连接符 36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直接连接符 36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直接连接符 36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直接连接符 37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41" name="组合 147"/>
                <p:cNvGrpSpPr/>
                <p:nvPr/>
              </p:nvGrpSpPr>
              <p:grpSpPr>
                <a:xfrm rot="16200000">
                  <a:off x="8477250" y="1377950"/>
                  <a:ext cx="2914650" cy="2000250"/>
                  <a:chOff x="8763000" y="1016000"/>
                  <a:chExt cx="2120900" cy="2743200"/>
                </a:xfrm>
              </p:grpSpPr>
              <p:cxnSp>
                <p:nvCxnSpPr>
                  <p:cNvPr id="342" name="直接连接符 148"/>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直接连接符 149"/>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直接连接符 150"/>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直接连接符 151"/>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直接连接符 34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直接连接符 34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直接连接符 34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直接连接符 34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直接连接符 34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直接连接符 35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直接连接符 35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直接连接符 35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直接连接符 35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直接连接符 35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直接连接符 35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直接连接符 35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305" name="组合 111"/>
              <p:cNvGrpSpPr/>
              <p:nvPr/>
            </p:nvGrpSpPr>
            <p:grpSpPr>
              <a:xfrm>
                <a:off x="0" y="0"/>
                <a:ext cx="2200234" cy="2914650"/>
                <a:chOff x="8823366" y="920750"/>
                <a:chExt cx="2200234" cy="2914650"/>
              </a:xfrm>
            </p:grpSpPr>
            <p:grpSp>
              <p:nvGrpSpPr>
                <p:cNvPr id="306" name="组合 112"/>
                <p:cNvGrpSpPr/>
                <p:nvPr/>
              </p:nvGrpSpPr>
              <p:grpSpPr>
                <a:xfrm>
                  <a:off x="8823366" y="1016000"/>
                  <a:ext cx="2200234" cy="2743200"/>
                  <a:chOff x="8763000" y="1016000"/>
                  <a:chExt cx="2120900" cy="2743200"/>
                </a:xfrm>
              </p:grpSpPr>
              <p:cxnSp>
                <p:nvCxnSpPr>
                  <p:cNvPr id="324" name="直接连接符 32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直接连接符 32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直接连接符 33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直接连接符 33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直接连接符 33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直接连接符 33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07" name="组合 113"/>
                <p:cNvGrpSpPr/>
                <p:nvPr/>
              </p:nvGrpSpPr>
              <p:grpSpPr>
                <a:xfrm rot="16200000">
                  <a:off x="8477250" y="1377950"/>
                  <a:ext cx="2914650" cy="2000250"/>
                  <a:chOff x="8763000" y="1016000"/>
                  <a:chExt cx="2120900" cy="2743200"/>
                </a:xfrm>
              </p:grpSpPr>
              <p:cxnSp>
                <p:nvCxnSpPr>
                  <p:cNvPr id="308" name="直接连接符 11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直接连接符 115"/>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直接连接符 30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直接连接符 31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直接连接符 31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直接连接符 31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直接连接符 31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7" name="组合 180"/>
            <p:cNvGrpSpPr/>
            <p:nvPr/>
          </p:nvGrpSpPr>
          <p:grpSpPr>
            <a:xfrm>
              <a:off x="8704613" y="0"/>
              <a:ext cx="4385293" cy="2914650"/>
              <a:chOff x="0" y="0"/>
              <a:chExt cx="4385293" cy="2914650"/>
            </a:xfrm>
          </p:grpSpPr>
          <p:grpSp>
            <p:nvGrpSpPr>
              <p:cNvPr id="234" name="组合 181"/>
              <p:cNvGrpSpPr/>
              <p:nvPr/>
            </p:nvGrpSpPr>
            <p:grpSpPr>
              <a:xfrm>
                <a:off x="2185059" y="0"/>
                <a:ext cx="2200234" cy="2914650"/>
                <a:chOff x="8823366" y="920750"/>
                <a:chExt cx="2200234" cy="2914650"/>
              </a:xfrm>
            </p:grpSpPr>
            <p:grpSp>
              <p:nvGrpSpPr>
                <p:cNvPr id="270" name="组合 217"/>
                <p:cNvGrpSpPr/>
                <p:nvPr/>
              </p:nvGrpSpPr>
              <p:grpSpPr>
                <a:xfrm>
                  <a:off x="8823366" y="1016000"/>
                  <a:ext cx="2200234" cy="2743200"/>
                  <a:chOff x="8763000" y="1016000"/>
                  <a:chExt cx="2120900" cy="2743200"/>
                </a:xfrm>
              </p:grpSpPr>
              <p:cxnSp>
                <p:nvCxnSpPr>
                  <p:cNvPr id="288" name="直接连接符 28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71" name="组合 218"/>
                <p:cNvGrpSpPr/>
                <p:nvPr/>
              </p:nvGrpSpPr>
              <p:grpSpPr>
                <a:xfrm rot="16200000">
                  <a:off x="8477250" y="1377950"/>
                  <a:ext cx="2914650" cy="2000250"/>
                  <a:chOff x="8763000" y="1016000"/>
                  <a:chExt cx="2120900" cy="2743200"/>
                </a:xfrm>
              </p:grpSpPr>
              <p:cxnSp>
                <p:nvCxnSpPr>
                  <p:cNvPr id="272" name="直接连接符 219"/>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直接连接符 220"/>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直接连接符 221"/>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35" name="组合 182"/>
              <p:cNvGrpSpPr/>
              <p:nvPr/>
            </p:nvGrpSpPr>
            <p:grpSpPr>
              <a:xfrm>
                <a:off x="0" y="0"/>
                <a:ext cx="2200234" cy="2914650"/>
                <a:chOff x="8823366" y="920750"/>
                <a:chExt cx="2200234" cy="2914650"/>
              </a:xfrm>
            </p:grpSpPr>
            <p:grpSp>
              <p:nvGrpSpPr>
                <p:cNvPr id="236" name="组合 183"/>
                <p:cNvGrpSpPr/>
                <p:nvPr/>
              </p:nvGrpSpPr>
              <p:grpSpPr>
                <a:xfrm>
                  <a:off x="8823366" y="1016000"/>
                  <a:ext cx="2200234" cy="2743200"/>
                  <a:chOff x="8763000" y="1016000"/>
                  <a:chExt cx="2120900" cy="2743200"/>
                </a:xfrm>
              </p:grpSpPr>
              <p:cxnSp>
                <p:nvCxnSpPr>
                  <p:cNvPr id="254" name="直接连接符 25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7" name="组合 184"/>
                <p:cNvGrpSpPr/>
                <p:nvPr/>
              </p:nvGrpSpPr>
              <p:grpSpPr>
                <a:xfrm rot="16200000">
                  <a:off x="8477250" y="1377950"/>
                  <a:ext cx="2914650" cy="2000250"/>
                  <a:chOff x="8763000" y="1016000"/>
                  <a:chExt cx="2120900" cy="2743200"/>
                </a:xfrm>
              </p:grpSpPr>
              <p:cxnSp>
                <p:nvCxnSpPr>
                  <p:cNvPr id="238" name="直接连接符 185"/>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8" name="组合 251"/>
            <p:cNvGrpSpPr/>
            <p:nvPr/>
          </p:nvGrpSpPr>
          <p:grpSpPr>
            <a:xfrm>
              <a:off x="0" y="2921328"/>
              <a:ext cx="4385293" cy="2914650"/>
              <a:chOff x="0" y="0"/>
              <a:chExt cx="4385293" cy="2914650"/>
            </a:xfrm>
          </p:grpSpPr>
          <p:grpSp>
            <p:nvGrpSpPr>
              <p:cNvPr id="164" name="组合 252"/>
              <p:cNvGrpSpPr/>
              <p:nvPr/>
            </p:nvGrpSpPr>
            <p:grpSpPr>
              <a:xfrm>
                <a:off x="2185059" y="0"/>
                <a:ext cx="2200234" cy="2914650"/>
                <a:chOff x="8823366" y="920750"/>
                <a:chExt cx="2200234" cy="2914650"/>
              </a:xfrm>
            </p:grpSpPr>
            <p:grpSp>
              <p:nvGrpSpPr>
                <p:cNvPr id="200" name="组合 288"/>
                <p:cNvGrpSpPr/>
                <p:nvPr/>
              </p:nvGrpSpPr>
              <p:grpSpPr>
                <a:xfrm>
                  <a:off x="8823366" y="1016000"/>
                  <a:ext cx="2200234" cy="2743200"/>
                  <a:chOff x="8763000" y="1016000"/>
                  <a:chExt cx="2120900" cy="2743200"/>
                </a:xfrm>
              </p:grpSpPr>
              <p:cxnSp>
                <p:nvCxnSpPr>
                  <p:cNvPr id="218" name="直接连接符 21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1" name="组合 289"/>
                <p:cNvGrpSpPr/>
                <p:nvPr/>
              </p:nvGrpSpPr>
              <p:grpSpPr>
                <a:xfrm rot="16200000">
                  <a:off x="8477250" y="1377950"/>
                  <a:ext cx="2914650" cy="2000250"/>
                  <a:chOff x="8763000" y="1016000"/>
                  <a:chExt cx="2120900" cy="2743200"/>
                </a:xfrm>
              </p:grpSpPr>
              <p:cxnSp>
                <p:nvCxnSpPr>
                  <p:cNvPr id="202" name="直接连接符 20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5" name="组合 253"/>
              <p:cNvGrpSpPr/>
              <p:nvPr/>
            </p:nvGrpSpPr>
            <p:grpSpPr>
              <a:xfrm>
                <a:off x="0" y="0"/>
                <a:ext cx="2200234" cy="2914650"/>
                <a:chOff x="8823366" y="920750"/>
                <a:chExt cx="2200234" cy="2914650"/>
              </a:xfrm>
            </p:grpSpPr>
            <p:grpSp>
              <p:nvGrpSpPr>
                <p:cNvPr id="166" name="组合 254"/>
                <p:cNvGrpSpPr/>
                <p:nvPr/>
              </p:nvGrpSpPr>
              <p:grpSpPr>
                <a:xfrm>
                  <a:off x="8823366" y="1016000"/>
                  <a:ext cx="2200234" cy="2743200"/>
                  <a:chOff x="8763000" y="1016000"/>
                  <a:chExt cx="2120900" cy="2743200"/>
                </a:xfrm>
              </p:grpSpPr>
              <p:cxnSp>
                <p:nvCxnSpPr>
                  <p:cNvPr id="184" name="直接连接符 18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7" name="组合 255"/>
                <p:cNvGrpSpPr/>
                <p:nvPr/>
              </p:nvGrpSpPr>
              <p:grpSpPr>
                <a:xfrm rot="16200000">
                  <a:off x="8477250" y="1377950"/>
                  <a:ext cx="2914650" cy="2000250"/>
                  <a:chOff x="8763000" y="1016000"/>
                  <a:chExt cx="2120900" cy="2743200"/>
                </a:xfrm>
              </p:grpSpPr>
              <p:cxnSp>
                <p:nvCxnSpPr>
                  <p:cNvPr id="168" name="直接连接符 16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9" name="组合 322"/>
            <p:cNvGrpSpPr/>
            <p:nvPr/>
          </p:nvGrpSpPr>
          <p:grpSpPr>
            <a:xfrm>
              <a:off x="4346370" y="2921328"/>
              <a:ext cx="4385293" cy="2914650"/>
              <a:chOff x="0" y="0"/>
              <a:chExt cx="4385293" cy="2914650"/>
            </a:xfrm>
          </p:grpSpPr>
          <p:grpSp>
            <p:nvGrpSpPr>
              <p:cNvPr id="94" name="组合 323"/>
              <p:cNvGrpSpPr/>
              <p:nvPr/>
            </p:nvGrpSpPr>
            <p:grpSpPr>
              <a:xfrm>
                <a:off x="2185059" y="0"/>
                <a:ext cx="2200234" cy="2914650"/>
                <a:chOff x="8823366" y="920750"/>
                <a:chExt cx="2200234" cy="2914650"/>
              </a:xfrm>
            </p:grpSpPr>
            <p:grpSp>
              <p:nvGrpSpPr>
                <p:cNvPr id="130" name="组合 359"/>
                <p:cNvGrpSpPr/>
                <p:nvPr/>
              </p:nvGrpSpPr>
              <p:grpSpPr>
                <a:xfrm>
                  <a:off x="8823366" y="1016000"/>
                  <a:ext cx="2200234" cy="2743200"/>
                  <a:chOff x="8763000" y="1016000"/>
                  <a:chExt cx="2120900" cy="2743200"/>
                </a:xfrm>
              </p:grpSpPr>
              <p:cxnSp>
                <p:nvCxnSpPr>
                  <p:cNvPr id="148" name="直接连接符 14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组合 360"/>
                <p:cNvGrpSpPr/>
                <p:nvPr/>
              </p:nvGrpSpPr>
              <p:grpSpPr>
                <a:xfrm rot="16200000">
                  <a:off x="8477250" y="1377950"/>
                  <a:ext cx="2914650" cy="2000250"/>
                  <a:chOff x="8763000" y="1016000"/>
                  <a:chExt cx="2120900" cy="2743200"/>
                </a:xfrm>
              </p:grpSpPr>
              <p:cxnSp>
                <p:nvCxnSpPr>
                  <p:cNvPr id="132" name="直接连接符 13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95" name="组合 324"/>
              <p:cNvGrpSpPr/>
              <p:nvPr/>
            </p:nvGrpSpPr>
            <p:grpSpPr>
              <a:xfrm>
                <a:off x="0" y="0"/>
                <a:ext cx="2200234" cy="2914650"/>
                <a:chOff x="8823366" y="920750"/>
                <a:chExt cx="2200234" cy="2914650"/>
              </a:xfrm>
            </p:grpSpPr>
            <p:grpSp>
              <p:nvGrpSpPr>
                <p:cNvPr id="96" name="组合 325"/>
                <p:cNvGrpSpPr/>
                <p:nvPr/>
              </p:nvGrpSpPr>
              <p:grpSpPr>
                <a:xfrm>
                  <a:off x="8823366" y="1016000"/>
                  <a:ext cx="2200234" cy="2743200"/>
                  <a:chOff x="8763000" y="1016000"/>
                  <a:chExt cx="2120900" cy="2743200"/>
                </a:xfrm>
              </p:grpSpPr>
              <p:cxnSp>
                <p:nvCxnSpPr>
                  <p:cNvPr id="114" name="直接连接符 11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97" name="组合 326"/>
                <p:cNvGrpSpPr/>
                <p:nvPr/>
              </p:nvGrpSpPr>
              <p:grpSpPr>
                <a:xfrm rot="16200000">
                  <a:off x="8477250" y="1377950"/>
                  <a:ext cx="2914650" cy="2000250"/>
                  <a:chOff x="8763000" y="1016000"/>
                  <a:chExt cx="2120900" cy="2743200"/>
                </a:xfrm>
              </p:grpSpPr>
              <p:cxnSp>
                <p:nvCxnSpPr>
                  <p:cNvPr id="98" name="直接连接符 9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20" name="组合 393"/>
            <p:cNvGrpSpPr/>
            <p:nvPr/>
          </p:nvGrpSpPr>
          <p:grpSpPr>
            <a:xfrm>
              <a:off x="8704613" y="2921328"/>
              <a:ext cx="4385293" cy="2914650"/>
              <a:chOff x="0" y="0"/>
              <a:chExt cx="4385293" cy="2914650"/>
            </a:xfrm>
          </p:grpSpPr>
          <p:grpSp>
            <p:nvGrpSpPr>
              <p:cNvPr id="21" name="组合 394"/>
              <p:cNvGrpSpPr/>
              <p:nvPr/>
            </p:nvGrpSpPr>
            <p:grpSpPr>
              <a:xfrm>
                <a:off x="2185059" y="0"/>
                <a:ext cx="2200234" cy="2914650"/>
                <a:chOff x="8823366" y="920750"/>
                <a:chExt cx="2200234" cy="2914650"/>
              </a:xfrm>
            </p:grpSpPr>
            <p:grpSp>
              <p:nvGrpSpPr>
                <p:cNvPr id="60" name="组合 430"/>
                <p:cNvGrpSpPr/>
                <p:nvPr/>
              </p:nvGrpSpPr>
              <p:grpSpPr>
                <a:xfrm>
                  <a:off x="8823366" y="1016000"/>
                  <a:ext cx="2200234" cy="2743200"/>
                  <a:chOff x="8763000" y="1016000"/>
                  <a:chExt cx="2120900" cy="2743200"/>
                </a:xfrm>
              </p:grpSpPr>
              <p:cxnSp>
                <p:nvCxnSpPr>
                  <p:cNvPr id="78" name="直接连接符 77"/>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组合 431"/>
                <p:cNvGrpSpPr/>
                <p:nvPr/>
              </p:nvGrpSpPr>
              <p:grpSpPr>
                <a:xfrm rot="16200000">
                  <a:off x="8477250" y="1377950"/>
                  <a:ext cx="2914650" cy="2000250"/>
                  <a:chOff x="8763000" y="1016000"/>
                  <a:chExt cx="2120900" cy="2743200"/>
                </a:xfrm>
              </p:grpSpPr>
              <p:cxnSp>
                <p:nvCxnSpPr>
                  <p:cNvPr id="62" name="直接连接符 61"/>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2" name="组合 395"/>
              <p:cNvGrpSpPr/>
              <p:nvPr/>
            </p:nvGrpSpPr>
            <p:grpSpPr>
              <a:xfrm>
                <a:off x="0" y="0"/>
                <a:ext cx="2200234" cy="2914650"/>
                <a:chOff x="8823366" y="920750"/>
                <a:chExt cx="2200234" cy="2914650"/>
              </a:xfrm>
            </p:grpSpPr>
            <p:grpSp>
              <p:nvGrpSpPr>
                <p:cNvPr id="23" name="组合 396"/>
                <p:cNvGrpSpPr/>
                <p:nvPr/>
              </p:nvGrpSpPr>
              <p:grpSpPr>
                <a:xfrm>
                  <a:off x="8823366" y="1016000"/>
                  <a:ext cx="2200234" cy="2743200"/>
                  <a:chOff x="8763000" y="1016000"/>
                  <a:chExt cx="2120900" cy="2743200"/>
                </a:xfrm>
              </p:grpSpPr>
              <p:cxnSp>
                <p:nvCxnSpPr>
                  <p:cNvPr id="44" name="直接连接符 43"/>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组合 397"/>
                <p:cNvGrpSpPr/>
                <p:nvPr/>
              </p:nvGrpSpPr>
              <p:grpSpPr>
                <a:xfrm rot="16200000">
                  <a:off x="8477250" y="1377950"/>
                  <a:ext cx="2914650" cy="2000250"/>
                  <a:chOff x="8763000" y="1016000"/>
                  <a:chExt cx="2120900" cy="2743200"/>
                </a:xfrm>
              </p:grpSpPr>
              <p:cxnSp>
                <p:nvCxnSpPr>
                  <p:cNvPr id="25" name="直接连接符 24"/>
                  <p:cNvCxnSpPr/>
                  <p:nvPr/>
                </p:nvCxnSpPr>
                <p:spPr>
                  <a:xfrm>
                    <a:off x="8763000" y="10160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763000" y="24790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763000" y="11988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763000" y="26619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763000" y="13817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763000" y="28448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763000" y="15646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763000" y="30276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763000" y="19304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763000" y="339344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763000" y="17475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763000" y="32105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763000" y="211328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763000" y="357632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763000" y="229616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763000" y="3759200"/>
                    <a:ext cx="2120900" cy="0"/>
                  </a:xfrm>
                  <a:prstGeom prst="line">
                    <a:avLst/>
                  </a:prstGeom>
                  <a:ln w="19050">
                    <a:solidFill>
                      <a:srgbClr val="5D739A">
                        <a:alpha val="14118"/>
                      </a:srgbClr>
                    </a:solidFill>
                    <a:prstDash val="sysDot"/>
                  </a:ln>
                </p:spPr>
                <p:style>
                  <a:lnRef idx="1">
                    <a:schemeClr val="accent1"/>
                  </a:lnRef>
                  <a:fillRef idx="0">
                    <a:schemeClr val="accent1"/>
                  </a:fillRef>
                  <a:effectRef idx="0">
                    <a:schemeClr val="accent1"/>
                  </a:effectRef>
                  <a:fontRef idx="minor">
                    <a:schemeClr val="tx1"/>
                  </a:fontRef>
                </p:style>
              </p:cxnSp>
            </p:grpSp>
          </p:grpSp>
        </p:grpSp>
      </p:grpSp>
      <p:sp>
        <p:nvSpPr>
          <p:cNvPr id="444" name="斜纹 7"/>
          <p:cNvSpPr/>
          <p:nvPr userDrawn="1"/>
        </p:nvSpPr>
        <p:spPr>
          <a:xfrm>
            <a:off x="-106875" y="-47504"/>
            <a:ext cx="1246908" cy="852317"/>
          </a:xfrm>
          <a:prstGeom prst="diagStrip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5" name="斜纹 8"/>
          <p:cNvSpPr/>
          <p:nvPr userDrawn="1"/>
        </p:nvSpPr>
        <p:spPr>
          <a:xfrm>
            <a:off x="-95004" y="-35626"/>
            <a:ext cx="3123210" cy="2207571"/>
          </a:xfrm>
          <a:prstGeom prst="diagStrip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dirty="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cstate="print"/>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cstate="print"/>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cstate="print"/>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cstate="print"/>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3525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dirty="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cstate="print"/>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cstate="print"/>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dirty="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dirty="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dirty="0">
                <a:latin typeface="微软雅黑" panose="020B0503020204020204" pitchFamily="34" charset="-122"/>
                <a:ea typeface="微软雅黑" panose="020B0503020204020204" pitchFamily="34" charset="-122"/>
              </a:rPr>
              <a:t>…</a:t>
            </a:r>
            <a:endParaRPr lang="en-US" sz="1200" spc="15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cstate="print"/>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5247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5" y="1"/>
            <a:ext cx="10801350" cy="937991"/>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1976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2021/11/22</a:t>
            </a:fld>
            <a:endParaRPr lang="zh-CN" altLang="en-US"/>
          </a:p>
        </p:txBody>
      </p:sp>
      <p:sp>
        <p:nvSpPr>
          <p:cNvPr id="5" name="页脚占位符 4"/>
          <p:cNvSpPr>
            <a:spLocks noGrp="1"/>
          </p:cNvSpPr>
          <p:nvPr>
            <p:ph type="ftr" sz="quarter" idx="3"/>
          </p:nvPr>
        </p:nvSpPr>
        <p:spPr>
          <a:xfrm>
            <a:off x="695325" y="61976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1976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grpSp>
        <p:nvGrpSpPr>
          <p:cNvPr id="41" name="组合 40"/>
          <p:cNvGrpSpPr/>
          <p:nvPr userDrawn="1"/>
        </p:nvGrpSpPr>
        <p:grpSpPr>
          <a:xfrm flipH="1">
            <a:off x="10789774" y="0"/>
            <a:ext cx="1402226" cy="1172083"/>
            <a:chOff x="-1588" y="-1588"/>
            <a:chExt cx="2708276" cy="2263775"/>
          </a:xfrm>
        </p:grpSpPr>
        <p:sp>
          <p:nvSpPr>
            <p:cNvPr id="42" name="Freeform 10"/>
            <p:cNvSpPr>
              <a:spLocks/>
            </p:cNvSpPr>
            <p:nvPr userDrawn="1"/>
          </p:nvSpPr>
          <p:spPr bwMode="auto">
            <a:xfrm>
              <a:off x="-1588" y="-1588"/>
              <a:ext cx="1801813" cy="2263775"/>
            </a:xfrm>
            <a:custGeom>
              <a:avLst/>
              <a:gdLst>
                <a:gd name="T0" fmla="*/ 0 w 1135"/>
                <a:gd name="T1" fmla="*/ 0 h 1426"/>
                <a:gd name="T2" fmla="*/ 1135 w 1135"/>
                <a:gd name="T3" fmla="*/ 0 h 1426"/>
                <a:gd name="T4" fmla="*/ 0 w 1135"/>
                <a:gd name="T5" fmla="*/ 1426 h 1426"/>
                <a:gd name="T6" fmla="*/ 0 w 1135"/>
                <a:gd name="T7" fmla="*/ 0 h 1426"/>
              </a:gdLst>
              <a:ahLst/>
              <a:cxnLst>
                <a:cxn ang="0">
                  <a:pos x="T0" y="T1"/>
                </a:cxn>
                <a:cxn ang="0">
                  <a:pos x="T2" y="T3"/>
                </a:cxn>
                <a:cxn ang="0">
                  <a:pos x="T4" y="T5"/>
                </a:cxn>
                <a:cxn ang="0">
                  <a:pos x="T6" y="T7"/>
                </a:cxn>
              </a:cxnLst>
              <a:rect l="0" t="0" r="r" b="b"/>
              <a:pathLst>
                <a:path w="1135" h="1426">
                  <a:moveTo>
                    <a:pt x="0" y="0"/>
                  </a:moveTo>
                  <a:lnTo>
                    <a:pt x="1135" y="0"/>
                  </a:lnTo>
                  <a:lnTo>
                    <a:pt x="0" y="1426"/>
                  </a:lnTo>
                  <a:lnTo>
                    <a:pt x="0" y="0"/>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
            <p:cNvSpPr>
              <a:spLocks/>
            </p:cNvSpPr>
            <p:nvPr userDrawn="1"/>
          </p:nvSpPr>
          <p:spPr bwMode="auto">
            <a:xfrm>
              <a:off x="890588" y="-1588"/>
              <a:ext cx="909638" cy="1141413"/>
            </a:xfrm>
            <a:custGeom>
              <a:avLst/>
              <a:gdLst>
                <a:gd name="T0" fmla="*/ 573 w 573"/>
                <a:gd name="T1" fmla="*/ 719 h 719"/>
                <a:gd name="T2" fmla="*/ 0 w 573"/>
                <a:gd name="T3" fmla="*/ 719 h 719"/>
                <a:gd name="T4" fmla="*/ 573 w 573"/>
                <a:gd name="T5" fmla="*/ 0 h 719"/>
                <a:gd name="T6" fmla="*/ 573 w 573"/>
                <a:gd name="T7" fmla="*/ 719 h 719"/>
              </a:gdLst>
              <a:ahLst/>
              <a:cxnLst>
                <a:cxn ang="0">
                  <a:pos x="T0" y="T1"/>
                </a:cxn>
                <a:cxn ang="0">
                  <a:pos x="T2" y="T3"/>
                </a:cxn>
                <a:cxn ang="0">
                  <a:pos x="T4" y="T5"/>
                </a:cxn>
                <a:cxn ang="0">
                  <a:pos x="T6" y="T7"/>
                </a:cxn>
              </a:cxnLst>
              <a:rect l="0" t="0" r="r" b="b"/>
              <a:pathLst>
                <a:path w="573" h="719">
                  <a:moveTo>
                    <a:pt x="573" y="719"/>
                  </a:moveTo>
                  <a:lnTo>
                    <a:pt x="0" y="719"/>
                  </a:lnTo>
                  <a:lnTo>
                    <a:pt x="573" y="0"/>
                  </a:lnTo>
                  <a:lnTo>
                    <a:pt x="573" y="719"/>
                  </a:lnTo>
                  <a:close/>
                </a:path>
              </a:pathLst>
            </a:custGeom>
            <a:solidFill>
              <a:srgbClr val="007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
            <p:cNvSpPr>
              <a:spLocks/>
            </p:cNvSpPr>
            <p:nvPr userDrawn="1"/>
          </p:nvSpPr>
          <p:spPr bwMode="auto">
            <a:xfrm>
              <a:off x="1800225" y="-1588"/>
              <a:ext cx="906463" cy="1141413"/>
            </a:xfrm>
            <a:custGeom>
              <a:avLst/>
              <a:gdLst>
                <a:gd name="T0" fmla="*/ 0 w 571"/>
                <a:gd name="T1" fmla="*/ 0 h 719"/>
                <a:gd name="T2" fmla="*/ 571 w 571"/>
                <a:gd name="T3" fmla="*/ 0 h 719"/>
                <a:gd name="T4" fmla="*/ 0 w 571"/>
                <a:gd name="T5" fmla="*/ 719 h 719"/>
                <a:gd name="T6" fmla="*/ 0 w 571"/>
                <a:gd name="T7" fmla="*/ 0 h 719"/>
              </a:gdLst>
              <a:ahLst/>
              <a:cxnLst>
                <a:cxn ang="0">
                  <a:pos x="T0" y="T1"/>
                </a:cxn>
                <a:cxn ang="0">
                  <a:pos x="T2" y="T3"/>
                </a:cxn>
                <a:cxn ang="0">
                  <a:pos x="T4" y="T5"/>
                </a:cxn>
                <a:cxn ang="0">
                  <a:pos x="T6" y="T7"/>
                </a:cxn>
              </a:cxnLst>
              <a:rect l="0" t="0" r="r" b="b"/>
              <a:pathLst>
                <a:path w="571" h="719">
                  <a:moveTo>
                    <a:pt x="0" y="0"/>
                  </a:moveTo>
                  <a:lnTo>
                    <a:pt x="571" y="0"/>
                  </a:lnTo>
                  <a:lnTo>
                    <a:pt x="0" y="719"/>
                  </a:lnTo>
                  <a:lnTo>
                    <a:pt x="0" y="0"/>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7" r:id="rId2"/>
    <p:sldLayoutId id="2147483651" r:id="rId3"/>
    <p:sldLayoutId id="2147483650" r:id="rId4"/>
    <p:sldLayoutId id="2147483654" r:id="rId5"/>
    <p:sldLayoutId id="2147483655" r:id="rId6"/>
    <p:sldLayoutId id="2147483661"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pos="7242">
          <p15:clr>
            <a:srgbClr val="F26B43"/>
          </p15:clr>
        </p15:guide>
        <p15:guide id="3" orient="horz" pos="3906">
          <p15:clr>
            <a:srgbClr val="F26B43"/>
          </p15:clr>
        </p15:guide>
        <p15:guide id="4" orient="horz" pos="640">
          <p15:clr>
            <a:srgbClr val="F26B43"/>
          </p15:clr>
        </p15:guide>
        <p15:guide id="5" orient="horz" pos="70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98052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a:extLst>
              <a:ext uri="{FF2B5EF4-FFF2-40B4-BE49-F238E27FC236}">
                <a16:creationId xmlns:a16="http://schemas.microsoft.com/office/drawing/2014/main" id="{284ECAC3-E081-4EB8-B7F4-A22220C2702F}"/>
              </a:ext>
            </a:extLst>
          </p:cNvPr>
          <p:cNvSpPr>
            <a:spLocks noGrp="1"/>
          </p:cNvSpPr>
          <p:nvPr>
            <p:ph type="subTitle" idx="1"/>
          </p:nvPr>
        </p:nvSpPr>
        <p:spPr>
          <a:xfrm>
            <a:off x="914035" y="3100856"/>
            <a:ext cx="5586411" cy="558799"/>
          </a:xfrm>
        </p:spPr>
        <p:txBody>
          <a:bodyPr>
            <a:normAutofit/>
          </a:bodyPr>
          <a:lstStyle/>
          <a:p>
            <a:r>
              <a:rPr lang="zh-CN" altLang="en-US" sz="1800"/>
              <a:t>第</a:t>
            </a:r>
            <a:r>
              <a:rPr lang="en-US" altLang="zh-CN" sz="1800"/>
              <a:t>11</a:t>
            </a:r>
            <a:r>
              <a:rPr lang="zh-CN" altLang="en-US" sz="1800"/>
              <a:t>章  基于</a:t>
            </a:r>
            <a:r>
              <a:rPr lang="en-US" altLang="zh-CN" sz="1800"/>
              <a:t>Vue</a:t>
            </a:r>
            <a:r>
              <a:rPr lang="zh-CN" altLang="en-US" sz="1800"/>
              <a:t>的网络框架</a:t>
            </a:r>
            <a:r>
              <a:rPr lang="en-US" altLang="zh-CN" sz="1800"/>
              <a:t>——vue-axios</a:t>
            </a:r>
            <a:r>
              <a:rPr lang="zh-CN" altLang="en-US" sz="1800"/>
              <a:t>的应用</a:t>
            </a:r>
            <a:endParaRPr lang="en-US" altLang="zh-CN" sz="1800"/>
          </a:p>
        </p:txBody>
      </p:sp>
      <p:sp>
        <p:nvSpPr>
          <p:cNvPr id="10" name="标题 3">
            <a:extLst>
              <a:ext uri="{FF2B5EF4-FFF2-40B4-BE49-F238E27FC236}">
                <a16:creationId xmlns:a16="http://schemas.microsoft.com/office/drawing/2014/main" id="{1EA7A7B4-4DA7-40DE-84FF-8D173919AC3A}"/>
              </a:ext>
            </a:extLst>
          </p:cNvPr>
          <p:cNvSpPr>
            <a:spLocks noGrp="1"/>
          </p:cNvSpPr>
          <p:nvPr>
            <p:ph type="ctrTitle"/>
          </p:nvPr>
        </p:nvSpPr>
        <p:spPr>
          <a:xfrm>
            <a:off x="890589" y="2075543"/>
            <a:ext cx="5999608" cy="936755"/>
          </a:xfrm>
        </p:spPr>
        <p:txBody>
          <a:bodyPr>
            <a:normAutofit fontScale="90000"/>
          </a:bodyPr>
          <a:lstStyle/>
          <a:p>
            <a:r>
              <a:rPr lang="zh-CN" altLang="en-US"/>
              <a:t>循序渐进</a:t>
            </a:r>
            <a:r>
              <a:rPr lang="en-US" altLang="zh-CN"/>
              <a:t>Vue.js 3</a:t>
            </a:r>
            <a:r>
              <a:rPr lang="zh-CN" altLang="en-US"/>
              <a:t>前端开发实战</a:t>
            </a:r>
            <a:endParaRPr lang="zh-CN" altLang="en-US" dirty="0"/>
          </a:p>
        </p:txBody>
      </p:sp>
      <p:sp>
        <p:nvSpPr>
          <p:cNvPr id="11" name="文本占位符 9">
            <a:extLst>
              <a:ext uri="{FF2B5EF4-FFF2-40B4-BE49-F238E27FC236}">
                <a16:creationId xmlns:a16="http://schemas.microsoft.com/office/drawing/2014/main" id="{61E760CE-5C34-4D24-8B54-3A2DFB6DABC2}"/>
              </a:ext>
            </a:extLst>
          </p:cNvPr>
          <p:cNvSpPr>
            <a:spLocks noGrp="1"/>
          </p:cNvSpPr>
          <p:nvPr>
            <p:ph type="body" sz="quarter" idx="10"/>
          </p:nvPr>
        </p:nvSpPr>
        <p:spPr>
          <a:xfrm>
            <a:off x="1157289" y="3829815"/>
            <a:ext cx="4982254" cy="371475"/>
          </a:xfrm>
        </p:spPr>
        <p:txBody>
          <a:bodyPr>
            <a:normAutofit/>
          </a:bodyPr>
          <a:lstStyle/>
          <a:p>
            <a:r>
              <a:rPr lang="zh-CN" altLang="en-US" sz="1100" b="0">
                <a:latin typeface="+mn-ea"/>
              </a:rPr>
              <a:t>详细介绍</a:t>
            </a:r>
            <a:r>
              <a:rPr lang="en-US" altLang="zh-CN" sz="1100" b="0">
                <a:latin typeface="+mn-ea"/>
              </a:rPr>
              <a:t>Vue.js</a:t>
            </a:r>
            <a:r>
              <a:rPr lang="zh-CN" altLang="en-US" sz="1100" b="0">
                <a:latin typeface="+mn-ea"/>
              </a:rPr>
              <a:t>框架</a:t>
            </a:r>
            <a:endParaRPr lang="en-US" altLang="zh-CN" sz="1100" b="0">
              <a:latin typeface="+mn-ea"/>
            </a:endParaRPr>
          </a:p>
        </p:txBody>
      </p:sp>
      <p:sp>
        <p:nvSpPr>
          <p:cNvPr id="12" name="文本占位符 10">
            <a:extLst>
              <a:ext uri="{FF2B5EF4-FFF2-40B4-BE49-F238E27FC236}">
                <a16:creationId xmlns:a16="http://schemas.microsoft.com/office/drawing/2014/main" id="{7FCCD6BB-EB4B-431F-8E48-D81872470007}"/>
              </a:ext>
            </a:extLst>
          </p:cNvPr>
          <p:cNvSpPr>
            <a:spLocks noGrp="1"/>
          </p:cNvSpPr>
          <p:nvPr>
            <p:ph type="body" sz="quarter" idx="11"/>
          </p:nvPr>
        </p:nvSpPr>
        <p:spPr/>
        <p:txBody>
          <a:bodyPr>
            <a:normAutofit/>
          </a:bodyPr>
          <a:lstStyle/>
          <a:p>
            <a:r>
              <a:rPr lang="zh-CN" altLang="en-US" sz="1100" b="0">
                <a:latin typeface="+mn-ea"/>
              </a:rPr>
              <a:t>上手商业应用开发</a:t>
            </a:r>
            <a:endParaRPr lang="zh-CN" altLang="en-US" sz="1100" b="0" dirty="0">
              <a:latin typeface="+mn-ea"/>
            </a:endParaRPr>
          </a:p>
        </p:txBody>
      </p:sp>
    </p:spTree>
    <p:extLst>
      <p:ext uri="{BB962C8B-B14F-4D97-AF65-F5344CB8AC3E}">
        <p14:creationId xmlns:p14="http://schemas.microsoft.com/office/powerpoint/2010/main" val="185954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641B0BA9-CA05-40C8-A6CE-A60A1E3E9EFA}"/>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9FFA9DF-9D30-4463-B0E2-A7BE49762711}"/>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ïṧḷîḋé">
            <a:extLst>
              <a:ext uri="{FF2B5EF4-FFF2-40B4-BE49-F238E27FC236}">
                <a16:creationId xmlns:a16="http://schemas.microsoft.com/office/drawing/2014/main" id="{4D5C24C6-4DD0-4193-AD42-019C1134797B}"/>
              </a:ext>
            </a:extLst>
          </p:cNvPr>
          <p:cNvSpPr txBox="1"/>
          <p:nvPr/>
        </p:nvSpPr>
        <p:spPr bwMode="auto">
          <a:xfrm>
            <a:off x="1349230" y="2224005"/>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4000" b="1" dirty="0">
                <a:solidFill>
                  <a:schemeClr val="tx2"/>
                </a:solidFill>
              </a:rPr>
              <a:t>目  录</a:t>
            </a:r>
            <a:endParaRPr lang="en-US" altLang="zh-CN" sz="4000" b="1" dirty="0">
              <a:solidFill>
                <a:schemeClr val="tx2"/>
              </a:solidFill>
            </a:endParaRPr>
          </a:p>
        </p:txBody>
      </p:sp>
      <p:grpSp>
        <p:nvGrpSpPr>
          <p:cNvPr id="25" name="组合 24">
            <a:extLst>
              <a:ext uri="{FF2B5EF4-FFF2-40B4-BE49-F238E27FC236}">
                <a16:creationId xmlns:a16="http://schemas.microsoft.com/office/drawing/2014/main" id="{31425C66-2143-41B8-BEC1-7A6C035C4B13}"/>
              </a:ext>
            </a:extLst>
          </p:cNvPr>
          <p:cNvGrpSpPr/>
          <p:nvPr/>
        </p:nvGrpSpPr>
        <p:grpSpPr>
          <a:xfrm>
            <a:off x="4310266" y="2224005"/>
            <a:ext cx="4270308" cy="519214"/>
            <a:chOff x="4310266" y="1246914"/>
            <a:chExt cx="4270308" cy="519214"/>
          </a:xfrm>
        </p:grpSpPr>
        <p:sp>
          <p:nvSpPr>
            <p:cNvPr id="26" name="îś1íḓé">
              <a:extLst>
                <a:ext uri="{FF2B5EF4-FFF2-40B4-BE49-F238E27FC236}">
                  <a16:creationId xmlns:a16="http://schemas.microsoft.com/office/drawing/2014/main" id="{E491B4AB-DBE7-4721-B355-57BC206CA6F3}"/>
                </a:ext>
              </a:extLst>
            </p:cNvPr>
            <p:cNvSpPr txBox="1"/>
            <p:nvPr/>
          </p:nvSpPr>
          <p:spPr>
            <a:xfrm>
              <a:off x="4310266" y="1275689"/>
              <a:ext cx="466794" cy="461665"/>
            </a:xfrm>
            <a:prstGeom prst="rect">
              <a:avLst/>
            </a:prstGeom>
            <a:noFill/>
          </p:spPr>
          <p:txBody>
            <a:bodyPr wrap="none" anchor="ctr">
              <a:noAutofit/>
            </a:bodyPr>
            <a:lstStyle/>
            <a:p>
              <a:r>
                <a:rPr lang="en-US" altLang="zh-CN" sz="2800" dirty="0">
                  <a:solidFill>
                    <a:srgbClr val="42516E"/>
                  </a:solidFill>
                  <a:latin typeface="Impact" panose="020B0806030902050204" pitchFamily="34" charset="0"/>
                </a:rPr>
                <a:t>01</a:t>
              </a:r>
            </a:p>
          </p:txBody>
        </p:sp>
        <p:cxnSp>
          <p:nvCxnSpPr>
            <p:cNvPr id="27" name="直接连接符 26">
              <a:extLst>
                <a:ext uri="{FF2B5EF4-FFF2-40B4-BE49-F238E27FC236}">
                  <a16:creationId xmlns:a16="http://schemas.microsoft.com/office/drawing/2014/main" id="{811FB0D8-2366-46D2-85DD-D3C9F9C0C5B7}"/>
                </a:ext>
              </a:extLst>
            </p:cNvPr>
            <p:cNvCxnSpPr/>
            <p:nvPr/>
          </p:nvCxnSpPr>
          <p:spPr>
            <a:xfrm>
              <a:off x="4896309" y="1246914"/>
              <a:ext cx="0" cy="519214"/>
            </a:xfrm>
            <a:prstGeom prst="line">
              <a:avLst/>
            </a:prstGeom>
            <a:ln w="28575">
              <a:solidFill>
                <a:srgbClr val="42516E"/>
              </a:solidFill>
            </a:ln>
          </p:spPr>
          <p:style>
            <a:lnRef idx="1">
              <a:schemeClr val="accent1"/>
            </a:lnRef>
            <a:fillRef idx="0">
              <a:schemeClr val="accent1"/>
            </a:fillRef>
            <a:effectRef idx="0">
              <a:schemeClr val="accent1"/>
            </a:effectRef>
            <a:fontRef idx="minor">
              <a:schemeClr val="tx1"/>
            </a:fontRef>
          </p:style>
        </p:cxnSp>
        <p:sp>
          <p:nvSpPr>
            <p:cNvPr id="28" name="íśľíḓé">
              <a:extLst>
                <a:ext uri="{FF2B5EF4-FFF2-40B4-BE49-F238E27FC236}">
                  <a16:creationId xmlns:a16="http://schemas.microsoft.com/office/drawing/2014/main" id="{65977197-14F6-41C4-86E7-4EC6B8813CD0}"/>
                </a:ext>
              </a:extLst>
            </p:cNvPr>
            <p:cNvSpPr txBox="1"/>
            <p:nvPr/>
          </p:nvSpPr>
          <p:spPr bwMode="auto">
            <a:xfrm>
              <a:off x="4970307" y="132542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1800" b="1"/>
                <a:t>使用</a:t>
              </a:r>
              <a:r>
                <a:rPr lang="en-US" altLang="zh-CN" sz="1800" b="1"/>
                <a:t>vue-axios</a:t>
              </a:r>
              <a:r>
                <a:rPr lang="zh-CN" altLang="en-US" sz="1800" b="1"/>
                <a:t>请求天气数据</a:t>
              </a:r>
              <a:endParaRPr lang="en-US" altLang="zh-CN" sz="1800" b="1" dirty="0"/>
            </a:p>
          </p:txBody>
        </p:sp>
      </p:grpSp>
      <p:grpSp>
        <p:nvGrpSpPr>
          <p:cNvPr id="29" name="组合 28">
            <a:extLst>
              <a:ext uri="{FF2B5EF4-FFF2-40B4-BE49-F238E27FC236}">
                <a16:creationId xmlns:a16="http://schemas.microsoft.com/office/drawing/2014/main" id="{D6FB41A1-5239-4429-BD99-E1CE982EDD61}"/>
              </a:ext>
            </a:extLst>
          </p:cNvPr>
          <p:cNvGrpSpPr/>
          <p:nvPr/>
        </p:nvGrpSpPr>
        <p:grpSpPr>
          <a:xfrm>
            <a:off x="4310266" y="3376001"/>
            <a:ext cx="4307176" cy="519214"/>
            <a:chOff x="4310266" y="2046640"/>
            <a:chExt cx="4307176" cy="519214"/>
          </a:xfrm>
        </p:grpSpPr>
        <p:sp>
          <p:nvSpPr>
            <p:cNvPr id="30" name="iŝḷiḓè">
              <a:extLst>
                <a:ext uri="{FF2B5EF4-FFF2-40B4-BE49-F238E27FC236}">
                  <a16:creationId xmlns:a16="http://schemas.microsoft.com/office/drawing/2014/main" id="{841EAC40-D747-4D5A-A016-1FC70063A418}"/>
                </a:ext>
              </a:extLst>
            </p:cNvPr>
            <p:cNvSpPr txBox="1"/>
            <p:nvPr/>
          </p:nvSpPr>
          <p:spPr>
            <a:xfrm>
              <a:off x="4310266" y="2075415"/>
              <a:ext cx="503663" cy="461665"/>
            </a:xfrm>
            <a:prstGeom prst="rect">
              <a:avLst/>
            </a:prstGeom>
            <a:noFill/>
          </p:spPr>
          <p:txBody>
            <a:bodyPr wrap="none" anchor="ctr">
              <a:noAutofit/>
            </a:bodyPr>
            <a:lstStyle/>
            <a:p>
              <a:r>
                <a:rPr lang="en-US" altLang="zh-CN" sz="2800" dirty="0">
                  <a:solidFill>
                    <a:srgbClr val="4F6283"/>
                  </a:solidFill>
                  <a:latin typeface="Impact" panose="020B0806030902050204" pitchFamily="34" charset="0"/>
                </a:rPr>
                <a:t>02</a:t>
              </a:r>
            </a:p>
          </p:txBody>
        </p:sp>
        <p:cxnSp>
          <p:nvCxnSpPr>
            <p:cNvPr id="31" name="直接连接符 30">
              <a:extLst>
                <a:ext uri="{FF2B5EF4-FFF2-40B4-BE49-F238E27FC236}">
                  <a16:creationId xmlns:a16="http://schemas.microsoft.com/office/drawing/2014/main" id="{AFE95864-C3B3-42B9-866B-A33DF490F3BD}"/>
                </a:ext>
              </a:extLst>
            </p:cNvPr>
            <p:cNvCxnSpPr/>
            <p:nvPr/>
          </p:nvCxnSpPr>
          <p:spPr>
            <a:xfrm>
              <a:off x="4896309" y="2046640"/>
              <a:ext cx="0" cy="519214"/>
            </a:xfrm>
            <a:prstGeom prst="line">
              <a:avLst/>
            </a:prstGeom>
            <a:ln w="28575" cap="flat" cmpd="sng" algn="ctr">
              <a:solidFill>
                <a:srgbClr val="4F628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iṥļidê">
              <a:extLst>
                <a:ext uri="{FF2B5EF4-FFF2-40B4-BE49-F238E27FC236}">
                  <a16:creationId xmlns:a16="http://schemas.microsoft.com/office/drawing/2014/main" id="{73DAA5D1-300D-4B4A-8D0A-6C264294A04E}"/>
                </a:ext>
              </a:extLst>
            </p:cNvPr>
            <p:cNvSpPr txBox="1"/>
            <p:nvPr/>
          </p:nvSpPr>
          <p:spPr bwMode="auto">
            <a:xfrm>
              <a:off x="5007175" y="2125152"/>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en-US" altLang="zh-CN" b="1"/>
                <a:t>vue-axios</a:t>
              </a:r>
              <a:r>
                <a:rPr lang="zh-CN" altLang="en-US" b="1"/>
                <a:t>实用功能介绍</a:t>
              </a:r>
              <a:endParaRPr lang="zh-CN" altLang="zh-CN" b="1" dirty="0"/>
            </a:p>
          </p:txBody>
        </p:sp>
      </p:grpSp>
      <p:grpSp>
        <p:nvGrpSpPr>
          <p:cNvPr id="34" name="组合 33">
            <a:extLst>
              <a:ext uri="{FF2B5EF4-FFF2-40B4-BE49-F238E27FC236}">
                <a16:creationId xmlns:a16="http://schemas.microsoft.com/office/drawing/2014/main" id="{B0498367-5FEB-416F-914C-12C6AEF79071}"/>
              </a:ext>
            </a:extLst>
          </p:cNvPr>
          <p:cNvGrpSpPr/>
          <p:nvPr/>
        </p:nvGrpSpPr>
        <p:grpSpPr>
          <a:xfrm>
            <a:off x="4310266" y="4527997"/>
            <a:ext cx="4316796" cy="519214"/>
            <a:chOff x="4310266" y="2846366"/>
            <a:chExt cx="4316796" cy="519214"/>
          </a:xfrm>
        </p:grpSpPr>
        <p:sp>
          <p:nvSpPr>
            <p:cNvPr id="35" name="iṩľíďè">
              <a:extLst>
                <a:ext uri="{FF2B5EF4-FFF2-40B4-BE49-F238E27FC236}">
                  <a16:creationId xmlns:a16="http://schemas.microsoft.com/office/drawing/2014/main" id="{5B066777-8950-4770-91C1-B671D4243B04}"/>
                </a:ext>
              </a:extLst>
            </p:cNvPr>
            <p:cNvSpPr txBox="1"/>
            <p:nvPr/>
          </p:nvSpPr>
          <p:spPr>
            <a:xfrm>
              <a:off x="4310266" y="2875141"/>
              <a:ext cx="513282" cy="461665"/>
            </a:xfrm>
            <a:prstGeom prst="rect">
              <a:avLst/>
            </a:prstGeom>
            <a:noFill/>
          </p:spPr>
          <p:txBody>
            <a:bodyPr wrap="none" anchor="ctr">
              <a:noAutofit/>
            </a:bodyPr>
            <a:lstStyle/>
            <a:p>
              <a:r>
                <a:rPr lang="en-US" altLang="zh-CN" sz="2800" dirty="0">
                  <a:solidFill>
                    <a:srgbClr val="586D92"/>
                  </a:solidFill>
                  <a:latin typeface="Impact" panose="020B0806030902050204" pitchFamily="34" charset="0"/>
                </a:rPr>
                <a:t>03</a:t>
              </a:r>
            </a:p>
          </p:txBody>
        </p:sp>
        <p:cxnSp>
          <p:nvCxnSpPr>
            <p:cNvPr id="36" name="直接连接符 35">
              <a:extLst>
                <a:ext uri="{FF2B5EF4-FFF2-40B4-BE49-F238E27FC236}">
                  <a16:creationId xmlns:a16="http://schemas.microsoft.com/office/drawing/2014/main" id="{FD05167B-1235-4373-949B-D834E4150852}"/>
                </a:ext>
              </a:extLst>
            </p:cNvPr>
            <p:cNvCxnSpPr/>
            <p:nvPr/>
          </p:nvCxnSpPr>
          <p:spPr>
            <a:xfrm>
              <a:off x="4896309" y="2846366"/>
              <a:ext cx="0" cy="519214"/>
            </a:xfrm>
            <a:prstGeom prst="line">
              <a:avLst/>
            </a:prstGeom>
            <a:ln w="28575" cap="flat" cmpd="sng" algn="ctr">
              <a:solidFill>
                <a:srgbClr val="586D9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ïŝľîḍé">
              <a:extLst>
                <a:ext uri="{FF2B5EF4-FFF2-40B4-BE49-F238E27FC236}">
                  <a16:creationId xmlns:a16="http://schemas.microsoft.com/office/drawing/2014/main" id="{01F3EDDE-FE9F-4226-8723-08DF4D33FD16}"/>
                </a:ext>
              </a:extLst>
            </p:cNvPr>
            <p:cNvSpPr txBox="1"/>
            <p:nvPr/>
          </p:nvSpPr>
          <p:spPr bwMode="auto">
            <a:xfrm>
              <a:off x="5016795" y="2924878"/>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r>
                <a:rPr lang="zh-CN" altLang="en-US" b="1"/>
                <a:t>范例：实现一个天气预报应用</a:t>
              </a:r>
              <a:endParaRPr lang="zh-CN" altLang="zh-CN" b="1" dirty="0"/>
            </a:p>
          </p:txBody>
        </p:sp>
      </p:grpSp>
    </p:spTree>
    <p:extLst>
      <p:ext uri="{BB962C8B-B14F-4D97-AF65-F5344CB8AC3E}">
        <p14:creationId xmlns:p14="http://schemas.microsoft.com/office/powerpoint/2010/main" val="151649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10526516" cy="937991"/>
          </a:xfrm>
        </p:spPr>
        <p:txBody>
          <a:bodyPr>
            <a:normAutofit/>
          </a:bodyPr>
          <a:lstStyle/>
          <a:p>
            <a:r>
              <a:rPr lang="en-US" altLang="zh-CN" b="1"/>
              <a:t>01 </a:t>
            </a:r>
            <a:r>
              <a:rPr lang="zh-CN" altLang="en-US" b="1"/>
              <a:t>使用</a:t>
            </a:r>
            <a:r>
              <a:rPr lang="en-US" altLang="zh-CN" b="1"/>
              <a:t>vue-axios</a:t>
            </a:r>
            <a:r>
              <a:rPr lang="zh-CN" altLang="en-US" b="1"/>
              <a:t>请求天气数据</a:t>
            </a:r>
            <a:endParaRPr lang="en-US" altLang="zh-CN"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3</a:t>
            </a:fld>
            <a:endParaRPr lang="zh-CN" altLang="en-US" dirty="0"/>
          </a:p>
        </p:txBody>
      </p:sp>
      <p:grpSp>
        <p:nvGrpSpPr>
          <p:cNvPr id="24" name="组合 23">
            <a:extLst>
              <a:ext uri="{FF2B5EF4-FFF2-40B4-BE49-F238E27FC236}">
                <a16:creationId xmlns:a16="http://schemas.microsoft.com/office/drawing/2014/main" id="{9EC9CA16-DA03-4FFC-B87C-673AEE7D4F11}"/>
              </a:ext>
            </a:extLst>
          </p:cNvPr>
          <p:cNvGrpSpPr/>
          <p:nvPr/>
        </p:nvGrpSpPr>
        <p:grpSpPr>
          <a:xfrm>
            <a:off x="772396" y="1085818"/>
            <a:ext cx="3735873" cy="311745"/>
            <a:chOff x="873760" y="1221555"/>
            <a:chExt cx="3735873" cy="311745"/>
          </a:xfrm>
        </p:grpSpPr>
        <p:sp>
          <p:nvSpPr>
            <p:cNvPr id="25" name="Shape 288">
              <a:extLst>
                <a:ext uri="{FF2B5EF4-FFF2-40B4-BE49-F238E27FC236}">
                  <a16:creationId xmlns:a16="http://schemas.microsoft.com/office/drawing/2014/main" id="{BF5568C6-DB06-4F0E-8890-6DA0E9E04D0D}"/>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使用互联网上免费的数据服务</a:t>
              </a:r>
              <a:endParaRPr lang="zh-CN" altLang="zh-CN" sz="1600" b="1"/>
            </a:p>
          </p:txBody>
        </p:sp>
        <p:grpSp>
          <p:nvGrpSpPr>
            <p:cNvPr id="26" name="组合 25">
              <a:extLst>
                <a:ext uri="{FF2B5EF4-FFF2-40B4-BE49-F238E27FC236}">
                  <a16:creationId xmlns:a16="http://schemas.microsoft.com/office/drawing/2014/main" id="{83215256-4BC0-4D82-9073-A73F9E187E23}"/>
                </a:ext>
              </a:extLst>
            </p:cNvPr>
            <p:cNvGrpSpPr/>
            <p:nvPr/>
          </p:nvGrpSpPr>
          <p:grpSpPr>
            <a:xfrm>
              <a:off x="873760" y="1373363"/>
              <a:ext cx="480060" cy="71628"/>
              <a:chOff x="3108960" y="2084832"/>
              <a:chExt cx="480060" cy="71628"/>
            </a:xfrm>
          </p:grpSpPr>
          <p:cxnSp>
            <p:nvCxnSpPr>
              <p:cNvPr id="27" name="直接连接符 26">
                <a:extLst>
                  <a:ext uri="{FF2B5EF4-FFF2-40B4-BE49-F238E27FC236}">
                    <a16:creationId xmlns:a16="http://schemas.microsoft.com/office/drawing/2014/main" id="{4A2E058F-0815-460E-AAB7-1E6613587012}"/>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9651556-CD51-4391-8191-7189B0BEBC9A}"/>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1" name="文本框 30">
            <a:extLst>
              <a:ext uri="{FF2B5EF4-FFF2-40B4-BE49-F238E27FC236}">
                <a16:creationId xmlns:a16="http://schemas.microsoft.com/office/drawing/2014/main" id="{11A0DC99-0464-406B-8118-B595BD54DDEC}"/>
              </a:ext>
            </a:extLst>
          </p:cNvPr>
          <p:cNvSpPr txBox="1"/>
          <p:nvPr/>
        </p:nvSpPr>
        <p:spPr>
          <a:xfrm>
            <a:off x="684986" y="1349476"/>
            <a:ext cx="4953814" cy="613694"/>
          </a:xfrm>
          <a:prstGeom prst="rect">
            <a:avLst/>
          </a:prstGeom>
          <a:noFill/>
        </p:spPr>
        <p:txBody>
          <a:bodyPr wrap="square">
            <a:spAutoFit/>
          </a:bodyPr>
          <a:lstStyle/>
          <a:p>
            <a:pPr algn="just" eaLnBrk="0" latinLnBrk="1">
              <a:lnSpc>
                <a:spcPct val="150000"/>
              </a:lnSpc>
            </a:pPr>
            <a:r>
              <a:rPr lang="zh-CN" altLang="en-US" sz="1200">
                <a:effectLst/>
                <a:latin typeface="+mn-ea"/>
              </a:rPr>
              <a:t>互联网上有许多第三方的</a:t>
            </a:r>
            <a:r>
              <a:rPr lang="en-US" altLang="zh-CN" sz="1200">
                <a:effectLst/>
                <a:latin typeface="+mn-ea"/>
              </a:rPr>
              <a:t>API</a:t>
            </a:r>
            <a:r>
              <a:rPr lang="zh-CN" altLang="en-US" sz="1200">
                <a:effectLst/>
                <a:latin typeface="+mn-ea"/>
              </a:rPr>
              <a:t>接口，使用这些服务我们可以方便地开发个人使用的小工具应用，也可以方便地进行编程技能的学习和测试。</a:t>
            </a:r>
          </a:p>
        </p:txBody>
      </p:sp>
      <p:sp>
        <p:nvSpPr>
          <p:cNvPr id="47" name="文本框 46">
            <a:extLst>
              <a:ext uri="{FF2B5EF4-FFF2-40B4-BE49-F238E27FC236}">
                <a16:creationId xmlns:a16="http://schemas.microsoft.com/office/drawing/2014/main" id="{AD45476F-B541-40F7-9DB6-FD57C1FC93CF}"/>
              </a:ext>
            </a:extLst>
          </p:cNvPr>
          <p:cNvSpPr txBox="1"/>
          <p:nvPr/>
        </p:nvSpPr>
        <p:spPr>
          <a:xfrm>
            <a:off x="6180944" y="1012287"/>
            <a:ext cx="5311775" cy="1760418"/>
          </a:xfrm>
          <a:prstGeom prst="rect">
            <a:avLst/>
          </a:prstGeom>
          <a:solidFill>
            <a:schemeClr val="accent1">
              <a:lumMod val="20000"/>
              <a:lumOff val="80000"/>
            </a:schemeClr>
          </a:solidFill>
        </p:spPr>
        <p:txBody>
          <a:bodyPr wrap="square">
            <a:spAutoFit/>
          </a:bodyPr>
          <a:lstStyle/>
          <a:p>
            <a:pPr algn="just" latinLnBrk="1">
              <a:lnSpc>
                <a:spcPct val="150000"/>
              </a:lnSpc>
            </a:pPr>
            <a:r>
              <a:rPr lang="en-US" altLang="zh-CN" sz="1050">
                <a:effectLst/>
                <a:latin typeface="+mn-ea"/>
              </a:rPr>
              <a:t>mounted () {</a:t>
            </a:r>
          </a:p>
          <a:p>
            <a:pPr algn="just" latinLnBrk="1">
              <a:lnSpc>
                <a:spcPct val="150000"/>
              </a:lnSpc>
            </a:pPr>
            <a:r>
              <a:rPr lang="en-US" altLang="zh-CN" sz="1050">
                <a:effectLst/>
                <a:latin typeface="+mn-ea"/>
              </a:rPr>
              <a:t>    let api = "http://apis.juhe.cn/simpleWeather/query?city=%E8%8B%8F%E5%B7%9E&amp;key=cffe158caf3fe63aa2959767a503bxxx"</a:t>
            </a:r>
          </a:p>
          <a:p>
            <a:pPr algn="just" latinLnBrk="1">
              <a:lnSpc>
                <a:spcPct val="150000"/>
              </a:lnSpc>
            </a:pPr>
            <a:r>
              <a:rPr lang="en-US" altLang="zh-CN" sz="1050">
                <a:effectLst/>
                <a:latin typeface="+mn-ea"/>
              </a:rPr>
              <a:t>    this.axios.get(api).then((response)=&gt;{</a:t>
            </a:r>
          </a:p>
          <a:p>
            <a:pPr algn="just" latinLnBrk="1">
              <a:lnSpc>
                <a:spcPct val="150000"/>
              </a:lnSpc>
            </a:pPr>
            <a:r>
              <a:rPr lang="en-US" altLang="zh-CN" sz="1050">
                <a:effectLst/>
                <a:latin typeface="+mn-ea"/>
              </a:rPr>
              <a:t>        console.log(response)</a:t>
            </a:r>
          </a:p>
          <a:p>
            <a:pPr algn="just" latinLnBrk="1">
              <a:lnSpc>
                <a:spcPct val="150000"/>
              </a:lnSpc>
            </a:pPr>
            <a:r>
              <a:rPr lang="en-US" altLang="zh-CN" sz="1050">
                <a:effectLst/>
                <a:latin typeface="+mn-ea"/>
              </a:rPr>
              <a:t>    })</a:t>
            </a:r>
          </a:p>
          <a:p>
            <a:pPr algn="just" latinLnBrk="1">
              <a:lnSpc>
                <a:spcPct val="150000"/>
              </a:lnSpc>
            </a:pPr>
            <a:r>
              <a:rPr lang="en-US" altLang="zh-CN" sz="1050">
                <a:effectLst/>
                <a:latin typeface="+mn-ea"/>
              </a:rPr>
              <a:t>}</a:t>
            </a:r>
          </a:p>
        </p:txBody>
      </p:sp>
      <p:sp>
        <p:nvSpPr>
          <p:cNvPr id="78" name="文本框 77">
            <a:extLst>
              <a:ext uri="{FF2B5EF4-FFF2-40B4-BE49-F238E27FC236}">
                <a16:creationId xmlns:a16="http://schemas.microsoft.com/office/drawing/2014/main" id="{ECCEF904-815D-4F3F-A0A0-77E1FCC7F86F}"/>
              </a:ext>
            </a:extLst>
          </p:cNvPr>
          <p:cNvSpPr txBox="1"/>
          <p:nvPr/>
        </p:nvSpPr>
        <p:spPr>
          <a:xfrm>
            <a:off x="764811" y="3514627"/>
            <a:ext cx="4877295" cy="253916"/>
          </a:xfrm>
          <a:prstGeom prst="rect">
            <a:avLst/>
          </a:prstGeom>
          <a:solidFill>
            <a:schemeClr val="accent1">
              <a:lumMod val="20000"/>
              <a:lumOff val="80000"/>
            </a:schemeClr>
          </a:solidFill>
        </p:spPr>
        <p:txBody>
          <a:bodyPr wrap="square">
            <a:spAutoFit/>
          </a:bodyPr>
          <a:lstStyle/>
          <a:p>
            <a:pPr algn="just"/>
            <a:r>
              <a:rPr lang="fr-FR" altLang="zh-CN" sz="1050">
                <a:effectLst/>
                <a:latin typeface="+mn-ea"/>
              </a:rPr>
              <a:t>npm install --save axios vue-axios</a:t>
            </a:r>
            <a:endParaRPr lang="en-US" altLang="zh-CN" sz="1050">
              <a:effectLst/>
              <a:latin typeface="+mn-ea"/>
            </a:endParaRPr>
          </a:p>
        </p:txBody>
      </p:sp>
      <p:grpSp>
        <p:nvGrpSpPr>
          <p:cNvPr id="32" name="组合 31">
            <a:extLst>
              <a:ext uri="{FF2B5EF4-FFF2-40B4-BE49-F238E27FC236}">
                <a16:creationId xmlns:a16="http://schemas.microsoft.com/office/drawing/2014/main" id="{C4C94EE8-ACBB-4063-9A76-EEE247C6A52A}"/>
              </a:ext>
            </a:extLst>
          </p:cNvPr>
          <p:cNvGrpSpPr/>
          <p:nvPr/>
        </p:nvGrpSpPr>
        <p:grpSpPr>
          <a:xfrm>
            <a:off x="772396" y="2558830"/>
            <a:ext cx="3735873" cy="311745"/>
            <a:chOff x="873760" y="1221555"/>
            <a:chExt cx="3735873" cy="311745"/>
          </a:xfrm>
        </p:grpSpPr>
        <p:sp>
          <p:nvSpPr>
            <p:cNvPr id="33" name="Shape 288">
              <a:extLst>
                <a:ext uri="{FF2B5EF4-FFF2-40B4-BE49-F238E27FC236}">
                  <a16:creationId xmlns:a16="http://schemas.microsoft.com/office/drawing/2014/main" id="{707EF4E0-BD72-440B-8AA3-2A802AAD682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使用</a:t>
              </a:r>
              <a:r>
                <a:rPr lang="en-US" altLang="zh-CN" sz="1600" b="1"/>
                <a:t>vue-axios</a:t>
              </a:r>
              <a:r>
                <a:rPr lang="zh-CN" altLang="en-US" sz="1600" b="1"/>
                <a:t>进行数据请求</a:t>
              </a:r>
              <a:endParaRPr lang="zh-CN" altLang="zh-CN" sz="1600" b="1"/>
            </a:p>
          </p:txBody>
        </p:sp>
        <p:grpSp>
          <p:nvGrpSpPr>
            <p:cNvPr id="34" name="组合 33">
              <a:extLst>
                <a:ext uri="{FF2B5EF4-FFF2-40B4-BE49-F238E27FC236}">
                  <a16:creationId xmlns:a16="http://schemas.microsoft.com/office/drawing/2014/main" id="{4DF15AA8-9A0F-4F97-AC44-D18E4120B500}"/>
                </a:ext>
              </a:extLst>
            </p:cNvPr>
            <p:cNvGrpSpPr/>
            <p:nvPr/>
          </p:nvGrpSpPr>
          <p:grpSpPr>
            <a:xfrm>
              <a:off x="873760" y="1373363"/>
              <a:ext cx="480060" cy="71628"/>
              <a:chOff x="3108960" y="2084832"/>
              <a:chExt cx="480060" cy="71628"/>
            </a:xfrm>
          </p:grpSpPr>
          <p:cxnSp>
            <p:nvCxnSpPr>
              <p:cNvPr id="35" name="直接连接符 34">
                <a:extLst>
                  <a:ext uri="{FF2B5EF4-FFF2-40B4-BE49-F238E27FC236}">
                    <a16:creationId xmlns:a16="http://schemas.microsoft.com/office/drawing/2014/main" id="{16E2A950-232D-4C5B-9C29-E9108C2D79EE}"/>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3323FDC-EFE1-49F1-B5CB-1989D7FBAB93}"/>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7" name="文本框 36">
            <a:extLst>
              <a:ext uri="{FF2B5EF4-FFF2-40B4-BE49-F238E27FC236}">
                <a16:creationId xmlns:a16="http://schemas.microsoft.com/office/drawing/2014/main" id="{C85C8544-89CC-4E34-8370-DCEE2627B171}"/>
              </a:ext>
            </a:extLst>
          </p:cNvPr>
          <p:cNvSpPr txBox="1"/>
          <p:nvPr/>
        </p:nvSpPr>
        <p:spPr>
          <a:xfrm>
            <a:off x="684986" y="2822488"/>
            <a:ext cx="4953814" cy="613694"/>
          </a:xfrm>
          <a:prstGeom prst="rect">
            <a:avLst/>
          </a:prstGeom>
          <a:noFill/>
        </p:spPr>
        <p:txBody>
          <a:bodyPr wrap="square">
            <a:spAutoFit/>
          </a:bodyPr>
          <a:lstStyle/>
          <a:p>
            <a:pPr algn="just" eaLnBrk="0" latinLnBrk="1">
              <a:lnSpc>
                <a:spcPct val="150000"/>
              </a:lnSpc>
            </a:pPr>
            <a:r>
              <a:rPr lang="en-US" altLang="zh-CN" sz="1200">
                <a:effectLst/>
                <a:latin typeface="+mn-ea"/>
              </a:rPr>
              <a:t>axios</a:t>
            </a:r>
            <a:r>
              <a:rPr lang="zh-CN" altLang="en-US" sz="1200">
                <a:effectLst/>
                <a:latin typeface="+mn-ea"/>
              </a:rPr>
              <a:t>本身是一个基于</a:t>
            </a:r>
            <a:r>
              <a:rPr lang="en-US" altLang="zh-CN" sz="1200">
                <a:effectLst/>
                <a:latin typeface="+mn-ea"/>
              </a:rPr>
              <a:t>promise</a:t>
            </a:r>
            <a:r>
              <a:rPr lang="zh-CN" altLang="en-US" sz="1200">
                <a:effectLst/>
                <a:latin typeface="+mn-ea"/>
              </a:rPr>
              <a:t>的</a:t>
            </a:r>
            <a:r>
              <a:rPr lang="en-US" altLang="zh-CN" sz="1200">
                <a:effectLst/>
                <a:latin typeface="+mn-ea"/>
              </a:rPr>
              <a:t>HTTP</a:t>
            </a:r>
            <a:r>
              <a:rPr lang="zh-CN" altLang="en-US" sz="1200">
                <a:effectLst/>
                <a:latin typeface="+mn-ea"/>
              </a:rPr>
              <a:t>客户端工具，</a:t>
            </a:r>
            <a:r>
              <a:rPr lang="en-US" altLang="zh-CN" sz="1200">
                <a:effectLst/>
                <a:latin typeface="+mn-ea"/>
              </a:rPr>
              <a:t>vue-axios</a:t>
            </a:r>
            <a:r>
              <a:rPr lang="zh-CN" altLang="en-US" sz="1200">
                <a:effectLst/>
                <a:latin typeface="+mn-ea"/>
              </a:rPr>
              <a:t>针对</a:t>
            </a:r>
            <a:r>
              <a:rPr lang="en-US" altLang="zh-CN" sz="1200">
                <a:effectLst/>
                <a:latin typeface="+mn-ea"/>
              </a:rPr>
              <a:t>Vue</a:t>
            </a:r>
            <a:r>
              <a:rPr lang="zh-CN" altLang="en-US" sz="1200">
                <a:effectLst/>
                <a:latin typeface="+mn-ea"/>
              </a:rPr>
              <a:t>对</a:t>
            </a:r>
            <a:r>
              <a:rPr lang="en-US" altLang="zh-CN" sz="1200">
                <a:effectLst/>
                <a:latin typeface="+mn-ea"/>
              </a:rPr>
              <a:t>axios</a:t>
            </a:r>
            <a:r>
              <a:rPr lang="zh-CN" altLang="en-US" sz="1200">
                <a:effectLst/>
                <a:latin typeface="+mn-ea"/>
              </a:rPr>
              <a:t>进行了一层简单的包装。</a:t>
            </a:r>
          </a:p>
        </p:txBody>
      </p:sp>
      <p:sp>
        <p:nvSpPr>
          <p:cNvPr id="38" name="文本框 37">
            <a:extLst>
              <a:ext uri="{FF2B5EF4-FFF2-40B4-BE49-F238E27FC236}">
                <a16:creationId xmlns:a16="http://schemas.microsoft.com/office/drawing/2014/main" id="{ADA65E40-395A-4E86-A789-0B78826F78AA}"/>
              </a:ext>
            </a:extLst>
          </p:cNvPr>
          <p:cNvSpPr txBox="1"/>
          <p:nvPr/>
        </p:nvSpPr>
        <p:spPr>
          <a:xfrm>
            <a:off x="6180944" y="2844556"/>
            <a:ext cx="5311775" cy="1033296"/>
          </a:xfrm>
          <a:prstGeom prst="rect">
            <a:avLst/>
          </a:prstGeom>
          <a:solidFill>
            <a:schemeClr val="accent1">
              <a:lumMod val="20000"/>
              <a:lumOff val="80000"/>
            </a:schemeClr>
          </a:solidFill>
        </p:spPr>
        <p:txBody>
          <a:bodyPr wrap="square">
            <a:spAutoFit/>
          </a:bodyPr>
          <a:lstStyle/>
          <a:p>
            <a:pPr algn="just" latinLnBrk="1">
              <a:lnSpc>
                <a:spcPct val="150000"/>
              </a:lnSpc>
            </a:pPr>
            <a:r>
              <a:rPr lang="en-US" altLang="zh-CN" sz="1050">
                <a:effectLst/>
                <a:latin typeface="+mn-ea"/>
              </a:rPr>
              <a:t>Access to XMLHttpRequest at 'http://apis.juhe.cn/simpleWeather/query?city=%E8%8B%8F%E5%B7%9E&amp;key=cffe158caf3fe63aa2959767a503bxxx' from origin 'http://192.168.34.13:8080' has been blocked by CORS policy: No 'Access-Control-Allow-Origin' header is present on the requested resource.</a:t>
            </a:r>
          </a:p>
        </p:txBody>
      </p:sp>
      <p:sp>
        <p:nvSpPr>
          <p:cNvPr id="61" name="文本框 60">
            <a:extLst>
              <a:ext uri="{FF2B5EF4-FFF2-40B4-BE49-F238E27FC236}">
                <a16:creationId xmlns:a16="http://schemas.microsoft.com/office/drawing/2014/main" id="{26E6C870-8A4B-4F25-80AC-163F7284BADE}"/>
              </a:ext>
            </a:extLst>
          </p:cNvPr>
          <p:cNvSpPr txBox="1"/>
          <p:nvPr/>
        </p:nvSpPr>
        <p:spPr>
          <a:xfrm>
            <a:off x="684986" y="1960832"/>
            <a:ext cx="4498560" cy="570284"/>
          </a:xfrm>
          <a:prstGeom prst="rect">
            <a:avLst/>
          </a:prstGeom>
          <a:noFill/>
        </p:spPr>
        <p:txBody>
          <a:bodyPr wrap="square">
            <a:spAutoFit/>
          </a:bodyPr>
          <a:lstStyle/>
          <a:p>
            <a:pPr marL="171450" indent="-171450" algn="just" eaLnBrk="0" latinLnBrk="1">
              <a:lnSpc>
                <a:spcPct val="150000"/>
              </a:lnSpc>
              <a:buFont typeface="Arial" panose="020B0604020202020204" pitchFamily="34" charset="0"/>
              <a:buChar char="•"/>
            </a:pPr>
            <a:r>
              <a:rPr lang="en-US" altLang="zh-CN" sz="1050" b="1" i="1">
                <a:effectLst/>
                <a:latin typeface="+mn-ea"/>
              </a:rPr>
              <a:t>https://www.juhe.cn</a:t>
            </a:r>
          </a:p>
          <a:p>
            <a:pPr marL="171450" indent="-171450" algn="just" eaLnBrk="0" latinLnBrk="1">
              <a:lnSpc>
                <a:spcPct val="150000"/>
              </a:lnSpc>
              <a:buFont typeface="Arial" panose="020B0604020202020204" pitchFamily="34" charset="0"/>
              <a:buChar char="•"/>
            </a:pPr>
            <a:r>
              <a:rPr lang="en-US" altLang="zh-CN" sz="1050" b="1" i="1">
                <a:effectLst/>
                <a:latin typeface="+mn-ea"/>
              </a:rPr>
              <a:t>https://www.juhe.cn/register</a:t>
            </a:r>
          </a:p>
        </p:txBody>
      </p:sp>
      <p:sp>
        <p:nvSpPr>
          <p:cNvPr id="62" name="文本框 61">
            <a:extLst>
              <a:ext uri="{FF2B5EF4-FFF2-40B4-BE49-F238E27FC236}">
                <a16:creationId xmlns:a16="http://schemas.microsoft.com/office/drawing/2014/main" id="{69AD6124-6B8C-4742-B843-1E77647550DE}"/>
              </a:ext>
            </a:extLst>
          </p:cNvPr>
          <p:cNvSpPr txBox="1"/>
          <p:nvPr/>
        </p:nvSpPr>
        <p:spPr>
          <a:xfrm>
            <a:off x="772396" y="3848029"/>
            <a:ext cx="4877295" cy="2251257"/>
          </a:xfrm>
          <a:prstGeom prst="rect">
            <a:avLst/>
          </a:prstGeom>
          <a:solidFill>
            <a:schemeClr val="accent1">
              <a:lumMod val="20000"/>
              <a:lumOff val="80000"/>
            </a:schemeClr>
          </a:solidFill>
        </p:spPr>
        <p:txBody>
          <a:bodyPr wrap="square">
            <a:spAutoFit/>
          </a:bodyPr>
          <a:lstStyle/>
          <a:p>
            <a:pPr algn="just">
              <a:lnSpc>
                <a:spcPct val="135000"/>
              </a:lnSpc>
            </a:pPr>
            <a:r>
              <a:rPr lang="en-US" altLang="zh-CN" sz="1050">
                <a:effectLst/>
                <a:latin typeface="+mn-ea"/>
              </a:rPr>
              <a:t>// </a:t>
            </a:r>
            <a:r>
              <a:rPr lang="zh-CN" altLang="en-US" sz="1050">
                <a:effectLst/>
                <a:latin typeface="+mn-ea"/>
              </a:rPr>
              <a:t>导入</a:t>
            </a:r>
            <a:r>
              <a:rPr lang="fr-FR" altLang="zh-CN" sz="1050">
                <a:effectLst/>
                <a:latin typeface="+mn-ea"/>
              </a:rPr>
              <a:t>vue-axios</a:t>
            </a:r>
            <a:r>
              <a:rPr lang="zh-CN" altLang="en-US" sz="1050">
                <a:effectLst/>
                <a:latin typeface="+mn-ea"/>
              </a:rPr>
              <a:t>模块</a:t>
            </a:r>
          </a:p>
          <a:p>
            <a:pPr algn="just">
              <a:lnSpc>
                <a:spcPct val="135000"/>
              </a:lnSpc>
            </a:pPr>
            <a:r>
              <a:rPr lang="fr-FR" altLang="zh-CN" sz="1050">
                <a:effectLst/>
                <a:latin typeface="+mn-ea"/>
              </a:rPr>
              <a:t>import VueAxios from 'vue-axios'</a:t>
            </a:r>
          </a:p>
          <a:p>
            <a:pPr algn="just">
              <a:lnSpc>
                <a:spcPct val="135000"/>
              </a:lnSpc>
            </a:pPr>
            <a:r>
              <a:rPr lang="fr-FR" altLang="zh-CN" sz="1050">
                <a:effectLst/>
                <a:latin typeface="+mn-ea"/>
              </a:rPr>
              <a:t>import axios from 'axios';</a:t>
            </a:r>
          </a:p>
          <a:p>
            <a:pPr algn="just">
              <a:lnSpc>
                <a:spcPct val="135000"/>
              </a:lnSpc>
            </a:pPr>
            <a:r>
              <a:rPr lang="fr-FR" altLang="zh-CN" sz="1050">
                <a:effectLst/>
                <a:latin typeface="+mn-ea"/>
              </a:rPr>
              <a:t>// </a:t>
            </a:r>
            <a:r>
              <a:rPr lang="zh-CN" altLang="en-US" sz="1050">
                <a:effectLst/>
                <a:latin typeface="+mn-ea"/>
              </a:rPr>
              <a:t>导入我们自定义的根组件</a:t>
            </a:r>
          </a:p>
          <a:p>
            <a:pPr algn="just">
              <a:lnSpc>
                <a:spcPct val="135000"/>
              </a:lnSpc>
            </a:pPr>
            <a:r>
              <a:rPr lang="fr-FR" altLang="zh-CN" sz="1050">
                <a:effectLst/>
                <a:latin typeface="+mn-ea"/>
              </a:rPr>
              <a:t>import App from './App.vue'</a:t>
            </a:r>
          </a:p>
          <a:p>
            <a:pPr algn="just">
              <a:lnSpc>
                <a:spcPct val="135000"/>
              </a:lnSpc>
            </a:pPr>
            <a:r>
              <a:rPr lang="fr-FR" altLang="zh-CN" sz="1050">
                <a:effectLst/>
                <a:latin typeface="+mn-ea"/>
              </a:rPr>
              <a:t>// </a:t>
            </a:r>
            <a:r>
              <a:rPr lang="zh-CN" altLang="en-US" sz="1050">
                <a:effectLst/>
                <a:latin typeface="+mn-ea"/>
              </a:rPr>
              <a:t>挂载根组件</a:t>
            </a:r>
          </a:p>
          <a:p>
            <a:pPr algn="just">
              <a:lnSpc>
                <a:spcPct val="135000"/>
              </a:lnSpc>
            </a:pPr>
            <a:r>
              <a:rPr lang="fr-FR" altLang="zh-CN" sz="1050">
                <a:effectLst/>
                <a:latin typeface="+mn-ea"/>
              </a:rPr>
              <a:t>const app = createApp(App)</a:t>
            </a:r>
          </a:p>
          <a:p>
            <a:pPr algn="just">
              <a:lnSpc>
                <a:spcPct val="135000"/>
              </a:lnSpc>
            </a:pPr>
            <a:r>
              <a:rPr lang="fr-FR" altLang="zh-CN" sz="1050">
                <a:effectLst/>
                <a:latin typeface="+mn-ea"/>
              </a:rPr>
              <a:t>// </a:t>
            </a:r>
            <a:r>
              <a:rPr lang="zh-CN" altLang="en-US" sz="1050">
                <a:effectLst/>
                <a:latin typeface="+mn-ea"/>
              </a:rPr>
              <a:t>注册</a:t>
            </a:r>
            <a:r>
              <a:rPr lang="fr-FR" altLang="zh-CN" sz="1050">
                <a:effectLst/>
                <a:latin typeface="+mn-ea"/>
              </a:rPr>
              <a:t>axios</a:t>
            </a:r>
          </a:p>
          <a:p>
            <a:pPr algn="just">
              <a:lnSpc>
                <a:spcPct val="135000"/>
              </a:lnSpc>
            </a:pPr>
            <a:r>
              <a:rPr lang="fr-FR" altLang="zh-CN" sz="1050">
                <a:effectLst/>
                <a:latin typeface="+mn-ea"/>
              </a:rPr>
              <a:t>app.use(VueAxios, axios)</a:t>
            </a:r>
          </a:p>
          <a:p>
            <a:pPr algn="just">
              <a:lnSpc>
                <a:spcPct val="135000"/>
              </a:lnSpc>
            </a:pPr>
            <a:r>
              <a:rPr lang="fr-FR" altLang="zh-CN" sz="1050">
                <a:effectLst/>
                <a:latin typeface="+mn-ea"/>
              </a:rPr>
              <a:t>app.mount('#app')</a:t>
            </a:r>
          </a:p>
        </p:txBody>
      </p:sp>
      <p:pic>
        <p:nvPicPr>
          <p:cNvPr id="1028" name="图片 2" descr="说明: 截屏2021-07-06 上午10.35.22">
            <a:extLst>
              <a:ext uri="{FF2B5EF4-FFF2-40B4-BE49-F238E27FC236}">
                <a16:creationId xmlns:a16="http://schemas.microsoft.com/office/drawing/2014/main" id="{7FF6CAF6-CB2B-4DEE-AB7A-4D272CCC5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944" y="3949704"/>
            <a:ext cx="5307820" cy="213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87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6416676" cy="937991"/>
          </a:xfrm>
        </p:spPr>
        <p:txBody>
          <a:bodyPr/>
          <a:lstStyle/>
          <a:p>
            <a:r>
              <a:rPr lang="en-US" altLang="zh-CN" b="1"/>
              <a:t>02 vue-axios</a:t>
            </a:r>
            <a:r>
              <a:rPr lang="zh-CN" altLang="en-US" b="1"/>
              <a:t>实用功能介绍</a:t>
            </a:r>
            <a:endParaRPr lang="zh-CN" altLang="zh-CN" b="1"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9" name="组合 58">
            <a:extLst>
              <a:ext uri="{FF2B5EF4-FFF2-40B4-BE49-F238E27FC236}">
                <a16:creationId xmlns:a16="http://schemas.microsoft.com/office/drawing/2014/main" id="{08665902-C095-487E-9C58-4C8330181D46}"/>
              </a:ext>
            </a:extLst>
          </p:cNvPr>
          <p:cNvGrpSpPr/>
          <p:nvPr/>
        </p:nvGrpSpPr>
        <p:grpSpPr>
          <a:xfrm>
            <a:off x="811037" y="1095095"/>
            <a:ext cx="3735873" cy="311745"/>
            <a:chOff x="873760" y="1221555"/>
            <a:chExt cx="3735873" cy="311745"/>
          </a:xfrm>
        </p:grpSpPr>
        <p:sp>
          <p:nvSpPr>
            <p:cNvPr id="60" name="Shape 288">
              <a:extLst>
                <a:ext uri="{FF2B5EF4-FFF2-40B4-BE49-F238E27FC236}">
                  <a16:creationId xmlns:a16="http://schemas.microsoft.com/office/drawing/2014/main" id="{6A6F9115-463B-426C-9C1E-88A05F3894A9}"/>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通过配置的方式进行数据请求</a:t>
              </a:r>
              <a:endParaRPr lang="zh-CN" altLang="zh-CN" sz="1600" b="1"/>
            </a:p>
          </p:txBody>
        </p:sp>
        <p:grpSp>
          <p:nvGrpSpPr>
            <p:cNvPr id="61" name="组合 60">
              <a:extLst>
                <a:ext uri="{FF2B5EF4-FFF2-40B4-BE49-F238E27FC236}">
                  <a16:creationId xmlns:a16="http://schemas.microsoft.com/office/drawing/2014/main" id="{C5369F01-55C7-4E07-9D5A-36B7E59D0663}"/>
                </a:ext>
              </a:extLst>
            </p:cNvPr>
            <p:cNvGrpSpPr/>
            <p:nvPr/>
          </p:nvGrpSpPr>
          <p:grpSpPr>
            <a:xfrm>
              <a:off x="873760" y="1373363"/>
              <a:ext cx="480060" cy="71628"/>
              <a:chOff x="3108960" y="2084832"/>
              <a:chExt cx="480060" cy="71628"/>
            </a:xfrm>
          </p:grpSpPr>
          <p:cxnSp>
            <p:nvCxnSpPr>
              <p:cNvPr id="62" name="直接连接符 61">
                <a:extLst>
                  <a:ext uri="{FF2B5EF4-FFF2-40B4-BE49-F238E27FC236}">
                    <a16:creationId xmlns:a16="http://schemas.microsoft.com/office/drawing/2014/main" id="{47B31FD1-8FC6-4F7D-9D17-401824E68930}"/>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4A8495DB-640E-4921-BC68-FA3FF334241E}"/>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65" name="文本框 64">
            <a:extLst>
              <a:ext uri="{FF2B5EF4-FFF2-40B4-BE49-F238E27FC236}">
                <a16:creationId xmlns:a16="http://schemas.microsoft.com/office/drawing/2014/main" id="{66B6BB9F-DE00-43C1-A184-27E48359FBAE}"/>
              </a:ext>
            </a:extLst>
          </p:cNvPr>
          <p:cNvSpPr txBox="1"/>
          <p:nvPr/>
        </p:nvSpPr>
        <p:spPr>
          <a:xfrm>
            <a:off x="811037" y="1508041"/>
            <a:ext cx="4682050" cy="306174"/>
          </a:xfrm>
          <a:prstGeom prst="rect">
            <a:avLst/>
          </a:prstGeom>
          <a:solidFill>
            <a:schemeClr val="accent1">
              <a:lumMod val="20000"/>
              <a:lumOff val="80000"/>
            </a:schemeClr>
          </a:solidFill>
        </p:spPr>
        <p:txBody>
          <a:bodyPr wrap="square">
            <a:spAutoFit/>
          </a:bodyPr>
          <a:lstStyle/>
          <a:p>
            <a:pPr algn="just">
              <a:lnSpc>
                <a:spcPct val="150000"/>
              </a:lnSpc>
            </a:pPr>
            <a:r>
              <a:rPr lang="fr-FR" altLang="zh-CN" sz="1050">
                <a:effectLst/>
                <a:latin typeface="+mn-ea"/>
              </a:rPr>
              <a:t>axios.get(url[, config])</a:t>
            </a:r>
          </a:p>
        </p:txBody>
      </p:sp>
      <p:grpSp>
        <p:nvGrpSpPr>
          <p:cNvPr id="116" name="组合 115">
            <a:extLst>
              <a:ext uri="{FF2B5EF4-FFF2-40B4-BE49-F238E27FC236}">
                <a16:creationId xmlns:a16="http://schemas.microsoft.com/office/drawing/2014/main" id="{08A47FE0-0A48-4A11-AB7D-BC03A667947F}"/>
              </a:ext>
            </a:extLst>
          </p:cNvPr>
          <p:cNvGrpSpPr/>
          <p:nvPr/>
        </p:nvGrpSpPr>
        <p:grpSpPr>
          <a:xfrm>
            <a:off x="6509221" y="1095095"/>
            <a:ext cx="3735873" cy="311745"/>
            <a:chOff x="873760" y="1221555"/>
            <a:chExt cx="3735873" cy="311745"/>
          </a:xfrm>
        </p:grpSpPr>
        <p:sp>
          <p:nvSpPr>
            <p:cNvPr id="117" name="Shape 288">
              <a:extLst>
                <a:ext uri="{FF2B5EF4-FFF2-40B4-BE49-F238E27FC236}">
                  <a16:creationId xmlns:a16="http://schemas.microsoft.com/office/drawing/2014/main" id="{7B76D8CA-F683-45CD-9F92-9F97B6E16206}"/>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请求的配置与响应数据结构</a:t>
              </a:r>
              <a:endParaRPr lang="zh-CN" altLang="zh-CN" sz="1600" b="1"/>
            </a:p>
          </p:txBody>
        </p:sp>
        <p:grpSp>
          <p:nvGrpSpPr>
            <p:cNvPr id="118" name="组合 117">
              <a:extLst>
                <a:ext uri="{FF2B5EF4-FFF2-40B4-BE49-F238E27FC236}">
                  <a16:creationId xmlns:a16="http://schemas.microsoft.com/office/drawing/2014/main" id="{203673E0-3E96-4D1A-AF4C-D94DA8293EE4}"/>
                </a:ext>
              </a:extLst>
            </p:cNvPr>
            <p:cNvGrpSpPr/>
            <p:nvPr/>
          </p:nvGrpSpPr>
          <p:grpSpPr>
            <a:xfrm>
              <a:off x="873760" y="1373363"/>
              <a:ext cx="480060" cy="71628"/>
              <a:chOff x="3108960" y="2084832"/>
              <a:chExt cx="480060" cy="71628"/>
            </a:xfrm>
          </p:grpSpPr>
          <p:cxnSp>
            <p:nvCxnSpPr>
              <p:cNvPr id="119" name="直接连接符 118">
                <a:extLst>
                  <a:ext uri="{FF2B5EF4-FFF2-40B4-BE49-F238E27FC236}">
                    <a16:creationId xmlns:a16="http://schemas.microsoft.com/office/drawing/2014/main" id="{92C5C2C4-E160-4C5B-87E1-797726E86884}"/>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2ED9C770-F489-4449-978C-118AC6A15DD5}"/>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7" name="文本框 36">
            <a:extLst>
              <a:ext uri="{FF2B5EF4-FFF2-40B4-BE49-F238E27FC236}">
                <a16:creationId xmlns:a16="http://schemas.microsoft.com/office/drawing/2014/main" id="{C72D8483-F296-496B-B54B-D8620FAD4EEB}"/>
              </a:ext>
            </a:extLst>
          </p:cNvPr>
          <p:cNvSpPr txBox="1"/>
          <p:nvPr/>
        </p:nvSpPr>
        <p:spPr>
          <a:xfrm>
            <a:off x="811037" y="1990592"/>
            <a:ext cx="4682050" cy="2972289"/>
          </a:xfrm>
          <a:prstGeom prst="rect">
            <a:avLst/>
          </a:prstGeom>
          <a:solidFill>
            <a:schemeClr val="accent1">
              <a:lumMod val="20000"/>
              <a:lumOff val="80000"/>
            </a:schemeClr>
          </a:solidFill>
        </p:spPr>
        <p:txBody>
          <a:bodyPr wrap="square">
            <a:spAutoFit/>
          </a:bodyPr>
          <a:lstStyle/>
          <a:p>
            <a:pPr algn="just">
              <a:lnSpc>
                <a:spcPct val="150000"/>
              </a:lnSpc>
            </a:pPr>
            <a:r>
              <a:rPr lang="en-US" altLang="zh-CN" sz="1050">
                <a:effectLst/>
                <a:latin typeface="+mn-ea"/>
              </a:rPr>
              <a:t>// </a:t>
            </a:r>
            <a:r>
              <a:rPr lang="zh-CN" altLang="en-US" sz="1050">
                <a:effectLst/>
                <a:latin typeface="+mn-ea"/>
              </a:rPr>
              <a:t>快捷发起</a:t>
            </a:r>
            <a:r>
              <a:rPr lang="es-ES" altLang="zh-CN" sz="1050">
                <a:effectLst/>
                <a:latin typeface="+mn-ea"/>
              </a:rPr>
              <a:t>POST</a:t>
            </a:r>
            <a:r>
              <a:rPr lang="zh-CN" altLang="en-US" sz="1050">
                <a:effectLst/>
                <a:latin typeface="+mn-ea"/>
              </a:rPr>
              <a:t>请求，</a:t>
            </a:r>
            <a:r>
              <a:rPr lang="es-ES" altLang="zh-CN" sz="1050">
                <a:effectLst/>
                <a:latin typeface="+mn-ea"/>
              </a:rPr>
              <a:t>data</a:t>
            </a:r>
            <a:r>
              <a:rPr lang="zh-CN" altLang="en-US" sz="1050">
                <a:effectLst/>
                <a:latin typeface="+mn-ea"/>
              </a:rPr>
              <a:t>设置请求的参数</a:t>
            </a:r>
          </a:p>
          <a:p>
            <a:pPr algn="just">
              <a:lnSpc>
                <a:spcPct val="150000"/>
              </a:lnSpc>
            </a:pPr>
            <a:r>
              <a:rPr lang="es-ES" altLang="zh-CN" sz="1050">
                <a:effectLst/>
                <a:latin typeface="+mn-ea"/>
              </a:rPr>
              <a:t>axios.post(url[, data[, config]])</a:t>
            </a:r>
          </a:p>
          <a:p>
            <a:pPr algn="just">
              <a:lnSpc>
                <a:spcPct val="150000"/>
              </a:lnSpc>
            </a:pPr>
            <a:r>
              <a:rPr lang="es-ES" altLang="zh-CN" sz="1050">
                <a:effectLst/>
                <a:latin typeface="+mn-ea"/>
              </a:rPr>
              <a:t>// </a:t>
            </a:r>
            <a:r>
              <a:rPr lang="zh-CN" altLang="en-US" sz="1050">
                <a:effectLst/>
                <a:latin typeface="+mn-ea"/>
              </a:rPr>
              <a:t>快捷发起</a:t>
            </a:r>
            <a:r>
              <a:rPr lang="es-ES" altLang="zh-CN" sz="1050">
                <a:effectLst/>
                <a:latin typeface="+mn-ea"/>
              </a:rPr>
              <a:t>DELETE</a:t>
            </a:r>
            <a:r>
              <a:rPr lang="zh-CN" altLang="en-US" sz="1050">
                <a:effectLst/>
                <a:latin typeface="+mn-ea"/>
              </a:rPr>
              <a:t>请求</a:t>
            </a:r>
          </a:p>
          <a:p>
            <a:pPr algn="just">
              <a:lnSpc>
                <a:spcPct val="150000"/>
              </a:lnSpc>
            </a:pPr>
            <a:r>
              <a:rPr lang="es-ES" altLang="zh-CN" sz="1050">
                <a:effectLst/>
                <a:latin typeface="+mn-ea"/>
              </a:rPr>
              <a:t>axios.delete(url[, config])</a:t>
            </a:r>
          </a:p>
          <a:p>
            <a:pPr algn="just">
              <a:lnSpc>
                <a:spcPct val="150000"/>
              </a:lnSpc>
            </a:pPr>
            <a:r>
              <a:rPr lang="es-ES" altLang="zh-CN" sz="1050">
                <a:effectLst/>
                <a:latin typeface="+mn-ea"/>
              </a:rPr>
              <a:t>// </a:t>
            </a:r>
            <a:r>
              <a:rPr lang="zh-CN" altLang="en-US" sz="1050">
                <a:effectLst/>
                <a:latin typeface="+mn-ea"/>
              </a:rPr>
              <a:t>快捷发起</a:t>
            </a:r>
            <a:r>
              <a:rPr lang="es-ES" altLang="zh-CN" sz="1050">
                <a:effectLst/>
                <a:latin typeface="+mn-ea"/>
              </a:rPr>
              <a:t>HEAD</a:t>
            </a:r>
            <a:r>
              <a:rPr lang="zh-CN" altLang="en-US" sz="1050">
                <a:effectLst/>
                <a:latin typeface="+mn-ea"/>
              </a:rPr>
              <a:t>请求</a:t>
            </a:r>
          </a:p>
          <a:p>
            <a:pPr algn="just">
              <a:lnSpc>
                <a:spcPct val="150000"/>
              </a:lnSpc>
            </a:pPr>
            <a:r>
              <a:rPr lang="es-ES" altLang="zh-CN" sz="1050">
                <a:effectLst/>
                <a:latin typeface="+mn-ea"/>
              </a:rPr>
              <a:t>axios.head(url[, config])</a:t>
            </a:r>
          </a:p>
          <a:p>
            <a:pPr algn="just">
              <a:lnSpc>
                <a:spcPct val="150000"/>
              </a:lnSpc>
            </a:pPr>
            <a:r>
              <a:rPr lang="es-ES" altLang="zh-CN" sz="1050">
                <a:effectLst/>
                <a:latin typeface="+mn-ea"/>
              </a:rPr>
              <a:t>// </a:t>
            </a:r>
            <a:r>
              <a:rPr lang="zh-CN" altLang="en-US" sz="1050">
                <a:effectLst/>
                <a:latin typeface="+mn-ea"/>
              </a:rPr>
              <a:t>快捷发起</a:t>
            </a:r>
            <a:r>
              <a:rPr lang="es-ES" altLang="zh-CN" sz="1050">
                <a:effectLst/>
                <a:latin typeface="+mn-ea"/>
              </a:rPr>
              <a:t>OPTIONS</a:t>
            </a:r>
            <a:r>
              <a:rPr lang="zh-CN" altLang="en-US" sz="1050">
                <a:effectLst/>
                <a:latin typeface="+mn-ea"/>
              </a:rPr>
              <a:t>请求</a:t>
            </a:r>
          </a:p>
          <a:p>
            <a:pPr algn="just">
              <a:lnSpc>
                <a:spcPct val="150000"/>
              </a:lnSpc>
            </a:pPr>
            <a:r>
              <a:rPr lang="es-ES" altLang="zh-CN" sz="1050">
                <a:effectLst/>
                <a:latin typeface="+mn-ea"/>
              </a:rPr>
              <a:t>axios.options(url[, config])</a:t>
            </a:r>
          </a:p>
          <a:p>
            <a:pPr algn="just">
              <a:lnSpc>
                <a:spcPct val="150000"/>
              </a:lnSpc>
            </a:pPr>
            <a:r>
              <a:rPr lang="es-ES" altLang="zh-CN" sz="1050">
                <a:effectLst/>
                <a:latin typeface="+mn-ea"/>
              </a:rPr>
              <a:t>// </a:t>
            </a:r>
            <a:r>
              <a:rPr lang="zh-CN" altLang="en-US" sz="1050">
                <a:effectLst/>
                <a:latin typeface="+mn-ea"/>
              </a:rPr>
              <a:t>跨界发起</a:t>
            </a:r>
            <a:r>
              <a:rPr lang="es-ES" altLang="zh-CN" sz="1050">
                <a:effectLst/>
                <a:latin typeface="+mn-ea"/>
              </a:rPr>
              <a:t>PUT</a:t>
            </a:r>
            <a:r>
              <a:rPr lang="zh-CN" altLang="en-US" sz="1050">
                <a:effectLst/>
                <a:latin typeface="+mn-ea"/>
              </a:rPr>
              <a:t>请求</a:t>
            </a:r>
          </a:p>
          <a:p>
            <a:pPr algn="just">
              <a:lnSpc>
                <a:spcPct val="150000"/>
              </a:lnSpc>
            </a:pPr>
            <a:r>
              <a:rPr lang="es-ES" altLang="zh-CN" sz="1050">
                <a:effectLst/>
                <a:latin typeface="+mn-ea"/>
              </a:rPr>
              <a:t>axios.put(url[, data[, config]])</a:t>
            </a:r>
          </a:p>
          <a:p>
            <a:pPr algn="just">
              <a:lnSpc>
                <a:spcPct val="150000"/>
              </a:lnSpc>
            </a:pPr>
            <a:r>
              <a:rPr lang="es-ES" altLang="zh-CN" sz="1050">
                <a:effectLst/>
                <a:latin typeface="+mn-ea"/>
              </a:rPr>
              <a:t>// </a:t>
            </a:r>
            <a:r>
              <a:rPr lang="zh-CN" altLang="en-US" sz="1050">
                <a:effectLst/>
                <a:latin typeface="+mn-ea"/>
              </a:rPr>
              <a:t>快捷发起</a:t>
            </a:r>
            <a:r>
              <a:rPr lang="es-ES" altLang="zh-CN" sz="1050">
                <a:effectLst/>
                <a:latin typeface="+mn-ea"/>
              </a:rPr>
              <a:t>PATCH</a:t>
            </a:r>
            <a:r>
              <a:rPr lang="zh-CN" altLang="en-US" sz="1050">
                <a:effectLst/>
                <a:latin typeface="+mn-ea"/>
              </a:rPr>
              <a:t>请求</a:t>
            </a:r>
          </a:p>
          <a:p>
            <a:pPr algn="just">
              <a:lnSpc>
                <a:spcPct val="150000"/>
              </a:lnSpc>
            </a:pPr>
            <a:r>
              <a:rPr lang="es-ES" altLang="zh-CN" sz="1050">
                <a:effectLst/>
                <a:latin typeface="+mn-ea"/>
              </a:rPr>
              <a:t>axios.patch(url[, data[, config]])</a:t>
            </a:r>
          </a:p>
        </p:txBody>
      </p:sp>
      <p:sp>
        <p:nvSpPr>
          <p:cNvPr id="45" name="文本框 44">
            <a:extLst>
              <a:ext uri="{FF2B5EF4-FFF2-40B4-BE49-F238E27FC236}">
                <a16:creationId xmlns:a16="http://schemas.microsoft.com/office/drawing/2014/main" id="{F875399A-2AB4-4A29-A8A2-E2C81C7804A7}"/>
              </a:ext>
            </a:extLst>
          </p:cNvPr>
          <p:cNvSpPr txBox="1"/>
          <p:nvPr/>
        </p:nvSpPr>
        <p:spPr>
          <a:xfrm>
            <a:off x="761934" y="5030873"/>
            <a:ext cx="4731153" cy="613694"/>
          </a:xfrm>
          <a:prstGeom prst="rect">
            <a:avLst/>
          </a:prstGeom>
          <a:noFill/>
        </p:spPr>
        <p:txBody>
          <a:bodyPr wrap="square">
            <a:spAutoFit/>
          </a:bodyPr>
          <a:lstStyle/>
          <a:p>
            <a:pPr algn="just">
              <a:lnSpc>
                <a:spcPct val="150000"/>
              </a:lnSpc>
            </a:pPr>
            <a:r>
              <a:rPr lang="zh-CN" altLang="en-US" sz="1200" spc="30">
                <a:effectLst/>
                <a:latin typeface="+mn-ea"/>
              </a:rPr>
              <a:t>在对请求配置进行合并时，会按照一定的优先级进行选择，优先级排序如下：</a:t>
            </a:r>
            <a:endParaRPr lang="en-US" altLang="zh-CN" sz="1200" spc="30">
              <a:effectLst/>
              <a:latin typeface="+mn-ea"/>
            </a:endParaRPr>
          </a:p>
        </p:txBody>
      </p:sp>
      <p:sp>
        <p:nvSpPr>
          <p:cNvPr id="46" name="文本框 45">
            <a:extLst>
              <a:ext uri="{FF2B5EF4-FFF2-40B4-BE49-F238E27FC236}">
                <a16:creationId xmlns:a16="http://schemas.microsoft.com/office/drawing/2014/main" id="{C8BFAEB5-C074-4D9F-80E1-7E4B9E9C967C}"/>
              </a:ext>
            </a:extLst>
          </p:cNvPr>
          <p:cNvSpPr txBox="1"/>
          <p:nvPr/>
        </p:nvSpPr>
        <p:spPr>
          <a:xfrm>
            <a:off x="6509220" y="4261710"/>
            <a:ext cx="4987451" cy="1920526"/>
          </a:xfrm>
          <a:prstGeom prst="rect">
            <a:avLst/>
          </a:prstGeom>
          <a:solidFill>
            <a:schemeClr val="accent1">
              <a:lumMod val="20000"/>
              <a:lumOff val="80000"/>
            </a:schemeClr>
          </a:solidFill>
        </p:spPr>
        <p:txBody>
          <a:bodyPr wrap="square">
            <a:spAutoFit/>
          </a:bodyPr>
          <a:lstStyle/>
          <a:p>
            <a:pPr algn="just">
              <a:lnSpc>
                <a:spcPct val="114000"/>
              </a:lnSpc>
            </a:pPr>
            <a:r>
              <a:rPr lang="en-US" altLang="zh-CN" sz="1050">
                <a:effectLst/>
                <a:latin typeface="+mn-ea"/>
              </a:rPr>
              <a:t>this.axios.interceptors.request.use((config)=&gt;{</a:t>
            </a:r>
          </a:p>
          <a:p>
            <a:pPr algn="just">
              <a:lnSpc>
                <a:spcPct val="114000"/>
              </a:lnSpc>
            </a:pPr>
            <a:r>
              <a:rPr lang="en-US" altLang="zh-CN" sz="1050">
                <a:effectLst/>
                <a:latin typeface="+mn-ea"/>
              </a:rPr>
              <a:t>    alert("</a:t>
            </a:r>
            <a:r>
              <a:rPr lang="zh-CN" altLang="en-US" sz="1050">
                <a:effectLst/>
                <a:latin typeface="+mn-ea"/>
              </a:rPr>
              <a:t>请求将要开始</a:t>
            </a:r>
            <a:r>
              <a:rPr lang="en-US" altLang="zh-CN" sz="1050">
                <a:effectLst/>
                <a:latin typeface="+mn-ea"/>
              </a:rPr>
              <a:t>")</a:t>
            </a:r>
          </a:p>
          <a:p>
            <a:pPr algn="just">
              <a:lnSpc>
                <a:spcPct val="114000"/>
              </a:lnSpc>
            </a:pPr>
            <a:r>
              <a:rPr lang="en-US" altLang="zh-CN" sz="1050">
                <a:effectLst/>
                <a:latin typeface="+mn-ea"/>
              </a:rPr>
              <a:t>    return config</a:t>
            </a:r>
          </a:p>
          <a:p>
            <a:pPr algn="just">
              <a:lnSpc>
                <a:spcPct val="114000"/>
              </a:lnSpc>
            </a:pPr>
            <a:r>
              <a:rPr lang="en-US" altLang="zh-CN" sz="1050">
                <a:effectLst/>
                <a:latin typeface="+mn-ea"/>
              </a:rPr>
              <a:t>},(error)=&gt;{</a:t>
            </a:r>
          </a:p>
          <a:p>
            <a:pPr algn="just">
              <a:lnSpc>
                <a:spcPct val="114000"/>
              </a:lnSpc>
            </a:pPr>
            <a:r>
              <a:rPr lang="en-US" altLang="zh-CN" sz="1050">
                <a:effectLst/>
                <a:latin typeface="+mn-ea"/>
              </a:rPr>
              <a:t>    alert("</a:t>
            </a:r>
            <a:r>
              <a:rPr lang="zh-CN" altLang="en-US" sz="1050">
                <a:effectLst/>
                <a:latin typeface="+mn-ea"/>
              </a:rPr>
              <a:t>请求出现错误</a:t>
            </a:r>
            <a:r>
              <a:rPr lang="en-US" altLang="zh-CN" sz="1050">
                <a:effectLst/>
                <a:latin typeface="+mn-ea"/>
              </a:rPr>
              <a:t>")</a:t>
            </a:r>
          </a:p>
          <a:p>
            <a:pPr algn="just">
              <a:lnSpc>
                <a:spcPct val="114000"/>
              </a:lnSpc>
            </a:pPr>
            <a:r>
              <a:rPr lang="en-US" altLang="zh-CN" sz="1050">
                <a:effectLst/>
                <a:latin typeface="+mn-ea"/>
              </a:rPr>
              <a:t>    return Promise.reject(error)</a:t>
            </a:r>
          </a:p>
          <a:p>
            <a:pPr algn="just">
              <a:lnSpc>
                <a:spcPct val="114000"/>
              </a:lnSpc>
            </a:pPr>
            <a:r>
              <a:rPr lang="en-US" altLang="zh-CN" sz="1050">
                <a:effectLst/>
                <a:latin typeface="+mn-ea"/>
              </a:rPr>
              <a:t>})</a:t>
            </a:r>
          </a:p>
          <a:p>
            <a:pPr algn="just">
              <a:lnSpc>
                <a:spcPct val="114000"/>
              </a:lnSpc>
            </a:pPr>
            <a:r>
              <a:rPr lang="en-US" altLang="zh-CN" sz="1050">
                <a:effectLst/>
                <a:latin typeface="+mn-ea"/>
              </a:rPr>
              <a:t>this.axios.get(api).then((response)=&gt;{</a:t>
            </a:r>
          </a:p>
          <a:p>
            <a:pPr algn="just">
              <a:lnSpc>
                <a:spcPct val="114000"/>
              </a:lnSpc>
            </a:pPr>
            <a:r>
              <a:rPr lang="en-US" altLang="zh-CN" sz="1050">
                <a:effectLst/>
                <a:latin typeface="+mn-ea"/>
              </a:rPr>
              <a:t>    console.log(response.data);</a:t>
            </a:r>
          </a:p>
          <a:p>
            <a:pPr algn="just">
              <a:lnSpc>
                <a:spcPct val="114000"/>
              </a:lnSpc>
            </a:pPr>
            <a:r>
              <a:rPr lang="en-US" altLang="zh-CN" sz="1050">
                <a:effectLst/>
                <a:latin typeface="+mn-ea"/>
              </a:rPr>
              <a:t>})</a:t>
            </a:r>
          </a:p>
        </p:txBody>
      </p:sp>
      <p:sp>
        <p:nvSpPr>
          <p:cNvPr id="52" name="文本框 51">
            <a:extLst>
              <a:ext uri="{FF2B5EF4-FFF2-40B4-BE49-F238E27FC236}">
                <a16:creationId xmlns:a16="http://schemas.microsoft.com/office/drawing/2014/main" id="{E3BA8E58-7E94-46AD-86AD-9D2C641E17EF}"/>
              </a:ext>
            </a:extLst>
          </p:cNvPr>
          <p:cNvSpPr txBox="1"/>
          <p:nvPr/>
        </p:nvSpPr>
        <p:spPr>
          <a:xfrm>
            <a:off x="6426200" y="3633880"/>
            <a:ext cx="5156199" cy="613694"/>
          </a:xfrm>
          <a:prstGeom prst="rect">
            <a:avLst/>
          </a:prstGeom>
          <a:noFill/>
        </p:spPr>
        <p:txBody>
          <a:bodyPr wrap="square">
            <a:spAutoFit/>
          </a:bodyPr>
          <a:lstStyle/>
          <a:p>
            <a:pPr algn="just">
              <a:lnSpc>
                <a:spcPct val="150000"/>
              </a:lnSpc>
            </a:pPr>
            <a:r>
              <a:rPr lang="zh-CN" altLang="en-US" sz="1200" spc="30">
                <a:effectLst/>
                <a:latin typeface="+mn-ea"/>
              </a:rPr>
              <a:t>拦截器的功能在于其允许开发者在请求发起前或请求完成后进行拦截，从而在这些时候添加一些定制化的逻辑。</a:t>
            </a:r>
            <a:endParaRPr lang="en-US" altLang="zh-CN" sz="1200" spc="30">
              <a:effectLst/>
              <a:latin typeface="+mn-ea"/>
            </a:endParaRPr>
          </a:p>
        </p:txBody>
      </p:sp>
      <p:sp>
        <p:nvSpPr>
          <p:cNvPr id="55" name="文本框 54">
            <a:extLst>
              <a:ext uri="{FF2B5EF4-FFF2-40B4-BE49-F238E27FC236}">
                <a16:creationId xmlns:a16="http://schemas.microsoft.com/office/drawing/2014/main" id="{FC34D3C3-802F-42D1-A09C-57AB97E9BCE8}"/>
              </a:ext>
            </a:extLst>
          </p:cNvPr>
          <p:cNvSpPr txBox="1"/>
          <p:nvPr/>
        </p:nvSpPr>
        <p:spPr>
          <a:xfrm>
            <a:off x="811037" y="5703736"/>
            <a:ext cx="4682050" cy="306174"/>
          </a:xfrm>
          <a:prstGeom prst="rect">
            <a:avLst/>
          </a:prstGeom>
          <a:solidFill>
            <a:schemeClr val="accent1">
              <a:lumMod val="20000"/>
              <a:lumOff val="80000"/>
            </a:schemeClr>
          </a:solidFill>
        </p:spPr>
        <p:txBody>
          <a:bodyPr wrap="square">
            <a:spAutoFit/>
          </a:bodyPr>
          <a:lstStyle/>
          <a:p>
            <a:pPr algn="just" latinLnBrk="1">
              <a:lnSpc>
                <a:spcPct val="150000"/>
              </a:lnSpc>
            </a:pPr>
            <a:r>
              <a:rPr lang="en-US" altLang="zh-CN" sz="1050">
                <a:effectLst/>
                <a:latin typeface="+mn-ea"/>
              </a:rPr>
              <a:t>axios</a:t>
            </a:r>
            <a:r>
              <a:rPr lang="zh-CN" altLang="en-US" sz="1050">
                <a:effectLst/>
                <a:latin typeface="+mn-ea"/>
              </a:rPr>
              <a:t>默认配置 </a:t>
            </a:r>
            <a:r>
              <a:rPr lang="en-US" altLang="zh-CN" sz="1050">
                <a:effectLst/>
                <a:latin typeface="+mn-ea"/>
              </a:rPr>
              <a:t>&lt; defaults</a:t>
            </a:r>
            <a:r>
              <a:rPr lang="zh-CN" altLang="en-US" sz="1050">
                <a:effectLst/>
                <a:latin typeface="+mn-ea"/>
              </a:rPr>
              <a:t>属性配置 </a:t>
            </a:r>
            <a:r>
              <a:rPr lang="en-US" altLang="zh-CN" sz="1050">
                <a:effectLst/>
                <a:latin typeface="+mn-ea"/>
              </a:rPr>
              <a:t>&lt; </a:t>
            </a:r>
            <a:r>
              <a:rPr lang="zh-CN" altLang="en-US" sz="1050">
                <a:effectLst/>
                <a:latin typeface="+mn-ea"/>
              </a:rPr>
              <a:t>请求时的</a:t>
            </a:r>
            <a:r>
              <a:rPr lang="en-US" altLang="zh-CN" sz="1050">
                <a:effectLst/>
                <a:latin typeface="+mn-ea"/>
              </a:rPr>
              <a:t>config</a:t>
            </a:r>
            <a:r>
              <a:rPr lang="zh-CN" altLang="en-US" sz="1050">
                <a:effectLst/>
                <a:latin typeface="+mn-ea"/>
              </a:rPr>
              <a:t>参数配置</a:t>
            </a:r>
            <a:endParaRPr lang="en-US" altLang="zh-CN" sz="1050">
              <a:effectLst/>
              <a:latin typeface="+mn-ea"/>
            </a:endParaRPr>
          </a:p>
        </p:txBody>
      </p:sp>
      <p:graphicFrame>
        <p:nvGraphicFramePr>
          <p:cNvPr id="3" name="表格 2">
            <a:extLst>
              <a:ext uri="{FF2B5EF4-FFF2-40B4-BE49-F238E27FC236}">
                <a16:creationId xmlns:a16="http://schemas.microsoft.com/office/drawing/2014/main" id="{21FB3CF5-D991-4F7C-9364-05ED04BA8642}"/>
              </a:ext>
            </a:extLst>
          </p:cNvPr>
          <p:cNvGraphicFramePr>
            <a:graphicFrameLocks noGrp="1"/>
          </p:cNvGraphicFramePr>
          <p:nvPr>
            <p:extLst>
              <p:ext uri="{D42A27DB-BD31-4B8C-83A1-F6EECF244321}">
                <p14:modId xmlns:p14="http://schemas.microsoft.com/office/powerpoint/2010/main" val="3351702369"/>
              </p:ext>
            </p:extLst>
          </p:nvPr>
        </p:nvGraphicFramePr>
        <p:xfrm>
          <a:off x="6509220" y="1508041"/>
          <a:ext cx="4987452" cy="1764000"/>
        </p:xfrm>
        <a:graphic>
          <a:graphicData uri="http://schemas.openxmlformats.org/drawingml/2006/table">
            <a:tbl>
              <a:tblPr/>
              <a:tblGrid>
                <a:gridCol w="1381762">
                  <a:extLst>
                    <a:ext uri="{9D8B030D-6E8A-4147-A177-3AD203B41FA5}">
                      <a16:colId xmlns:a16="http://schemas.microsoft.com/office/drawing/2014/main" val="3904037959"/>
                    </a:ext>
                  </a:extLst>
                </a:gridCol>
                <a:gridCol w="1943011">
                  <a:extLst>
                    <a:ext uri="{9D8B030D-6E8A-4147-A177-3AD203B41FA5}">
                      <a16:colId xmlns:a16="http://schemas.microsoft.com/office/drawing/2014/main" val="950442922"/>
                    </a:ext>
                  </a:extLst>
                </a:gridCol>
                <a:gridCol w="1662679">
                  <a:extLst>
                    <a:ext uri="{9D8B030D-6E8A-4147-A177-3AD203B41FA5}">
                      <a16:colId xmlns:a16="http://schemas.microsoft.com/office/drawing/2014/main" val="3121629213"/>
                    </a:ext>
                  </a:extLst>
                </a:gridCol>
              </a:tblGrid>
              <a:tr h="252000">
                <a:tc>
                  <a:txBody>
                    <a:bodyPr/>
                    <a:lstStyle/>
                    <a:p>
                      <a:pPr algn="l">
                        <a:lnSpc>
                          <a:spcPts val="1400"/>
                        </a:lnSpc>
                      </a:pPr>
                      <a:r>
                        <a:rPr lang="zh-CN" sz="1000">
                          <a:effectLst/>
                          <a:latin typeface="+mj-ea"/>
                          <a:ea typeface="+mj-ea"/>
                        </a:rPr>
                        <a:t>属</a:t>
                      </a:r>
                      <a:r>
                        <a:rPr lang="en-US" sz="1000">
                          <a:effectLst/>
                          <a:latin typeface="+mj-ea"/>
                          <a:ea typeface="+mj-ea"/>
                        </a:rPr>
                        <a:t>  </a:t>
                      </a:r>
                      <a:r>
                        <a:rPr lang="zh-CN" sz="1000">
                          <a:effectLst/>
                          <a:latin typeface="+mj-ea"/>
                          <a:ea typeface="+mj-ea"/>
                        </a:rPr>
                        <a:t>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a:lnSpc>
                          <a:spcPts val="1400"/>
                        </a:lnSpc>
                      </a:pPr>
                      <a:r>
                        <a:rPr lang="zh-CN" sz="1000">
                          <a:effectLst/>
                          <a:latin typeface="+mj-ea"/>
                          <a:ea typeface="+mj-ea"/>
                        </a:rPr>
                        <a:t>意</a:t>
                      </a:r>
                      <a:r>
                        <a:rPr lang="en-US" sz="1000">
                          <a:effectLst/>
                          <a:latin typeface="+mj-ea"/>
                          <a:ea typeface="+mj-ea"/>
                        </a:rPr>
                        <a:t>  </a:t>
                      </a:r>
                      <a:r>
                        <a:rPr lang="zh-CN" sz="1000">
                          <a:effectLst/>
                          <a:latin typeface="+mj-ea"/>
                          <a:ea typeface="+mj-ea"/>
                        </a:rPr>
                        <a:t>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a:lnSpc>
                          <a:spcPts val="1400"/>
                        </a:lnSpc>
                      </a:pPr>
                      <a:r>
                        <a:rPr lang="zh-CN" sz="1000">
                          <a:effectLst/>
                          <a:latin typeface="+mj-ea"/>
                          <a:ea typeface="+mj-ea"/>
                        </a:rPr>
                        <a:t>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42092609"/>
                  </a:ext>
                </a:extLst>
              </a:tr>
              <a:tr h="252000">
                <a:tc>
                  <a:txBody>
                    <a:bodyPr/>
                    <a:lstStyle/>
                    <a:p>
                      <a:pPr algn="l">
                        <a:lnSpc>
                          <a:spcPts val="1400"/>
                        </a:lnSpc>
                      </a:pPr>
                      <a:r>
                        <a:rPr lang="en-US" sz="1000">
                          <a:effectLst/>
                          <a:latin typeface="+mj-ea"/>
                          <a:ea typeface="+mj-ea"/>
                        </a:rPr>
                        <a:t>data</a:t>
                      </a:r>
                      <a:endParaRPr lang="zh-CN" sz="100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接口服务返回的响应数据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985163"/>
                  </a:ext>
                </a:extLst>
              </a:tr>
              <a:tr h="252000">
                <a:tc>
                  <a:txBody>
                    <a:bodyPr/>
                    <a:lstStyle/>
                    <a:p>
                      <a:pPr algn="l">
                        <a:lnSpc>
                          <a:spcPts val="1400"/>
                        </a:lnSpc>
                      </a:pPr>
                      <a:r>
                        <a:rPr lang="en-US" sz="1000">
                          <a:effectLst/>
                          <a:latin typeface="+mj-ea"/>
                          <a:ea typeface="+mj-ea"/>
                        </a:rPr>
                        <a:t>status</a:t>
                      </a:r>
                      <a:endParaRPr lang="zh-CN" sz="100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接口服务返回的</a:t>
                      </a:r>
                      <a:r>
                        <a:rPr lang="en-US" sz="1000">
                          <a:effectLst/>
                          <a:latin typeface="+mj-ea"/>
                          <a:ea typeface="+mj-ea"/>
                        </a:rPr>
                        <a:t>HTTP</a:t>
                      </a:r>
                      <a:r>
                        <a:rPr lang="zh-CN" sz="1000">
                          <a:effectLst/>
                          <a:latin typeface="+mj-ea"/>
                          <a:ea typeface="+mj-ea"/>
                        </a:rPr>
                        <a:t>状态码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数值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4236953"/>
                  </a:ext>
                </a:extLst>
              </a:tr>
              <a:tr h="252000">
                <a:tc>
                  <a:txBody>
                    <a:bodyPr/>
                    <a:lstStyle/>
                    <a:p>
                      <a:pPr algn="l">
                        <a:lnSpc>
                          <a:spcPts val="1400"/>
                        </a:lnSpc>
                      </a:pPr>
                      <a:r>
                        <a:rPr lang="en-US" sz="1000">
                          <a:effectLst/>
                          <a:latin typeface="+mj-ea"/>
                          <a:ea typeface="+mj-ea"/>
                        </a:rPr>
                        <a:t>statusText</a:t>
                      </a:r>
                      <a:endParaRPr lang="zh-CN" sz="100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接口服务返回的</a:t>
                      </a:r>
                      <a:r>
                        <a:rPr lang="en-US" sz="1000">
                          <a:effectLst/>
                          <a:latin typeface="+mj-ea"/>
                          <a:ea typeface="+mj-ea"/>
                        </a:rPr>
                        <a:t>HTTP</a:t>
                      </a:r>
                      <a:r>
                        <a:rPr lang="zh-CN" sz="1000">
                          <a:effectLst/>
                          <a:latin typeface="+mj-ea"/>
                          <a:ea typeface="+mj-ea"/>
                        </a:rPr>
                        <a:t>状态信息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字符串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336673"/>
                  </a:ext>
                </a:extLst>
              </a:tr>
              <a:tr h="252000">
                <a:tc>
                  <a:txBody>
                    <a:bodyPr/>
                    <a:lstStyle/>
                    <a:p>
                      <a:pPr algn="l">
                        <a:lnSpc>
                          <a:spcPts val="1400"/>
                        </a:lnSpc>
                      </a:pPr>
                      <a:r>
                        <a:rPr lang="en-US" sz="1000">
                          <a:effectLst/>
                          <a:latin typeface="+mj-ea"/>
                          <a:ea typeface="+mj-ea"/>
                        </a:rPr>
                        <a:t>headers</a:t>
                      </a:r>
                      <a:endParaRPr lang="zh-CN" sz="100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响应头数据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576726"/>
                  </a:ext>
                </a:extLst>
              </a:tr>
              <a:tr h="252000">
                <a:tc>
                  <a:txBody>
                    <a:bodyPr/>
                    <a:lstStyle/>
                    <a:p>
                      <a:pPr algn="l">
                        <a:lnSpc>
                          <a:spcPts val="1400"/>
                        </a:lnSpc>
                      </a:pPr>
                      <a:r>
                        <a:rPr lang="en-US" sz="1000">
                          <a:effectLst/>
                          <a:latin typeface="+mj-ea"/>
                          <a:ea typeface="+mj-ea"/>
                        </a:rPr>
                        <a:t>config</a:t>
                      </a:r>
                      <a:endParaRPr lang="zh-CN" sz="100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en-US" sz="1000">
                          <a:effectLst/>
                          <a:latin typeface="+mj-ea"/>
                          <a:ea typeface="+mj-ea"/>
                        </a:rPr>
                        <a:t>axios</a:t>
                      </a:r>
                      <a:r>
                        <a:rPr lang="zh-CN" sz="1000">
                          <a:effectLst/>
                          <a:latin typeface="+mj-ea"/>
                          <a:ea typeface="+mj-ea"/>
                        </a:rPr>
                        <a:t>设置的请求配置信息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906294"/>
                  </a:ext>
                </a:extLst>
              </a:tr>
              <a:tr h="252000">
                <a:tc>
                  <a:txBody>
                    <a:bodyPr/>
                    <a:lstStyle/>
                    <a:p>
                      <a:pPr algn="l">
                        <a:lnSpc>
                          <a:spcPts val="1400"/>
                        </a:lnSpc>
                      </a:pPr>
                      <a:r>
                        <a:rPr lang="en-US" sz="1000">
                          <a:effectLst/>
                          <a:latin typeface="+mj-ea"/>
                          <a:ea typeface="+mj-ea"/>
                        </a:rPr>
                        <a:t>request</a:t>
                      </a:r>
                      <a:endParaRPr lang="zh-CN" sz="1000">
                        <a:effectLst/>
                        <a:latin typeface="+mj-ea"/>
                        <a:ea typeface="+mj-ea"/>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请求实例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400"/>
                        </a:lnSpc>
                      </a:pPr>
                      <a:r>
                        <a:rPr lang="zh-CN" sz="1000">
                          <a:effectLst/>
                          <a:latin typeface="+mj-ea"/>
                          <a:ea typeface="+mj-ea"/>
                        </a:rPr>
                        <a:t>对象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955712"/>
                  </a:ext>
                </a:extLst>
              </a:tr>
            </a:tbl>
          </a:graphicData>
        </a:graphic>
      </p:graphicFrame>
      <p:grpSp>
        <p:nvGrpSpPr>
          <p:cNvPr id="57" name="组合 56">
            <a:extLst>
              <a:ext uri="{FF2B5EF4-FFF2-40B4-BE49-F238E27FC236}">
                <a16:creationId xmlns:a16="http://schemas.microsoft.com/office/drawing/2014/main" id="{12B7E100-A922-4E18-B271-D44963E171A0}"/>
              </a:ext>
            </a:extLst>
          </p:cNvPr>
          <p:cNvGrpSpPr/>
          <p:nvPr/>
        </p:nvGrpSpPr>
        <p:grpSpPr>
          <a:xfrm>
            <a:off x="6509221" y="3347324"/>
            <a:ext cx="3735873" cy="311745"/>
            <a:chOff x="873760" y="1221555"/>
            <a:chExt cx="3735873" cy="311745"/>
          </a:xfrm>
        </p:grpSpPr>
        <p:sp>
          <p:nvSpPr>
            <p:cNvPr id="58" name="Shape 288">
              <a:extLst>
                <a:ext uri="{FF2B5EF4-FFF2-40B4-BE49-F238E27FC236}">
                  <a16:creationId xmlns:a16="http://schemas.microsoft.com/office/drawing/2014/main" id="{36F2E26F-8F95-4ED7-8D22-67BDAF69AAA4}"/>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拦截器的使用</a:t>
              </a:r>
              <a:endParaRPr lang="zh-CN" altLang="zh-CN" sz="1600" b="1"/>
            </a:p>
          </p:txBody>
        </p:sp>
        <p:grpSp>
          <p:nvGrpSpPr>
            <p:cNvPr id="64" name="组合 63">
              <a:extLst>
                <a:ext uri="{FF2B5EF4-FFF2-40B4-BE49-F238E27FC236}">
                  <a16:creationId xmlns:a16="http://schemas.microsoft.com/office/drawing/2014/main" id="{B36BA6A0-C089-404C-A321-7D54B1BAD2A4}"/>
                </a:ext>
              </a:extLst>
            </p:cNvPr>
            <p:cNvGrpSpPr/>
            <p:nvPr/>
          </p:nvGrpSpPr>
          <p:grpSpPr>
            <a:xfrm>
              <a:off x="873760" y="1373363"/>
              <a:ext cx="480060" cy="71628"/>
              <a:chOff x="3108960" y="2084832"/>
              <a:chExt cx="480060" cy="71628"/>
            </a:xfrm>
          </p:grpSpPr>
          <p:cxnSp>
            <p:nvCxnSpPr>
              <p:cNvPr id="66" name="直接连接符 65">
                <a:extLst>
                  <a:ext uri="{FF2B5EF4-FFF2-40B4-BE49-F238E27FC236}">
                    <a16:creationId xmlns:a16="http://schemas.microsoft.com/office/drawing/2014/main" id="{39D290EF-C602-4EC0-8BBC-12C7E261F73E}"/>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BE3D0AF-8EA4-44DB-AFA9-AD398C9622C7}"/>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8532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D63CF2B-9A22-47BA-9767-FB27ADD74E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81" y="6205681"/>
            <a:ext cx="1047457" cy="234123"/>
          </a:xfrm>
          <a:prstGeom prst="rect">
            <a:avLst/>
          </a:prstGeom>
        </p:spPr>
      </p:pic>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a:xfrm>
            <a:off x="695324" y="76200"/>
            <a:ext cx="8042275" cy="937991"/>
          </a:xfrm>
        </p:spPr>
        <p:txBody>
          <a:bodyPr/>
          <a:lstStyle/>
          <a:p>
            <a:r>
              <a:rPr lang="en-US" altLang="zh-CN"/>
              <a:t>03 </a:t>
            </a:r>
            <a:r>
              <a:rPr lang="zh-CN" altLang="en-US"/>
              <a:t>范例：实现一个天气预报应用</a:t>
            </a:r>
            <a:endParaRPr lang="zh-CN" altLang="zh-CN" dirty="0"/>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grpSp>
        <p:nvGrpSpPr>
          <p:cNvPr id="17" name="组合 16">
            <a:extLst>
              <a:ext uri="{FF2B5EF4-FFF2-40B4-BE49-F238E27FC236}">
                <a16:creationId xmlns:a16="http://schemas.microsoft.com/office/drawing/2014/main" id="{A28C2A5C-CAC0-44CE-8D82-B39024675199}"/>
              </a:ext>
            </a:extLst>
          </p:cNvPr>
          <p:cNvGrpSpPr/>
          <p:nvPr/>
        </p:nvGrpSpPr>
        <p:grpSpPr>
          <a:xfrm>
            <a:off x="811037" y="1071189"/>
            <a:ext cx="3735873" cy="311745"/>
            <a:chOff x="873760" y="1221555"/>
            <a:chExt cx="3735873" cy="311745"/>
          </a:xfrm>
        </p:grpSpPr>
        <p:sp>
          <p:nvSpPr>
            <p:cNvPr id="18" name="Shape 288">
              <a:extLst>
                <a:ext uri="{FF2B5EF4-FFF2-40B4-BE49-F238E27FC236}">
                  <a16:creationId xmlns:a16="http://schemas.microsoft.com/office/drawing/2014/main" id="{6087AFA1-3C9B-481A-A60C-133BB25384AF}"/>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搭建页面框架</a:t>
              </a:r>
              <a:endParaRPr lang="zh-CN" altLang="zh-CN" sz="1600" b="1"/>
            </a:p>
          </p:txBody>
        </p:sp>
        <p:grpSp>
          <p:nvGrpSpPr>
            <p:cNvPr id="20" name="组合 19">
              <a:extLst>
                <a:ext uri="{FF2B5EF4-FFF2-40B4-BE49-F238E27FC236}">
                  <a16:creationId xmlns:a16="http://schemas.microsoft.com/office/drawing/2014/main" id="{16B3C679-98D1-49C6-9B47-8BDBCC114BE5}"/>
                </a:ext>
              </a:extLst>
            </p:cNvPr>
            <p:cNvGrpSpPr/>
            <p:nvPr/>
          </p:nvGrpSpPr>
          <p:grpSpPr>
            <a:xfrm>
              <a:off x="873760" y="1373363"/>
              <a:ext cx="480060" cy="71628"/>
              <a:chOff x="3108960" y="2084832"/>
              <a:chExt cx="480060" cy="71628"/>
            </a:xfrm>
          </p:grpSpPr>
          <p:cxnSp>
            <p:nvCxnSpPr>
              <p:cNvPr id="21" name="直接连接符 20">
                <a:extLst>
                  <a:ext uri="{FF2B5EF4-FFF2-40B4-BE49-F238E27FC236}">
                    <a16:creationId xmlns:a16="http://schemas.microsoft.com/office/drawing/2014/main" id="{187925F2-1C94-4908-B2B3-87E2C36F69A8}"/>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35C4095-2FD4-4E4E-9E69-C1F925E45759}"/>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6" name="文本框 25">
            <a:extLst>
              <a:ext uri="{FF2B5EF4-FFF2-40B4-BE49-F238E27FC236}">
                <a16:creationId xmlns:a16="http://schemas.microsoft.com/office/drawing/2014/main" id="{7B5B3EAD-C8E5-4712-AB20-92708B83FBA4}"/>
              </a:ext>
            </a:extLst>
          </p:cNvPr>
          <p:cNvSpPr txBox="1"/>
          <p:nvPr/>
        </p:nvSpPr>
        <p:spPr>
          <a:xfrm>
            <a:off x="6090512" y="1356521"/>
            <a:ext cx="5365609" cy="613694"/>
          </a:xfrm>
          <a:prstGeom prst="rect">
            <a:avLst/>
          </a:prstGeom>
          <a:noFill/>
        </p:spPr>
        <p:txBody>
          <a:bodyPr wrap="square">
            <a:spAutoFit/>
          </a:bodyPr>
          <a:lstStyle/>
          <a:p>
            <a:pPr algn="just">
              <a:lnSpc>
                <a:spcPct val="150000"/>
              </a:lnSpc>
            </a:pPr>
            <a:r>
              <a:rPr lang="zh-CN" altLang="en-US" sz="1200">
                <a:effectLst/>
                <a:latin typeface="+mn-ea"/>
              </a:rPr>
              <a:t>天气预报组件的</a:t>
            </a:r>
            <a:r>
              <a:rPr lang="en-US" altLang="zh-CN" sz="1200">
                <a:effectLst/>
                <a:latin typeface="+mn-ea"/>
              </a:rPr>
              <a:t>JavaScript</a:t>
            </a:r>
            <a:r>
              <a:rPr lang="zh-CN" altLang="en-US" sz="1200">
                <a:effectLst/>
                <a:latin typeface="+mn-ea"/>
              </a:rPr>
              <a:t>逻辑代码非常简单，我们只需要监听用户输入的城市名，进行接口请求，当接口数据返回后，用其来动态地渲染页面即可。</a:t>
            </a:r>
          </a:p>
        </p:txBody>
      </p:sp>
      <p:grpSp>
        <p:nvGrpSpPr>
          <p:cNvPr id="27" name="组合 26">
            <a:extLst>
              <a:ext uri="{FF2B5EF4-FFF2-40B4-BE49-F238E27FC236}">
                <a16:creationId xmlns:a16="http://schemas.microsoft.com/office/drawing/2014/main" id="{1823E8F2-3F53-4A4C-882E-D02869CF760F}"/>
              </a:ext>
            </a:extLst>
          </p:cNvPr>
          <p:cNvGrpSpPr/>
          <p:nvPr/>
        </p:nvGrpSpPr>
        <p:grpSpPr>
          <a:xfrm>
            <a:off x="6113470" y="1071189"/>
            <a:ext cx="3735873" cy="311745"/>
            <a:chOff x="873760" y="1221555"/>
            <a:chExt cx="3735873" cy="311745"/>
          </a:xfrm>
        </p:grpSpPr>
        <p:sp>
          <p:nvSpPr>
            <p:cNvPr id="28" name="Shape 288">
              <a:extLst>
                <a:ext uri="{FF2B5EF4-FFF2-40B4-BE49-F238E27FC236}">
                  <a16:creationId xmlns:a16="http://schemas.microsoft.com/office/drawing/2014/main" id="{35985316-62CB-4983-A5BE-CC106517A639}"/>
                </a:ext>
              </a:extLst>
            </p:cNvPr>
            <p:cNvSpPr txBox="1">
              <a:spLocks/>
            </p:cNvSpPr>
            <p:nvPr/>
          </p:nvSpPr>
          <p:spPr>
            <a:xfrm>
              <a:off x="1449324" y="1221555"/>
              <a:ext cx="3160309" cy="311745"/>
            </a:xfrm>
            <a:prstGeom prst="rect">
              <a:avLst/>
            </a:prstGeom>
            <a:noFill/>
            <a:ln>
              <a:noFill/>
            </a:ln>
          </p:spPr>
          <p:txBody>
            <a:bodyPr wrap="none" lIns="91440" tIns="45720" rIns="91440" bIns="45720" anchor="ctr" anchorCtr="0">
              <a:normAutofit fontScale="92500" lnSpcReduction="10000"/>
            </a:bodyPr>
            <a:lstStyle/>
            <a:p>
              <a:r>
                <a:rPr lang="zh-CN" altLang="en-US" sz="1600" b="1"/>
                <a:t>实现天气预报应用的核心逻辑</a:t>
              </a:r>
              <a:endParaRPr lang="zh-CN" altLang="zh-CN" sz="1600" b="1"/>
            </a:p>
          </p:txBody>
        </p:sp>
        <p:grpSp>
          <p:nvGrpSpPr>
            <p:cNvPr id="29" name="组合 28">
              <a:extLst>
                <a:ext uri="{FF2B5EF4-FFF2-40B4-BE49-F238E27FC236}">
                  <a16:creationId xmlns:a16="http://schemas.microsoft.com/office/drawing/2014/main" id="{DDFC5D25-0F30-4A30-929E-D7F5C34B5662}"/>
                </a:ext>
              </a:extLst>
            </p:cNvPr>
            <p:cNvGrpSpPr/>
            <p:nvPr/>
          </p:nvGrpSpPr>
          <p:grpSpPr>
            <a:xfrm>
              <a:off x="873760" y="1373363"/>
              <a:ext cx="480060" cy="71628"/>
              <a:chOff x="3108960" y="2084832"/>
              <a:chExt cx="480060" cy="71628"/>
            </a:xfrm>
          </p:grpSpPr>
          <p:cxnSp>
            <p:nvCxnSpPr>
              <p:cNvPr id="30" name="直接连接符 29">
                <a:extLst>
                  <a:ext uri="{FF2B5EF4-FFF2-40B4-BE49-F238E27FC236}">
                    <a16:creationId xmlns:a16="http://schemas.microsoft.com/office/drawing/2014/main" id="{0F28115D-80F1-44D9-B202-69D28566A135}"/>
                  </a:ext>
                </a:extLst>
              </p:cNvPr>
              <p:cNvCxnSpPr/>
              <p:nvPr/>
            </p:nvCxnSpPr>
            <p:spPr>
              <a:xfrm>
                <a:off x="3345180" y="2084832"/>
                <a:ext cx="243840" cy="0"/>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EBF6B45-0F82-4C3E-8F45-5E9C75C2933D}"/>
                  </a:ext>
                </a:extLst>
              </p:cNvPr>
              <p:cNvCxnSpPr/>
              <p:nvPr/>
            </p:nvCxnSpPr>
            <p:spPr>
              <a:xfrm>
                <a:off x="3108960" y="2156460"/>
                <a:ext cx="48006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4" name="文本框 33">
            <a:extLst>
              <a:ext uri="{FF2B5EF4-FFF2-40B4-BE49-F238E27FC236}">
                <a16:creationId xmlns:a16="http://schemas.microsoft.com/office/drawing/2014/main" id="{E43D9128-FD55-4B7A-88A1-5E8A1140F605}"/>
              </a:ext>
            </a:extLst>
          </p:cNvPr>
          <p:cNvSpPr txBox="1"/>
          <p:nvPr/>
        </p:nvSpPr>
        <p:spPr>
          <a:xfrm>
            <a:off x="818657" y="1469982"/>
            <a:ext cx="4753566" cy="4565609"/>
          </a:xfrm>
          <a:prstGeom prst="rect">
            <a:avLst/>
          </a:prstGeom>
          <a:solidFill>
            <a:schemeClr val="accent1">
              <a:lumMod val="20000"/>
              <a:lumOff val="80000"/>
            </a:schemeClr>
          </a:solidFill>
        </p:spPr>
        <p:txBody>
          <a:bodyPr wrap="square">
            <a:spAutoFit/>
          </a:bodyPr>
          <a:lstStyle/>
          <a:p>
            <a:pPr algn="just">
              <a:lnSpc>
                <a:spcPct val="120000"/>
              </a:lnSpc>
            </a:pPr>
            <a:r>
              <a:rPr lang="fr-FR" altLang="zh-CN" sz="900" spc="-60">
                <a:effectLst/>
                <a:latin typeface="+mn-ea"/>
              </a:rPr>
              <a:t>&lt;style&gt;</a:t>
            </a:r>
          </a:p>
          <a:p>
            <a:pPr algn="just">
              <a:lnSpc>
                <a:spcPct val="120000"/>
              </a:lnSpc>
            </a:pPr>
            <a:r>
              <a:rPr lang="fr-FR" altLang="zh-CN" sz="900" spc="-60">
                <a:effectLst/>
                <a:latin typeface="+mn-ea"/>
              </a:rPr>
              <a:t>.container {</a:t>
            </a:r>
          </a:p>
          <a:p>
            <a:pPr algn="just">
              <a:lnSpc>
                <a:spcPct val="120000"/>
              </a:lnSpc>
            </a:pPr>
            <a:r>
              <a:rPr lang="fr-FR" altLang="zh-CN" sz="900" spc="-60">
                <a:effectLst/>
                <a:latin typeface="+mn-ea"/>
              </a:rPr>
              <a:t>    background: linear-gradient(rgb(13, 104, 188), rgb(54, 131, 195));</a:t>
            </a:r>
          </a:p>
          <a:p>
            <a:pPr algn="just">
              <a:lnSpc>
                <a:spcPct val="120000"/>
              </a:lnSpc>
            </a:pPr>
            <a:r>
              <a:rPr lang="fr-FR" altLang="zh-CN" sz="900" spc="-60">
                <a:effectLst/>
                <a:latin typeface="+mn-ea"/>
              </a:rPr>
              <a:t>}</a:t>
            </a:r>
          </a:p>
          <a:p>
            <a:pPr algn="just">
              <a:lnSpc>
                <a:spcPct val="120000"/>
              </a:lnSpc>
            </a:pPr>
            <a:r>
              <a:rPr lang="fr-FR" altLang="zh-CN" sz="900" spc="-60">
                <a:effectLst/>
                <a:latin typeface="+mn-ea"/>
              </a:rPr>
              <a:t>.input {</a:t>
            </a:r>
          </a:p>
          <a:p>
            <a:pPr algn="just">
              <a:lnSpc>
                <a:spcPct val="120000"/>
              </a:lnSpc>
            </a:pPr>
            <a:r>
              <a:rPr lang="fr-FR" altLang="zh-CN" sz="900" spc="-60">
                <a:effectLst/>
                <a:latin typeface="+mn-ea"/>
              </a:rPr>
              <a:t>    width: 300px;</a:t>
            </a:r>
          </a:p>
          <a:p>
            <a:pPr algn="just">
              <a:lnSpc>
                <a:spcPct val="120000"/>
              </a:lnSpc>
            </a:pPr>
            <a:r>
              <a:rPr lang="fr-FR" altLang="zh-CN" sz="900" spc="-60">
                <a:effectLst/>
                <a:latin typeface="+mn-ea"/>
              </a:rPr>
              <a:t>    margin-top: 20px;</a:t>
            </a:r>
          </a:p>
          <a:p>
            <a:pPr algn="just">
              <a:lnSpc>
                <a:spcPct val="120000"/>
              </a:lnSpc>
            </a:pPr>
            <a:r>
              <a:rPr lang="fr-FR" altLang="zh-CN" sz="900" spc="-60">
                <a:effectLst/>
                <a:latin typeface="+mn-ea"/>
              </a:rPr>
              <a:t>}</a:t>
            </a:r>
          </a:p>
          <a:p>
            <a:pPr algn="just">
              <a:lnSpc>
                <a:spcPct val="120000"/>
              </a:lnSpc>
            </a:pPr>
            <a:r>
              <a:rPr lang="fr-FR" altLang="zh-CN" sz="900" spc="-60">
                <a:effectLst/>
                <a:latin typeface="+mn-ea"/>
              </a:rPr>
              <a:t>.today {</a:t>
            </a:r>
          </a:p>
          <a:p>
            <a:pPr algn="just">
              <a:lnSpc>
                <a:spcPct val="120000"/>
              </a:lnSpc>
            </a:pPr>
            <a:r>
              <a:rPr lang="fr-FR" altLang="zh-CN" sz="900" spc="-60">
                <a:effectLst/>
                <a:latin typeface="+mn-ea"/>
              </a:rPr>
              <a:t>    font-size: 20px;</a:t>
            </a:r>
          </a:p>
          <a:p>
            <a:pPr algn="just">
              <a:lnSpc>
                <a:spcPct val="120000"/>
              </a:lnSpc>
            </a:pPr>
            <a:r>
              <a:rPr lang="fr-FR" altLang="zh-CN" sz="900" spc="-60">
                <a:effectLst/>
                <a:latin typeface="+mn-ea"/>
              </a:rPr>
              <a:t>    color: white;</a:t>
            </a:r>
          </a:p>
          <a:p>
            <a:pPr algn="just">
              <a:lnSpc>
                <a:spcPct val="120000"/>
              </a:lnSpc>
            </a:pPr>
            <a:r>
              <a:rPr lang="fr-FR" altLang="zh-CN" sz="900" spc="-60">
                <a:effectLst/>
                <a:latin typeface="+mn-ea"/>
              </a:rPr>
              <a:t>}</a:t>
            </a:r>
          </a:p>
          <a:p>
            <a:pPr algn="just">
              <a:lnSpc>
                <a:spcPct val="120000"/>
              </a:lnSpc>
            </a:pPr>
            <a:r>
              <a:rPr lang="fr-FR" altLang="zh-CN" sz="900" spc="-60">
                <a:effectLst/>
                <a:latin typeface="+mn-ea"/>
              </a:rPr>
              <a:t>.temp {</a:t>
            </a:r>
          </a:p>
          <a:p>
            <a:pPr algn="just">
              <a:lnSpc>
                <a:spcPct val="120000"/>
              </a:lnSpc>
            </a:pPr>
            <a:r>
              <a:rPr lang="fr-FR" altLang="zh-CN" sz="900" spc="-60">
                <a:effectLst/>
                <a:latin typeface="+mn-ea"/>
              </a:rPr>
              <a:t>    font-size: 79px;</a:t>
            </a:r>
          </a:p>
          <a:p>
            <a:pPr algn="just">
              <a:lnSpc>
                <a:spcPct val="120000"/>
              </a:lnSpc>
            </a:pPr>
            <a:r>
              <a:rPr lang="fr-FR" altLang="zh-CN" sz="900" spc="-60">
                <a:effectLst/>
                <a:latin typeface="+mn-ea"/>
              </a:rPr>
              <a:t>    color: white;</a:t>
            </a:r>
          </a:p>
          <a:p>
            <a:pPr algn="just">
              <a:lnSpc>
                <a:spcPct val="120000"/>
              </a:lnSpc>
            </a:pPr>
            <a:r>
              <a:rPr lang="fr-FR" altLang="zh-CN" sz="900" spc="-60">
                <a:effectLst/>
                <a:latin typeface="+mn-ea"/>
              </a:rPr>
              <a:t>}</a:t>
            </a:r>
          </a:p>
          <a:p>
            <a:pPr algn="just">
              <a:lnSpc>
                <a:spcPct val="120000"/>
              </a:lnSpc>
            </a:pPr>
            <a:r>
              <a:rPr lang="fr-FR" altLang="zh-CN" sz="900" spc="-60">
                <a:effectLst/>
                <a:latin typeface="+mn-ea"/>
              </a:rPr>
              <a:t>.realInfo {</a:t>
            </a:r>
          </a:p>
          <a:p>
            <a:pPr algn="just">
              <a:lnSpc>
                <a:spcPct val="120000"/>
              </a:lnSpc>
            </a:pPr>
            <a:r>
              <a:rPr lang="fr-FR" altLang="zh-CN" sz="900" spc="-60">
                <a:effectLst/>
                <a:latin typeface="+mn-ea"/>
              </a:rPr>
              <a:t>    color: white;</a:t>
            </a:r>
          </a:p>
          <a:p>
            <a:pPr algn="just">
              <a:lnSpc>
                <a:spcPct val="120000"/>
              </a:lnSpc>
            </a:pPr>
            <a:r>
              <a:rPr lang="fr-FR" altLang="zh-CN" sz="900" spc="-60">
                <a:effectLst/>
                <a:latin typeface="+mn-ea"/>
              </a:rPr>
              <a:t>}</a:t>
            </a:r>
          </a:p>
          <a:p>
            <a:pPr algn="just">
              <a:lnSpc>
                <a:spcPct val="120000"/>
              </a:lnSpc>
            </a:pPr>
            <a:r>
              <a:rPr lang="fr-FR" altLang="zh-CN" sz="900" spc="-60">
                <a:effectLst/>
                <a:latin typeface="+mn-ea"/>
              </a:rPr>
              <a:t>.future {</a:t>
            </a:r>
          </a:p>
          <a:p>
            <a:pPr algn="just">
              <a:lnSpc>
                <a:spcPct val="120000"/>
              </a:lnSpc>
            </a:pPr>
            <a:r>
              <a:rPr lang="fr-FR" altLang="zh-CN" sz="900" spc="-60">
                <a:effectLst/>
                <a:latin typeface="+mn-ea"/>
              </a:rPr>
              <a:t>    margin-top: 40px;</a:t>
            </a:r>
          </a:p>
          <a:p>
            <a:pPr algn="just">
              <a:lnSpc>
                <a:spcPct val="120000"/>
              </a:lnSpc>
            </a:pPr>
            <a:r>
              <a:rPr lang="fr-FR" altLang="zh-CN" sz="900" spc="-60">
                <a:effectLst/>
                <a:latin typeface="+mn-ea"/>
              </a:rPr>
              <a:t>}</a:t>
            </a:r>
          </a:p>
          <a:p>
            <a:pPr algn="just">
              <a:lnSpc>
                <a:spcPct val="120000"/>
              </a:lnSpc>
            </a:pPr>
            <a:r>
              <a:rPr lang="fr-FR" altLang="zh-CN" sz="900" spc="-60">
                <a:effectLst/>
                <a:latin typeface="+mn-ea"/>
              </a:rPr>
              <a:t>.header {</a:t>
            </a:r>
          </a:p>
          <a:p>
            <a:pPr algn="just">
              <a:lnSpc>
                <a:spcPct val="120000"/>
              </a:lnSpc>
            </a:pPr>
            <a:r>
              <a:rPr lang="fr-FR" altLang="zh-CN" sz="900" spc="-60">
                <a:effectLst/>
                <a:latin typeface="+mn-ea"/>
              </a:rPr>
              <a:t>    color: white;</a:t>
            </a:r>
          </a:p>
          <a:p>
            <a:pPr algn="just">
              <a:lnSpc>
                <a:spcPct val="120000"/>
              </a:lnSpc>
            </a:pPr>
            <a:r>
              <a:rPr lang="fr-FR" altLang="zh-CN" sz="900" spc="-60">
                <a:effectLst/>
                <a:latin typeface="+mn-ea"/>
              </a:rPr>
              <a:t>    font-size: 27px;</a:t>
            </a:r>
          </a:p>
          <a:p>
            <a:pPr algn="just">
              <a:lnSpc>
                <a:spcPct val="120000"/>
              </a:lnSpc>
            </a:pPr>
            <a:r>
              <a:rPr lang="fr-FR" altLang="zh-CN" sz="900" spc="-60">
                <a:effectLst/>
                <a:latin typeface="+mn-ea"/>
              </a:rPr>
              <a:t>}</a:t>
            </a:r>
          </a:p>
          <a:p>
            <a:pPr algn="just">
              <a:lnSpc>
                <a:spcPct val="120000"/>
              </a:lnSpc>
            </a:pPr>
            <a:r>
              <a:rPr lang="fr-FR" altLang="zh-CN" sz="900" spc="-60">
                <a:effectLst/>
                <a:latin typeface="+mn-ea"/>
              </a:rPr>
              <a:t>&lt;/style&gt;</a:t>
            </a:r>
          </a:p>
        </p:txBody>
      </p:sp>
      <p:pic>
        <p:nvPicPr>
          <p:cNvPr id="3075" name="图片 6" descr="说明: WechatIMG17494">
            <a:extLst>
              <a:ext uri="{FF2B5EF4-FFF2-40B4-BE49-F238E27FC236}">
                <a16:creationId xmlns:a16="http://schemas.microsoft.com/office/drawing/2014/main" id="{79187098-782D-47E6-ADF2-389BD115C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025" y="2065985"/>
            <a:ext cx="5299096" cy="396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89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71574" y="2877031"/>
            <a:ext cx="10801350" cy="655784"/>
          </a:xfrm>
        </p:spPr>
        <p:txBody>
          <a:bodyPr>
            <a:normAutofit/>
          </a:bodyPr>
          <a:lstStyle/>
          <a:p>
            <a:r>
              <a:rPr lang="zh-CN" altLang="en-US" spc="600" dirty="0"/>
              <a:t>感谢观看</a:t>
            </a:r>
          </a:p>
        </p:txBody>
      </p:sp>
    </p:spTree>
    <p:extLst>
      <p:ext uri="{BB962C8B-B14F-4D97-AF65-F5344CB8AC3E}">
        <p14:creationId xmlns:p14="http://schemas.microsoft.com/office/powerpoint/2010/main" val="3955037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062e4ce1-918b-43c6-a99f-b04e3fc77890"/>
</p:tagLst>
</file>

<file path=ppt/theme/theme1.xml><?xml version="1.0" encoding="utf-8"?>
<a:theme xmlns:a="http://schemas.openxmlformats.org/drawingml/2006/main" name="毕业主题9">
  <a:themeElements>
    <a:clrScheme name="自定义 12">
      <a:dk1>
        <a:sysClr val="windowText" lastClr="000000"/>
      </a:dk1>
      <a:lt1>
        <a:sysClr val="window" lastClr="FFFFFF"/>
      </a:lt1>
      <a:dk2>
        <a:srgbClr val="373545"/>
      </a:dk2>
      <a:lt2>
        <a:srgbClr val="DCD8DC"/>
      </a:lt2>
      <a:accent1>
        <a:srgbClr val="5D739A"/>
      </a:accent1>
      <a:accent2>
        <a:srgbClr val="6997AF"/>
      </a:accent2>
      <a:accent3>
        <a:srgbClr val="84ACB6"/>
      </a:accent3>
      <a:accent4>
        <a:srgbClr val="AD84C6"/>
      </a:accent4>
      <a:accent5>
        <a:srgbClr val="8784C7"/>
      </a:accent5>
      <a:accent6>
        <a:srgbClr val="6F8183"/>
      </a:accent6>
      <a:hlink>
        <a:srgbClr val="69A020"/>
      </a:hlink>
      <a:folHlink>
        <a:srgbClr val="8C8C8C"/>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9" id="{DE665F46-0DFD-4A5A-8CF9-774E4FF7D1A1}" vid="{6FAF5EAA-EB7F-4CED-9532-50A0B0E03624}"/>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6564</TotalTime>
  <Words>782</Words>
  <Application>Microsoft Office PowerPoint</Application>
  <PresentationFormat>宽屏</PresentationFormat>
  <Paragraphs>122</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6</vt:i4>
      </vt:variant>
    </vt:vector>
  </HeadingPairs>
  <TitlesOfParts>
    <vt:vector size="13" baseType="lpstr">
      <vt:lpstr>微软雅黑</vt:lpstr>
      <vt:lpstr>Arial</vt:lpstr>
      <vt:lpstr>Calibri</vt:lpstr>
      <vt:lpstr>Impact</vt:lpstr>
      <vt:lpstr>Segoe UI Light</vt:lpstr>
      <vt:lpstr>毕业主题9</vt:lpstr>
      <vt:lpstr>OfficePLUS</vt:lpstr>
      <vt:lpstr>循序渐进Vue.js 3前端开发实战</vt:lpstr>
      <vt:lpstr>PowerPoint 演示文稿</vt:lpstr>
      <vt:lpstr>01 使用vue-axios请求天气数据</vt:lpstr>
      <vt:lpstr>02 vue-axios实用功能介绍</vt:lpstr>
      <vt:lpstr>03 范例：实现一个天气预报应用</vt:lpstr>
      <vt:lpstr>感谢观看</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Wu Jessie</cp:lastModifiedBy>
  <cp:revision>786</cp:revision>
  <cp:lastPrinted>2017-08-20T16:00:00Z</cp:lastPrinted>
  <dcterms:created xsi:type="dcterms:W3CDTF">2017-08-20T16:00:00Z</dcterms:created>
  <dcterms:modified xsi:type="dcterms:W3CDTF">2021-11-22T08:07:03Z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062e4ce1-918b-43c6-a99f-b04e3fc77890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2018-11-06T07:53:05.9063508Z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