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13"/>
  </p:notesMasterIdLst>
  <p:sldIdLst>
    <p:sldId id="263" r:id="rId3"/>
    <p:sldId id="276" r:id="rId4"/>
    <p:sldId id="319" r:id="rId5"/>
    <p:sldId id="320" r:id="rId6"/>
    <p:sldId id="323" r:id="rId7"/>
    <p:sldId id="324" r:id="rId8"/>
    <p:sldId id="325" r:id="rId9"/>
    <p:sldId id="326" r:id="rId10"/>
    <p:sldId id="327" r:id="rId11"/>
    <p:sldId id="261"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EE8"/>
    <a:srgbClr val="000000"/>
    <a:srgbClr val="B3BED1"/>
    <a:srgbClr val="5D739A"/>
    <a:srgbClr val="BDC7D7"/>
    <a:srgbClr val="42516E"/>
    <a:srgbClr val="E6EEF0"/>
    <a:srgbClr val="516485"/>
    <a:srgbClr val="F0F1F4"/>
    <a:srgbClr val="C0C3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92" autoAdjust="0"/>
    <p:restoredTop sz="95209" autoAdjust="0"/>
  </p:normalViewPr>
  <p:slideViewPr>
    <p:cSldViewPr snapToGrid="0">
      <p:cViewPr varScale="1">
        <p:scale>
          <a:sx n="74" d="100"/>
          <a:sy n="74" d="100"/>
        </p:scale>
        <p:origin x="72" y="294"/>
      </p:cViewPr>
      <p:guideLst>
        <p:guide orient="horz" pos="2160"/>
        <p:guide pos="3840"/>
      </p:guideLst>
    </p:cSldViewPr>
  </p:slideViewPr>
  <p:notesTextViewPr>
    <p:cViewPr>
      <p:scale>
        <a:sx n="1" d="1"/>
        <a:sy n="1" d="1"/>
      </p:scale>
      <p:origin x="0" y="0"/>
    </p:cViewPr>
  </p:notesTextViewPr>
  <p:sorterViewPr>
    <p:cViewPr>
      <p:scale>
        <a:sx n="75" d="100"/>
        <a:sy n="75" d="100"/>
      </p:scale>
      <p:origin x="0" y="-2946"/>
    </p:cViewPr>
  </p:sorterViewPr>
  <p:notesViewPr>
    <p:cSldViewPr snapToGrid="0">
      <p:cViewPr varScale="1">
        <p:scale>
          <a:sx n="80" d="100"/>
          <a:sy n="80" d="100"/>
        </p:scale>
        <p:origin x="-20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BE618-C6C4-4F47-835F-C7AA88BF4AD2}" type="datetimeFigureOut">
              <a:rPr lang="zh-CN" altLang="en-US" smtClean="0"/>
              <a:pPr/>
              <a:t>2021/11/23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60AAF-3A1B-4FB9-850C-2F24564046AC}" type="slidenum">
              <a:rPr lang="zh-CN" altLang="en-US" smtClean="0"/>
              <a:pPr/>
              <a:t>‹#›</a:t>
            </a:fld>
            <a:endParaRPr lang="zh-CN" altLang="en-US"/>
          </a:p>
        </p:txBody>
      </p:sp>
    </p:spTree>
    <p:extLst>
      <p:ext uri="{BB962C8B-B14F-4D97-AF65-F5344CB8AC3E}">
        <p14:creationId xmlns:p14="http://schemas.microsoft.com/office/powerpoint/2010/main" val="354439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890589" y="3100856"/>
            <a:ext cx="5586411" cy="558799"/>
          </a:xfrm>
        </p:spPr>
        <p:txBody>
          <a:bodyPr anchor="ctr">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890589" y="2162175"/>
            <a:ext cx="5586411" cy="850123"/>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20099" name="Rectangle 9934"/>
          <p:cNvSpPr>
            <a:spLocks noChangeArrowheads="1"/>
          </p:cNvSpPr>
          <p:nvPr userDrawn="1"/>
        </p:nvSpPr>
        <p:spPr bwMode="auto">
          <a:xfrm>
            <a:off x="890588" y="3936768"/>
            <a:ext cx="138113" cy="138113"/>
          </a:xfrm>
          <a:prstGeom prst="round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00" name="Rectangle 9935"/>
          <p:cNvSpPr>
            <a:spLocks noChangeArrowheads="1"/>
          </p:cNvSpPr>
          <p:nvPr userDrawn="1"/>
        </p:nvSpPr>
        <p:spPr bwMode="auto">
          <a:xfrm>
            <a:off x="890588" y="4316815"/>
            <a:ext cx="138113" cy="139700"/>
          </a:xfrm>
          <a:prstGeom prst="roundRect">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文本占位符 13"/>
          <p:cNvSpPr>
            <a:spLocks noGrp="1"/>
          </p:cNvSpPr>
          <p:nvPr userDrawn="1">
            <p:ph type="body" sz="quarter" idx="10" hasCustomPrompt="1"/>
          </p:nvPr>
        </p:nvSpPr>
        <p:spPr>
          <a:xfrm>
            <a:off x="1157289" y="3829815"/>
            <a:ext cx="4691186" cy="371475"/>
          </a:xfrm>
        </p:spPr>
        <p:txBody>
          <a:bodyPr anchor="ctr">
            <a:normAutofit/>
          </a:bodyPr>
          <a:lstStyle>
            <a:lvl1pPr marL="0" indent="0" algn="l">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2" name="文本占位符 13"/>
          <p:cNvSpPr>
            <a:spLocks noGrp="1"/>
          </p:cNvSpPr>
          <p:nvPr userDrawn="1">
            <p:ph type="body" sz="quarter" idx="11" hasCustomPrompt="1"/>
          </p:nvPr>
        </p:nvSpPr>
        <p:spPr>
          <a:xfrm>
            <a:off x="1157289" y="4201290"/>
            <a:ext cx="4691186" cy="371475"/>
          </a:xfrm>
        </p:spPr>
        <p:txBody>
          <a:bodyPr anchor="ctr">
            <a:normAutofit/>
          </a:bodyPr>
          <a:lstStyle>
            <a:lvl1pPr marL="0" indent="0" algn="l">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475" name="组合 474"/>
          <p:cNvGrpSpPr/>
          <p:nvPr userDrawn="1"/>
        </p:nvGrpSpPr>
        <p:grpSpPr>
          <a:xfrm>
            <a:off x="0" y="0"/>
            <a:ext cx="13089906" cy="5835978"/>
            <a:chOff x="0" y="0"/>
            <a:chExt cx="13089906" cy="5835978"/>
          </a:xfrm>
        </p:grpSpPr>
        <p:grpSp>
          <p:nvGrpSpPr>
            <p:cNvPr id="476" name="组合 108"/>
            <p:cNvGrpSpPr/>
            <p:nvPr/>
          </p:nvGrpSpPr>
          <p:grpSpPr>
            <a:xfrm>
              <a:off x="0" y="0"/>
              <a:ext cx="4385293" cy="2914650"/>
              <a:chOff x="0" y="0"/>
              <a:chExt cx="4385293" cy="2914650"/>
            </a:xfrm>
          </p:grpSpPr>
          <p:grpSp>
            <p:nvGrpSpPr>
              <p:cNvPr id="832" name="组合 73"/>
              <p:cNvGrpSpPr/>
              <p:nvPr/>
            </p:nvGrpSpPr>
            <p:grpSpPr>
              <a:xfrm>
                <a:off x="2185059" y="0"/>
                <a:ext cx="2200234" cy="2914650"/>
                <a:chOff x="8823366" y="920750"/>
                <a:chExt cx="2200234" cy="2914650"/>
              </a:xfrm>
            </p:grpSpPr>
            <p:grpSp>
              <p:nvGrpSpPr>
                <p:cNvPr id="868" name="组合 74"/>
                <p:cNvGrpSpPr/>
                <p:nvPr/>
              </p:nvGrpSpPr>
              <p:grpSpPr>
                <a:xfrm>
                  <a:off x="8823366" y="1016000"/>
                  <a:ext cx="2200234" cy="2743200"/>
                  <a:chOff x="8763000" y="1016000"/>
                  <a:chExt cx="2120900" cy="2743200"/>
                </a:xfrm>
              </p:grpSpPr>
              <p:cxnSp>
                <p:nvCxnSpPr>
                  <p:cNvPr id="886" name="直接连接符 8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7" name="直接连接符 8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8" name="直接连接符 8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9" name="直接连接符 8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0" name="直接连接符 8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1" name="直接连接符 8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2" name="直接连接符 8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3" name="直接连接符 8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4" name="直接连接符 8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5" name="直接连接符 8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6" name="直接连接符 8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7" name="直接连接符 8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8" name="直接连接符 8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9" name="直接连接符 8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0" name="直接连接符 8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1" name="直接连接符 9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69" name="组合 75"/>
                <p:cNvGrpSpPr/>
                <p:nvPr/>
              </p:nvGrpSpPr>
              <p:grpSpPr>
                <a:xfrm rot="16200000">
                  <a:off x="8477250" y="1377950"/>
                  <a:ext cx="2914650" cy="2000250"/>
                  <a:chOff x="8763000" y="1016000"/>
                  <a:chExt cx="2120900" cy="2743200"/>
                </a:xfrm>
              </p:grpSpPr>
              <p:cxnSp>
                <p:nvCxnSpPr>
                  <p:cNvPr id="870" name="直接连接符 86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1" name="直接连接符 87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2"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3"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4"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5"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6" name="直接连接符 87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7" name="直接连接符 87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8" name="直接连接符 87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9" name="直接连接符 87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0" name="直接连接符 87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1" name="直接连接符 88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2" name="直接连接符 88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3" name="直接连接符 88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4" name="直接连接符 88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5" name="直接连接符 88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833" name="组合 72"/>
              <p:cNvGrpSpPr/>
              <p:nvPr/>
            </p:nvGrpSpPr>
            <p:grpSpPr>
              <a:xfrm>
                <a:off x="0" y="0"/>
                <a:ext cx="2200234" cy="2914650"/>
                <a:chOff x="8823366" y="920750"/>
                <a:chExt cx="2200234" cy="2914650"/>
              </a:xfrm>
            </p:grpSpPr>
            <p:grpSp>
              <p:nvGrpSpPr>
                <p:cNvPr id="834" name="组合 54"/>
                <p:cNvGrpSpPr/>
                <p:nvPr/>
              </p:nvGrpSpPr>
              <p:grpSpPr>
                <a:xfrm>
                  <a:off x="8823366" y="1016000"/>
                  <a:ext cx="2200234" cy="2743200"/>
                  <a:chOff x="8763000" y="1016000"/>
                  <a:chExt cx="2120900" cy="2743200"/>
                </a:xfrm>
              </p:grpSpPr>
              <p:cxnSp>
                <p:nvCxnSpPr>
                  <p:cNvPr id="852" name="直接连接符 85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3" name="直接连接符 85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4" name="直接连接符 85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5" name="直接连接符 85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6" name="直接连接符 85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7" name="直接连接符 85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8"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9"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0" name="直接连接符 85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1" name="直接连接符 86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2" name="直接连接符 86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3" name="直接连接符 86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4" name="直接连接符 86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5" name="直接连接符 86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6" name="直接连接符 86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7" name="直接连接符 86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35" name="组合 55"/>
                <p:cNvGrpSpPr/>
                <p:nvPr/>
              </p:nvGrpSpPr>
              <p:grpSpPr>
                <a:xfrm rot="16200000">
                  <a:off x="8477250" y="1377950"/>
                  <a:ext cx="2914650" cy="2000250"/>
                  <a:chOff x="8763000" y="1016000"/>
                  <a:chExt cx="2120900" cy="2743200"/>
                </a:xfrm>
              </p:grpSpPr>
              <p:cxnSp>
                <p:nvCxnSpPr>
                  <p:cNvPr id="836" name="直接连接符 8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7" name="直接连接符 8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8" name="直接连接符 8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9" name="直接连接符 8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0" name="直接连接符 8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1" name="直接连接符 8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2" name="直接连接符 8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3" name="直接连接符 8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4" name="直接连接符 8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5" name="直接连接符 8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6" name="直接连接符 8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7" name="直接连接符 8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8" name="直接连接符 8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9" name="直接连接符 8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0" name="直接连接符 8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1" name="直接连接符 8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7" name="组合 109"/>
            <p:cNvGrpSpPr/>
            <p:nvPr/>
          </p:nvGrpSpPr>
          <p:grpSpPr>
            <a:xfrm>
              <a:off x="4346370" y="0"/>
              <a:ext cx="4385293" cy="2914650"/>
              <a:chOff x="0" y="0"/>
              <a:chExt cx="4385293" cy="2914650"/>
            </a:xfrm>
          </p:grpSpPr>
          <p:grpSp>
            <p:nvGrpSpPr>
              <p:cNvPr id="762" name="组合 110"/>
              <p:cNvGrpSpPr/>
              <p:nvPr/>
            </p:nvGrpSpPr>
            <p:grpSpPr>
              <a:xfrm>
                <a:off x="2185059" y="0"/>
                <a:ext cx="2200234" cy="2914650"/>
                <a:chOff x="8823366" y="920750"/>
                <a:chExt cx="2200234" cy="2914650"/>
              </a:xfrm>
            </p:grpSpPr>
            <p:grpSp>
              <p:nvGrpSpPr>
                <p:cNvPr id="798" name="组合 146"/>
                <p:cNvGrpSpPr/>
                <p:nvPr/>
              </p:nvGrpSpPr>
              <p:grpSpPr>
                <a:xfrm>
                  <a:off x="8823366" y="1016000"/>
                  <a:ext cx="2200234" cy="2743200"/>
                  <a:chOff x="8763000" y="1016000"/>
                  <a:chExt cx="2120900" cy="2743200"/>
                </a:xfrm>
              </p:grpSpPr>
              <p:cxnSp>
                <p:nvCxnSpPr>
                  <p:cNvPr id="816" name="直接连接符 81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7" name="直接连接符 81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8" name="直接连接符 81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9" name="直接连接符 81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0" name="直接连接符 81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1" name="直接连接符 82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2" name="直接连接符 82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3" name="直接连接符 82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4" name="直接连接符 82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5" name="直接连接符 82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6" name="直接连接符 82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7" name="直接连接符 82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8" name="直接连接符 82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9" name="直接连接符 82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0" name="直接连接符 82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1" name="直接连接符 83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99" name="组合 147"/>
                <p:cNvGrpSpPr/>
                <p:nvPr/>
              </p:nvGrpSpPr>
              <p:grpSpPr>
                <a:xfrm rot="16200000">
                  <a:off x="8477250" y="1377950"/>
                  <a:ext cx="2914650" cy="2000250"/>
                  <a:chOff x="8763000" y="1016000"/>
                  <a:chExt cx="2120900" cy="2743200"/>
                </a:xfrm>
              </p:grpSpPr>
              <p:cxnSp>
                <p:nvCxnSpPr>
                  <p:cNvPr id="800"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1"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2"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3"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4" name="直接连接符 80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5" name="直接连接符 80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6" name="直接连接符 80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7" name="直接连接符 80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8" name="直接连接符 80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9" name="直接连接符 80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0" name="直接连接符 80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1" name="直接连接符 81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2" name="直接连接符 81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3" name="直接连接符 81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4" name="直接连接符 81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5" name="直接连接符 81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63" name="组合 111"/>
              <p:cNvGrpSpPr/>
              <p:nvPr/>
            </p:nvGrpSpPr>
            <p:grpSpPr>
              <a:xfrm>
                <a:off x="0" y="0"/>
                <a:ext cx="2200234" cy="2914650"/>
                <a:chOff x="8823366" y="920750"/>
                <a:chExt cx="2200234" cy="2914650"/>
              </a:xfrm>
            </p:grpSpPr>
            <p:grpSp>
              <p:nvGrpSpPr>
                <p:cNvPr id="764" name="组合 112"/>
                <p:cNvGrpSpPr/>
                <p:nvPr/>
              </p:nvGrpSpPr>
              <p:grpSpPr>
                <a:xfrm>
                  <a:off x="8823366" y="1016000"/>
                  <a:ext cx="2200234" cy="2743200"/>
                  <a:chOff x="8763000" y="1016000"/>
                  <a:chExt cx="2120900" cy="2743200"/>
                </a:xfrm>
              </p:grpSpPr>
              <p:cxnSp>
                <p:nvCxnSpPr>
                  <p:cNvPr id="782" name="直接连接符 78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3" name="直接连接符 78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4" name="直接连接符 78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5" name="直接连接符 78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6" name="直接连接符 78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7" name="直接连接符 78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8" name="直接连接符 78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9" name="直接连接符 78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0" name="直接连接符 78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1" name="直接连接符 79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2" name="直接连接符 79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3" name="直接连接符 79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4" name="直接连接符 79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5" name="直接连接符 79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6" name="直接连接符 79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7" name="直接连接符 79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5" name="组合 113"/>
                <p:cNvGrpSpPr/>
                <p:nvPr/>
              </p:nvGrpSpPr>
              <p:grpSpPr>
                <a:xfrm rot="16200000">
                  <a:off x="8477250" y="1377950"/>
                  <a:ext cx="2914650" cy="2000250"/>
                  <a:chOff x="8763000" y="1016000"/>
                  <a:chExt cx="2120900" cy="2743200"/>
                </a:xfrm>
              </p:grpSpPr>
              <p:cxnSp>
                <p:nvCxnSpPr>
                  <p:cNvPr id="766"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7"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8" name="直接连接符 76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9" name="直接连接符 76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0" name="直接连接符 76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1" name="直接连接符 77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2" name="直接连接符 77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3" name="直接连接符 77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4" name="直接连接符 77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5" name="直接连接符 77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6" name="直接连接符 77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7" name="直接连接符 77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8" name="直接连接符 77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9" name="直接连接符 77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0" name="直接连接符 77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1" name="直接连接符 78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8" name="组合 180"/>
            <p:cNvGrpSpPr/>
            <p:nvPr/>
          </p:nvGrpSpPr>
          <p:grpSpPr>
            <a:xfrm>
              <a:off x="8704613" y="0"/>
              <a:ext cx="4385293" cy="2914650"/>
              <a:chOff x="0" y="0"/>
              <a:chExt cx="4385293" cy="2914650"/>
            </a:xfrm>
          </p:grpSpPr>
          <p:grpSp>
            <p:nvGrpSpPr>
              <p:cNvPr id="692" name="组合 181"/>
              <p:cNvGrpSpPr/>
              <p:nvPr/>
            </p:nvGrpSpPr>
            <p:grpSpPr>
              <a:xfrm>
                <a:off x="2185059" y="0"/>
                <a:ext cx="2200234" cy="2914650"/>
                <a:chOff x="8823366" y="920750"/>
                <a:chExt cx="2200234" cy="2914650"/>
              </a:xfrm>
            </p:grpSpPr>
            <p:grpSp>
              <p:nvGrpSpPr>
                <p:cNvPr id="728" name="组合 217"/>
                <p:cNvGrpSpPr/>
                <p:nvPr/>
              </p:nvGrpSpPr>
              <p:grpSpPr>
                <a:xfrm>
                  <a:off x="8823366" y="1016000"/>
                  <a:ext cx="2200234" cy="2743200"/>
                  <a:chOff x="8763000" y="1016000"/>
                  <a:chExt cx="2120900" cy="2743200"/>
                </a:xfrm>
              </p:grpSpPr>
              <p:cxnSp>
                <p:nvCxnSpPr>
                  <p:cNvPr id="746" name="直接连接符 74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8" name="直接连接符 74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9" name="直接连接符 74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0" name="直接连接符 74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1" name="直接连接符 75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2" name="直接连接符 75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3" name="直接连接符 75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4" name="直接连接符 75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5" name="直接连接符 75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6" name="直接连接符 75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7" name="直接连接符 75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8" name="直接连接符 75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9" name="直接连接符 75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0" name="直接连接符 75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1" name="直接连接符 76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29" name="组合 218"/>
                <p:cNvGrpSpPr/>
                <p:nvPr/>
              </p:nvGrpSpPr>
              <p:grpSpPr>
                <a:xfrm rot="16200000">
                  <a:off x="8477250" y="1377950"/>
                  <a:ext cx="2914650" cy="2000250"/>
                  <a:chOff x="8763000" y="1016000"/>
                  <a:chExt cx="2120900" cy="2743200"/>
                </a:xfrm>
              </p:grpSpPr>
              <p:cxnSp>
                <p:nvCxnSpPr>
                  <p:cNvPr id="730"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1"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2"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3" name="直接连接符 73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4" name="直接连接符 73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5" name="直接连接符 73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6" name="直接连接符 73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8" name="直接连接符 73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0" name="直接连接符 73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1" name="直接连接符 74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2" name="直接连接符 74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3" name="直接连接符 74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4" name="直接连接符 74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5" name="直接连接符 74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693" name="组合 182"/>
              <p:cNvGrpSpPr/>
              <p:nvPr/>
            </p:nvGrpSpPr>
            <p:grpSpPr>
              <a:xfrm>
                <a:off x="0" y="0"/>
                <a:ext cx="2200234" cy="2914650"/>
                <a:chOff x="8823366" y="920750"/>
                <a:chExt cx="2200234" cy="2914650"/>
              </a:xfrm>
            </p:grpSpPr>
            <p:grpSp>
              <p:nvGrpSpPr>
                <p:cNvPr id="694" name="组合 183"/>
                <p:cNvGrpSpPr/>
                <p:nvPr/>
              </p:nvGrpSpPr>
              <p:grpSpPr>
                <a:xfrm>
                  <a:off x="8823366" y="1016000"/>
                  <a:ext cx="2200234" cy="2743200"/>
                  <a:chOff x="8763000" y="1016000"/>
                  <a:chExt cx="2120900" cy="2743200"/>
                </a:xfrm>
              </p:grpSpPr>
              <p:cxnSp>
                <p:nvCxnSpPr>
                  <p:cNvPr id="712" name="直接连接符 7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3" name="直接连接符 7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4" name="直接连接符 71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5" name="直接连接符 71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6" name="直接连接符 71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7" name="直接连接符 71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 name="直接连接符 7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 name="直接连接符 7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 name="直接连接符 7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1" name="直接连接符 7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 name="直接连接符 7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 name="直接连接符 7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 name="直接连接符 7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5" name="直接连接符 7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6" name="直接连接符 7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7" name="直接连接符 7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95" name="组合 184"/>
                <p:cNvGrpSpPr/>
                <p:nvPr/>
              </p:nvGrpSpPr>
              <p:grpSpPr>
                <a:xfrm rot="16200000">
                  <a:off x="8477250" y="1377950"/>
                  <a:ext cx="2914650" cy="2000250"/>
                  <a:chOff x="8763000" y="1016000"/>
                  <a:chExt cx="2120900" cy="2743200"/>
                </a:xfrm>
              </p:grpSpPr>
              <p:cxnSp>
                <p:nvCxnSpPr>
                  <p:cNvPr id="696"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7" name="直接连接符 69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8" name="直接连接符 69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9" name="直接连接符 69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0" name="直接连接符 69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1" name="直接连接符 70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2" name="直接连接符 70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3" name="直接连接符 70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4" name="直接连接符 70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5" name="直接连接符 70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6" name="直接连接符 70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9" name="直接连接符 70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0" name="直接连接符 70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1" name="直接连接符 71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9" name="组合 251"/>
            <p:cNvGrpSpPr/>
            <p:nvPr/>
          </p:nvGrpSpPr>
          <p:grpSpPr>
            <a:xfrm>
              <a:off x="0" y="2921328"/>
              <a:ext cx="4385293" cy="2914650"/>
              <a:chOff x="0" y="0"/>
              <a:chExt cx="4385293" cy="2914650"/>
            </a:xfrm>
          </p:grpSpPr>
          <p:grpSp>
            <p:nvGrpSpPr>
              <p:cNvPr id="622" name="组合 252"/>
              <p:cNvGrpSpPr/>
              <p:nvPr/>
            </p:nvGrpSpPr>
            <p:grpSpPr>
              <a:xfrm>
                <a:off x="2185059" y="0"/>
                <a:ext cx="2200234" cy="2914650"/>
                <a:chOff x="8823366" y="920750"/>
                <a:chExt cx="2200234" cy="2914650"/>
              </a:xfrm>
            </p:grpSpPr>
            <p:grpSp>
              <p:nvGrpSpPr>
                <p:cNvPr id="658" name="组合 288"/>
                <p:cNvGrpSpPr/>
                <p:nvPr/>
              </p:nvGrpSpPr>
              <p:grpSpPr>
                <a:xfrm>
                  <a:off x="8823366" y="1016000"/>
                  <a:ext cx="2200234" cy="2743200"/>
                  <a:chOff x="8763000" y="1016000"/>
                  <a:chExt cx="2120900" cy="2743200"/>
                </a:xfrm>
              </p:grpSpPr>
              <p:cxnSp>
                <p:nvCxnSpPr>
                  <p:cNvPr id="676" name="直接连接符 67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7" name="直接连接符 67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8" name="直接连接符 67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9" name="直接连接符 67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0" name="直接连接符 67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1" name="直接连接符 68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2" name="直接连接符 68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3" name="直接连接符 68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直接连接符 68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5" name="直接连接符 68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6" name="直接连接符 68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直接连接符 68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直接连接符 68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直接连接符 68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0" name="直接连接符 68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1" name="直接连接符 69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59" name="组合 289"/>
                <p:cNvGrpSpPr/>
                <p:nvPr/>
              </p:nvGrpSpPr>
              <p:grpSpPr>
                <a:xfrm rot="16200000">
                  <a:off x="8477250" y="1377950"/>
                  <a:ext cx="2914650" cy="2000250"/>
                  <a:chOff x="8763000" y="1016000"/>
                  <a:chExt cx="2120900" cy="2743200"/>
                </a:xfrm>
              </p:grpSpPr>
              <p:cxnSp>
                <p:nvCxnSpPr>
                  <p:cNvPr id="660" name="直接连接符 65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直接连接符 66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直接连接符 66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直接连接符 66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直接连接符 66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直接连接符 66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直接连接符 66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直接连接符 66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直接连接符 66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直接连接符 66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直接连接符 66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直接连接符 67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直接连接符 67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直接连接符 67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直接连接符 67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直接连接符 67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623" name="组合 253"/>
              <p:cNvGrpSpPr/>
              <p:nvPr/>
            </p:nvGrpSpPr>
            <p:grpSpPr>
              <a:xfrm>
                <a:off x="0" y="0"/>
                <a:ext cx="2200234" cy="2914650"/>
                <a:chOff x="8823366" y="920750"/>
                <a:chExt cx="2200234" cy="2914650"/>
              </a:xfrm>
            </p:grpSpPr>
            <p:grpSp>
              <p:nvGrpSpPr>
                <p:cNvPr id="624" name="组合 254"/>
                <p:cNvGrpSpPr/>
                <p:nvPr/>
              </p:nvGrpSpPr>
              <p:grpSpPr>
                <a:xfrm>
                  <a:off x="8823366" y="1016000"/>
                  <a:ext cx="2200234" cy="2743200"/>
                  <a:chOff x="8763000" y="1016000"/>
                  <a:chExt cx="2120900" cy="2743200"/>
                </a:xfrm>
              </p:grpSpPr>
              <p:cxnSp>
                <p:nvCxnSpPr>
                  <p:cNvPr id="642" name="直接连接符 64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直接连接符 64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直接连接符 64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直接连接符 64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直接连接符 6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直接连接符 6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直接连接符 6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直接连接符 6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直接连接符 6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直接连接符 6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25" name="组合 255"/>
                <p:cNvGrpSpPr/>
                <p:nvPr/>
              </p:nvGrpSpPr>
              <p:grpSpPr>
                <a:xfrm rot="16200000">
                  <a:off x="8477250" y="1377950"/>
                  <a:ext cx="2914650" cy="2000250"/>
                  <a:chOff x="8763000" y="1016000"/>
                  <a:chExt cx="2120900" cy="2743200"/>
                </a:xfrm>
              </p:grpSpPr>
              <p:cxnSp>
                <p:nvCxnSpPr>
                  <p:cNvPr id="626" name="直接连接符 62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直接连接符 62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直接连接符 62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直接连接符 62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直接连接符 63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直接连接符 63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直接连接符 63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直接连接符 63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直接连接符 63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直接连接符 63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直接连接符 63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直接连接符 63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直接连接符 63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直接连接符 63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直接连接符 64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80" name="组合 322"/>
            <p:cNvGrpSpPr/>
            <p:nvPr/>
          </p:nvGrpSpPr>
          <p:grpSpPr>
            <a:xfrm>
              <a:off x="4346370" y="2921328"/>
              <a:ext cx="4385293" cy="2914650"/>
              <a:chOff x="0" y="0"/>
              <a:chExt cx="4385293" cy="2914650"/>
            </a:xfrm>
          </p:grpSpPr>
          <p:grpSp>
            <p:nvGrpSpPr>
              <p:cNvPr id="552" name="组合 323"/>
              <p:cNvGrpSpPr/>
              <p:nvPr/>
            </p:nvGrpSpPr>
            <p:grpSpPr>
              <a:xfrm>
                <a:off x="2185059" y="0"/>
                <a:ext cx="2200234" cy="2914650"/>
                <a:chOff x="8823366" y="920750"/>
                <a:chExt cx="2200234" cy="2914650"/>
              </a:xfrm>
            </p:grpSpPr>
            <p:grpSp>
              <p:nvGrpSpPr>
                <p:cNvPr id="588" name="组合 359"/>
                <p:cNvGrpSpPr/>
                <p:nvPr/>
              </p:nvGrpSpPr>
              <p:grpSpPr>
                <a:xfrm>
                  <a:off x="8823366" y="1016000"/>
                  <a:ext cx="2200234" cy="2743200"/>
                  <a:chOff x="8763000" y="1016000"/>
                  <a:chExt cx="2120900" cy="2743200"/>
                </a:xfrm>
              </p:grpSpPr>
              <p:cxnSp>
                <p:nvCxnSpPr>
                  <p:cNvPr id="606" name="直接连接符 60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直接连接符 60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直接连接符 60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直接连接符 60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直接连接符 60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直接连接符 61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直接连接符 61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直接连接符 61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直接连接符 61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直接连接符 61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直接连接符 61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直接连接符 61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直接连接符 61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直接连接符 61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直接连接符 62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89" name="组合 360"/>
                <p:cNvGrpSpPr/>
                <p:nvPr/>
              </p:nvGrpSpPr>
              <p:grpSpPr>
                <a:xfrm rot="16200000">
                  <a:off x="8477250" y="1377950"/>
                  <a:ext cx="2914650" cy="2000250"/>
                  <a:chOff x="8763000" y="1016000"/>
                  <a:chExt cx="2120900" cy="2743200"/>
                </a:xfrm>
              </p:grpSpPr>
              <p:cxnSp>
                <p:nvCxnSpPr>
                  <p:cNvPr id="590" name="直接连接符 58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直接连接符 59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直接连接符 59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直接连接符 59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直接连接符 59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直接连接符 59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直接连接符 59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直接连接符 59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直接连接符 59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直接连接符 59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直接连接符 59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直接连接符 60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直接连接符 60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直接连接符 60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直接连接符 60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直接连接符 60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553" name="组合 324"/>
              <p:cNvGrpSpPr/>
              <p:nvPr/>
            </p:nvGrpSpPr>
            <p:grpSpPr>
              <a:xfrm>
                <a:off x="0" y="0"/>
                <a:ext cx="2200234" cy="2914650"/>
                <a:chOff x="8823366" y="920750"/>
                <a:chExt cx="2200234" cy="2914650"/>
              </a:xfrm>
            </p:grpSpPr>
            <p:grpSp>
              <p:nvGrpSpPr>
                <p:cNvPr id="554" name="组合 325"/>
                <p:cNvGrpSpPr/>
                <p:nvPr/>
              </p:nvGrpSpPr>
              <p:grpSpPr>
                <a:xfrm>
                  <a:off x="8823366" y="1016000"/>
                  <a:ext cx="2200234" cy="2743200"/>
                  <a:chOff x="8763000" y="1016000"/>
                  <a:chExt cx="2120900" cy="2743200"/>
                </a:xfrm>
              </p:grpSpPr>
              <p:cxnSp>
                <p:nvCxnSpPr>
                  <p:cNvPr id="572" name="直接连接符 57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直接连接符 5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直接连接符 5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3" name="直接连接符 5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直接连接符 5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直接连接符 5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直接连接符 5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55" name="组合 326"/>
                <p:cNvGrpSpPr/>
                <p:nvPr/>
              </p:nvGrpSpPr>
              <p:grpSpPr>
                <a:xfrm rot="16200000">
                  <a:off x="8477250" y="1377950"/>
                  <a:ext cx="2914650" cy="2000250"/>
                  <a:chOff x="8763000" y="1016000"/>
                  <a:chExt cx="2120900" cy="2743200"/>
                </a:xfrm>
              </p:grpSpPr>
              <p:cxnSp>
                <p:nvCxnSpPr>
                  <p:cNvPr id="556" name="直接连接符 55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81" name="组合 393"/>
            <p:cNvGrpSpPr/>
            <p:nvPr/>
          </p:nvGrpSpPr>
          <p:grpSpPr>
            <a:xfrm>
              <a:off x="8704613" y="2921328"/>
              <a:ext cx="4385293" cy="2914650"/>
              <a:chOff x="0" y="0"/>
              <a:chExt cx="4385293" cy="2914650"/>
            </a:xfrm>
          </p:grpSpPr>
          <p:grpSp>
            <p:nvGrpSpPr>
              <p:cNvPr id="482" name="组合 394"/>
              <p:cNvGrpSpPr/>
              <p:nvPr/>
            </p:nvGrpSpPr>
            <p:grpSpPr>
              <a:xfrm>
                <a:off x="2185059" y="0"/>
                <a:ext cx="2200234" cy="2914650"/>
                <a:chOff x="8823366" y="920750"/>
                <a:chExt cx="2200234" cy="2914650"/>
              </a:xfrm>
            </p:grpSpPr>
            <p:grpSp>
              <p:nvGrpSpPr>
                <p:cNvPr id="518" name="组合 430"/>
                <p:cNvGrpSpPr/>
                <p:nvPr/>
              </p:nvGrpSpPr>
              <p:grpSpPr>
                <a:xfrm>
                  <a:off x="8823366" y="1016000"/>
                  <a:ext cx="2200234" cy="2743200"/>
                  <a:chOff x="8763000" y="1016000"/>
                  <a:chExt cx="2120900" cy="2743200"/>
                </a:xfrm>
              </p:grpSpPr>
              <p:cxnSp>
                <p:nvCxnSpPr>
                  <p:cNvPr id="536" name="直接连接符 5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19" name="组合 431"/>
                <p:cNvGrpSpPr/>
                <p:nvPr/>
              </p:nvGrpSpPr>
              <p:grpSpPr>
                <a:xfrm rot="16200000">
                  <a:off x="8477250" y="1377950"/>
                  <a:ext cx="2914650" cy="2000250"/>
                  <a:chOff x="8763000" y="1016000"/>
                  <a:chExt cx="2120900" cy="2743200"/>
                </a:xfrm>
              </p:grpSpPr>
              <p:cxnSp>
                <p:nvCxnSpPr>
                  <p:cNvPr id="520" name="直接连接符 5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483" name="组合 395"/>
              <p:cNvGrpSpPr/>
              <p:nvPr/>
            </p:nvGrpSpPr>
            <p:grpSpPr>
              <a:xfrm>
                <a:off x="0" y="0"/>
                <a:ext cx="2200234" cy="2914650"/>
                <a:chOff x="8823366" y="920750"/>
                <a:chExt cx="2200234" cy="2914650"/>
              </a:xfrm>
            </p:grpSpPr>
            <p:grpSp>
              <p:nvGrpSpPr>
                <p:cNvPr id="484" name="组合 396"/>
                <p:cNvGrpSpPr/>
                <p:nvPr/>
              </p:nvGrpSpPr>
              <p:grpSpPr>
                <a:xfrm>
                  <a:off x="8823366" y="1016000"/>
                  <a:ext cx="2200234" cy="2743200"/>
                  <a:chOff x="8763000" y="1016000"/>
                  <a:chExt cx="2120900" cy="2743200"/>
                </a:xfrm>
              </p:grpSpPr>
              <p:cxnSp>
                <p:nvCxnSpPr>
                  <p:cNvPr id="502" name="直接连接符 5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85" name="组合 397"/>
                <p:cNvGrpSpPr/>
                <p:nvPr/>
              </p:nvGrpSpPr>
              <p:grpSpPr>
                <a:xfrm rot="16200000">
                  <a:off x="8477250" y="1377950"/>
                  <a:ext cx="2914650" cy="2000250"/>
                  <a:chOff x="8763000" y="1016000"/>
                  <a:chExt cx="2120900" cy="2743200"/>
                </a:xfrm>
              </p:grpSpPr>
              <p:cxnSp>
                <p:nvCxnSpPr>
                  <p:cNvPr id="486" name="直接连接符 4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直接连接符 4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直接连接符 4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直接连接符 4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直接连接符 4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902"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3"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04" name="组合 24"/>
          <p:cNvGrpSpPr/>
          <p:nvPr userDrawn="1"/>
        </p:nvGrpSpPr>
        <p:grpSpPr>
          <a:xfrm>
            <a:off x="950026" y="5438898"/>
            <a:ext cx="1460666" cy="736270"/>
            <a:chOff x="8989620" y="5415148"/>
            <a:chExt cx="1460666" cy="736270"/>
          </a:xfrm>
          <a:effectLst>
            <a:reflection blurRad="6350" stA="52000" endA="300" endPos="35000" dir="5400000" sy="-100000" algn="bl" rotWithShape="0"/>
          </a:effectLst>
        </p:grpSpPr>
        <p:sp>
          <p:nvSpPr>
            <p:cNvPr id="905" name="燕尾形 14"/>
            <p:cNvSpPr/>
            <p:nvPr/>
          </p:nvSpPr>
          <p:spPr>
            <a:xfrm>
              <a:off x="9951522"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6" name="燕尾形 15"/>
            <p:cNvSpPr/>
            <p:nvPr/>
          </p:nvSpPr>
          <p:spPr>
            <a:xfrm>
              <a:off x="9559636"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7" name="燕尾形 16"/>
            <p:cNvSpPr/>
            <p:nvPr/>
          </p:nvSpPr>
          <p:spPr>
            <a:xfrm>
              <a:off x="9143999"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8" name="燕尾形 17"/>
            <p:cNvSpPr/>
            <p:nvPr/>
          </p:nvSpPr>
          <p:spPr>
            <a:xfrm>
              <a:off x="9856519"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9" name="燕尾形 18"/>
            <p:cNvSpPr/>
            <p:nvPr/>
          </p:nvSpPr>
          <p:spPr>
            <a:xfrm>
              <a:off x="9464633"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0" name="燕尾形 19"/>
            <p:cNvSpPr/>
            <p:nvPr/>
          </p:nvSpPr>
          <p:spPr>
            <a:xfrm>
              <a:off x="9048996"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11" name="组合 23"/>
            <p:cNvGrpSpPr/>
            <p:nvPr/>
          </p:nvGrpSpPr>
          <p:grpSpPr>
            <a:xfrm>
              <a:off x="8989620" y="5415148"/>
              <a:ext cx="1306287" cy="736270"/>
              <a:chOff x="9345879" y="5023263"/>
              <a:chExt cx="1306287" cy="736270"/>
            </a:xfrm>
          </p:grpSpPr>
          <p:sp>
            <p:nvSpPr>
              <p:cNvPr id="912" name="燕尾形 20"/>
              <p:cNvSpPr/>
              <p:nvPr/>
            </p:nvSpPr>
            <p:spPr>
              <a:xfrm>
                <a:off x="10153402"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3" name="燕尾形 21"/>
              <p:cNvSpPr/>
              <p:nvPr/>
            </p:nvSpPr>
            <p:spPr>
              <a:xfrm>
                <a:off x="9761516"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4" name="燕尾形 22"/>
              <p:cNvSpPr/>
              <p:nvPr/>
            </p:nvSpPr>
            <p:spPr>
              <a:xfrm>
                <a:off x="9345879"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15" name="直角三角形 26"/>
          <p:cNvSpPr/>
          <p:nvPr userDrawn="1"/>
        </p:nvSpPr>
        <p:spPr>
          <a:xfrm rot="10800000">
            <a:off x="10161320" y="0"/>
            <a:ext cx="2030680" cy="156754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6" name="组合 915"/>
          <p:cNvGrpSpPr/>
          <p:nvPr userDrawn="1"/>
        </p:nvGrpSpPr>
        <p:grpSpPr>
          <a:xfrm>
            <a:off x="6632089" y="546265"/>
            <a:ext cx="3327446" cy="3146961"/>
            <a:chOff x="6697680" y="581891"/>
            <a:chExt cx="2774965" cy="2624447"/>
          </a:xfrm>
        </p:grpSpPr>
        <p:sp>
          <p:nvSpPr>
            <p:cNvPr id="917" name="椭圆 464"/>
            <p:cNvSpPr/>
            <p:nvPr/>
          </p:nvSpPr>
          <p:spPr>
            <a:xfrm>
              <a:off x="6697680" y="878774"/>
              <a:ext cx="2327564" cy="2327564"/>
            </a:xfrm>
            <a:prstGeom prst="ellipse">
              <a:avLst/>
            </a:prstGeom>
            <a:solidFill>
              <a:srgbClr val="51648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8" name="椭圆 917"/>
            <p:cNvSpPr/>
            <p:nvPr/>
          </p:nvSpPr>
          <p:spPr>
            <a:xfrm>
              <a:off x="7196443" y="581891"/>
              <a:ext cx="2276202" cy="2220685"/>
            </a:xfrm>
            <a:prstGeom prst="ellipse">
              <a:avLst/>
            </a:prstGeom>
            <a:noFill/>
            <a:ln w="9525">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9" name="组合 918"/>
          <p:cNvGrpSpPr/>
          <p:nvPr userDrawn="1"/>
        </p:nvGrpSpPr>
        <p:grpSpPr>
          <a:xfrm>
            <a:off x="10010971" y="3368280"/>
            <a:ext cx="1536155" cy="1338811"/>
            <a:chOff x="8977817" y="3522659"/>
            <a:chExt cx="1536155" cy="1338811"/>
          </a:xfrm>
        </p:grpSpPr>
        <p:sp>
          <p:nvSpPr>
            <p:cNvPr id="920" name="椭圆 919"/>
            <p:cNvSpPr/>
            <p:nvPr/>
          </p:nvSpPr>
          <p:spPr>
            <a:xfrm>
              <a:off x="9238999" y="3522659"/>
              <a:ext cx="1274973" cy="1274973"/>
            </a:xfrm>
            <a:prstGeom prst="ellipse">
              <a:avLst/>
            </a:prstGeom>
            <a:solidFill>
              <a:srgbClr val="BD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 name="椭圆 920"/>
            <p:cNvSpPr/>
            <p:nvPr/>
          </p:nvSpPr>
          <p:spPr>
            <a:xfrm>
              <a:off x="8977817" y="3645042"/>
              <a:ext cx="1246838" cy="1216428"/>
            </a:xfrm>
            <a:prstGeom prst="ellipse">
              <a:avLst/>
            </a:prstGeom>
            <a:noFill/>
            <a:ln>
              <a:solidFill>
                <a:srgbClr val="516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2" name="组合 921"/>
          <p:cNvGrpSpPr/>
          <p:nvPr userDrawn="1"/>
        </p:nvGrpSpPr>
        <p:grpSpPr>
          <a:xfrm>
            <a:off x="6923043" y="4857008"/>
            <a:ext cx="860326" cy="677773"/>
            <a:chOff x="8606279" y="3631745"/>
            <a:chExt cx="1618376" cy="1274972"/>
          </a:xfrm>
        </p:grpSpPr>
        <p:sp>
          <p:nvSpPr>
            <p:cNvPr id="923" name="椭圆 922"/>
            <p:cNvSpPr/>
            <p:nvPr/>
          </p:nvSpPr>
          <p:spPr>
            <a:xfrm>
              <a:off x="8606279" y="3631745"/>
              <a:ext cx="1274972" cy="12749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4" name="椭圆 923"/>
            <p:cNvSpPr/>
            <p:nvPr/>
          </p:nvSpPr>
          <p:spPr>
            <a:xfrm>
              <a:off x="8977817" y="3645042"/>
              <a:ext cx="1246838" cy="1216428"/>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5" name="组合 924"/>
          <p:cNvGrpSpPr/>
          <p:nvPr userDrawn="1"/>
        </p:nvGrpSpPr>
        <p:grpSpPr>
          <a:xfrm rot="2921396">
            <a:off x="9327351" y="5725804"/>
            <a:ext cx="420062" cy="500236"/>
            <a:chOff x="8606279" y="3631745"/>
            <a:chExt cx="1318842" cy="1570562"/>
          </a:xfrm>
        </p:grpSpPr>
        <p:sp>
          <p:nvSpPr>
            <p:cNvPr id="926" name="椭圆 925"/>
            <p:cNvSpPr/>
            <p:nvPr/>
          </p:nvSpPr>
          <p:spPr>
            <a:xfrm>
              <a:off x="8606279" y="3631745"/>
              <a:ext cx="1274972" cy="12749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7" name="椭圆 926"/>
            <p:cNvSpPr/>
            <p:nvPr/>
          </p:nvSpPr>
          <p:spPr>
            <a:xfrm>
              <a:off x="8678283" y="3985879"/>
              <a:ext cx="1246838" cy="1216428"/>
            </a:xfrm>
            <a:prstGeom prst="ellipse">
              <a:avLst/>
            </a:prstGeom>
            <a:noFill/>
            <a:ln w="63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0026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7950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2885644" y="3100856"/>
            <a:ext cx="5586411" cy="558799"/>
          </a:xfrm>
        </p:spPr>
        <p:txBody>
          <a:bodyPr anchor="ctr">
            <a:normAutofit/>
          </a:bodyPr>
          <a:lstStyle>
            <a:lvl1pPr marL="0" indent="0" algn="ct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2885644" y="2162175"/>
            <a:ext cx="5586411" cy="850123"/>
          </a:xfrm>
        </p:spPr>
        <p:txBody>
          <a:bodyPr anchor="ctr">
            <a:normAutofit/>
          </a:bodyPr>
          <a:lstStyle>
            <a:lvl1pPr algn="ctr">
              <a:defRPr sz="3600">
                <a:solidFill>
                  <a:schemeClr val="tx1"/>
                </a:solidFill>
              </a:defRPr>
            </a:lvl1pPr>
          </a:lstStyle>
          <a:p>
            <a:r>
              <a:rPr lang="en-US" altLang="zh-CN" dirty="0"/>
              <a:t>Click to edit Master title style</a:t>
            </a:r>
            <a:endParaRPr lang="zh-CN" altLang="en-US" dirty="0"/>
          </a:p>
        </p:txBody>
      </p:sp>
      <p:sp>
        <p:nvSpPr>
          <p:cNvPr id="11" name="文本占位符 13"/>
          <p:cNvSpPr>
            <a:spLocks noGrp="1"/>
          </p:cNvSpPr>
          <p:nvPr userDrawn="1">
            <p:ph type="body" sz="quarter" idx="10" hasCustomPrompt="1"/>
          </p:nvPr>
        </p:nvSpPr>
        <p:spPr>
          <a:xfrm>
            <a:off x="3333256" y="3829815"/>
            <a:ext cx="4691186" cy="371475"/>
          </a:xfrm>
        </p:spPr>
        <p:txBody>
          <a:bodyPr anchor="ctr">
            <a:normAutofit/>
          </a:bodyPr>
          <a:lstStyle>
            <a:lvl1pPr marL="0" indent="0" algn="ctr">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2" name="文本占位符 13"/>
          <p:cNvSpPr>
            <a:spLocks noGrp="1"/>
          </p:cNvSpPr>
          <p:nvPr userDrawn="1">
            <p:ph type="body" sz="quarter" idx="11" hasCustomPrompt="1"/>
          </p:nvPr>
        </p:nvSpPr>
        <p:spPr>
          <a:xfrm>
            <a:off x="3333256" y="4201290"/>
            <a:ext cx="4691186" cy="371475"/>
          </a:xfrm>
        </p:spPr>
        <p:txBody>
          <a:bodyPr anchor="ctr">
            <a:normAutofit/>
          </a:bodyPr>
          <a:lstStyle>
            <a:lvl1pPr marL="0" indent="0" algn="ctr">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2" name="组合 474"/>
          <p:cNvGrpSpPr/>
          <p:nvPr userDrawn="1"/>
        </p:nvGrpSpPr>
        <p:grpSpPr>
          <a:xfrm>
            <a:off x="0" y="0"/>
            <a:ext cx="13089906" cy="5835978"/>
            <a:chOff x="0" y="0"/>
            <a:chExt cx="13089906" cy="5835978"/>
          </a:xfrm>
        </p:grpSpPr>
        <p:grpSp>
          <p:nvGrpSpPr>
            <p:cNvPr id="3" name="组合 108"/>
            <p:cNvGrpSpPr/>
            <p:nvPr/>
          </p:nvGrpSpPr>
          <p:grpSpPr>
            <a:xfrm>
              <a:off x="0" y="0"/>
              <a:ext cx="4385293" cy="2914650"/>
              <a:chOff x="0" y="0"/>
              <a:chExt cx="4385293" cy="2914650"/>
            </a:xfrm>
          </p:grpSpPr>
          <p:grpSp>
            <p:nvGrpSpPr>
              <p:cNvPr id="4" name="组合 73"/>
              <p:cNvGrpSpPr/>
              <p:nvPr/>
            </p:nvGrpSpPr>
            <p:grpSpPr>
              <a:xfrm>
                <a:off x="2185059" y="0"/>
                <a:ext cx="2200234" cy="2914650"/>
                <a:chOff x="8823366" y="920750"/>
                <a:chExt cx="2200234" cy="2914650"/>
              </a:xfrm>
            </p:grpSpPr>
            <p:grpSp>
              <p:nvGrpSpPr>
                <p:cNvPr id="5" name="组合 74"/>
                <p:cNvGrpSpPr/>
                <p:nvPr/>
              </p:nvGrpSpPr>
              <p:grpSpPr>
                <a:xfrm>
                  <a:off x="8823366" y="1016000"/>
                  <a:ext cx="2200234" cy="2743200"/>
                  <a:chOff x="8763000" y="1016000"/>
                  <a:chExt cx="2120900" cy="2743200"/>
                </a:xfrm>
              </p:grpSpPr>
              <p:cxnSp>
                <p:nvCxnSpPr>
                  <p:cNvPr id="886" name="直接连接符 8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7" name="直接连接符 8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8" name="直接连接符 8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9" name="直接连接符 8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0" name="直接连接符 8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1" name="直接连接符 8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2" name="直接连接符 8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3" name="直接连接符 8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4" name="直接连接符 8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5" name="直接连接符 8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6" name="直接连接符 8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7" name="直接连接符 8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8" name="直接连接符 8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9" name="直接连接符 8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0" name="直接连接符 8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1" name="直接连接符 9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 name="组合 75"/>
                <p:cNvGrpSpPr/>
                <p:nvPr/>
              </p:nvGrpSpPr>
              <p:grpSpPr>
                <a:xfrm rot="16200000">
                  <a:off x="8477250" y="1377950"/>
                  <a:ext cx="2914650" cy="2000250"/>
                  <a:chOff x="8763000" y="1016000"/>
                  <a:chExt cx="2120900" cy="2743200"/>
                </a:xfrm>
              </p:grpSpPr>
              <p:cxnSp>
                <p:nvCxnSpPr>
                  <p:cNvPr id="870" name="直接连接符 86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1" name="直接连接符 87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2"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3"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4"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5"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6" name="直接连接符 87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7" name="直接连接符 87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8" name="直接连接符 87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9" name="直接连接符 87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0" name="直接连接符 87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1" name="直接连接符 88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2" name="直接连接符 88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3" name="直接连接符 88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4" name="直接连接符 88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5" name="直接连接符 88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 name="组合 72"/>
              <p:cNvGrpSpPr/>
              <p:nvPr/>
            </p:nvGrpSpPr>
            <p:grpSpPr>
              <a:xfrm>
                <a:off x="0" y="0"/>
                <a:ext cx="2200234" cy="2914650"/>
                <a:chOff x="8823366" y="920750"/>
                <a:chExt cx="2200234" cy="2914650"/>
              </a:xfrm>
            </p:grpSpPr>
            <p:grpSp>
              <p:nvGrpSpPr>
                <p:cNvPr id="8" name="组合 54"/>
                <p:cNvGrpSpPr/>
                <p:nvPr/>
              </p:nvGrpSpPr>
              <p:grpSpPr>
                <a:xfrm>
                  <a:off x="8823366" y="1016000"/>
                  <a:ext cx="2200234" cy="2743200"/>
                  <a:chOff x="8763000" y="1016000"/>
                  <a:chExt cx="2120900" cy="2743200"/>
                </a:xfrm>
              </p:grpSpPr>
              <p:cxnSp>
                <p:nvCxnSpPr>
                  <p:cNvPr id="852" name="直接连接符 85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3" name="直接连接符 85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4" name="直接连接符 85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5" name="直接连接符 85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6" name="直接连接符 85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7" name="直接连接符 85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8"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9"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0" name="直接连接符 85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1" name="直接连接符 86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2" name="直接连接符 86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3" name="直接连接符 86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4" name="直接连接符 86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5" name="直接连接符 86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6" name="直接连接符 86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7" name="直接连接符 86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55"/>
                <p:cNvGrpSpPr/>
                <p:nvPr/>
              </p:nvGrpSpPr>
              <p:grpSpPr>
                <a:xfrm rot="16200000">
                  <a:off x="8477250" y="1377950"/>
                  <a:ext cx="2914650" cy="2000250"/>
                  <a:chOff x="8763000" y="1016000"/>
                  <a:chExt cx="2120900" cy="2743200"/>
                </a:xfrm>
              </p:grpSpPr>
              <p:cxnSp>
                <p:nvCxnSpPr>
                  <p:cNvPr id="836" name="直接连接符 8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7" name="直接连接符 8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8" name="直接连接符 8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9" name="直接连接符 8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0" name="直接连接符 8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1" name="直接连接符 8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2" name="直接连接符 8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3" name="直接连接符 8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4" name="直接连接符 8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5" name="直接连接符 8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6" name="直接连接符 8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7" name="直接连接符 8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8" name="直接连接符 8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9" name="直接连接符 8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0" name="直接连接符 8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1" name="直接连接符 8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0" name="组合 109"/>
            <p:cNvGrpSpPr/>
            <p:nvPr/>
          </p:nvGrpSpPr>
          <p:grpSpPr>
            <a:xfrm>
              <a:off x="4346370" y="0"/>
              <a:ext cx="4385293" cy="2914650"/>
              <a:chOff x="0" y="0"/>
              <a:chExt cx="4385293" cy="2914650"/>
            </a:xfrm>
          </p:grpSpPr>
          <p:grpSp>
            <p:nvGrpSpPr>
              <p:cNvPr id="13" name="组合 110"/>
              <p:cNvGrpSpPr/>
              <p:nvPr/>
            </p:nvGrpSpPr>
            <p:grpSpPr>
              <a:xfrm>
                <a:off x="2185059" y="0"/>
                <a:ext cx="2200234" cy="2914650"/>
                <a:chOff x="8823366" y="920750"/>
                <a:chExt cx="2200234" cy="2914650"/>
              </a:xfrm>
            </p:grpSpPr>
            <p:grpSp>
              <p:nvGrpSpPr>
                <p:cNvPr id="14" name="组合 146"/>
                <p:cNvGrpSpPr/>
                <p:nvPr/>
              </p:nvGrpSpPr>
              <p:grpSpPr>
                <a:xfrm>
                  <a:off x="8823366" y="1016000"/>
                  <a:ext cx="2200234" cy="2743200"/>
                  <a:chOff x="8763000" y="1016000"/>
                  <a:chExt cx="2120900" cy="2743200"/>
                </a:xfrm>
              </p:grpSpPr>
              <p:cxnSp>
                <p:nvCxnSpPr>
                  <p:cNvPr id="816" name="直接连接符 81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7" name="直接连接符 81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8" name="直接连接符 81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9" name="直接连接符 81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0" name="直接连接符 81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1" name="直接连接符 82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2" name="直接连接符 82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3" name="直接连接符 82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4" name="直接连接符 82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5" name="直接连接符 82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6" name="直接连接符 82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7" name="直接连接符 82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8" name="直接连接符 82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9" name="直接连接符 82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0" name="直接连接符 82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1" name="直接连接符 83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 name="组合 147"/>
                <p:cNvGrpSpPr/>
                <p:nvPr/>
              </p:nvGrpSpPr>
              <p:grpSpPr>
                <a:xfrm rot="16200000">
                  <a:off x="8477250" y="1377950"/>
                  <a:ext cx="2914650" cy="2000250"/>
                  <a:chOff x="8763000" y="1016000"/>
                  <a:chExt cx="2120900" cy="2743200"/>
                </a:xfrm>
              </p:grpSpPr>
              <p:cxnSp>
                <p:nvCxnSpPr>
                  <p:cNvPr id="800"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1"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2"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3"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4" name="直接连接符 80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5" name="直接连接符 80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6" name="直接连接符 80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7" name="直接连接符 80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8" name="直接连接符 80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9" name="直接连接符 80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0" name="直接连接符 80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1" name="直接连接符 81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2" name="直接连接符 81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3" name="直接连接符 81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4" name="直接连接符 81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5" name="直接连接符 81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 name="组合 111"/>
              <p:cNvGrpSpPr/>
              <p:nvPr/>
            </p:nvGrpSpPr>
            <p:grpSpPr>
              <a:xfrm>
                <a:off x="0" y="0"/>
                <a:ext cx="2200234" cy="2914650"/>
                <a:chOff x="8823366" y="920750"/>
                <a:chExt cx="2200234" cy="2914650"/>
              </a:xfrm>
            </p:grpSpPr>
            <p:grpSp>
              <p:nvGrpSpPr>
                <p:cNvPr id="17" name="组合 112"/>
                <p:cNvGrpSpPr/>
                <p:nvPr/>
              </p:nvGrpSpPr>
              <p:grpSpPr>
                <a:xfrm>
                  <a:off x="8823366" y="1016000"/>
                  <a:ext cx="2200234" cy="2743200"/>
                  <a:chOff x="8763000" y="1016000"/>
                  <a:chExt cx="2120900" cy="2743200"/>
                </a:xfrm>
              </p:grpSpPr>
              <p:cxnSp>
                <p:nvCxnSpPr>
                  <p:cNvPr id="782" name="直接连接符 78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3" name="直接连接符 78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4" name="直接连接符 78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5" name="直接连接符 78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6" name="直接连接符 78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7" name="直接连接符 78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8" name="直接连接符 78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9" name="直接连接符 78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0" name="直接连接符 78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1" name="直接连接符 79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2" name="直接连接符 79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3" name="直接连接符 79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4" name="直接连接符 79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5" name="直接连接符 79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6" name="直接连接符 79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7" name="直接连接符 79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8" name="组合 113"/>
                <p:cNvGrpSpPr/>
                <p:nvPr/>
              </p:nvGrpSpPr>
              <p:grpSpPr>
                <a:xfrm rot="16200000">
                  <a:off x="8477250" y="1377950"/>
                  <a:ext cx="2914650" cy="2000250"/>
                  <a:chOff x="8763000" y="1016000"/>
                  <a:chExt cx="2120900" cy="2743200"/>
                </a:xfrm>
              </p:grpSpPr>
              <p:cxnSp>
                <p:nvCxnSpPr>
                  <p:cNvPr id="766"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7"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8" name="直接连接符 76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9" name="直接连接符 76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0" name="直接连接符 76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1" name="直接连接符 77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2" name="直接连接符 77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3" name="直接连接符 77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4" name="直接连接符 77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5" name="直接连接符 77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6" name="直接连接符 77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7" name="直接连接符 77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8" name="直接连接符 77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9" name="直接连接符 77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0" name="直接连接符 77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1" name="直接连接符 78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9" name="组合 180"/>
            <p:cNvGrpSpPr/>
            <p:nvPr/>
          </p:nvGrpSpPr>
          <p:grpSpPr>
            <a:xfrm>
              <a:off x="8704613" y="0"/>
              <a:ext cx="4385293" cy="2914650"/>
              <a:chOff x="0" y="0"/>
              <a:chExt cx="4385293" cy="2914650"/>
            </a:xfrm>
          </p:grpSpPr>
          <p:grpSp>
            <p:nvGrpSpPr>
              <p:cNvPr id="20" name="组合 181"/>
              <p:cNvGrpSpPr/>
              <p:nvPr/>
            </p:nvGrpSpPr>
            <p:grpSpPr>
              <a:xfrm>
                <a:off x="2185059" y="0"/>
                <a:ext cx="2200234" cy="2914650"/>
                <a:chOff x="8823366" y="920750"/>
                <a:chExt cx="2200234" cy="2914650"/>
              </a:xfrm>
            </p:grpSpPr>
            <p:grpSp>
              <p:nvGrpSpPr>
                <p:cNvPr id="21" name="组合 217"/>
                <p:cNvGrpSpPr/>
                <p:nvPr/>
              </p:nvGrpSpPr>
              <p:grpSpPr>
                <a:xfrm>
                  <a:off x="8823366" y="1016000"/>
                  <a:ext cx="2200234" cy="2743200"/>
                  <a:chOff x="8763000" y="1016000"/>
                  <a:chExt cx="2120900" cy="2743200"/>
                </a:xfrm>
              </p:grpSpPr>
              <p:cxnSp>
                <p:nvCxnSpPr>
                  <p:cNvPr id="746" name="直接连接符 74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8" name="直接连接符 74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9" name="直接连接符 74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0" name="直接连接符 74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1" name="直接连接符 75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2" name="直接连接符 75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3" name="直接连接符 75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4" name="直接连接符 75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5" name="直接连接符 75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6" name="直接连接符 75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7" name="直接连接符 75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8" name="直接连接符 75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9" name="直接连接符 75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0" name="直接连接符 75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1" name="直接连接符 76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组合 218"/>
                <p:cNvGrpSpPr/>
                <p:nvPr/>
              </p:nvGrpSpPr>
              <p:grpSpPr>
                <a:xfrm rot="16200000">
                  <a:off x="8477250" y="1377950"/>
                  <a:ext cx="2914650" cy="2000250"/>
                  <a:chOff x="8763000" y="1016000"/>
                  <a:chExt cx="2120900" cy="2743200"/>
                </a:xfrm>
              </p:grpSpPr>
              <p:cxnSp>
                <p:nvCxnSpPr>
                  <p:cNvPr id="730"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1"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2"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3" name="直接连接符 73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4" name="直接连接符 73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5" name="直接连接符 73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6" name="直接连接符 73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8" name="直接连接符 73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0" name="直接连接符 73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1" name="直接连接符 74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2" name="直接连接符 74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3" name="直接连接符 74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4" name="直接连接符 74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5" name="直接连接符 74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3" name="组合 182"/>
              <p:cNvGrpSpPr/>
              <p:nvPr/>
            </p:nvGrpSpPr>
            <p:grpSpPr>
              <a:xfrm>
                <a:off x="0" y="0"/>
                <a:ext cx="2200234" cy="2914650"/>
                <a:chOff x="8823366" y="920750"/>
                <a:chExt cx="2200234" cy="2914650"/>
              </a:xfrm>
            </p:grpSpPr>
            <p:grpSp>
              <p:nvGrpSpPr>
                <p:cNvPr id="24" name="组合 183"/>
                <p:cNvGrpSpPr/>
                <p:nvPr/>
              </p:nvGrpSpPr>
              <p:grpSpPr>
                <a:xfrm>
                  <a:off x="8823366" y="1016000"/>
                  <a:ext cx="2200234" cy="2743200"/>
                  <a:chOff x="8763000" y="1016000"/>
                  <a:chExt cx="2120900" cy="2743200"/>
                </a:xfrm>
              </p:grpSpPr>
              <p:cxnSp>
                <p:nvCxnSpPr>
                  <p:cNvPr id="712" name="直接连接符 7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3" name="直接连接符 7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4" name="直接连接符 71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5" name="直接连接符 71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6" name="直接连接符 71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7" name="直接连接符 71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 name="直接连接符 7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 name="直接连接符 7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 name="直接连接符 7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1" name="直接连接符 7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 name="直接连接符 7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 name="直接连接符 7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 name="直接连接符 7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5" name="直接连接符 7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6" name="直接连接符 7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7" name="直接连接符 7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184"/>
                <p:cNvGrpSpPr/>
                <p:nvPr/>
              </p:nvGrpSpPr>
              <p:grpSpPr>
                <a:xfrm rot="16200000">
                  <a:off x="8477250" y="1377950"/>
                  <a:ext cx="2914650" cy="2000250"/>
                  <a:chOff x="8763000" y="1016000"/>
                  <a:chExt cx="2120900" cy="2743200"/>
                </a:xfrm>
              </p:grpSpPr>
              <p:cxnSp>
                <p:nvCxnSpPr>
                  <p:cNvPr id="696"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7" name="直接连接符 69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8" name="直接连接符 69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9" name="直接连接符 69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0" name="直接连接符 69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1" name="直接连接符 70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2" name="直接连接符 70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3" name="直接连接符 70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4" name="直接连接符 70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5" name="直接连接符 70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6" name="直接连接符 70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9" name="直接连接符 70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0" name="直接连接符 70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1" name="直接连接符 71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6" name="组合 251"/>
            <p:cNvGrpSpPr/>
            <p:nvPr/>
          </p:nvGrpSpPr>
          <p:grpSpPr>
            <a:xfrm>
              <a:off x="0" y="2921328"/>
              <a:ext cx="4385293" cy="2914650"/>
              <a:chOff x="0" y="0"/>
              <a:chExt cx="4385293" cy="2914650"/>
            </a:xfrm>
          </p:grpSpPr>
          <p:grpSp>
            <p:nvGrpSpPr>
              <p:cNvPr id="27" name="组合 252"/>
              <p:cNvGrpSpPr/>
              <p:nvPr/>
            </p:nvGrpSpPr>
            <p:grpSpPr>
              <a:xfrm>
                <a:off x="2185059" y="0"/>
                <a:ext cx="2200234" cy="2914650"/>
                <a:chOff x="8823366" y="920750"/>
                <a:chExt cx="2200234" cy="2914650"/>
              </a:xfrm>
            </p:grpSpPr>
            <p:grpSp>
              <p:nvGrpSpPr>
                <p:cNvPr id="28" name="组合 288"/>
                <p:cNvGrpSpPr/>
                <p:nvPr/>
              </p:nvGrpSpPr>
              <p:grpSpPr>
                <a:xfrm>
                  <a:off x="8823366" y="1016000"/>
                  <a:ext cx="2200234" cy="2743200"/>
                  <a:chOff x="8763000" y="1016000"/>
                  <a:chExt cx="2120900" cy="2743200"/>
                </a:xfrm>
              </p:grpSpPr>
              <p:cxnSp>
                <p:nvCxnSpPr>
                  <p:cNvPr id="676" name="直接连接符 67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7" name="直接连接符 67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8" name="直接连接符 67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9" name="直接连接符 67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0" name="直接连接符 67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1" name="直接连接符 68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2" name="直接连接符 68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3" name="直接连接符 68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直接连接符 68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5" name="直接连接符 68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6" name="直接连接符 68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直接连接符 68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直接连接符 68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直接连接符 68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0" name="直接连接符 68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1" name="直接连接符 69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组合 289"/>
                <p:cNvGrpSpPr/>
                <p:nvPr/>
              </p:nvGrpSpPr>
              <p:grpSpPr>
                <a:xfrm rot="16200000">
                  <a:off x="8477250" y="1377950"/>
                  <a:ext cx="2914650" cy="2000250"/>
                  <a:chOff x="8763000" y="1016000"/>
                  <a:chExt cx="2120900" cy="2743200"/>
                </a:xfrm>
              </p:grpSpPr>
              <p:cxnSp>
                <p:nvCxnSpPr>
                  <p:cNvPr id="660" name="直接连接符 65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直接连接符 66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直接连接符 66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直接连接符 66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直接连接符 66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直接连接符 66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直接连接符 66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直接连接符 66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直接连接符 66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直接连接符 66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直接连接符 66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直接连接符 67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直接连接符 67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直接连接符 67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直接连接符 67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直接连接符 67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 name="组合 253"/>
              <p:cNvGrpSpPr/>
              <p:nvPr/>
            </p:nvGrpSpPr>
            <p:grpSpPr>
              <a:xfrm>
                <a:off x="0" y="0"/>
                <a:ext cx="2200234" cy="2914650"/>
                <a:chOff x="8823366" y="920750"/>
                <a:chExt cx="2200234" cy="2914650"/>
              </a:xfrm>
            </p:grpSpPr>
            <p:grpSp>
              <p:nvGrpSpPr>
                <p:cNvPr id="31" name="组合 254"/>
                <p:cNvGrpSpPr/>
                <p:nvPr/>
              </p:nvGrpSpPr>
              <p:grpSpPr>
                <a:xfrm>
                  <a:off x="8823366" y="1016000"/>
                  <a:ext cx="2200234" cy="2743200"/>
                  <a:chOff x="8763000" y="1016000"/>
                  <a:chExt cx="2120900" cy="2743200"/>
                </a:xfrm>
              </p:grpSpPr>
              <p:cxnSp>
                <p:nvCxnSpPr>
                  <p:cNvPr id="642" name="直接连接符 64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直接连接符 64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直接连接符 64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直接连接符 64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直接连接符 6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直接连接符 6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直接连接符 6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直接连接符 6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直接连接符 6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直接连接符 6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2" name="组合 255"/>
                <p:cNvGrpSpPr/>
                <p:nvPr/>
              </p:nvGrpSpPr>
              <p:grpSpPr>
                <a:xfrm rot="16200000">
                  <a:off x="8477250" y="1377950"/>
                  <a:ext cx="2914650" cy="2000250"/>
                  <a:chOff x="8763000" y="1016000"/>
                  <a:chExt cx="2120900" cy="2743200"/>
                </a:xfrm>
              </p:grpSpPr>
              <p:cxnSp>
                <p:nvCxnSpPr>
                  <p:cNvPr id="626" name="直接连接符 62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直接连接符 62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直接连接符 62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直接连接符 62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直接连接符 63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直接连接符 63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直接连接符 63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直接连接符 63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直接连接符 63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直接连接符 63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直接连接符 63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直接连接符 63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直接连接符 63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直接连接符 63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直接连接符 64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763" name="组合 322"/>
            <p:cNvGrpSpPr/>
            <p:nvPr/>
          </p:nvGrpSpPr>
          <p:grpSpPr>
            <a:xfrm>
              <a:off x="4346370" y="2921328"/>
              <a:ext cx="4385293" cy="2914650"/>
              <a:chOff x="0" y="0"/>
              <a:chExt cx="4385293" cy="2914650"/>
            </a:xfrm>
          </p:grpSpPr>
          <p:grpSp>
            <p:nvGrpSpPr>
              <p:cNvPr id="764" name="组合 323"/>
              <p:cNvGrpSpPr/>
              <p:nvPr/>
            </p:nvGrpSpPr>
            <p:grpSpPr>
              <a:xfrm>
                <a:off x="2185059" y="0"/>
                <a:ext cx="2200234" cy="2914650"/>
                <a:chOff x="8823366" y="920750"/>
                <a:chExt cx="2200234" cy="2914650"/>
              </a:xfrm>
            </p:grpSpPr>
            <p:grpSp>
              <p:nvGrpSpPr>
                <p:cNvPr id="765" name="组合 359"/>
                <p:cNvGrpSpPr/>
                <p:nvPr/>
              </p:nvGrpSpPr>
              <p:grpSpPr>
                <a:xfrm>
                  <a:off x="8823366" y="1016000"/>
                  <a:ext cx="2200234" cy="2743200"/>
                  <a:chOff x="8763000" y="1016000"/>
                  <a:chExt cx="2120900" cy="2743200"/>
                </a:xfrm>
              </p:grpSpPr>
              <p:cxnSp>
                <p:nvCxnSpPr>
                  <p:cNvPr id="606" name="直接连接符 60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直接连接符 60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直接连接符 60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直接连接符 60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直接连接符 60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直接连接符 61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直接连接符 61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直接连接符 61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直接连接符 61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直接连接符 61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直接连接符 61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直接连接符 61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直接连接符 61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直接连接符 61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直接连接符 62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98" name="组合 360"/>
                <p:cNvGrpSpPr/>
                <p:nvPr/>
              </p:nvGrpSpPr>
              <p:grpSpPr>
                <a:xfrm rot="16200000">
                  <a:off x="8477250" y="1377950"/>
                  <a:ext cx="2914650" cy="2000250"/>
                  <a:chOff x="8763000" y="1016000"/>
                  <a:chExt cx="2120900" cy="2743200"/>
                </a:xfrm>
              </p:grpSpPr>
              <p:cxnSp>
                <p:nvCxnSpPr>
                  <p:cNvPr id="590" name="直接连接符 58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直接连接符 59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直接连接符 59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直接连接符 59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直接连接符 59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直接连接符 59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直接连接符 59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直接连接符 59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直接连接符 59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直接连接符 59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直接连接符 59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直接连接符 60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直接连接符 60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直接连接符 60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直接连接符 60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直接连接符 60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99" name="组合 324"/>
              <p:cNvGrpSpPr/>
              <p:nvPr/>
            </p:nvGrpSpPr>
            <p:grpSpPr>
              <a:xfrm>
                <a:off x="0" y="0"/>
                <a:ext cx="2200234" cy="2914650"/>
                <a:chOff x="8823366" y="920750"/>
                <a:chExt cx="2200234" cy="2914650"/>
              </a:xfrm>
            </p:grpSpPr>
            <p:grpSp>
              <p:nvGrpSpPr>
                <p:cNvPr id="832" name="组合 325"/>
                <p:cNvGrpSpPr/>
                <p:nvPr/>
              </p:nvGrpSpPr>
              <p:grpSpPr>
                <a:xfrm>
                  <a:off x="8823366" y="1016000"/>
                  <a:ext cx="2200234" cy="2743200"/>
                  <a:chOff x="8763000" y="1016000"/>
                  <a:chExt cx="2120900" cy="2743200"/>
                </a:xfrm>
              </p:grpSpPr>
              <p:cxnSp>
                <p:nvCxnSpPr>
                  <p:cNvPr id="572" name="直接连接符 57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直接连接符 5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直接连接符 5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3" name="直接连接符 5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直接连接符 5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直接连接符 5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直接连接符 5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33" name="组合 326"/>
                <p:cNvGrpSpPr/>
                <p:nvPr/>
              </p:nvGrpSpPr>
              <p:grpSpPr>
                <a:xfrm rot="16200000">
                  <a:off x="8477250" y="1377950"/>
                  <a:ext cx="2914650" cy="2000250"/>
                  <a:chOff x="8763000" y="1016000"/>
                  <a:chExt cx="2120900" cy="2743200"/>
                </a:xfrm>
              </p:grpSpPr>
              <p:cxnSp>
                <p:nvCxnSpPr>
                  <p:cNvPr id="556" name="直接连接符 55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834" name="组合 393"/>
            <p:cNvGrpSpPr/>
            <p:nvPr/>
          </p:nvGrpSpPr>
          <p:grpSpPr>
            <a:xfrm>
              <a:off x="8704613" y="2921328"/>
              <a:ext cx="4385293" cy="2914650"/>
              <a:chOff x="0" y="0"/>
              <a:chExt cx="4385293" cy="2914650"/>
            </a:xfrm>
          </p:grpSpPr>
          <p:grpSp>
            <p:nvGrpSpPr>
              <p:cNvPr id="835" name="组合 394"/>
              <p:cNvGrpSpPr/>
              <p:nvPr/>
            </p:nvGrpSpPr>
            <p:grpSpPr>
              <a:xfrm>
                <a:off x="2185059" y="0"/>
                <a:ext cx="2200234" cy="2914650"/>
                <a:chOff x="8823366" y="920750"/>
                <a:chExt cx="2200234" cy="2914650"/>
              </a:xfrm>
            </p:grpSpPr>
            <p:grpSp>
              <p:nvGrpSpPr>
                <p:cNvPr id="868" name="组合 430"/>
                <p:cNvGrpSpPr/>
                <p:nvPr/>
              </p:nvGrpSpPr>
              <p:grpSpPr>
                <a:xfrm>
                  <a:off x="8823366" y="1016000"/>
                  <a:ext cx="2200234" cy="2743200"/>
                  <a:chOff x="8763000" y="1016000"/>
                  <a:chExt cx="2120900" cy="2743200"/>
                </a:xfrm>
              </p:grpSpPr>
              <p:cxnSp>
                <p:nvCxnSpPr>
                  <p:cNvPr id="536" name="直接连接符 5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69" name="组合 431"/>
                <p:cNvGrpSpPr/>
                <p:nvPr/>
              </p:nvGrpSpPr>
              <p:grpSpPr>
                <a:xfrm rot="16200000">
                  <a:off x="8477250" y="1377950"/>
                  <a:ext cx="2914650" cy="2000250"/>
                  <a:chOff x="8763000" y="1016000"/>
                  <a:chExt cx="2120900" cy="2743200"/>
                </a:xfrm>
              </p:grpSpPr>
              <p:cxnSp>
                <p:nvCxnSpPr>
                  <p:cNvPr id="520" name="直接连接符 5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904" name="组合 395"/>
              <p:cNvGrpSpPr/>
              <p:nvPr/>
            </p:nvGrpSpPr>
            <p:grpSpPr>
              <a:xfrm>
                <a:off x="0" y="0"/>
                <a:ext cx="2200234" cy="2914650"/>
                <a:chOff x="8823366" y="920750"/>
                <a:chExt cx="2200234" cy="2914650"/>
              </a:xfrm>
            </p:grpSpPr>
            <p:grpSp>
              <p:nvGrpSpPr>
                <p:cNvPr id="911" name="组合 396"/>
                <p:cNvGrpSpPr/>
                <p:nvPr/>
              </p:nvGrpSpPr>
              <p:grpSpPr>
                <a:xfrm>
                  <a:off x="8823366" y="1016000"/>
                  <a:ext cx="2200234" cy="2743200"/>
                  <a:chOff x="8763000" y="1016000"/>
                  <a:chExt cx="2120900" cy="2743200"/>
                </a:xfrm>
              </p:grpSpPr>
              <p:cxnSp>
                <p:nvCxnSpPr>
                  <p:cNvPr id="502" name="直接连接符 5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16" name="组合 397"/>
                <p:cNvGrpSpPr/>
                <p:nvPr/>
              </p:nvGrpSpPr>
              <p:grpSpPr>
                <a:xfrm rot="16200000">
                  <a:off x="8477250" y="1377950"/>
                  <a:ext cx="2914650" cy="2000250"/>
                  <a:chOff x="8763000" y="1016000"/>
                  <a:chExt cx="2120900" cy="2743200"/>
                </a:xfrm>
              </p:grpSpPr>
              <p:cxnSp>
                <p:nvCxnSpPr>
                  <p:cNvPr id="486" name="直接连接符 4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直接连接符 4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直接连接符 4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直接连接符 4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直接连接符 4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902"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3"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19" name="组合 24"/>
          <p:cNvGrpSpPr/>
          <p:nvPr userDrawn="1"/>
        </p:nvGrpSpPr>
        <p:grpSpPr>
          <a:xfrm>
            <a:off x="9619013" y="5438898"/>
            <a:ext cx="1460666" cy="736270"/>
            <a:chOff x="8989620" y="5415148"/>
            <a:chExt cx="1460666" cy="736270"/>
          </a:xfrm>
          <a:effectLst>
            <a:reflection blurRad="6350" stA="52000" endA="300" endPos="35000" dir="5400000" sy="-100000" algn="bl" rotWithShape="0"/>
          </a:effectLst>
        </p:grpSpPr>
        <p:sp>
          <p:nvSpPr>
            <p:cNvPr id="905" name="燕尾形 14"/>
            <p:cNvSpPr/>
            <p:nvPr/>
          </p:nvSpPr>
          <p:spPr>
            <a:xfrm>
              <a:off x="9951522"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6" name="燕尾形 15"/>
            <p:cNvSpPr/>
            <p:nvPr/>
          </p:nvSpPr>
          <p:spPr>
            <a:xfrm>
              <a:off x="9559636"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7" name="燕尾形 16"/>
            <p:cNvSpPr/>
            <p:nvPr/>
          </p:nvSpPr>
          <p:spPr>
            <a:xfrm>
              <a:off x="9143999"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8" name="燕尾形 17"/>
            <p:cNvSpPr/>
            <p:nvPr/>
          </p:nvSpPr>
          <p:spPr>
            <a:xfrm>
              <a:off x="9856519"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9" name="燕尾形 18"/>
            <p:cNvSpPr/>
            <p:nvPr/>
          </p:nvSpPr>
          <p:spPr>
            <a:xfrm>
              <a:off x="9464633"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0" name="燕尾形 19"/>
            <p:cNvSpPr/>
            <p:nvPr/>
          </p:nvSpPr>
          <p:spPr>
            <a:xfrm>
              <a:off x="9048996"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22" name="组合 23"/>
            <p:cNvGrpSpPr/>
            <p:nvPr/>
          </p:nvGrpSpPr>
          <p:grpSpPr>
            <a:xfrm>
              <a:off x="8989620" y="5415148"/>
              <a:ext cx="1306287" cy="736270"/>
              <a:chOff x="9345879" y="5023263"/>
              <a:chExt cx="1306287" cy="736270"/>
            </a:xfrm>
          </p:grpSpPr>
          <p:sp>
            <p:nvSpPr>
              <p:cNvPr id="912" name="燕尾形 20"/>
              <p:cNvSpPr/>
              <p:nvPr/>
            </p:nvSpPr>
            <p:spPr>
              <a:xfrm>
                <a:off x="10153402"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3" name="燕尾形 21"/>
              <p:cNvSpPr/>
              <p:nvPr/>
            </p:nvSpPr>
            <p:spPr>
              <a:xfrm>
                <a:off x="9761516"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4" name="燕尾形 22"/>
              <p:cNvSpPr/>
              <p:nvPr/>
            </p:nvSpPr>
            <p:spPr>
              <a:xfrm>
                <a:off x="9345879"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15" name="直角三角形 26"/>
          <p:cNvSpPr/>
          <p:nvPr userDrawn="1"/>
        </p:nvSpPr>
        <p:spPr>
          <a:xfrm rot="10800000">
            <a:off x="10161320" y="0"/>
            <a:ext cx="2030680" cy="156754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221894" y="3197544"/>
            <a:ext cx="6968045" cy="428625"/>
          </a:xfrm>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2221894" y="3802381"/>
            <a:ext cx="6968045" cy="1095375"/>
          </a:xfrm>
        </p:spPr>
        <p:txBody>
          <a:bodyPr anchor="t">
            <a:normAutofit/>
          </a:bodyPr>
          <a:lstStyle>
            <a:lvl1pPr marL="0" indent="0">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2" name="直接连接符 31"/>
          <p:cNvCxnSpPr/>
          <p:nvPr/>
        </p:nvCxnSpPr>
        <p:spPr>
          <a:xfrm>
            <a:off x="2221894" y="3021331"/>
            <a:ext cx="696804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userDrawn="1"/>
        </p:nvGrpSpPr>
        <p:grpSpPr>
          <a:xfrm>
            <a:off x="-1589" y="-1588"/>
            <a:ext cx="4826265" cy="4034145"/>
            <a:chOff x="-1588" y="-1588"/>
            <a:chExt cx="2708276" cy="2263775"/>
          </a:xfrm>
        </p:grpSpPr>
        <p:sp>
          <p:nvSpPr>
            <p:cNvPr id="10" name="Freeform 10"/>
            <p:cNvSpPr>
              <a:spLocks/>
            </p:cNvSpPr>
            <p:nvPr userDrawn="1"/>
          </p:nvSpPr>
          <p:spPr bwMode="auto">
            <a:xfrm>
              <a:off x="-1588" y="-1588"/>
              <a:ext cx="1801813" cy="2263775"/>
            </a:xfrm>
            <a:custGeom>
              <a:avLst/>
              <a:gdLst>
                <a:gd name="T0" fmla="*/ 0 w 1135"/>
                <a:gd name="T1" fmla="*/ 0 h 1426"/>
                <a:gd name="T2" fmla="*/ 1135 w 1135"/>
                <a:gd name="T3" fmla="*/ 0 h 1426"/>
                <a:gd name="T4" fmla="*/ 0 w 1135"/>
                <a:gd name="T5" fmla="*/ 1426 h 1426"/>
                <a:gd name="T6" fmla="*/ 0 w 1135"/>
                <a:gd name="T7" fmla="*/ 0 h 1426"/>
              </a:gdLst>
              <a:ahLst/>
              <a:cxnLst>
                <a:cxn ang="0">
                  <a:pos x="T0" y="T1"/>
                </a:cxn>
                <a:cxn ang="0">
                  <a:pos x="T2" y="T3"/>
                </a:cxn>
                <a:cxn ang="0">
                  <a:pos x="T4" y="T5"/>
                </a:cxn>
                <a:cxn ang="0">
                  <a:pos x="T6" y="T7"/>
                </a:cxn>
              </a:cxnLst>
              <a:rect l="0" t="0" r="r" b="b"/>
              <a:pathLst>
                <a:path w="1135" h="1426">
                  <a:moveTo>
                    <a:pt x="0" y="0"/>
                  </a:moveTo>
                  <a:lnTo>
                    <a:pt x="1135" y="0"/>
                  </a:lnTo>
                  <a:lnTo>
                    <a:pt x="0" y="142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userDrawn="1"/>
          </p:nvSpPr>
          <p:spPr bwMode="auto">
            <a:xfrm>
              <a:off x="890588" y="-1588"/>
              <a:ext cx="909638" cy="1141413"/>
            </a:xfrm>
            <a:custGeom>
              <a:avLst/>
              <a:gdLst>
                <a:gd name="T0" fmla="*/ 573 w 573"/>
                <a:gd name="T1" fmla="*/ 719 h 719"/>
                <a:gd name="T2" fmla="*/ 0 w 573"/>
                <a:gd name="T3" fmla="*/ 719 h 719"/>
                <a:gd name="T4" fmla="*/ 573 w 573"/>
                <a:gd name="T5" fmla="*/ 0 h 719"/>
                <a:gd name="T6" fmla="*/ 573 w 573"/>
                <a:gd name="T7" fmla="*/ 719 h 719"/>
              </a:gdLst>
              <a:ahLst/>
              <a:cxnLst>
                <a:cxn ang="0">
                  <a:pos x="T0" y="T1"/>
                </a:cxn>
                <a:cxn ang="0">
                  <a:pos x="T2" y="T3"/>
                </a:cxn>
                <a:cxn ang="0">
                  <a:pos x="T4" y="T5"/>
                </a:cxn>
                <a:cxn ang="0">
                  <a:pos x="T6" y="T7"/>
                </a:cxn>
              </a:cxnLst>
              <a:rect l="0" t="0" r="r" b="b"/>
              <a:pathLst>
                <a:path w="573" h="719">
                  <a:moveTo>
                    <a:pt x="573" y="719"/>
                  </a:moveTo>
                  <a:lnTo>
                    <a:pt x="0" y="719"/>
                  </a:lnTo>
                  <a:lnTo>
                    <a:pt x="573" y="0"/>
                  </a:lnTo>
                  <a:lnTo>
                    <a:pt x="573" y="71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userDrawn="1"/>
          </p:nvSpPr>
          <p:spPr bwMode="auto">
            <a:xfrm>
              <a:off x="1800225" y="-1588"/>
              <a:ext cx="906463" cy="1141413"/>
            </a:xfrm>
            <a:custGeom>
              <a:avLst/>
              <a:gdLst>
                <a:gd name="T0" fmla="*/ 0 w 571"/>
                <a:gd name="T1" fmla="*/ 0 h 719"/>
                <a:gd name="T2" fmla="*/ 571 w 571"/>
                <a:gd name="T3" fmla="*/ 0 h 719"/>
                <a:gd name="T4" fmla="*/ 0 w 571"/>
                <a:gd name="T5" fmla="*/ 719 h 719"/>
                <a:gd name="T6" fmla="*/ 0 w 571"/>
                <a:gd name="T7" fmla="*/ 0 h 719"/>
              </a:gdLst>
              <a:ahLst/>
              <a:cxnLst>
                <a:cxn ang="0">
                  <a:pos x="T0" y="T1"/>
                </a:cxn>
                <a:cxn ang="0">
                  <a:pos x="T2" y="T3"/>
                </a:cxn>
                <a:cxn ang="0">
                  <a:pos x="T4" y="T5"/>
                </a:cxn>
                <a:cxn ang="0">
                  <a:pos x="T6" y="T7"/>
                </a:cxn>
              </a:cxnLst>
              <a:rect l="0" t="0" r="r" b="b"/>
              <a:pathLst>
                <a:path w="571" h="719">
                  <a:moveTo>
                    <a:pt x="0" y="0"/>
                  </a:moveTo>
                  <a:lnTo>
                    <a:pt x="571" y="0"/>
                  </a:lnTo>
                  <a:lnTo>
                    <a:pt x="0" y="7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2021/11/23</a:t>
            </a:fld>
            <a:endParaRPr lang="zh-CN" altLang="en-US"/>
          </a:p>
        </p:txBody>
      </p:sp>
      <p:sp>
        <p:nvSpPr>
          <p:cNvPr id="5" name="页脚占位符 4"/>
          <p:cNvSpPr>
            <a:spLocks noGrp="1"/>
          </p:cNvSpPr>
          <p:nvPr>
            <p:ph type="ftr" sz="quarter" idx="11"/>
          </p:nvPr>
        </p:nvSpPr>
        <p:spPr/>
        <p:txBody>
          <a:bodyPr/>
          <a:lstStyle/>
          <a:p>
            <a:r>
              <a:rPr lang="en-US" altLang="zh-CN" dirty="0"/>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76200"/>
            <a:ext cx="10801350" cy="937991"/>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2021/11/23</a:t>
            </a:fld>
            <a:endParaRPr lang="zh-CN" altLang="en-US"/>
          </a:p>
        </p:txBody>
      </p:sp>
      <p:sp>
        <p:nvSpPr>
          <p:cNvPr id="7" name="页脚占位符 6"/>
          <p:cNvSpPr>
            <a:spLocks noGrp="1"/>
          </p:cNvSpPr>
          <p:nvPr>
            <p:ph type="ftr" sz="quarter" idx="11"/>
          </p:nvPr>
        </p:nvSpPr>
        <p:spPr/>
        <p:txBody>
          <a:bodyPr/>
          <a:lstStyle/>
          <a:p>
            <a:r>
              <a:rPr lang="en-US" altLang="zh-CN" dirty="0"/>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489D9C7-5DC6-4263-87FF-7C99F6FB63C3}" type="datetime1">
              <a:rPr lang="zh-CN" altLang="en-US" smtClean="0"/>
              <a:pPr/>
              <a:t>2021/11/23</a:t>
            </a:fld>
            <a:endParaRPr lang="zh-CN" altLang="en-US"/>
          </a:p>
        </p:txBody>
      </p:sp>
      <p:sp>
        <p:nvSpPr>
          <p:cNvPr id="6" name="页脚占位符 5"/>
          <p:cNvSpPr>
            <a:spLocks noGrp="1"/>
          </p:cNvSpPr>
          <p:nvPr>
            <p:ph type="ftr" sz="quarter" idx="11"/>
          </p:nvPr>
        </p:nvSpPr>
        <p:spPr/>
        <p:txBody>
          <a:bodyPr/>
          <a:lstStyle/>
          <a:p>
            <a:r>
              <a:rPr lang="en-US" altLang="zh-CN" dirty="0"/>
              <a:t>www.islide.cc</a:t>
            </a:r>
            <a:endParaRPr lang="zh-CN" altLang="en-US" dirty="0"/>
          </a:p>
        </p:txBody>
      </p:sp>
      <p:sp>
        <p:nvSpPr>
          <p:cNvPr id="7" name="灯片编号占位符 6"/>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41772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5" name="日期占位符 4"/>
          <p:cNvSpPr>
            <a:spLocks noGrp="1"/>
          </p:cNvSpPr>
          <p:nvPr>
            <p:ph type="dt" sz="half" idx="14"/>
          </p:nvPr>
        </p:nvSpPr>
        <p:spPr>
          <a:xfrm>
            <a:off x="5401732" y="6959600"/>
            <a:ext cx="1388536" cy="206381"/>
          </a:xfrm>
        </p:spPr>
        <p:txBody>
          <a:bodyPr/>
          <a:lstStyle/>
          <a:p>
            <a:fld id="{6489D9C7-5DC6-4263-87FF-7C99F6FB63C3}" type="datetime1">
              <a:rPr lang="zh-CN" altLang="en-US" smtClean="0"/>
              <a:pPr/>
              <a:t>2021/11/23</a:t>
            </a:fld>
            <a:endParaRPr lang="zh-CN" altLang="en-US"/>
          </a:p>
        </p:txBody>
      </p:sp>
      <p:sp>
        <p:nvSpPr>
          <p:cNvPr id="6" name="页脚占位符 5"/>
          <p:cNvSpPr>
            <a:spLocks noGrp="1"/>
          </p:cNvSpPr>
          <p:nvPr>
            <p:ph type="ftr" sz="quarter" idx="15"/>
          </p:nvPr>
        </p:nvSpPr>
        <p:spPr>
          <a:xfrm>
            <a:off x="695325" y="6959600"/>
            <a:ext cx="4114800" cy="206381"/>
          </a:xfrm>
        </p:spPr>
        <p:txBody>
          <a:bodyPr/>
          <a:lstStyle/>
          <a:p>
            <a:r>
              <a:rPr lang="en-US" altLang="zh-CN" dirty="0"/>
              <a:t>www.islide.cc </a:t>
            </a:r>
            <a:r>
              <a:rPr lang="zh-CN" altLang="en-US"/>
              <a:t>「 让</a:t>
            </a:r>
            <a:r>
              <a:rPr lang="en-US" altLang="zh-CN" dirty="0"/>
              <a:t>PPT</a:t>
            </a:r>
            <a:r>
              <a:rPr lang="zh-CN" altLang="en-US"/>
              <a:t>设计简单起来！」</a:t>
            </a:r>
          </a:p>
        </p:txBody>
      </p:sp>
      <p:sp>
        <p:nvSpPr>
          <p:cNvPr id="7" name="灯片编号占位符 6"/>
          <p:cNvSpPr>
            <a:spLocks noGrp="1"/>
          </p:cNvSpPr>
          <p:nvPr>
            <p:ph type="sldNum" sz="quarter" idx="16"/>
          </p:nvPr>
        </p:nvSpPr>
        <p:spPr>
          <a:xfrm>
            <a:off x="8610599" y="6959600"/>
            <a:ext cx="2886075" cy="206381"/>
          </a:xfrm>
        </p:spPr>
        <p:txBody>
          <a:bodyPr/>
          <a:lstStyle/>
          <a:p>
            <a:fld id="{5DD3DB80-B894-403A-B48E-6FDC1A72010E}" type="slidenum">
              <a:rPr lang="zh-CN" altLang="en-US" smtClean="0"/>
              <a:pPr/>
              <a:t>‹#›</a:t>
            </a:fld>
            <a:endParaRPr lang="zh-CN" altLang="en-US"/>
          </a:p>
        </p:txBody>
      </p:sp>
      <p:sp>
        <p:nvSpPr>
          <p:cNvPr id="26" name="标题 1"/>
          <p:cNvSpPr>
            <a:spLocks noGrp="1"/>
          </p:cNvSpPr>
          <p:nvPr>
            <p:ph type="ctrTitle" hasCustomPrompt="1"/>
          </p:nvPr>
        </p:nvSpPr>
        <p:spPr>
          <a:xfrm>
            <a:off x="695325" y="2247639"/>
            <a:ext cx="10801350" cy="655784"/>
          </a:xfrm>
        </p:spPr>
        <p:txBody>
          <a:bodyPr anchor="ctr">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27" name="文本占位符 62"/>
          <p:cNvSpPr>
            <a:spLocks noGrp="1"/>
          </p:cNvSpPr>
          <p:nvPr>
            <p:ph type="body" sz="quarter" idx="17" hasCustomPrompt="1"/>
          </p:nvPr>
        </p:nvSpPr>
        <p:spPr>
          <a:xfrm>
            <a:off x="695325" y="3185880"/>
            <a:ext cx="10801350"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28" name="文本占位符 62"/>
          <p:cNvSpPr>
            <a:spLocks noGrp="1"/>
          </p:cNvSpPr>
          <p:nvPr>
            <p:ph type="body" sz="quarter" idx="18" hasCustomPrompt="1"/>
          </p:nvPr>
        </p:nvSpPr>
        <p:spPr>
          <a:xfrm>
            <a:off x="695325" y="3501514"/>
            <a:ext cx="10801350"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grpSp>
        <p:nvGrpSpPr>
          <p:cNvPr id="14" name="组合 13"/>
          <p:cNvGrpSpPr/>
          <p:nvPr userDrawn="1"/>
        </p:nvGrpSpPr>
        <p:grpSpPr>
          <a:xfrm>
            <a:off x="0" y="0"/>
            <a:ext cx="13089906" cy="7042068"/>
            <a:chOff x="0" y="0"/>
            <a:chExt cx="13089906" cy="5835978"/>
          </a:xfrm>
        </p:grpSpPr>
        <p:grpSp>
          <p:nvGrpSpPr>
            <p:cNvPr id="15" name="组合 108"/>
            <p:cNvGrpSpPr/>
            <p:nvPr/>
          </p:nvGrpSpPr>
          <p:grpSpPr>
            <a:xfrm>
              <a:off x="0" y="0"/>
              <a:ext cx="4385293" cy="2914650"/>
              <a:chOff x="0" y="0"/>
              <a:chExt cx="4385293" cy="2914650"/>
            </a:xfrm>
          </p:grpSpPr>
          <p:grpSp>
            <p:nvGrpSpPr>
              <p:cNvPr id="374" name="组合 73"/>
              <p:cNvGrpSpPr/>
              <p:nvPr/>
            </p:nvGrpSpPr>
            <p:grpSpPr>
              <a:xfrm>
                <a:off x="2185059" y="0"/>
                <a:ext cx="2200234" cy="2914650"/>
                <a:chOff x="8823366" y="920750"/>
                <a:chExt cx="2200234" cy="2914650"/>
              </a:xfrm>
            </p:grpSpPr>
            <p:grpSp>
              <p:nvGrpSpPr>
                <p:cNvPr id="410" name="组合 74"/>
                <p:cNvGrpSpPr/>
                <p:nvPr/>
              </p:nvGrpSpPr>
              <p:grpSpPr>
                <a:xfrm>
                  <a:off x="8823366" y="1016000"/>
                  <a:ext cx="2200234" cy="2743200"/>
                  <a:chOff x="8763000" y="1016000"/>
                  <a:chExt cx="2120900" cy="2743200"/>
                </a:xfrm>
              </p:grpSpPr>
              <p:cxnSp>
                <p:nvCxnSpPr>
                  <p:cNvPr id="428" name="直接连接符 42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直接连接符 43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直接连接符 43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直接连接符 43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直接连接符 43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直接连接符 43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直接连接符 44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直接连接符 44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11" name="组合 75"/>
                <p:cNvGrpSpPr/>
                <p:nvPr/>
              </p:nvGrpSpPr>
              <p:grpSpPr>
                <a:xfrm rot="16200000">
                  <a:off x="8477250" y="1377950"/>
                  <a:ext cx="2914650" cy="2000250"/>
                  <a:chOff x="8763000" y="1016000"/>
                  <a:chExt cx="2120900" cy="2743200"/>
                </a:xfrm>
              </p:grpSpPr>
              <p:cxnSp>
                <p:nvCxnSpPr>
                  <p:cNvPr id="412" name="直接连接符 4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直接连接符 4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直接连接符 4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75" name="组合 72"/>
              <p:cNvGrpSpPr/>
              <p:nvPr/>
            </p:nvGrpSpPr>
            <p:grpSpPr>
              <a:xfrm>
                <a:off x="0" y="0"/>
                <a:ext cx="2200234" cy="2914650"/>
                <a:chOff x="8823366" y="920750"/>
                <a:chExt cx="2200234" cy="2914650"/>
              </a:xfrm>
            </p:grpSpPr>
            <p:grpSp>
              <p:nvGrpSpPr>
                <p:cNvPr id="376" name="组合 54"/>
                <p:cNvGrpSpPr/>
                <p:nvPr/>
              </p:nvGrpSpPr>
              <p:grpSpPr>
                <a:xfrm>
                  <a:off x="8823366" y="1016000"/>
                  <a:ext cx="2200234" cy="2743200"/>
                  <a:chOff x="8763000" y="1016000"/>
                  <a:chExt cx="2120900" cy="2743200"/>
                </a:xfrm>
              </p:grpSpPr>
              <p:cxnSp>
                <p:nvCxnSpPr>
                  <p:cNvPr id="394" name="直接连接符 39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直接连接符 39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直接连接符 39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直接连接符 39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直接连接符 40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直接连接符 40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77" name="组合 55"/>
                <p:cNvGrpSpPr/>
                <p:nvPr/>
              </p:nvGrpSpPr>
              <p:grpSpPr>
                <a:xfrm rot="16200000">
                  <a:off x="8477250" y="1377950"/>
                  <a:ext cx="2914650" cy="2000250"/>
                  <a:chOff x="8763000" y="1016000"/>
                  <a:chExt cx="2120900" cy="2743200"/>
                </a:xfrm>
              </p:grpSpPr>
              <p:cxnSp>
                <p:nvCxnSpPr>
                  <p:cNvPr id="378" name="直接连接符 37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直接连接符 39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6" name="组合 109"/>
            <p:cNvGrpSpPr/>
            <p:nvPr/>
          </p:nvGrpSpPr>
          <p:grpSpPr>
            <a:xfrm>
              <a:off x="4346370" y="0"/>
              <a:ext cx="4385293" cy="2914650"/>
              <a:chOff x="0" y="0"/>
              <a:chExt cx="4385293" cy="2914650"/>
            </a:xfrm>
          </p:grpSpPr>
          <p:grpSp>
            <p:nvGrpSpPr>
              <p:cNvPr id="304" name="组合 110"/>
              <p:cNvGrpSpPr/>
              <p:nvPr/>
            </p:nvGrpSpPr>
            <p:grpSpPr>
              <a:xfrm>
                <a:off x="2185059" y="0"/>
                <a:ext cx="2200234" cy="2914650"/>
                <a:chOff x="8823366" y="920750"/>
                <a:chExt cx="2200234" cy="2914650"/>
              </a:xfrm>
            </p:grpSpPr>
            <p:grpSp>
              <p:nvGrpSpPr>
                <p:cNvPr id="340" name="组合 146"/>
                <p:cNvGrpSpPr/>
                <p:nvPr/>
              </p:nvGrpSpPr>
              <p:grpSpPr>
                <a:xfrm>
                  <a:off x="8823366" y="1016000"/>
                  <a:ext cx="2200234" cy="2743200"/>
                  <a:chOff x="8763000" y="1016000"/>
                  <a:chExt cx="2120900" cy="2743200"/>
                </a:xfrm>
              </p:grpSpPr>
              <p:cxnSp>
                <p:nvCxnSpPr>
                  <p:cNvPr id="358" name="直接连接符 35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直接连接符 35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直接连接符 36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直接连接符 36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41" name="组合 147"/>
                <p:cNvGrpSpPr/>
                <p:nvPr/>
              </p:nvGrpSpPr>
              <p:grpSpPr>
                <a:xfrm rot="16200000">
                  <a:off x="8477250" y="1377950"/>
                  <a:ext cx="2914650" cy="2000250"/>
                  <a:chOff x="8763000" y="1016000"/>
                  <a:chExt cx="2120900" cy="2743200"/>
                </a:xfrm>
              </p:grpSpPr>
              <p:cxnSp>
                <p:nvCxnSpPr>
                  <p:cNvPr id="342"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直接连接符 3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直接连接符 3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直接连接符 3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直接连接符 3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直接连接符 3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直接连接符 3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直接连接符 3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直接连接符 3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直接连接符 3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直接连接符 3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直接连接符 3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直接连接符 3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5" name="组合 111"/>
              <p:cNvGrpSpPr/>
              <p:nvPr/>
            </p:nvGrpSpPr>
            <p:grpSpPr>
              <a:xfrm>
                <a:off x="0" y="0"/>
                <a:ext cx="2200234" cy="2914650"/>
                <a:chOff x="8823366" y="920750"/>
                <a:chExt cx="2200234" cy="2914650"/>
              </a:xfrm>
            </p:grpSpPr>
            <p:grpSp>
              <p:nvGrpSpPr>
                <p:cNvPr id="306" name="组合 112"/>
                <p:cNvGrpSpPr/>
                <p:nvPr/>
              </p:nvGrpSpPr>
              <p:grpSpPr>
                <a:xfrm>
                  <a:off x="8823366" y="1016000"/>
                  <a:ext cx="2200234" cy="2743200"/>
                  <a:chOff x="8763000" y="1016000"/>
                  <a:chExt cx="2120900" cy="2743200"/>
                </a:xfrm>
              </p:grpSpPr>
              <p:cxnSp>
                <p:nvCxnSpPr>
                  <p:cNvPr id="324" name="直接连接符 32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直接连接符 32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直接连接符 33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直接连接符 33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07" name="组合 113"/>
                <p:cNvGrpSpPr/>
                <p:nvPr/>
              </p:nvGrpSpPr>
              <p:grpSpPr>
                <a:xfrm rot="16200000">
                  <a:off x="8477250" y="1377950"/>
                  <a:ext cx="2914650" cy="2000250"/>
                  <a:chOff x="8763000" y="1016000"/>
                  <a:chExt cx="2120900" cy="2743200"/>
                </a:xfrm>
              </p:grpSpPr>
              <p:cxnSp>
                <p:nvCxnSpPr>
                  <p:cNvPr id="308"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7" name="组合 180"/>
            <p:cNvGrpSpPr/>
            <p:nvPr/>
          </p:nvGrpSpPr>
          <p:grpSpPr>
            <a:xfrm>
              <a:off x="8704613" y="0"/>
              <a:ext cx="4385293" cy="2914650"/>
              <a:chOff x="0" y="0"/>
              <a:chExt cx="4385293" cy="2914650"/>
            </a:xfrm>
          </p:grpSpPr>
          <p:grpSp>
            <p:nvGrpSpPr>
              <p:cNvPr id="234" name="组合 181"/>
              <p:cNvGrpSpPr/>
              <p:nvPr/>
            </p:nvGrpSpPr>
            <p:grpSpPr>
              <a:xfrm>
                <a:off x="2185059" y="0"/>
                <a:ext cx="2200234" cy="2914650"/>
                <a:chOff x="8823366" y="920750"/>
                <a:chExt cx="2200234" cy="2914650"/>
              </a:xfrm>
            </p:grpSpPr>
            <p:grpSp>
              <p:nvGrpSpPr>
                <p:cNvPr id="270" name="组合 217"/>
                <p:cNvGrpSpPr/>
                <p:nvPr/>
              </p:nvGrpSpPr>
              <p:grpSpPr>
                <a:xfrm>
                  <a:off x="8823366" y="1016000"/>
                  <a:ext cx="2200234" cy="2743200"/>
                  <a:chOff x="8763000" y="1016000"/>
                  <a:chExt cx="2120900" cy="2743200"/>
                </a:xfrm>
              </p:grpSpPr>
              <p:cxnSp>
                <p:nvCxnSpPr>
                  <p:cNvPr id="288" name="直接连接符 28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71" name="组合 218"/>
                <p:cNvGrpSpPr/>
                <p:nvPr/>
              </p:nvGrpSpPr>
              <p:grpSpPr>
                <a:xfrm rot="16200000">
                  <a:off x="8477250" y="1377950"/>
                  <a:ext cx="2914650" cy="2000250"/>
                  <a:chOff x="8763000" y="1016000"/>
                  <a:chExt cx="2120900" cy="2743200"/>
                </a:xfrm>
              </p:grpSpPr>
              <p:cxnSp>
                <p:nvCxnSpPr>
                  <p:cNvPr id="272"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35" name="组合 182"/>
              <p:cNvGrpSpPr/>
              <p:nvPr/>
            </p:nvGrpSpPr>
            <p:grpSpPr>
              <a:xfrm>
                <a:off x="0" y="0"/>
                <a:ext cx="2200234" cy="2914650"/>
                <a:chOff x="8823366" y="920750"/>
                <a:chExt cx="2200234" cy="2914650"/>
              </a:xfrm>
            </p:grpSpPr>
            <p:grpSp>
              <p:nvGrpSpPr>
                <p:cNvPr id="236" name="组合 183"/>
                <p:cNvGrpSpPr/>
                <p:nvPr/>
              </p:nvGrpSpPr>
              <p:grpSpPr>
                <a:xfrm>
                  <a:off x="8823366" y="1016000"/>
                  <a:ext cx="2200234" cy="2743200"/>
                  <a:chOff x="8763000" y="1016000"/>
                  <a:chExt cx="2120900" cy="2743200"/>
                </a:xfrm>
              </p:grpSpPr>
              <p:cxnSp>
                <p:nvCxnSpPr>
                  <p:cNvPr id="254" name="直接连接符 25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7" name="组合 184"/>
                <p:cNvGrpSpPr/>
                <p:nvPr/>
              </p:nvGrpSpPr>
              <p:grpSpPr>
                <a:xfrm rot="16200000">
                  <a:off x="8477250" y="1377950"/>
                  <a:ext cx="2914650" cy="2000250"/>
                  <a:chOff x="8763000" y="1016000"/>
                  <a:chExt cx="2120900" cy="2743200"/>
                </a:xfrm>
              </p:grpSpPr>
              <p:cxnSp>
                <p:nvCxnSpPr>
                  <p:cNvPr id="238"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8" name="组合 251"/>
            <p:cNvGrpSpPr/>
            <p:nvPr/>
          </p:nvGrpSpPr>
          <p:grpSpPr>
            <a:xfrm>
              <a:off x="0" y="2921328"/>
              <a:ext cx="4385293" cy="2914650"/>
              <a:chOff x="0" y="0"/>
              <a:chExt cx="4385293" cy="2914650"/>
            </a:xfrm>
          </p:grpSpPr>
          <p:grpSp>
            <p:nvGrpSpPr>
              <p:cNvPr id="164" name="组合 252"/>
              <p:cNvGrpSpPr/>
              <p:nvPr/>
            </p:nvGrpSpPr>
            <p:grpSpPr>
              <a:xfrm>
                <a:off x="2185059" y="0"/>
                <a:ext cx="2200234" cy="2914650"/>
                <a:chOff x="8823366" y="920750"/>
                <a:chExt cx="2200234" cy="2914650"/>
              </a:xfrm>
            </p:grpSpPr>
            <p:grpSp>
              <p:nvGrpSpPr>
                <p:cNvPr id="200" name="组合 288"/>
                <p:cNvGrpSpPr/>
                <p:nvPr/>
              </p:nvGrpSpPr>
              <p:grpSpPr>
                <a:xfrm>
                  <a:off x="8823366" y="1016000"/>
                  <a:ext cx="2200234" cy="2743200"/>
                  <a:chOff x="8763000" y="1016000"/>
                  <a:chExt cx="2120900" cy="2743200"/>
                </a:xfrm>
              </p:grpSpPr>
              <p:cxnSp>
                <p:nvCxnSpPr>
                  <p:cNvPr id="218" name="直接连接符 21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1" name="组合 289"/>
                <p:cNvGrpSpPr/>
                <p:nvPr/>
              </p:nvGrpSpPr>
              <p:grpSpPr>
                <a:xfrm rot="16200000">
                  <a:off x="8477250" y="1377950"/>
                  <a:ext cx="2914650" cy="2000250"/>
                  <a:chOff x="8763000" y="1016000"/>
                  <a:chExt cx="2120900" cy="2743200"/>
                </a:xfrm>
              </p:grpSpPr>
              <p:cxnSp>
                <p:nvCxnSpPr>
                  <p:cNvPr id="202" name="直接连接符 2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5" name="组合 253"/>
              <p:cNvGrpSpPr/>
              <p:nvPr/>
            </p:nvGrpSpPr>
            <p:grpSpPr>
              <a:xfrm>
                <a:off x="0" y="0"/>
                <a:ext cx="2200234" cy="2914650"/>
                <a:chOff x="8823366" y="920750"/>
                <a:chExt cx="2200234" cy="2914650"/>
              </a:xfrm>
            </p:grpSpPr>
            <p:grpSp>
              <p:nvGrpSpPr>
                <p:cNvPr id="166" name="组合 254"/>
                <p:cNvGrpSpPr/>
                <p:nvPr/>
              </p:nvGrpSpPr>
              <p:grpSpPr>
                <a:xfrm>
                  <a:off x="8823366" y="1016000"/>
                  <a:ext cx="2200234" cy="2743200"/>
                  <a:chOff x="8763000" y="1016000"/>
                  <a:chExt cx="2120900" cy="2743200"/>
                </a:xfrm>
              </p:grpSpPr>
              <p:cxnSp>
                <p:nvCxnSpPr>
                  <p:cNvPr id="184" name="直接连接符 18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7" name="组合 255"/>
                <p:cNvGrpSpPr/>
                <p:nvPr/>
              </p:nvGrpSpPr>
              <p:grpSpPr>
                <a:xfrm rot="16200000">
                  <a:off x="8477250" y="1377950"/>
                  <a:ext cx="2914650" cy="2000250"/>
                  <a:chOff x="8763000" y="1016000"/>
                  <a:chExt cx="2120900" cy="2743200"/>
                </a:xfrm>
              </p:grpSpPr>
              <p:cxnSp>
                <p:nvCxnSpPr>
                  <p:cNvPr id="168" name="直接连接符 16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9" name="组合 322"/>
            <p:cNvGrpSpPr/>
            <p:nvPr/>
          </p:nvGrpSpPr>
          <p:grpSpPr>
            <a:xfrm>
              <a:off x="4346370" y="2921328"/>
              <a:ext cx="4385293" cy="2914650"/>
              <a:chOff x="0" y="0"/>
              <a:chExt cx="4385293" cy="2914650"/>
            </a:xfrm>
          </p:grpSpPr>
          <p:grpSp>
            <p:nvGrpSpPr>
              <p:cNvPr id="94" name="组合 323"/>
              <p:cNvGrpSpPr/>
              <p:nvPr/>
            </p:nvGrpSpPr>
            <p:grpSpPr>
              <a:xfrm>
                <a:off x="2185059" y="0"/>
                <a:ext cx="2200234" cy="2914650"/>
                <a:chOff x="8823366" y="920750"/>
                <a:chExt cx="2200234" cy="2914650"/>
              </a:xfrm>
            </p:grpSpPr>
            <p:grpSp>
              <p:nvGrpSpPr>
                <p:cNvPr id="130" name="组合 359"/>
                <p:cNvGrpSpPr/>
                <p:nvPr/>
              </p:nvGrpSpPr>
              <p:grpSpPr>
                <a:xfrm>
                  <a:off x="8823366" y="1016000"/>
                  <a:ext cx="2200234" cy="2743200"/>
                  <a:chOff x="8763000" y="1016000"/>
                  <a:chExt cx="2120900" cy="2743200"/>
                </a:xfrm>
              </p:grpSpPr>
              <p:cxnSp>
                <p:nvCxnSpPr>
                  <p:cNvPr id="148" name="直接连接符 14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组合 360"/>
                <p:cNvGrpSpPr/>
                <p:nvPr/>
              </p:nvGrpSpPr>
              <p:grpSpPr>
                <a:xfrm rot="16200000">
                  <a:off x="8477250" y="1377950"/>
                  <a:ext cx="2914650" cy="2000250"/>
                  <a:chOff x="8763000" y="1016000"/>
                  <a:chExt cx="2120900" cy="2743200"/>
                </a:xfrm>
              </p:grpSpPr>
              <p:cxnSp>
                <p:nvCxnSpPr>
                  <p:cNvPr id="132" name="直接连接符 13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95" name="组合 324"/>
              <p:cNvGrpSpPr/>
              <p:nvPr/>
            </p:nvGrpSpPr>
            <p:grpSpPr>
              <a:xfrm>
                <a:off x="0" y="0"/>
                <a:ext cx="2200234" cy="2914650"/>
                <a:chOff x="8823366" y="920750"/>
                <a:chExt cx="2200234" cy="2914650"/>
              </a:xfrm>
            </p:grpSpPr>
            <p:grpSp>
              <p:nvGrpSpPr>
                <p:cNvPr id="96" name="组合 325"/>
                <p:cNvGrpSpPr/>
                <p:nvPr/>
              </p:nvGrpSpPr>
              <p:grpSpPr>
                <a:xfrm>
                  <a:off x="8823366" y="1016000"/>
                  <a:ext cx="2200234" cy="2743200"/>
                  <a:chOff x="8763000" y="1016000"/>
                  <a:chExt cx="2120900" cy="2743200"/>
                </a:xfrm>
              </p:grpSpPr>
              <p:cxnSp>
                <p:nvCxnSpPr>
                  <p:cNvPr id="114" name="直接连接符 11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7" name="组合 326"/>
                <p:cNvGrpSpPr/>
                <p:nvPr/>
              </p:nvGrpSpPr>
              <p:grpSpPr>
                <a:xfrm rot="16200000">
                  <a:off x="8477250" y="1377950"/>
                  <a:ext cx="2914650" cy="2000250"/>
                  <a:chOff x="8763000" y="1016000"/>
                  <a:chExt cx="2120900" cy="2743200"/>
                </a:xfrm>
              </p:grpSpPr>
              <p:cxnSp>
                <p:nvCxnSpPr>
                  <p:cNvPr id="98" name="直接连接符 9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0" name="组合 393"/>
            <p:cNvGrpSpPr/>
            <p:nvPr/>
          </p:nvGrpSpPr>
          <p:grpSpPr>
            <a:xfrm>
              <a:off x="8704613" y="2921328"/>
              <a:ext cx="4385293" cy="2914650"/>
              <a:chOff x="0" y="0"/>
              <a:chExt cx="4385293" cy="2914650"/>
            </a:xfrm>
          </p:grpSpPr>
          <p:grpSp>
            <p:nvGrpSpPr>
              <p:cNvPr id="21" name="组合 394"/>
              <p:cNvGrpSpPr/>
              <p:nvPr/>
            </p:nvGrpSpPr>
            <p:grpSpPr>
              <a:xfrm>
                <a:off x="2185059" y="0"/>
                <a:ext cx="2200234" cy="2914650"/>
                <a:chOff x="8823366" y="920750"/>
                <a:chExt cx="2200234" cy="2914650"/>
              </a:xfrm>
            </p:grpSpPr>
            <p:grpSp>
              <p:nvGrpSpPr>
                <p:cNvPr id="60" name="组合 430"/>
                <p:cNvGrpSpPr/>
                <p:nvPr/>
              </p:nvGrpSpPr>
              <p:grpSpPr>
                <a:xfrm>
                  <a:off x="8823366" y="1016000"/>
                  <a:ext cx="2200234" cy="2743200"/>
                  <a:chOff x="8763000" y="1016000"/>
                  <a:chExt cx="2120900" cy="2743200"/>
                </a:xfrm>
              </p:grpSpPr>
              <p:cxnSp>
                <p:nvCxnSpPr>
                  <p:cNvPr id="78" name="直接连接符 7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组合 431"/>
                <p:cNvGrpSpPr/>
                <p:nvPr/>
              </p:nvGrpSpPr>
              <p:grpSpPr>
                <a:xfrm rot="16200000">
                  <a:off x="8477250" y="1377950"/>
                  <a:ext cx="2914650" cy="2000250"/>
                  <a:chOff x="8763000" y="1016000"/>
                  <a:chExt cx="2120900" cy="2743200"/>
                </a:xfrm>
              </p:grpSpPr>
              <p:cxnSp>
                <p:nvCxnSpPr>
                  <p:cNvPr id="62" name="直接连接符 6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2" name="组合 395"/>
              <p:cNvGrpSpPr/>
              <p:nvPr/>
            </p:nvGrpSpPr>
            <p:grpSpPr>
              <a:xfrm>
                <a:off x="0" y="0"/>
                <a:ext cx="2200234" cy="2914650"/>
                <a:chOff x="8823366" y="920750"/>
                <a:chExt cx="2200234" cy="2914650"/>
              </a:xfrm>
            </p:grpSpPr>
            <p:grpSp>
              <p:nvGrpSpPr>
                <p:cNvPr id="23" name="组合 396"/>
                <p:cNvGrpSpPr/>
                <p:nvPr/>
              </p:nvGrpSpPr>
              <p:grpSpPr>
                <a:xfrm>
                  <a:off x="8823366" y="1016000"/>
                  <a:ext cx="2200234" cy="2743200"/>
                  <a:chOff x="8763000" y="1016000"/>
                  <a:chExt cx="2120900" cy="2743200"/>
                </a:xfrm>
              </p:grpSpPr>
              <p:cxnSp>
                <p:nvCxnSpPr>
                  <p:cNvPr id="44" name="直接连接符 4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组合 397"/>
                <p:cNvGrpSpPr/>
                <p:nvPr/>
              </p:nvGrpSpPr>
              <p:grpSpPr>
                <a:xfrm rot="16200000">
                  <a:off x="8477250" y="1377950"/>
                  <a:ext cx="2914650" cy="2000250"/>
                  <a:chOff x="8763000" y="1016000"/>
                  <a:chExt cx="2120900" cy="2743200"/>
                </a:xfrm>
              </p:grpSpPr>
              <p:cxnSp>
                <p:nvCxnSpPr>
                  <p:cNvPr id="25" name="直接连接符 2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444"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5"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dirty="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cstate="print"/>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cstate="print"/>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cstate="print"/>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cstate="print"/>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3525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dirty="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cstate="print"/>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cstate="print"/>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dirty="0">
                <a:latin typeface="微软雅黑" panose="020B0503020204020204" pitchFamily="34" charset="-122"/>
                <a:ea typeface="微软雅黑" panose="020B0503020204020204" pitchFamily="34" charset="-122"/>
              </a:rPr>
              <a:t>…</a:t>
            </a:r>
            <a:endParaRPr lang="en-US" sz="1200" spc="15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cstate="print"/>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5247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5" y="1"/>
            <a:ext cx="10801350" cy="937991"/>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1976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2021/11/23</a:t>
            </a:fld>
            <a:endParaRPr lang="zh-CN" altLang="en-US"/>
          </a:p>
        </p:txBody>
      </p:sp>
      <p:sp>
        <p:nvSpPr>
          <p:cNvPr id="5" name="页脚占位符 4"/>
          <p:cNvSpPr>
            <a:spLocks noGrp="1"/>
          </p:cNvSpPr>
          <p:nvPr>
            <p:ph type="ftr" sz="quarter" idx="3"/>
          </p:nvPr>
        </p:nvSpPr>
        <p:spPr>
          <a:xfrm>
            <a:off x="695325" y="61976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1976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grpSp>
        <p:nvGrpSpPr>
          <p:cNvPr id="41" name="组合 40"/>
          <p:cNvGrpSpPr/>
          <p:nvPr userDrawn="1"/>
        </p:nvGrpSpPr>
        <p:grpSpPr>
          <a:xfrm flipH="1">
            <a:off x="10789774" y="0"/>
            <a:ext cx="1402226" cy="1172083"/>
            <a:chOff x="-1588" y="-1588"/>
            <a:chExt cx="2708276" cy="2263775"/>
          </a:xfrm>
        </p:grpSpPr>
        <p:sp>
          <p:nvSpPr>
            <p:cNvPr id="42" name="Freeform 10"/>
            <p:cNvSpPr>
              <a:spLocks/>
            </p:cNvSpPr>
            <p:nvPr userDrawn="1"/>
          </p:nvSpPr>
          <p:spPr bwMode="auto">
            <a:xfrm>
              <a:off x="-1588" y="-1588"/>
              <a:ext cx="1801813" cy="2263775"/>
            </a:xfrm>
            <a:custGeom>
              <a:avLst/>
              <a:gdLst>
                <a:gd name="T0" fmla="*/ 0 w 1135"/>
                <a:gd name="T1" fmla="*/ 0 h 1426"/>
                <a:gd name="T2" fmla="*/ 1135 w 1135"/>
                <a:gd name="T3" fmla="*/ 0 h 1426"/>
                <a:gd name="T4" fmla="*/ 0 w 1135"/>
                <a:gd name="T5" fmla="*/ 1426 h 1426"/>
                <a:gd name="T6" fmla="*/ 0 w 1135"/>
                <a:gd name="T7" fmla="*/ 0 h 1426"/>
              </a:gdLst>
              <a:ahLst/>
              <a:cxnLst>
                <a:cxn ang="0">
                  <a:pos x="T0" y="T1"/>
                </a:cxn>
                <a:cxn ang="0">
                  <a:pos x="T2" y="T3"/>
                </a:cxn>
                <a:cxn ang="0">
                  <a:pos x="T4" y="T5"/>
                </a:cxn>
                <a:cxn ang="0">
                  <a:pos x="T6" y="T7"/>
                </a:cxn>
              </a:cxnLst>
              <a:rect l="0" t="0" r="r" b="b"/>
              <a:pathLst>
                <a:path w="1135" h="1426">
                  <a:moveTo>
                    <a:pt x="0" y="0"/>
                  </a:moveTo>
                  <a:lnTo>
                    <a:pt x="1135" y="0"/>
                  </a:lnTo>
                  <a:lnTo>
                    <a:pt x="0" y="1426"/>
                  </a:lnTo>
                  <a:lnTo>
                    <a:pt x="0" y="0"/>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
            <p:cNvSpPr>
              <a:spLocks/>
            </p:cNvSpPr>
            <p:nvPr userDrawn="1"/>
          </p:nvSpPr>
          <p:spPr bwMode="auto">
            <a:xfrm>
              <a:off x="890588" y="-1588"/>
              <a:ext cx="909638" cy="1141413"/>
            </a:xfrm>
            <a:custGeom>
              <a:avLst/>
              <a:gdLst>
                <a:gd name="T0" fmla="*/ 573 w 573"/>
                <a:gd name="T1" fmla="*/ 719 h 719"/>
                <a:gd name="T2" fmla="*/ 0 w 573"/>
                <a:gd name="T3" fmla="*/ 719 h 719"/>
                <a:gd name="T4" fmla="*/ 573 w 573"/>
                <a:gd name="T5" fmla="*/ 0 h 719"/>
                <a:gd name="T6" fmla="*/ 573 w 573"/>
                <a:gd name="T7" fmla="*/ 719 h 719"/>
              </a:gdLst>
              <a:ahLst/>
              <a:cxnLst>
                <a:cxn ang="0">
                  <a:pos x="T0" y="T1"/>
                </a:cxn>
                <a:cxn ang="0">
                  <a:pos x="T2" y="T3"/>
                </a:cxn>
                <a:cxn ang="0">
                  <a:pos x="T4" y="T5"/>
                </a:cxn>
                <a:cxn ang="0">
                  <a:pos x="T6" y="T7"/>
                </a:cxn>
              </a:cxnLst>
              <a:rect l="0" t="0" r="r" b="b"/>
              <a:pathLst>
                <a:path w="573" h="719">
                  <a:moveTo>
                    <a:pt x="573" y="719"/>
                  </a:moveTo>
                  <a:lnTo>
                    <a:pt x="0" y="719"/>
                  </a:lnTo>
                  <a:lnTo>
                    <a:pt x="573" y="0"/>
                  </a:lnTo>
                  <a:lnTo>
                    <a:pt x="573" y="719"/>
                  </a:lnTo>
                  <a:close/>
                </a:path>
              </a:pathLst>
            </a:custGeom>
            <a:solidFill>
              <a:srgbClr val="00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
            <p:cNvSpPr>
              <a:spLocks/>
            </p:cNvSpPr>
            <p:nvPr userDrawn="1"/>
          </p:nvSpPr>
          <p:spPr bwMode="auto">
            <a:xfrm>
              <a:off x="1800225" y="-1588"/>
              <a:ext cx="906463" cy="1141413"/>
            </a:xfrm>
            <a:custGeom>
              <a:avLst/>
              <a:gdLst>
                <a:gd name="T0" fmla="*/ 0 w 571"/>
                <a:gd name="T1" fmla="*/ 0 h 719"/>
                <a:gd name="T2" fmla="*/ 571 w 571"/>
                <a:gd name="T3" fmla="*/ 0 h 719"/>
                <a:gd name="T4" fmla="*/ 0 w 571"/>
                <a:gd name="T5" fmla="*/ 719 h 719"/>
                <a:gd name="T6" fmla="*/ 0 w 571"/>
                <a:gd name="T7" fmla="*/ 0 h 719"/>
              </a:gdLst>
              <a:ahLst/>
              <a:cxnLst>
                <a:cxn ang="0">
                  <a:pos x="T0" y="T1"/>
                </a:cxn>
                <a:cxn ang="0">
                  <a:pos x="T2" y="T3"/>
                </a:cxn>
                <a:cxn ang="0">
                  <a:pos x="T4" y="T5"/>
                </a:cxn>
                <a:cxn ang="0">
                  <a:pos x="T6" y="T7"/>
                </a:cxn>
              </a:cxnLst>
              <a:rect l="0" t="0" r="r" b="b"/>
              <a:pathLst>
                <a:path w="571" h="719">
                  <a:moveTo>
                    <a:pt x="0" y="0"/>
                  </a:moveTo>
                  <a:lnTo>
                    <a:pt x="571" y="0"/>
                  </a:lnTo>
                  <a:lnTo>
                    <a:pt x="0" y="719"/>
                  </a:lnTo>
                  <a:lnTo>
                    <a:pt x="0" y="0"/>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7" r:id="rId2"/>
    <p:sldLayoutId id="2147483651" r:id="rId3"/>
    <p:sldLayoutId id="2147483650" r:id="rId4"/>
    <p:sldLayoutId id="2147483654" r:id="rId5"/>
    <p:sldLayoutId id="2147483655" r:id="rId6"/>
    <p:sldLayoutId id="2147483661"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pos="7242">
          <p15:clr>
            <a:srgbClr val="F26B43"/>
          </p15:clr>
        </p15:guide>
        <p15:guide id="3" orient="horz" pos="3906">
          <p15:clr>
            <a:srgbClr val="F26B43"/>
          </p15:clr>
        </p15:guide>
        <p15:guide id="4" orient="horz" pos="640">
          <p15:clr>
            <a:srgbClr val="F26B43"/>
          </p15:clr>
        </p15:guide>
        <p15:guide id="5" orient="horz" pos="70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98052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a:extLst>
              <a:ext uri="{FF2B5EF4-FFF2-40B4-BE49-F238E27FC236}">
                <a16:creationId xmlns:a16="http://schemas.microsoft.com/office/drawing/2014/main" id="{284ECAC3-E081-4EB8-B7F4-A22220C2702F}"/>
              </a:ext>
            </a:extLst>
          </p:cNvPr>
          <p:cNvSpPr>
            <a:spLocks noGrp="1"/>
          </p:cNvSpPr>
          <p:nvPr>
            <p:ph type="subTitle" idx="1"/>
          </p:nvPr>
        </p:nvSpPr>
        <p:spPr>
          <a:xfrm>
            <a:off x="914035" y="3100856"/>
            <a:ext cx="5586411" cy="558799"/>
          </a:xfrm>
        </p:spPr>
        <p:txBody>
          <a:bodyPr>
            <a:normAutofit/>
          </a:bodyPr>
          <a:lstStyle/>
          <a:p>
            <a:r>
              <a:rPr lang="zh-CN" altLang="en-US" sz="1800"/>
              <a:t>第</a:t>
            </a:r>
            <a:r>
              <a:rPr lang="en-US" altLang="zh-CN" sz="1800"/>
              <a:t>12</a:t>
            </a:r>
            <a:r>
              <a:rPr lang="zh-CN" altLang="en-US" sz="1800"/>
              <a:t>章  </a:t>
            </a:r>
            <a:r>
              <a:rPr lang="en-US" altLang="zh-CN" sz="1800"/>
              <a:t>Vue</a:t>
            </a:r>
            <a:r>
              <a:rPr lang="zh-CN" altLang="en-US" sz="1800"/>
              <a:t>路由管理</a:t>
            </a:r>
            <a:endParaRPr lang="en-US" altLang="zh-CN" sz="1800"/>
          </a:p>
        </p:txBody>
      </p:sp>
      <p:sp>
        <p:nvSpPr>
          <p:cNvPr id="10" name="标题 3">
            <a:extLst>
              <a:ext uri="{FF2B5EF4-FFF2-40B4-BE49-F238E27FC236}">
                <a16:creationId xmlns:a16="http://schemas.microsoft.com/office/drawing/2014/main" id="{1EA7A7B4-4DA7-40DE-84FF-8D173919AC3A}"/>
              </a:ext>
            </a:extLst>
          </p:cNvPr>
          <p:cNvSpPr>
            <a:spLocks noGrp="1"/>
          </p:cNvSpPr>
          <p:nvPr>
            <p:ph type="ctrTitle"/>
          </p:nvPr>
        </p:nvSpPr>
        <p:spPr>
          <a:xfrm>
            <a:off x="890589" y="2075543"/>
            <a:ext cx="5999608" cy="936755"/>
          </a:xfrm>
        </p:spPr>
        <p:txBody>
          <a:bodyPr>
            <a:normAutofit fontScale="90000"/>
          </a:bodyPr>
          <a:lstStyle/>
          <a:p>
            <a:r>
              <a:rPr lang="zh-CN" altLang="en-US"/>
              <a:t>循序渐进</a:t>
            </a:r>
            <a:r>
              <a:rPr lang="en-US" altLang="zh-CN"/>
              <a:t>Vue.js 3</a:t>
            </a:r>
            <a:r>
              <a:rPr lang="zh-CN" altLang="en-US"/>
              <a:t>前端开发实战</a:t>
            </a:r>
            <a:endParaRPr lang="zh-CN" altLang="en-US" dirty="0"/>
          </a:p>
        </p:txBody>
      </p:sp>
      <p:sp>
        <p:nvSpPr>
          <p:cNvPr id="11" name="文本占位符 9">
            <a:extLst>
              <a:ext uri="{FF2B5EF4-FFF2-40B4-BE49-F238E27FC236}">
                <a16:creationId xmlns:a16="http://schemas.microsoft.com/office/drawing/2014/main" id="{61E760CE-5C34-4D24-8B54-3A2DFB6DABC2}"/>
              </a:ext>
            </a:extLst>
          </p:cNvPr>
          <p:cNvSpPr>
            <a:spLocks noGrp="1"/>
          </p:cNvSpPr>
          <p:nvPr>
            <p:ph type="body" sz="quarter" idx="10"/>
          </p:nvPr>
        </p:nvSpPr>
        <p:spPr>
          <a:xfrm>
            <a:off x="1157289" y="3829815"/>
            <a:ext cx="4982254" cy="371475"/>
          </a:xfrm>
        </p:spPr>
        <p:txBody>
          <a:bodyPr>
            <a:normAutofit/>
          </a:bodyPr>
          <a:lstStyle/>
          <a:p>
            <a:r>
              <a:rPr lang="zh-CN" altLang="en-US" sz="1100" b="0">
                <a:latin typeface="+mn-ea"/>
              </a:rPr>
              <a:t>详细介绍</a:t>
            </a:r>
            <a:r>
              <a:rPr lang="en-US" altLang="zh-CN" sz="1100" b="0">
                <a:latin typeface="+mn-ea"/>
              </a:rPr>
              <a:t>Vue.js</a:t>
            </a:r>
            <a:r>
              <a:rPr lang="zh-CN" altLang="en-US" sz="1100" b="0">
                <a:latin typeface="+mn-ea"/>
              </a:rPr>
              <a:t>框架</a:t>
            </a:r>
            <a:endParaRPr lang="en-US" altLang="zh-CN" sz="1100" b="0">
              <a:latin typeface="+mn-ea"/>
            </a:endParaRPr>
          </a:p>
        </p:txBody>
      </p:sp>
      <p:sp>
        <p:nvSpPr>
          <p:cNvPr id="12" name="文本占位符 10">
            <a:extLst>
              <a:ext uri="{FF2B5EF4-FFF2-40B4-BE49-F238E27FC236}">
                <a16:creationId xmlns:a16="http://schemas.microsoft.com/office/drawing/2014/main" id="{7FCCD6BB-EB4B-431F-8E48-D81872470007}"/>
              </a:ext>
            </a:extLst>
          </p:cNvPr>
          <p:cNvSpPr>
            <a:spLocks noGrp="1"/>
          </p:cNvSpPr>
          <p:nvPr>
            <p:ph type="body" sz="quarter" idx="11"/>
          </p:nvPr>
        </p:nvSpPr>
        <p:spPr/>
        <p:txBody>
          <a:bodyPr>
            <a:normAutofit/>
          </a:bodyPr>
          <a:lstStyle/>
          <a:p>
            <a:r>
              <a:rPr lang="zh-CN" altLang="en-US" sz="1100" b="0">
                <a:latin typeface="+mn-ea"/>
              </a:rPr>
              <a:t>上手商业应用开发</a:t>
            </a:r>
            <a:endParaRPr lang="zh-CN" altLang="en-US" sz="1100" b="0" dirty="0">
              <a:latin typeface="+mn-ea"/>
            </a:endParaRPr>
          </a:p>
        </p:txBody>
      </p:sp>
    </p:spTree>
    <p:extLst>
      <p:ext uri="{BB962C8B-B14F-4D97-AF65-F5344CB8AC3E}">
        <p14:creationId xmlns:p14="http://schemas.microsoft.com/office/powerpoint/2010/main" val="185954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71574" y="2877031"/>
            <a:ext cx="10801350" cy="655784"/>
          </a:xfrm>
        </p:spPr>
        <p:txBody>
          <a:bodyPr>
            <a:normAutofit/>
          </a:bodyPr>
          <a:lstStyle/>
          <a:p>
            <a:r>
              <a:rPr lang="zh-CN" altLang="en-US" spc="600" dirty="0"/>
              <a:t>感谢观看</a:t>
            </a:r>
          </a:p>
        </p:txBody>
      </p:sp>
    </p:spTree>
    <p:extLst>
      <p:ext uri="{BB962C8B-B14F-4D97-AF65-F5344CB8AC3E}">
        <p14:creationId xmlns:p14="http://schemas.microsoft.com/office/powerpoint/2010/main" val="395503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641B0BA9-CA05-40C8-A6CE-A60A1E3E9EFA}"/>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9FFA9DF-9D30-4463-B0E2-A7BE49762711}"/>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ïṧḷîḋé">
            <a:extLst>
              <a:ext uri="{FF2B5EF4-FFF2-40B4-BE49-F238E27FC236}">
                <a16:creationId xmlns:a16="http://schemas.microsoft.com/office/drawing/2014/main" id="{4D5C24C6-4DD0-4193-AD42-019C1134797B}"/>
              </a:ext>
            </a:extLst>
          </p:cNvPr>
          <p:cNvSpPr txBox="1"/>
          <p:nvPr/>
        </p:nvSpPr>
        <p:spPr bwMode="auto">
          <a:xfrm>
            <a:off x="1349230" y="2224005"/>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4000" b="1" dirty="0">
                <a:solidFill>
                  <a:schemeClr val="tx2"/>
                </a:solidFill>
              </a:rPr>
              <a:t>目  录</a:t>
            </a:r>
            <a:endParaRPr lang="en-US" altLang="zh-CN" sz="4000" b="1" dirty="0">
              <a:solidFill>
                <a:schemeClr val="tx2"/>
              </a:solidFill>
            </a:endParaRPr>
          </a:p>
        </p:txBody>
      </p:sp>
      <p:grpSp>
        <p:nvGrpSpPr>
          <p:cNvPr id="62" name="组合 61">
            <a:extLst>
              <a:ext uri="{FF2B5EF4-FFF2-40B4-BE49-F238E27FC236}">
                <a16:creationId xmlns:a16="http://schemas.microsoft.com/office/drawing/2014/main" id="{E75B291A-1FCF-4D21-B674-2BD9763836D6}"/>
              </a:ext>
            </a:extLst>
          </p:cNvPr>
          <p:cNvGrpSpPr/>
          <p:nvPr/>
        </p:nvGrpSpPr>
        <p:grpSpPr>
          <a:xfrm>
            <a:off x="4310266" y="2224005"/>
            <a:ext cx="4270308" cy="519214"/>
            <a:chOff x="4310266" y="1246914"/>
            <a:chExt cx="4270308" cy="519214"/>
          </a:xfrm>
        </p:grpSpPr>
        <p:sp>
          <p:nvSpPr>
            <p:cNvPr id="63" name="îś1íḓé">
              <a:extLst>
                <a:ext uri="{FF2B5EF4-FFF2-40B4-BE49-F238E27FC236}">
                  <a16:creationId xmlns:a16="http://schemas.microsoft.com/office/drawing/2014/main" id="{575E6439-691D-4805-A370-8F42BC8D97FA}"/>
                </a:ext>
              </a:extLst>
            </p:cNvPr>
            <p:cNvSpPr txBox="1"/>
            <p:nvPr/>
          </p:nvSpPr>
          <p:spPr>
            <a:xfrm>
              <a:off x="4310266" y="1275689"/>
              <a:ext cx="466794" cy="461665"/>
            </a:xfrm>
            <a:prstGeom prst="rect">
              <a:avLst/>
            </a:prstGeom>
            <a:noFill/>
          </p:spPr>
          <p:txBody>
            <a:bodyPr wrap="none" anchor="ctr">
              <a:noAutofit/>
            </a:bodyPr>
            <a:lstStyle/>
            <a:p>
              <a:r>
                <a:rPr lang="en-US" altLang="zh-CN" sz="2800" dirty="0">
                  <a:solidFill>
                    <a:srgbClr val="42516E"/>
                  </a:solidFill>
                  <a:latin typeface="Impact" panose="020B0806030902050204" pitchFamily="34" charset="0"/>
                </a:rPr>
                <a:t>01</a:t>
              </a:r>
            </a:p>
          </p:txBody>
        </p:sp>
        <p:cxnSp>
          <p:nvCxnSpPr>
            <p:cNvPr id="64" name="直接连接符 63">
              <a:extLst>
                <a:ext uri="{FF2B5EF4-FFF2-40B4-BE49-F238E27FC236}">
                  <a16:creationId xmlns:a16="http://schemas.microsoft.com/office/drawing/2014/main" id="{5DFE9457-7C9D-4665-BC2D-1C762B16F679}"/>
                </a:ext>
              </a:extLst>
            </p:cNvPr>
            <p:cNvCxnSpPr/>
            <p:nvPr/>
          </p:nvCxnSpPr>
          <p:spPr>
            <a:xfrm>
              <a:off x="4896309" y="1246914"/>
              <a:ext cx="0" cy="519214"/>
            </a:xfrm>
            <a:prstGeom prst="line">
              <a:avLst/>
            </a:prstGeom>
            <a:ln w="28575">
              <a:solidFill>
                <a:srgbClr val="42516E"/>
              </a:solidFill>
            </a:ln>
          </p:spPr>
          <p:style>
            <a:lnRef idx="1">
              <a:schemeClr val="accent1"/>
            </a:lnRef>
            <a:fillRef idx="0">
              <a:schemeClr val="accent1"/>
            </a:fillRef>
            <a:effectRef idx="0">
              <a:schemeClr val="accent1"/>
            </a:effectRef>
            <a:fontRef idx="minor">
              <a:schemeClr val="tx1"/>
            </a:fontRef>
          </p:style>
        </p:cxnSp>
        <p:sp>
          <p:nvSpPr>
            <p:cNvPr id="65" name="íśľíḓé">
              <a:extLst>
                <a:ext uri="{FF2B5EF4-FFF2-40B4-BE49-F238E27FC236}">
                  <a16:creationId xmlns:a16="http://schemas.microsoft.com/office/drawing/2014/main" id="{11B14045-998E-4D30-BFAD-8A7002A38BE9}"/>
                </a:ext>
              </a:extLst>
            </p:cNvPr>
            <p:cNvSpPr txBox="1"/>
            <p:nvPr/>
          </p:nvSpPr>
          <p:spPr bwMode="auto">
            <a:xfrm>
              <a:off x="4970307" y="132542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800" b="1"/>
                <a:t>Vue Router</a:t>
              </a:r>
              <a:r>
                <a:rPr lang="zh-CN" altLang="en-US" sz="1800" b="1"/>
                <a:t>的安装与简单使用</a:t>
              </a:r>
              <a:endParaRPr lang="en-US" altLang="zh-CN" sz="1800" b="1" dirty="0"/>
            </a:p>
          </p:txBody>
        </p:sp>
      </p:grpSp>
      <p:grpSp>
        <p:nvGrpSpPr>
          <p:cNvPr id="66" name="组合 65">
            <a:extLst>
              <a:ext uri="{FF2B5EF4-FFF2-40B4-BE49-F238E27FC236}">
                <a16:creationId xmlns:a16="http://schemas.microsoft.com/office/drawing/2014/main" id="{28380FDB-1DE9-4A9A-9E4F-7954525014B8}"/>
              </a:ext>
            </a:extLst>
          </p:cNvPr>
          <p:cNvGrpSpPr/>
          <p:nvPr/>
        </p:nvGrpSpPr>
        <p:grpSpPr>
          <a:xfrm>
            <a:off x="4310266" y="3236390"/>
            <a:ext cx="4307176" cy="519214"/>
            <a:chOff x="4310266" y="2046640"/>
            <a:chExt cx="4307176" cy="519214"/>
          </a:xfrm>
        </p:grpSpPr>
        <p:sp>
          <p:nvSpPr>
            <p:cNvPr id="67" name="iŝḷiḓè">
              <a:extLst>
                <a:ext uri="{FF2B5EF4-FFF2-40B4-BE49-F238E27FC236}">
                  <a16:creationId xmlns:a16="http://schemas.microsoft.com/office/drawing/2014/main" id="{1C1250C0-EDF4-4E1D-912C-56EF75387A87}"/>
                </a:ext>
              </a:extLst>
            </p:cNvPr>
            <p:cNvSpPr txBox="1"/>
            <p:nvPr/>
          </p:nvSpPr>
          <p:spPr>
            <a:xfrm>
              <a:off x="4310266" y="2075415"/>
              <a:ext cx="503663" cy="461665"/>
            </a:xfrm>
            <a:prstGeom prst="rect">
              <a:avLst/>
            </a:prstGeom>
            <a:noFill/>
          </p:spPr>
          <p:txBody>
            <a:bodyPr wrap="none" anchor="ctr">
              <a:noAutofit/>
            </a:bodyPr>
            <a:lstStyle/>
            <a:p>
              <a:r>
                <a:rPr lang="en-US" altLang="zh-CN" sz="2800" dirty="0">
                  <a:solidFill>
                    <a:srgbClr val="4F6283"/>
                  </a:solidFill>
                  <a:latin typeface="Impact" panose="020B0806030902050204" pitchFamily="34" charset="0"/>
                </a:rPr>
                <a:t>02</a:t>
              </a:r>
            </a:p>
          </p:txBody>
        </p:sp>
        <p:cxnSp>
          <p:nvCxnSpPr>
            <p:cNvPr id="68" name="直接连接符 67">
              <a:extLst>
                <a:ext uri="{FF2B5EF4-FFF2-40B4-BE49-F238E27FC236}">
                  <a16:creationId xmlns:a16="http://schemas.microsoft.com/office/drawing/2014/main" id="{15F94780-7386-4E22-88E6-0AD3E3A0C0EE}"/>
                </a:ext>
              </a:extLst>
            </p:cNvPr>
            <p:cNvCxnSpPr/>
            <p:nvPr/>
          </p:nvCxnSpPr>
          <p:spPr>
            <a:xfrm>
              <a:off x="4896309" y="2046640"/>
              <a:ext cx="0" cy="519214"/>
            </a:xfrm>
            <a:prstGeom prst="line">
              <a:avLst/>
            </a:prstGeom>
            <a:ln w="28575" cap="flat" cmpd="sng" algn="ctr">
              <a:solidFill>
                <a:srgbClr val="4F628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iṥļidê">
              <a:extLst>
                <a:ext uri="{FF2B5EF4-FFF2-40B4-BE49-F238E27FC236}">
                  <a16:creationId xmlns:a16="http://schemas.microsoft.com/office/drawing/2014/main" id="{8DDF6D9E-9590-43DA-B7DE-9626E4FC1472}"/>
                </a:ext>
              </a:extLst>
            </p:cNvPr>
            <p:cNvSpPr txBox="1"/>
            <p:nvPr/>
          </p:nvSpPr>
          <p:spPr bwMode="auto">
            <a:xfrm>
              <a:off x="5007175" y="2125152"/>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带参数的动态路由</a:t>
              </a:r>
              <a:endParaRPr lang="zh-CN" altLang="zh-CN" b="1" dirty="0"/>
            </a:p>
          </p:txBody>
        </p:sp>
      </p:grpSp>
      <p:grpSp>
        <p:nvGrpSpPr>
          <p:cNvPr id="70" name="组合 69">
            <a:extLst>
              <a:ext uri="{FF2B5EF4-FFF2-40B4-BE49-F238E27FC236}">
                <a16:creationId xmlns:a16="http://schemas.microsoft.com/office/drawing/2014/main" id="{DF6BB093-48AC-4B20-9AF1-95F6C1DA2BC5}"/>
              </a:ext>
            </a:extLst>
          </p:cNvPr>
          <p:cNvGrpSpPr/>
          <p:nvPr/>
        </p:nvGrpSpPr>
        <p:grpSpPr>
          <a:xfrm>
            <a:off x="4310266" y="4248775"/>
            <a:ext cx="4316796" cy="519214"/>
            <a:chOff x="4310266" y="2846366"/>
            <a:chExt cx="4316796" cy="519214"/>
          </a:xfrm>
        </p:grpSpPr>
        <p:sp>
          <p:nvSpPr>
            <p:cNvPr id="71" name="iṩľíďè">
              <a:extLst>
                <a:ext uri="{FF2B5EF4-FFF2-40B4-BE49-F238E27FC236}">
                  <a16:creationId xmlns:a16="http://schemas.microsoft.com/office/drawing/2014/main" id="{C0831E4C-A9B8-4EE0-8091-B5557180E218}"/>
                </a:ext>
              </a:extLst>
            </p:cNvPr>
            <p:cNvSpPr txBox="1"/>
            <p:nvPr/>
          </p:nvSpPr>
          <p:spPr>
            <a:xfrm>
              <a:off x="4310266" y="2875141"/>
              <a:ext cx="513282" cy="461665"/>
            </a:xfrm>
            <a:prstGeom prst="rect">
              <a:avLst/>
            </a:prstGeom>
            <a:noFill/>
          </p:spPr>
          <p:txBody>
            <a:bodyPr wrap="none" anchor="ctr">
              <a:noAutofit/>
            </a:bodyPr>
            <a:lstStyle/>
            <a:p>
              <a:r>
                <a:rPr lang="en-US" altLang="zh-CN" sz="2800" dirty="0">
                  <a:solidFill>
                    <a:srgbClr val="586D92"/>
                  </a:solidFill>
                  <a:latin typeface="Impact" panose="020B0806030902050204" pitchFamily="34" charset="0"/>
                </a:rPr>
                <a:t>03</a:t>
              </a:r>
            </a:p>
          </p:txBody>
        </p:sp>
        <p:cxnSp>
          <p:nvCxnSpPr>
            <p:cNvPr id="72" name="直接连接符 71">
              <a:extLst>
                <a:ext uri="{FF2B5EF4-FFF2-40B4-BE49-F238E27FC236}">
                  <a16:creationId xmlns:a16="http://schemas.microsoft.com/office/drawing/2014/main" id="{F458FFDB-2296-4ACA-8263-25DD557D5257}"/>
                </a:ext>
              </a:extLst>
            </p:cNvPr>
            <p:cNvCxnSpPr/>
            <p:nvPr/>
          </p:nvCxnSpPr>
          <p:spPr>
            <a:xfrm>
              <a:off x="4896309" y="2846366"/>
              <a:ext cx="0" cy="519214"/>
            </a:xfrm>
            <a:prstGeom prst="line">
              <a:avLst/>
            </a:prstGeom>
            <a:ln w="28575" cap="flat" cmpd="sng" algn="ctr">
              <a:solidFill>
                <a:srgbClr val="586D9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ïŝľîḍé">
              <a:extLst>
                <a:ext uri="{FF2B5EF4-FFF2-40B4-BE49-F238E27FC236}">
                  <a16:creationId xmlns:a16="http://schemas.microsoft.com/office/drawing/2014/main" id="{890F0E44-87FE-4DBC-A9DD-421478B97492}"/>
                </a:ext>
              </a:extLst>
            </p:cNvPr>
            <p:cNvSpPr txBox="1"/>
            <p:nvPr/>
          </p:nvSpPr>
          <p:spPr bwMode="auto">
            <a:xfrm>
              <a:off x="5016795" y="2924878"/>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页面导航</a:t>
              </a:r>
              <a:endParaRPr lang="zh-CN" altLang="zh-CN" b="1" dirty="0"/>
            </a:p>
          </p:txBody>
        </p:sp>
      </p:grpSp>
      <p:grpSp>
        <p:nvGrpSpPr>
          <p:cNvPr id="74" name="组合 73">
            <a:extLst>
              <a:ext uri="{FF2B5EF4-FFF2-40B4-BE49-F238E27FC236}">
                <a16:creationId xmlns:a16="http://schemas.microsoft.com/office/drawing/2014/main" id="{65E32581-748F-4259-B13B-CC8CACEA92E4}"/>
              </a:ext>
            </a:extLst>
          </p:cNvPr>
          <p:cNvGrpSpPr/>
          <p:nvPr/>
        </p:nvGrpSpPr>
        <p:grpSpPr>
          <a:xfrm>
            <a:off x="4310266" y="5261161"/>
            <a:ext cx="4307176" cy="519214"/>
            <a:chOff x="4310266" y="3646092"/>
            <a:chExt cx="4307176" cy="519214"/>
          </a:xfrm>
        </p:grpSpPr>
        <p:sp>
          <p:nvSpPr>
            <p:cNvPr id="75" name="íṥļîḋe">
              <a:extLst>
                <a:ext uri="{FF2B5EF4-FFF2-40B4-BE49-F238E27FC236}">
                  <a16:creationId xmlns:a16="http://schemas.microsoft.com/office/drawing/2014/main" id="{70694871-E711-4D09-AF03-E0EBE2AE7F81}"/>
                </a:ext>
              </a:extLst>
            </p:cNvPr>
            <p:cNvSpPr txBox="1"/>
            <p:nvPr/>
          </p:nvSpPr>
          <p:spPr>
            <a:xfrm>
              <a:off x="4310266" y="3674867"/>
              <a:ext cx="503663" cy="461665"/>
            </a:xfrm>
            <a:prstGeom prst="rect">
              <a:avLst/>
            </a:prstGeom>
            <a:noFill/>
          </p:spPr>
          <p:txBody>
            <a:bodyPr wrap="none" anchor="ctr">
              <a:noAutofit/>
            </a:bodyPr>
            <a:lstStyle/>
            <a:p>
              <a:r>
                <a:rPr lang="en-US" altLang="zh-CN" sz="2800" dirty="0">
                  <a:solidFill>
                    <a:srgbClr val="6D82A7"/>
                  </a:solidFill>
                  <a:latin typeface="Impact" panose="020B0806030902050204" pitchFamily="34" charset="0"/>
                </a:rPr>
                <a:t>04</a:t>
              </a:r>
            </a:p>
          </p:txBody>
        </p:sp>
        <p:cxnSp>
          <p:nvCxnSpPr>
            <p:cNvPr id="76" name="直接连接符 75">
              <a:extLst>
                <a:ext uri="{FF2B5EF4-FFF2-40B4-BE49-F238E27FC236}">
                  <a16:creationId xmlns:a16="http://schemas.microsoft.com/office/drawing/2014/main" id="{A1B7CF1A-5DA9-49AC-9906-FF554717EF62}"/>
                </a:ext>
              </a:extLst>
            </p:cNvPr>
            <p:cNvCxnSpPr/>
            <p:nvPr/>
          </p:nvCxnSpPr>
          <p:spPr>
            <a:xfrm>
              <a:off x="4896309" y="3646092"/>
              <a:ext cx="0" cy="519214"/>
            </a:xfrm>
            <a:prstGeom prst="line">
              <a:avLst/>
            </a:prstGeom>
            <a:ln w="28575" cap="flat" cmpd="sng" algn="ctr">
              <a:solidFill>
                <a:srgbClr val="6D82A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îślídè">
              <a:extLst>
                <a:ext uri="{FF2B5EF4-FFF2-40B4-BE49-F238E27FC236}">
                  <a16:creationId xmlns:a16="http://schemas.microsoft.com/office/drawing/2014/main" id="{4876100C-A78A-48B3-AFAE-03D056F37CF1}"/>
                </a:ext>
              </a:extLst>
            </p:cNvPr>
            <p:cNvSpPr txBox="1"/>
            <p:nvPr/>
          </p:nvSpPr>
          <p:spPr bwMode="auto">
            <a:xfrm>
              <a:off x="5007175" y="3724604"/>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800" b="1"/>
                <a:t>关于路由的命名</a:t>
              </a:r>
              <a:endParaRPr lang="en-US" altLang="zh-CN" sz="1800" b="1" dirty="0"/>
            </a:p>
          </p:txBody>
        </p:sp>
      </p:grpSp>
      <p:grpSp>
        <p:nvGrpSpPr>
          <p:cNvPr id="78" name="组合 77">
            <a:extLst>
              <a:ext uri="{FF2B5EF4-FFF2-40B4-BE49-F238E27FC236}">
                <a16:creationId xmlns:a16="http://schemas.microsoft.com/office/drawing/2014/main" id="{66CABFFD-C33E-4EB9-BAB0-783AEC7C083D}"/>
              </a:ext>
            </a:extLst>
          </p:cNvPr>
          <p:cNvGrpSpPr/>
          <p:nvPr/>
        </p:nvGrpSpPr>
        <p:grpSpPr>
          <a:xfrm>
            <a:off x="8494576" y="2224005"/>
            <a:ext cx="4270308" cy="519214"/>
            <a:chOff x="4310266" y="1246914"/>
            <a:chExt cx="4270308" cy="519214"/>
          </a:xfrm>
        </p:grpSpPr>
        <p:sp>
          <p:nvSpPr>
            <p:cNvPr id="79" name="îś1íḓé">
              <a:extLst>
                <a:ext uri="{FF2B5EF4-FFF2-40B4-BE49-F238E27FC236}">
                  <a16:creationId xmlns:a16="http://schemas.microsoft.com/office/drawing/2014/main" id="{A121BEB1-1A19-4863-8A83-1394CC09CCB1}"/>
                </a:ext>
              </a:extLst>
            </p:cNvPr>
            <p:cNvSpPr txBox="1"/>
            <p:nvPr/>
          </p:nvSpPr>
          <p:spPr>
            <a:xfrm>
              <a:off x="4310266" y="1275689"/>
              <a:ext cx="466794" cy="461665"/>
            </a:xfrm>
            <a:prstGeom prst="rect">
              <a:avLst/>
            </a:prstGeom>
            <a:noFill/>
          </p:spPr>
          <p:txBody>
            <a:bodyPr wrap="none" anchor="ctr">
              <a:noAutofit/>
            </a:bodyPr>
            <a:lstStyle/>
            <a:p>
              <a:r>
                <a:rPr lang="en-US" altLang="zh-CN" sz="2800">
                  <a:solidFill>
                    <a:srgbClr val="42516E"/>
                  </a:solidFill>
                  <a:latin typeface="Impact" panose="020B0806030902050204" pitchFamily="34" charset="0"/>
                </a:rPr>
                <a:t>05</a:t>
              </a:r>
              <a:endParaRPr lang="en-US" altLang="zh-CN" sz="2800" dirty="0">
                <a:solidFill>
                  <a:srgbClr val="42516E"/>
                </a:solidFill>
                <a:latin typeface="Impact" panose="020B0806030902050204" pitchFamily="34" charset="0"/>
              </a:endParaRPr>
            </a:p>
          </p:txBody>
        </p:sp>
        <p:cxnSp>
          <p:nvCxnSpPr>
            <p:cNvPr id="80" name="直接连接符 79">
              <a:extLst>
                <a:ext uri="{FF2B5EF4-FFF2-40B4-BE49-F238E27FC236}">
                  <a16:creationId xmlns:a16="http://schemas.microsoft.com/office/drawing/2014/main" id="{46A5268E-7686-44B4-AC36-5E4EF948E1DA}"/>
                </a:ext>
              </a:extLst>
            </p:cNvPr>
            <p:cNvCxnSpPr/>
            <p:nvPr/>
          </p:nvCxnSpPr>
          <p:spPr>
            <a:xfrm>
              <a:off x="4896309" y="1246914"/>
              <a:ext cx="0" cy="519214"/>
            </a:xfrm>
            <a:prstGeom prst="line">
              <a:avLst/>
            </a:prstGeom>
            <a:ln w="28575">
              <a:solidFill>
                <a:srgbClr val="42516E"/>
              </a:solidFill>
            </a:ln>
          </p:spPr>
          <p:style>
            <a:lnRef idx="1">
              <a:schemeClr val="accent1"/>
            </a:lnRef>
            <a:fillRef idx="0">
              <a:schemeClr val="accent1"/>
            </a:fillRef>
            <a:effectRef idx="0">
              <a:schemeClr val="accent1"/>
            </a:effectRef>
            <a:fontRef idx="minor">
              <a:schemeClr val="tx1"/>
            </a:fontRef>
          </p:style>
        </p:cxnSp>
        <p:sp>
          <p:nvSpPr>
            <p:cNvPr id="81" name="íśľíḓé">
              <a:extLst>
                <a:ext uri="{FF2B5EF4-FFF2-40B4-BE49-F238E27FC236}">
                  <a16:creationId xmlns:a16="http://schemas.microsoft.com/office/drawing/2014/main" id="{6869BA3C-00D8-466D-9998-6F636C63A718}"/>
                </a:ext>
              </a:extLst>
            </p:cNvPr>
            <p:cNvSpPr txBox="1"/>
            <p:nvPr/>
          </p:nvSpPr>
          <p:spPr bwMode="auto">
            <a:xfrm>
              <a:off x="4970307" y="132542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800" b="1"/>
                <a:t>关于路由传参</a:t>
              </a:r>
              <a:endParaRPr lang="en-US" altLang="zh-CN" sz="1800" b="1" dirty="0"/>
            </a:p>
          </p:txBody>
        </p:sp>
      </p:grpSp>
      <p:grpSp>
        <p:nvGrpSpPr>
          <p:cNvPr id="82" name="组合 81">
            <a:extLst>
              <a:ext uri="{FF2B5EF4-FFF2-40B4-BE49-F238E27FC236}">
                <a16:creationId xmlns:a16="http://schemas.microsoft.com/office/drawing/2014/main" id="{2956E7E4-5B80-4110-9DB8-1E2E5774637F}"/>
              </a:ext>
            </a:extLst>
          </p:cNvPr>
          <p:cNvGrpSpPr/>
          <p:nvPr/>
        </p:nvGrpSpPr>
        <p:grpSpPr>
          <a:xfrm>
            <a:off x="8494576" y="3181840"/>
            <a:ext cx="4307176" cy="519214"/>
            <a:chOff x="4310266" y="2046640"/>
            <a:chExt cx="4307176" cy="519214"/>
          </a:xfrm>
        </p:grpSpPr>
        <p:sp>
          <p:nvSpPr>
            <p:cNvPr id="83" name="iŝḷiḓè">
              <a:extLst>
                <a:ext uri="{FF2B5EF4-FFF2-40B4-BE49-F238E27FC236}">
                  <a16:creationId xmlns:a16="http://schemas.microsoft.com/office/drawing/2014/main" id="{5C4C0E3B-F7B4-42B8-897B-945A8C90F45F}"/>
                </a:ext>
              </a:extLst>
            </p:cNvPr>
            <p:cNvSpPr txBox="1"/>
            <p:nvPr/>
          </p:nvSpPr>
          <p:spPr>
            <a:xfrm>
              <a:off x="4310266" y="2075415"/>
              <a:ext cx="503663" cy="461665"/>
            </a:xfrm>
            <a:prstGeom prst="rect">
              <a:avLst/>
            </a:prstGeom>
            <a:noFill/>
          </p:spPr>
          <p:txBody>
            <a:bodyPr wrap="none" anchor="ctr">
              <a:noAutofit/>
            </a:bodyPr>
            <a:lstStyle/>
            <a:p>
              <a:r>
                <a:rPr lang="en-US" altLang="zh-CN" sz="2800">
                  <a:solidFill>
                    <a:srgbClr val="4F6283"/>
                  </a:solidFill>
                  <a:latin typeface="Impact" panose="020B0806030902050204" pitchFamily="34" charset="0"/>
                </a:rPr>
                <a:t>06</a:t>
              </a:r>
              <a:endParaRPr lang="en-US" altLang="zh-CN" sz="2800" dirty="0">
                <a:solidFill>
                  <a:srgbClr val="4F6283"/>
                </a:solidFill>
                <a:latin typeface="Impact" panose="020B0806030902050204" pitchFamily="34" charset="0"/>
              </a:endParaRPr>
            </a:p>
          </p:txBody>
        </p:sp>
        <p:cxnSp>
          <p:nvCxnSpPr>
            <p:cNvPr id="84" name="直接连接符 83">
              <a:extLst>
                <a:ext uri="{FF2B5EF4-FFF2-40B4-BE49-F238E27FC236}">
                  <a16:creationId xmlns:a16="http://schemas.microsoft.com/office/drawing/2014/main" id="{BCBC199B-9AC4-4964-A344-20ADAB4887FE}"/>
                </a:ext>
              </a:extLst>
            </p:cNvPr>
            <p:cNvCxnSpPr/>
            <p:nvPr/>
          </p:nvCxnSpPr>
          <p:spPr>
            <a:xfrm>
              <a:off x="4896309" y="2046640"/>
              <a:ext cx="0" cy="519214"/>
            </a:xfrm>
            <a:prstGeom prst="line">
              <a:avLst/>
            </a:prstGeom>
            <a:ln w="28575" cap="flat" cmpd="sng" algn="ctr">
              <a:solidFill>
                <a:srgbClr val="4F628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iṥļidê">
              <a:extLst>
                <a:ext uri="{FF2B5EF4-FFF2-40B4-BE49-F238E27FC236}">
                  <a16:creationId xmlns:a16="http://schemas.microsoft.com/office/drawing/2014/main" id="{901EF401-3BB4-4802-9369-299C2301E5FF}"/>
                </a:ext>
              </a:extLst>
            </p:cNvPr>
            <p:cNvSpPr txBox="1"/>
            <p:nvPr/>
          </p:nvSpPr>
          <p:spPr bwMode="auto">
            <a:xfrm>
              <a:off x="5007175" y="2125152"/>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路由导航守卫</a:t>
              </a:r>
              <a:endParaRPr lang="zh-CN" altLang="zh-CN" b="1" dirty="0"/>
            </a:p>
          </p:txBody>
        </p:sp>
      </p:grpSp>
      <p:grpSp>
        <p:nvGrpSpPr>
          <p:cNvPr id="86" name="组合 85">
            <a:extLst>
              <a:ext uri="{FF2B5EF4-FFF2-40B4-BE49-F238E27FC236}">
                <a16:creationId xmlns:a16="http://schemas.microsoft.com/office/drawing/2014/main" id="{D28DA3C4-28FB-44B2-A313-0249193932E4}"/>
              </a:ext>
            </a:extLst>
          </p:cNvPr>
          <p:cNvGrpSpPr/>
          <p:nvPr/>
        </p:nvGrpSpPr>
        <p:grpSpPr>
          <a:xfrm>
            <a:off x="8494576" y="4259748"/>
            <a:ext cx="4316796" cy="519214"/>
            <a:chOff x="4310266" y="2846366"/>
            <a:chExt cx="4316796" cy="519214"/>
          </a:xfrm>
        </p:grpSpPr>
        <p:sp>
          <p:nvSpPr>
            <p:cNvPr id="87" name="iṩľíďè">
              <a:extLst>
                <a:ext uri="{FF2B5EF4-FFF2-40B4-BE49-F238E27FC236}">
                  <a16:creationId xmlns:a16="http://schemas.microsoft.com/office/drawing/2014/main" id="{B144CF33-1D73-4D58-B882-DFF4A5D0CDFF}"/>
                </a:ext>
              </a:extLst>
            </p:cNvPr>
            <p:cNvSpPr txBox="1"/>
            <p:nvPr/>
          </p:nvSpPr>
          <p:spPr>
            <a:xfrm>
              <a:off x="4310266" y="2875141"/>
              <a:ext cx="513282" cy="461665"/>
            </a:xfrm>
            <a:prstGeom prst="rect">
              <a:avLst/>
            </a:prstGeom>
            <a:noFill/>
          </p:spPr>
          <p:txBody>
            <a:bodyPr wrap="none" anchor="ctr">
              <a:noAutofit/>
            </a:bodyPr>
            <a:lstStyle/>
            <a:p>
              <a:r>
                <a:rPr lang="en-US" altLang="zh-CN" sz="2800">
                  <a:solidFill>
                    <a:srgbClr val="586D92"/>
                  </a:solidFill>
                  <a:latin typeface="Impact" panose="020B0806030902050204" pitchFamily="34" charset="0"/>
                </a:rPr>
                <a:t>07</a:t>
              </a:r>
              <a:endParaRPr lang="en-US" altLang="zh-CN" sz="2800" dirty="0">
                <a:solidFill>
                  <a:srgbClr val="586D92"/>
                </a:solidFill>
                <a:latin typeface="Impact" panose="020B0806030902050204" pitchFamily="34" charset="0"/>
              </a:endParaRPr>
            </a:p>
          </p:txBody>
        </p:sp>
        <p:cxnSp>
          <p:nvCxnSpPr>
            <p:cNvPr id="88" name="直接连接符 87">
              <a:extLst>
                <a:ext uri="{FF2B5EF4-FFF2-40B4-BE49-F238E27FC236}">
                  <a16:creationId xmlns:a16="http://schemas.microsoft.com/office/drawing/2014/main" id="{AD20A071-A02F-4B71-B769-7D27A8F82AEC}"/>
                </a:ext>
              </a:extLst>
            </p:cNvPr>
            <p:cNvCxnSpPr/>
            <p:nvPr/>
          </p:nvCxnSpPr>
          <p:spPr>
            <a:xfrm>
              <a:off x="4896309" y="2846366"/>
              <a:ext cx="0" cy="519214"/>
            </a:xfrm>
            <a:prstGeom prst="line">
              <a:avLst/>
            </a:prstGeom>
            <a:ln w="28575" cap="flat" cmpd="sng" algn="ctr">
              <a:solidFill>
                <a:srgbClr val="586D9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ïŝľîḍé">
              <a:extLst>
                <a:ext uri="{FF2B5EF4-FFF2-40B4-BE49-F238E27FC236}">
                  <a16:creationId xmlns:a16="http://schemas.microsoft.com/office/drawing/2014/main" id="{EC3AD0FA-8D37-4D40-B551-909EE9B7B067}"/>
                </a:ext>
              </a:extLst>
            </p:cNvPr>
            <p:cNvSpPr txBox="1"/>
            <p:nvPr/>
          </p:nvSpPr>
          <p:spPr bwMode="auto">
            <a:xfrm>
              <a:off x="5016795" y="2935851"/>
              <a:ext cx="3610267" cy="32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动态路由</a:t>
              </a:r>
              <a:endParaRPr lang="zh-CN" altLang="zh-CN" b="1" dirty="0"/>
            </a:p>
          </p:txBody>
        </p:sp>
      </p:grpSp>
    </p:spTree>
    <p:extLst>
      <p:ext uri="{BB962C8B-B14F-4D97-AF65-F5344CB8AC3E}">
        <p14:creationId xmlns:p14="http://schemas.microsoft.com/office/powerpoint/2010/main" val="151649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10526516" cy="937991"/>
          </a:xfrm>
        </p:spPr>
        <p:txBody>
          <a:bodyPr>
            <a:normAutofit/>
          </a:bodyPr>
          <a:lstStyle/>
          <a:p>
            <a:r>
              <a:rPr lang="en-US" altLang="zh-CN" b="1"/>
              <a:t>01 </a:t>
            </a:r>
            <a:r>
              <a:rPr lang="en-US" altLang="zh-CN" sz="2800" b="1"/>
              <a:t>Vue Router</a:t>
            </a:r>
            <a:r>
              <a:rPr lang="zh-CN" altLang="en-US" sz="2800" b="1"/>
              <a:t>的安装与简单使用</a:t>
            </a:r>
            <a:endParaRPr lang="en-US" altLang="zh-CN"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3</a:t>
            </a:fld>
            <a:endParaRPr lang="zh-CN" altLang="en-US" dirty="0"/>
          </a:p>
        </p:txBody>
      </p:sp>
      <p:grpSp>
        <p:nvGrpSpPr>
          <p:cNvPr id="24" name="组合 23">
            <a:extLst>
              <a:ext uri="{FF2B5EF4-FFF2-40B4-BE49-F238E27FC236}">
                <a16:creationId xmlns:a16="http://schemas.microsoft.com/office/drawing/2014/main" id="{9EC9CA16-DA03-4FFC-B87C-673AEE7D4F11}"/>
              </a:ext>
            </a:extLst>
          </p:cNvPr>
          <p:cNvGrpSpPr/>
          <p:nvPr/>
        </p:nvGrpSpPr>
        <p:grpSpPr>
          <a:xfrm>
            <a:off x="772396" y="1085818"/>
            <a:ext cx="3735873" cy="311745"/>
            <a:chOff x="873760" y="1221555"/>
            <a:chExt cx="3735873" cy="311745"/>
          </a:xfrm>
        </p:grpSpPr>
        <p:sp>
          <p:nvSpPr>
            <p:cNvPr id="25" name="Shape 288">
              <a:extLst>
                <a:ext uri="{FF2B5EF4-FFF2-40B4-BE49-F238E27FC236}">
                  <a16:creationId xmlns:a16="http://schemas.microsoft.com/office/drawing/2014/main" id="{BF5568C6-DB06-4F0E-8890-6DA0E9E04D0D}"/>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en-US" altLang="zh-CN" sz="1600" b="1"/>
                <a:t>Vue Router</a:t>
              </a:r>
              <a:r>
                <a:rPr lang="zh-CN" altLang="en-US" sz="1600" b="1"/>
                <a:t>的安装</a:t>
              </a:r>
              <a:endParaRPr lang="zh-CN" altLang="zh-CN" sz="1600" b="1"/>
            </a:p>
          </p:txBody>
        </p:sp>
        <p:grpSp>
          <p:nvGrpSpPr>
            <p:cNvPr id="26" name="组合 25">
              <a:extLst>
                <a:ext uri="{FF2B5EF4-FFF2-40B4-BE49-F238E27FC236}">
                  <a16:creationId xmlns:a16="http://schemas.microsoft.com/office/drawing/2014/main" id="{83215256-4BC0-4D82-9073-A73F9E187E23}"/>
                </a:ext>
              </a:extLst>
            </p:cNvPr>
            <p:cNvGrpSpPr/>
            <p:nvPr/>
          </p:nvGrpSpPr>
          <p:grpSpPr>
            <a:xfrm>
              <a:off x="873760" y="1373363"/>
              <a:ext cx="480060" cy="71628"/>
              <a:chOff x="3108960" y="2084832"/>
              <a:chExt cx="480060" cy="71628"/>
            </a:xfrm>
          </p:grpSpPr>
          <p:cxnSp>
            <p:nvCxnSpPr>
              <p:cNvPr id="27" name="直接连接符 26">
                <a:extLst>
                  <a:ext uri="{FF2B5EF4-FFF2-40B4-BE49-F238E27FC236}">
                    <a16:creationId xmlns:a16="http://schemas.microsoft.com/office/drawing/2014/main" id="{4A2E058F-0815-460E-AAB7-1E6613587012}"/>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9651556-CD51-4391-8191-7189B0BEBC9A}"/>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1" name="文本框 30">
            <a:extLst>
              <a:ext uri="{FF2B5EF4-FFF2-40B4-BE49-F238E27FC236}">
                <a16:creationId xmlns:a16="http://schemas.microsoft.com/office/drawing/2014/main" id="{11A0DC99-0464-406B-8118-B595BD54DDEC}"/>
              </a:ext>
            </a:extLst>
          </p:cNvPr>
          <p:cNvSpPr txBox="1"/>
          <p:nvPr/>
        </p:nvSpPr>
        <p:spPr>
          <a:xfrm>
            <a:off x="684986" y="1349476"/>
            <a:ext cx="4953814" cy="613694"/>
          </a:xfrm>
          <a:prstGeom prst="rect">
            <a:avLst/>
          </a:prstGeom>
          <a:noFill/>
        </p:spPr>
        <p:txBody>
          <a:bodyPr wrap="square">
            <a:spAutoFit/>
          </a:bodyPr>
          <a:lstStyle/>
          <a:p>
            <a:pPr algn="just" eaLnBrk="0" latinLnBrk="1">
              <a:lnSpc>
                <a:spcPct val="150000"/>
              </a:lnSpc>
            </a:pPr>
            <a:r>
              <a:rPr lang="zh-CN" altLang="en-US" sz="1200">
                <a:effectLst/>
                <a:latin typeface="+mn-ea"/>
              </a:rPr>
              <a:t>与</a:t>
            </a:r>
            <a:r>
              <a:rPr lang="en-US" altLang="zh-CN" sz="1200">
                <a:effectLst/>
                <a:latin typeface="+mn-ea"/>
              </a:rPr>
              <a:t>Vue</a:t>
            </a:r>
            <a:r>
              <a:rPr lang="zh-CN" altLang="en-US" sz="1200">
                <a:effectLst/>
                <a:latin typeface="+mn-ea"/>
              </a:rPr>
              <a:t>框架本身一样，</a:t>
            </a:r>
            <a:r>
              <a:rPr lang="en-US" altLang="zh-CN" sz="1200">
                <a:effectLst/>
                <a:latin typeface="+mn-ea"/>
              </a:rPr>
              <a:t>Vue Router</a:t>
            </a:r>
            <a:r>
              <a:rPr lang="zh-CN" altLang="en-US" sz="1200">
                <a:effectLst/>
                <a:latin typeface="+mn-ea"/>
              </a:rPr>
              <a:t>支持使用</a:t>
            </a:r>
            <a:r>
              <a:rPr lang="en-US" altLang="zh-CN" sz="1200">
                <a:effectLst/>
                <a:latin typeface="+mn-ea"/>
              </a:rPr>
              <a:t>CDN</a:t>
            </a:r>
            <a:r>
              <a:rPr lang="zh-CN" altLang="en-US" sz="1200">
                <a:effectLst/>
                <a:latin typeface="+mn-ea"/>
              </a:rPr>
              <a:t>的方式引入，也支持使用</a:t>
            </a:r>
            <a:r>
              <a:rPr lang="en-US" altLang="zh-CN" sz="1200">
                <a:effectLst/>
                <a:latin typeface="+mn-ea"/>
              </a:rPr>
              <a:t>NPM</a:t>
            </a:r>
            <a:r>
              <a:rPr lang="zh-CN" altLang="en-US" sz="1200">
                <a:effectLst/>
                <a:latin typeface="+mn-ea"/>
              </a:rPr>
              <a:t>的方式进行安装。</a:t>
            </a:r>
          </a:p>
        </p:txBody>
      </p:sp>
      <p:sp>
        <p:nvSpPr>
          <p:cNvPr id="47" name="文本框 46">
            <a:extLst>
              <a:ext uri="{FF2B5EF4-FFF2-40B4-BE49-F238E27FC236}">
                <a16:creationId xmlns:a16="http://schemas.microsoft.com/office/drawing/2014/main" id="{AD45476F-B541-40F7-9DB6-FD57C1FC93CF}"/>
              </a:ext>
            </a:extLst>
          </p:cNvPr>
          <p:cNvSpPr txBox="1"/>
          <p:nvPr/>
        </p:nvSpPr>
        <p:spPr>
          <a:xfrm>
            <a:off x="6180944" y="1111000"/>
            <a:ext cx="5311775" cy="1324145"/>
          </a:xfrm>
          <a:prstGeom prst="rect">
            <a:avLst/>
          </a:prstGeom>
          <a:solidFill>
            <a:schemeClr val="accent1">
              <a:lumMod val="20000"/>
              <a:lumOff val="80000"/>
            </a:schemeClr>
          </a:solidFill>
        </p:spPr>
        <p:txBody>
          <a:bodyPr wrap="square">
            <a:spAutoFit/>
          </a:bodyPr>
          <a:lstStyle/>
          <a:p>
            <a:pPr algn="just" latinLnBrk="1">
              <a:lnSpc>
                <a:spcPct val="110000"/>
              </a:lnSpc>
            </a:pPr>
            <a:r>
              <a:rPr lang="en-US" altLang="zh-CN" sz="1050">
                <a:effectLst/>
                <a:latin typeface="+mn-ea"/>
              </a:rPr>
              <a:t>&lt;template&gt;</a:t>
            </a:r>
          </a:p>
          <a:p>
            <a:pPr algn="just" latinLnBrk="1">
              <a:lnSpc>
                <a:spcPct val="110000"/>
              </a:lnSpc>
            </a:pPr>
            <a:r>
              <a:rPr lang="en-US" altLang="zh-CN" sz="1050">
                <a:effectLst/>
                <a:latin typeface="+mn-ea"/>
              </a:rPr>
              <a:t>    &lt;h1&gt;</a:t>
            </a:r>
            <a:r>
              <a:rPr lang="zh-CN" altLang="en-US" sz="1050">
                <a:effectLst/>
                <a:latin typeface="+mn-ea"/>
              </a:rPr>
              <a:t>示例页面</a:t>
            </a:r>
            <a:r>
              <a:rPr lang="en-US" altLang="zh-CN" sz="1050">
                <a:effectLst/>
                <a:latin typeface="+mn-ea"/>
              </a:rPr>
              <a:t>2&lt;/h1&gt;</a:t>
            </a:r>
          </a:p>
          <a:p>
            <a:pPr algn="just" latinLnBrk="1">
              <a:lnSpc>
                <a:spcPct val="110000"/>
              </a:lnSpc>
            </a:pPr>
            <a:r>
              <a:rPr lang="en-US" altLang="zh-CN" sz="1050">
                <a:effectLst/>
                <a:latin typeface="+mn-ea"/>
              </a:rPr>
              <a:t>&lt;/template&gt;</a:t>
            </a:r>
          </a:p>
          <a:p>
            <a:pPr algn="just" latinLnBrk="1">
              <a:lnSpc>
                <a:spcPct val="110000"/>
              </a:lnSpc>
            </a:pPr>
            <a:r>
              <a:rPr lang="en-US" altLang="zh-CN" sz="1050">
                <a:effectLst/>
                <a:latin typeface="+mn-ea"/>
              </a:rPr>
              <a:t>&lt;script&gt;</a:t>
            </a:r>
          </a:p>
          <a:p>
            <a:pPr algn="just" latinLnBrk="1">
              <a:lnSpc>
                <a:spcPct val="110000"/>
              </a:lnSpc>
            </a:pPr>
            <a:r>
              <a:rPr lang="en-US" altLang="zh-CN" sz="1050">
                <a:effectLst/>
                <a:latin typeface="+mn-ea"/>
              </a:rPr>
              <a:t>export default {</a:t>
            </a:r>
          </a:p>
          <a:p>
            <a:pPr algn="just" latinLnBrk="1">
              <a:lnSpc>
                <a:spcPct val="110000"/>
              </a:lnSpc>
            </a:pPr>
            <a:r>
              <a:rPr lang="en-US" altLang="zh-CN" sz="1050">
                <a:effectLst/>
                <a:latin typeface="+mn-ea"/>
              </a:rPr>
              <a:t>};</a:t>
            </a:r>
          </a:p>
          <a:p>
            <a:pPr algn="just" latinLnBrk="1">
              <a:lnSpc>
                <a:spcPct val="110000"/>
              </a:lnSpc>
            </a:pPr>
            <a:r>
              <a:rPr lang="en-US" altLang="zh-CN" sz="1050">
                <a:effectLst/>
                <a:latin typeface="+mn-ea"/>
              </a:rPr>
              <a:t>&lt;/script&gt;</a:t>
            </a:r>
          </a:p>
        </p:txBody>
      </p:sp>
      <p:sp>
        <p:nvSpPr>
          <p:cNvPr id="78" name="文本框 77">
            <a:extLst>
              <a:ext uri="{FF2B5EF4-FFF2-40B4-BE49-F238E27FC236}">
                <a16:creationId xmlns:a16="http://schemas.microsoft.com/office/drawing/2014/main" id="{ECCEF904-815D-4F3F-A0A0-77E1FCC7F86F}"/>
              </a:ext>
            </a:extLst>
          </p:cNvPr>
          <p:cNvSpPr txBox="1"/>
          <p:nvPr/>
        </p:nvSpPr>
        <p:spPr>
          <a:xfrm>
            <a:off x="764811" y="2321780"/>
            <a:ext cx="4877295" cy="253916"/>
          </a:xfrm>
          <a:prstGeom prst="rect">
            <a:avLst/>
          </a:prstGeom>
          <a:solidFill>
            <a:schemeClr val="accent1">
              <a:lumMod val="20000"/>
              <a:lumOff val="80000"/>
            </a:schemeClr>
          </a:solidFill>
        </p:spPr>
        <p:txBody>
          <a:bodyPr wrap="square">
            <a:spAutoFit/>
          </a:bodyPr>
          <a:lstStyle/>
          <a:p>
            <a:pPr algn="just"/>
            <a:r>
              <a:rPr lang="en-US" altLang="zh-CN" sz="1050">
                <a:effectLst/>
                <a:latin typeface="+mn-ea"/>
              </a:rPr>
              <a:t>npm install vue-router@4 -s</a:t>
            </a:r>
          </a:p>
        </p:txBody>
      </p:sp>
      <p:sp>
        <p:nvSpPr>
          <p:cNvPr id="61" name="文本框 60">
            <a:extLst>
              <a:ext uri="{FF2B5EF4-FFF2-40B4-BE49-F238E27FC236}">
                <a16:creationId xmlns:a16="http://schemas.microsoft.com/office/drawing/2014/main" id="{26E6C870-8A4B-4F25-80AC-163F7284BADE}"/>
              </a:ext>
            </a:extLst>
          </p:cNvPr>
          <p:cNvSpPr txBox="1"/>
          <p:nvPr/>
        </p:nvSpPr>
        <p:spPr>
          <a:xfrm>
            <a:off x="684986" y="1916850"/>
            <a:ext cx="4498560" cy="306174"/>
          </a:xfrm>
          <a:prstGeom prst="rect">
            <a:avLst/>
          </a:prstGeom>
          <a:noFill/>
        </p:spPr>
        <p:txBody>
          <a:bodyPr wrap="square">
            <a:spAutoFit/>
          </a:bodyPr>
          <a:lstStyle/>
          <a:p>
            <a:pPr algn="just" eaLnBrk="0" latinLnBrk="1">
              <a:lnSpc>
                <a:spcPct val="150000"/>
              </a:lnSpc>
            </a:pPr>
            <a:r>
              <a:rPr lang="en-US" altLang="zh-CN" sz="1050" b="1" i="1">
                <a:effectLst/>
                <a:latin typeface="+mn-ea"/>
              </a:rPr>
              <a:t>https://unpkg.com/vue-router@4</a:t>
            </a:r>
          </a:p>
        </p:txBody>
      </p:sp>
      <p:sp>
        <p:nvSpPr>
          <p:cNvPr id="62" name="文本框 61">
            <a:extLst>
              <a:ext uri="{FF2B5EF4-FFF2-40B4-BE49-F238E27FC236}">
                <a16:creationId xmlns:a16="http://schemas.microsoft.com/office/drawing/2014/main" id="{69AD6124-6B8C-4742-B843-1E77647550DE}"/>
              </a:ext>
            </a:extLst>
          </p:cNvPr>
          <p:cNvSpPr txBox="1"/>
          <p:nvPr/>
        </p:nvSpPr>
        <p:spPr>
          <a:xfrm>
            <a:off x="772396" y="2674853"/>
            <a:ext cx="4877295" cy="1160574"/>
          </a:xfrm>
          <a:prstGeom prst="rect">
            <a:avLst/>
          </a:prstGeom>
          <a:solidFill>
            <a:schemeClr val="accent1">
              <a:lumMod val="20000"/>
              <a:lumOff val="80000"/>
            </a:schemeClr>
          </a:solidFill>
        </p:spPr>
        <p:txBody>
          <a:bodyPr wrap="square">
            <a:spAutoFit/>
          </a:bodyPr>
          <a:lstStyle/>
          <a:p>
            <a:pPr algn="just">
              <a:lnSpc>
                <a:spcPct val="135000"/>
              </a:lnSpc>
            </a:pPr>
            <a:r>
              <a:rPr lang="fr-FR" altLang="zh-CN" sz="1050">
                <a:effectLst/>
                <a:latin typeface="+mn-ea"/>
              </a:rPr>
              <a:t>"dependencies": {</a:t>
            </a:r>
          </a:p>
          <a:p>
            <a:pPr algn="just">
              <a:lnSpc>
                <a:spcPct val="135000"/>
              </a:lnSpc>
            </a:pPr>
            <a:r>
              <a:rPr lang="fr-FR" altLang="zh-CN" sz="1050">
                <a:effectLst/>
                <a:latin typeface="+mn-ea"/>
              </a:rPr>
              <a:t>	"core-js": "^3.6.5",</a:t>
            </a:r>
          </a:p>
          <a:p>
            <a:pPr algn="just">
              <a:lnSpc>
                <a:spcPct val="135000"/>
              </a:lnSpc>
            </a:pPr>
            <a:r>
              <a:rPr lang="fr-FR" altLang="zh-CN" sz="1050">
                <a:effectLst/>
                <a:latin typeface="+mn-ea"/>
              </a:rPr>
              <a:t>	"vue": "^3.0.0",</a:t>
            </a:r>
          </a:p>
          <a:p>
            <a:pPr algn="just">
              <a:lnSpc>
                <a:spcPct val="135000"/>
              </a:lnSpc>
            </a:pPr>
            <a:r>
              <a:rPr lang="fr-FR" altLang="zh-CN" sz="1050">
                <a:effectLst/>
                <a:latin typeface="+mn-ea"/>
              </a:rPr>
              <a:t>	"vue-router": "^4.0.10"</a:t>
            </a:r>
          </a:p>
          <a:p>
            <a:pPr algn="just">
              <a:lnSpc>
                <a:spcPct val="135000"/>
              </a:lnSpc>
            </a:pPr>
            <a:r>
              <a:rPr lang="fr-FR" altLang="zh-CN" sz="1050">
                <a:effectLst/>
                <a:latin typeface="+mn-ea"/>
              </a:rPr>
              <a:t>}</a:t>
            </a:r>
          </a:p>
        </p:txBody>
      </p:sp>
      <p:grpSp>
        <p:nvGrpSpPr>
          <p:cNvPr id="63" name="组合 62">
            <a:extLst>
              <a:ext uri="{FF2B5EF4-FFF2-40B4-BE49-F238E27FC236}">
                <a16:creationId xmlns:a16="http://schemas.microsoft.com/office/drawing/2014/main" id="{372AC1BC-9E3A-4FB1-83F0-E077E0F95AE4}"/>
              </a:ext>
            </a:extLst>
          </p:cNvPr>
          <p:cNvGrpSpPr/>
          <p:nvPr/>
        </p:nvGrpSpPr>
        <p:grpSpPr>
          <a:xfrm>
            <a:off x="772396" y="4126432"/>
            <a:ext cx="3735873" cy="311745"/>
            <a:chOff x="873760" y="1221555"/>
            <a:chExt cx="3735873" cy="311745"/>
          </a:xfrm>
        </p:grpSpPr>
        <p:sp>
          <p:nvSpPr>
            <p:cNvPr id="65" name="Shape 288">
              <a:extLst>
                <a:ext uri="{FF2B5EF4-FFF2-40B4-BE49-F238E27FC236}">
                  <a16:creationId xmlns:a16="http://schemas.microsoft.com/office/drawing/2014/main" id="{5C12E1C2-CCD0-444E-AA52-1AD4F8B91EC3}"/>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一个简单的</a:t>
              </a:r>
              <a:r>
                <a:rPr lang="en-US" altLang="zh-CN" sz="1600" b="1"/>
                <a:t>Vue Router</a:t>
              </a:r>
              <a:r>
                <a:rPr lang="zh-CN" altLang="en-US" sz="1600" b="1"/>
                <a:t>使用示例</a:t>
              </a:r>
              <a:endParaRPr lang="zh-CN" altLang="zh-CN" sz="1600" b="1"/>
            </a:p>
          </p:txBody>
        </p:sp>
        <p:grpSp>
          <p:nvGrpSpPr>
            <p:cNvPr id="66" name="组合 65">
              <a:extLst>
                <a:ext uri="{FF2B5EF4-FFF2-40B4-BE49-F238E27FC236}">
                  <a16:creationId xmlns:a16="http://schemas.microsoft.com/office/drawing/2014/main" id="{FEB80FE9-EECB-4F81-B23B-429BA031CEBC}"/>
                </a:ext>
              </a:extLst>
            </p:cNvPr>
            <p:cNvGrpSpPr/>
            <p:nvPr/>
          </p:nvGrpSpPr>
          <p:grpSpPr>
            <a:xfrm>
              <a:off x="873760" y="1373363"/>
              <a:ext cx="480060" cy="71628"/>
              <a:chOff x="3108960" y="2084832"/>
              <a:chExt cx="480060" cy="71628"/>
            </a:xfrm>
          </p:grpSpPr>
          <p:cxnSp>
            <p:nvCxnSpPr>
              <p:cNvPr id="67" name="直接连接符 66">
                <a:extLst>
                  <a:ext uri="{FF2B5EF4-FFF2-40B4-BE49-F238E27FC236}">
                    <a16:creationId xmlns:a16="http://schemas.microsoft.com/office/drawing/2014/main" id="{C1460F53-0C0A-4EB4-8957-B334BC98C49C}"/>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129A139F-884A-4156-810B-0A5456CCD87B}"/>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80" name="文本框 79">
            <a:extLst>
              <a:ext uri="{FF2B5EF4-FFF2-40B4-BE49-F238E27FC236}">
                <a16:creationId xmlns:a16="http://schemas.microsoft.com/office/drawing/2014/main" id="{93387785-C35A-42F3-BBF2-C934A5EB7D9B}"/>
              </a:ext>
            </a:extLst>
          </p:cNvPr>
          <p:cNvSpPr txBox="1"/>
          <p:nvPr/>
        </p:nvSpPr>
        <p:spPr>
          <a:xfrm>
            <a:off x="684986" y="4390090"/>
            <a:ext cx="4953814" cy="613694"/>
          </a:xfrm>
          <a:prstGeom prst="rect">
            <a:avLst/>
          </a:prstGeom>
          <a:noFill/>
        </p:spPr>
        <p:txBody>
          <a:bodyPr wrap="square">
            <a:spAutoFit/>
          </a:bodyPr>
          <a:lstStyle/>
          <a:p>
            <a:pPr algn="just" eaLnBrk="0" latinLnBrk="1">
              <a:lnSpc>
                <a:spcPct val="150000"/>
              </a:lnSpc>
            </a:pPr>
            <a:r>
              <a:rPr lang="zh-CN" altLang="en-US" sz="1200">
                <a:effectLst/>
                <a:latin typeface="+mn-ea"/>
              </a:rPr>
              <a:t>将定义好的</a:t>
            </a:r>
            <a:r>
              <a:rPr lang="en-US" altLang="zh-CN" sz="1200">
                <a:effectLst/>
                <a:latin typeface="+mn-ea"/>
              </a:rPr>
              <a:t>Vue</a:t>
            </a:r>
            <a:r>
              <a:rPr lang="zh-CN" altLang="en-US" sz="1200">
                <a:effectLst/>
                <a:latin typeface="+mn-ea"/>
              </a:rPr>
              <a:t>组件绑定到指定的路由，然后通过路由指定在何时或何处渲染这个组件。</a:t>
            </a:r>
          </a:p>
        </p:txBody>
      </p:sp>
      <p:sp>
        <p:nvSpPr>
          <p:cNvPr id="81" name="文本框 80">
            <a:extLst>
              <a:ext uri="{FF2B5EF4-FFF2-40B4-BE49-F238E27FC236}">
                <a16:creationId xmlns:a16="http://schemas.microsoft.com/office/drawing/2014/main" id="{46ADF8F5-7530-4B5E-976A-3277D5D8347A}"/>
              </a:ext>
            </a:extLst>
          </p:cNvPr>
          <p:cNvSpPr txBox="1"/>
          <p:nvPr/>
        </p:nvSpPr>
        <p:spPr>
          <a:xfrm>
            <a:off x="2171700" y="4760023"/>
            <a:ext cx="3477991" cy="1596847"/>
          </a:xfrm>
          <a:prstGeom prst="rect">
            <a:avLst/>
          </a:prstGeom>
          <a:solidFill>
            <a:schemeClr val="accent1">
              <a:lumMod val="20000"/>
              <a:lumOff val="80000"/>
            </a:schemeClr>
          </a:solidFill>
        </p:spPr>
        <p:txBody>
          <a:bodyPr wrap="square">
            <a:spAutoFit/>
          </a:bodyPr>
          <a:lstStyle/>
          <a:p>
            <a:pPr algn="just">
              <a:lnSpc>
                <a:spcPct val="135000"/>
              </a:lnSpc>
            </a:pPr>
            <a:r>
              <a:rPr lang="fr-FR" altLang="zh-CN" sz="1050">
                <a:effectLst/>
                <a:latin typeface="+mn-ea"/>
              </a:rPr>
              <a:t>&lt;template&gt;</a:t>
            </a:r>
          </a:p>
          <a:p>
            <a:pPr algn="just">
              <a:lnSpc>
                <a:spcPct val="135000"/>
              </a:lnSpc>
            </a:pPr>
            <a:r>
              <a:rPr lang="fr-FR" altLang="zh-CN" sz="1050">
                <a:effectLst/>
                <a:latin typeface="+mn-ea"/>
              </a:rPr>
              <a:t>    &lt;h1&gt;</a:t>
            </a:r>
            <a:r>
              <a:rPr lang="zh-CN" altLang="en-US" sz="1050">
                <a:effectLst/>
                <a:latin typeface="+mn-ea"/>
              </a:rPr>
              <a:t>示例页面</a:t>
            </a:r>
            <a:r>
              <a:rPr lang="en-US" altLang="zh-CN" sz="1050">
                <a:effectLst/>
                <a:latin typeface="+mn-ea"/>
              </a:rPr>
              <a:t>1&lt;/</a:t>
            </a:r>
            <a:r>
              <a:rPr lang="fr-FR" altLang="zh-CN" sz="1050">
                <a:effectLst/>
                <a:latin typeface="+mn-ea"/>
              </a:rPr>
              <a:t>h1&gt;</a:t>
            </a:r>
          </a:p>
          <a:p>
            <a:pPr algn="just">
              <a:lnSpc>
                <a:spcPct val="135000"/>
              </a:lnSpc>
            </a:pPr>
            <a:r>
              <a:rPr lang="fr-FR" altLang="zh-CN" sz="1050">
                <a:effectLst/>
                <a:latin typeface="+mn-ea"/>
              </a:rPr>
              <a:t>&lt;/template&gt;</a:t>
            </a:r>
          </a:p>
          <a:p>
            <a:pPr algn="just">
              <a:lnSpc>
                <a:spcPct val="135000"/>
              </a:lnSpc>
            </a:pPr>
            <a:r>
              <a:rPr lang="fr-FR" altLang="zh-CN" sz="1050">
                <a:effectLst/>
                <a:latin typeface="+mn-ea"/>
              </a:rPr>
              <a:t>&lt;script&gt;</a:t>
            </a:r>
          </a:p>
          <a:p>
            <a:pPr algn="just">
              <a:lnSpc>
                <a:spcPct val="135000"/>
              </a:lnSpc>
            </a:pPr>
            <a:r>
              <a:rPr lang="fr-FR" altLang="zh-CN" sz="1050">
                <a:effectLst/>
                <a:latin typeface="+mn-ea"/>
              </a:rPr>
              <a:t>export default {</a:t>
            </a:r>
          </a:p>
          <a:p>
            <a:pPr algn="just">
              <a:lnSpc>
                <a:spcPct val="135000"/>
              </a:lnSpc>
            </a:pPr>
            <a:r>
              <a:rPr lang="fr-FR" altLang="zh-CN" sz="1050">
                <a:effectLst/>
                <a:latin typeface="+mn-ea"/>
              </a:rPr>
              <a:t>};</a:t>
            </a:r>
          </a:p>
          <a:p>
            <a:pPr algn="just">
              <a:lnSpc>
                <a:spcPct val="135000"/>
              </a:lnSpc>
            </a:pPr>
            <a:r>
              <a:rPr lang="fr-FR" altLang="zh-CN" sz="1050">
                <a:effectLst/>
                <a:latin typeface="+mn-ea"/>
              </a:rPr>
              <a:t>&lt;/script&gt;</a:t>
            </a:r>
          </a:p>
        </p:txBody>
      </p:sp>
      <p:grpSp>
        <p:nvGrpSpPr>
          <p:cNvPr id="82" name="组合 81">
            <a:extLst>
              <a:ext uri="{FF2B5EF4-FFF2-40B4-BE49-F238E27FC236}">
                <a16:creationId xmlns:a16="http://schemas.microsoft.com/office/drawing/2014/main" id="{0D68EF8C-6A69-4FDF-8ECE-7610BAD70A79}"/>
              </a:ext>
            </a:extLst>
          </p:cNvPr>
          <p:cNvGrpSpPr/>
          <p:nvPr/>
        </p:nvGrpSpPr>
        <p:grpSpPr>
          <a:xfrm rot="10800000">
            <a:off x="854370" y="5311646"/>
            <a:ext cx="970715" cy="474200"/>
            <a:chOff x="4093028" y="2609850"/>
            <a:chExt cx="1262743" cy="616857"/>
          </a:xfrm>
        </p:grpSpPr>
        <p:sp>
          <p:nvSpPr>
            <p:cNvPr id="83" name="弧形 82">
              <a:extLst>
                <a:ext uri="{FF2B5EF4-FFF2-40B4-BE49-F238E27FC236}">
                  <a16:creationId xmlns:a16="http://schemas.microsoft.com/office/drawing/2014/main" id="{A1FE224B-F4A7-4E0C-A384-CBD3F4E5B197}"/>
                </a:ext>
              </a:extLst>
            </p:cNvPr>
            <p:cNvSpPr/>
            <p:nvPr/>
          </p:nvSpPr>
          <p:spPr>
            <a:xfrm>
              <a:off x="4151086" y="2609850"/>
              <a:ext cx="1204685" cy="37737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576F3BCC-5F8C-4731-B958-99334AF5DBAF}"/>
                </a:ext>
              </a:extLst>
            </p:cNvPr>
            <p:cNvSpPr/>
            <p:nvPr/>
          </p:nvSpPr>
          <p:spPr>
            <a:xfrm>
              <a:off x="4095751" y="2733676"/>
              <a:ext cx="1200150" cy="384174"/>
            </a:xfrm>
            <a:prstGeom prst="ellipse">
              <a:avLst/>
            </a:prstGeom>
            <a:solidFill>
              <a:srgbClr val="B3B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弧形 84">
              <a:extLst>
                <a:ext uri="{FF2B5EF4-FFF2-40B4-BE49-F238E27FC236}">
                  <a16:creationId xmlns:a16="http://schemas.microsoft.com/office/drawing/2014/main" id="{5430ED0A-8E70-40A4-95A1-EFDFB21E8188}"/>
                </a:ext>
              </a:extLst>
            </p:cNvPr>
            <p:cNvSpPr/>
            <p:nvPr/>
          </p:nvSpPr>
          <p:spPr>
            <a:xfrm>
              <a:off x="4093028" y="2849336"/>
              <a:ext cx="1204685" cy="377371"/>
            </a:xfrm>
            <a:prstGeom prst="arc">
              <a:avLst>
                <a:gd name="adj1" fmla="val 9926308"/>
                <a:gd name="adj2" fmla="val 3799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CFC567FE-32E6-42A3-9564-83909BB0CB23}"/>
                </a:ext>
              </a:extLst>
            </p:cNvPr>
            <p:cNvSpPr/>
            <p:nvPr/>
          </p:nvSpPr>
          <p:spPr>
            <a:xfrm>
              <a:off x="4115595" y="2848090"/>
              <a:ext cx="310355" cy="203205"/>
            </a:xfrm>
            <a:prstGeom prst="ellipse">
              <a:avLst/>
            </a:prstGeom>
            <a:solidFill>
              <a:srgbClr val="B3B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弧形 86">
              <a:extLst>
                <a:ext uri="{FF2B5EF4-FFF2-40B4-BE49-F238E27FC236}">
                  <a16:creationId xmlns:a16="http://schemas.microsoft.com/office/drawing/2014/main" id="{F98325E2-10B6-43E8-84BF-06F792180CD2}"/>
                </a:ext>
              </a:extLst>
            </p:cNvPr>
            <p:cNvSpPr/>
            <p:nvPr/>
          </p:nvSpPr>
          <p:spPr>
            <a:xfrm>
              <a:off x="4093028" y="2656114"/>
              <a:ext cx="1204685" cy="377371"/>
            </a:xfrm>
            <a:prstGeom prst="arc">
              <a:avLst>
                <a:gd name="adj1" fmla="val 540790"/>
                <a:gd name="adj2" fmla="val 2779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8" name="文本框 87">
            <a:extLst>
              <a:ext uri="{FF2B5EF4-FFF2-40B4-BE49-F238E27FC236}">
                <a16:creationId xmlns:a16="http://schemas.microsoft.com/office/drawing/2014/main" id="{C7D47DD9-757F-4040-A5FA-0CD922747E3E}"/>
              </a:ext>
            </a:extLst>
          </p:cNvPr>
          <p:cNvSpPr txBox="1"/>
          <p:nvPr/>
        </p:nvSpPr>
        <p:spPr>
          <a:xfrm>
            <a:off x="6180944" y="2575696"/>
            <a:ext cx="5311775" cy="3578480"/>
          </a:xfrm>
          <a:prstGeom prst="rect">
            <a:avLst/>
          </a:prstGeom>
          <a:solidFill>
            <a:schemeClr val="accent1">
              <a:lumMod val="20000"/>
              <a:lumOff val="80000"/>
            </a:schemeClr>
          </a:solidFill>
        </p:spPr>
        <p:txBody>
          <a:bodyPr wrap="square">
            <a:spAutoFit/>
          </a:bodyPr>
          <a:lstStyle/>
          <a:p>
            <a:pPr algn="just" latinLnBrk="1">
              <a:lnSpc>
                <a:spcPct val="114000"/>
              </a:lnSpc>
            </a:pPr>
            <a:r>
              <a:rPr lang="en-US" altLang="zh-CN" sz="1050">
                <a:effectLst/>
                <a:latin typeface="+mn-ea"/>
              </a:rPr>
              <a:t>&lt;template&gt;</a:t>
            </a:r>
          </a:p>
          <a:p>
            <a:pPr algn="just" latinLnBrk="1">
              <a:lnSpc>
                <a:spcPct val="114000"/>
              </a:lnSpc>
            </a:pPr>
            <a:r>
              <a:rPr lang="en-US" altLang="zh-CN" sz="1050">
                <a:effectLst/>
                <a:latin typeface="+mn-ea"/>
              </a:rPr>
              <a:t>    &lt;h1&gt;HelloWorld&lt;/h1&gt;</a:t>
            </a:r>
          </a:p>
          <a:p>
            <a:pPr algn="just" latinLnBrk="1">
              <a:lnSpc>
                <a:spcPct val="114000"/>
              </a:lnSpc>
            </a:pPr>
            <a:r>
              <a:rPr lang="en-US" altLang="zh-CN" sz="1050">
                <a:effectLst/>
                <a:latin typeface="+mn-ea"/>
              </a:rPr>
              <a:t>    &lt;p&gt;</a:t>
            </a:r>
          </a:p>
          <a:p>
            <a:pPr algn="just" latinLnBrk="1">
              <a:lnSpc>
                <a:spcPct val="114000"/>
              </a:lnSpc>
            </a:pPr>
            <a:r>
              <a:rPr lang="en-US" altLang="zh-CN" sz="1050">
                <a:effectLst/>
                <a:latin typeface="+mn-ea"/>
              </a:rPr>
              <a:t>      &lt;!-- route-link</a:t>
            </a:r>
            <a:r>
              <a:rPr lang="zh-CN" altLang="en-US" sz="1050">
                <a:effectLst/>
                <a:latin typeface="+mn-ea"/>
              </a:rPr>
              <a:t>是路由跳转组件，用</a:t>
            </a:r>
            <a:r>
              <a:rPr lang="en-US" altLang="zh-CN" sz="1050">
                <a:effectLst/>
                <a:latin typeface="+mn-ea"/>
              </a:rPr>
              <a:t>to</a:t>
            </a:r>
            <a:r>
              <a:rPr lang="zh-CN" altLang="en-US" sz="1050">
                <a:effectLst/>
                <a:latin typeface="+mn-ea"/>
              </a:rPr>
              <a:t>来指定要跳转的路由 </a:t>
            </a:r>
            <a:r>
              <a:rPr lang="en-US" altLang="zh-CN" sz="1050">
                <a:effectLst/>
                <a:latin typeface="+mn-ea"/>
              </a:rPr>
              <a:t>--&gt;</a:t>
            </a:r>
          </a:p>
          <a:p>
            <a:pPr algn="just" latinLnBrk="1">
              <a:lnSpc>
                <a:spcPct val="114000"/>
              </a:lnSpc>
            </a:pPr>
            <a:r>
              <a:rPr lang="en-US" altLang="zh-CN" sz="1050">
                <a:effectLst/>
                <a:latin typeface="+mn-ea"/>
              </a:rPr>
              <a:t>      &lt;router-link to="/demo1"&gt;</a:t>
            </a:r>
            <a:r>
              <a:rPr lang="zh-CN" altLang="en-US" sz="1050">
                <a:effectLst/>
                <a:latin typeface="+mn-ea"/>
              </a:rPr>
              <a:t>页面一</a:t>
            </a:r>
            <a:r>
              <a:rPr lang="en-US" altLang="zh-CN" sz="1050">
                <a:effectLst/>
                <a:latin typeface="+mn-ea"/>
              </a:rPr>
              <a:t>&lt;/router-link&gt;</a:t>
            </a:r>
          </a:p>
          <a:p>
            <a:pPr algn="just" latinLnBrk="1">
              <a:lnSpc>
                <a:spcPct val="114000"/>
              </a:lnSpc>
            </a:pPr>
            <a:r>
              <a:rPr lang="en-US" altLang="zh-CN" sz="1050">
                <a:effectLst/>
                <a:latin typeface="+mn-ea"/>
              </a:rPr>
              <a:t>      &lt;br/&gt;</a:t>
            </a:r>
          </a:p>
          <a:p>
            <a:pPr algn="just" latinLnBrk="1">
              <a:lnSpc>
                <a:spcPct val="114000"/>
              </a:lnSpc>
            </a:pPr>
            <a:r>
              <a:rPr lang="en-US" altLang="zh-CN" sz="1050">
                <a:effectLst/>
                <a:latin typeface="+mn-ea"/>
              </a:rPr>
              <a:t>      &lt;router-link to="/demo2"&gt;</a:t>
            </a:r>
            <a:r>
              <a:rPr lang="zh-CN" altLang="en-US" sz="1050">
                <a:effectLst/>
                <a:latin typeface="+mn-ea"/>
              </a:rPr>
              <a:t>页面二</a:t>
            </a:r>
            <a:r>
              <a:rPr lang="en-US" altLang="zh-CN" sz="1050">
                <a:effectLst/>
                <a:latin typeface="+mn-ea"/>
              </a:rPr>
              <a:t>&lt;/router-link&gt;</a:t>
            </a:r>
          </a:p>
          <a:p>
            <a:pPr algn="just" latinLnBrk="1">
              <a:lnSpc>
                <a:spcPct val="114000"/>
              </a:lnSpc>
            </a:pPr>
            <a:r>
              <a:rPr lang="en-US" altLang="zh-CN" sz="1050">
                <a:effectLst/>
                <a:latin typeface="+mn-ea"/>
              </a:rPr>
              <a:t>    &lt;/p&gt;</a:t>
            </a:r>
          </a:p>
          <a:p>
            <a:pPr algn="just" latinLnBrk="1">
              <a:lnSpc>
                <a:spcPct val="114000"/>
              </a:lnSpc>
            </a:pPr>
            <a:r>
              <a:rPr lang="en-US" altLang="zh-CN" sz="1050">
                <a:effectLst/>
                <a:latin typeface="+mn-ea"/>
              </a:rPr>
              <a:t>    &lt;!-- router-view</a:t>
            </a:r>
            <a:r>
              <a:rPr lang="zh-CN" altLang="en-US" sz="1050">
                <a:effectLst/>
                <a:latin typeface="+mn-ea"/>
              </a:rPr>
              <a:t>是路由的页面出口，路由匹配到的组件会渲染在此  </a:t>
            </a:r>
            <a:r>
              <a:rPr lang="en-US" altLang="zh-CN" sz="1050">
                <a:effectLst/>
                <a:latin typeface="+mn-ea"/>
              </a:rPr>
              <a:t>--&gt;</a:t>
            </a:r>
          </a:p>
          <a:p>
            <a:pPr algn="just" latinLnBrk="1">
              <a:lnSpc>
                <a:spcPct val="114000"/>
              </a:lnSpc>
            </a:pPr>
            <a:r>
              <a:rPr lang="en-US" altLang="zh-CN" sz="1050">
                <a:effectLst/>
                <a:latin typeface="+mn-ea"/>
              </a:rPr>
              <a:t>    &lt;router-view&gt;&lt;/router-view&gt;</a:t>
            </a:r>
          </a:p>
          <a:p>
            <a:pPr algn="just" latinLnBrk="1">
              <a:lnSpc>
                <a:spcPct val="114000"/>
              </a:lnSpc>
            </a:pPr>
            <a:r>
              <a:rPr lang="en-US" altLang="zh-CN" sz="1050">
                <a:effectLst/>
                <a:latin typeface="+mn-ea"/>
              </a:rPr>
              <a:t>&lt;/template&gt;</a:t>
            </a:r>
          </a:p>
          <a:p>
            <a:pPr algn="just" latinLnBrk="1">
              <a:lnSpc>
                <a:spcPct val="114000"/>
              </a:lnSpc>
            </a:pPr>
            <a:r>
              <a:rPr lang="en-US" altLang="zh-CN" sz="1050">
                <a:effectLst/>
                <a:latin typeface="+mn-ea"/>
              </a:rPr>
              <a:t>&lt;script&gt;</a:t>
            </a:r>
          </a:p>
          <a:p>
            <a:pPr algn="just" latinLnBrk="1">
              <a:lnSpc>
                <a:spcPct val="114000"/>
              </a:lnSpc>
            </a:pPr>
            <a:r>
              <a:rPr lang="en-US" altLang="zh-CN" sz="1050">
                <a:effectLst/>
                <a:latin typeface="+mn-ea"/>
              </a:rPr>
              <a:t>export default {</a:t>
            </a:r>
          </a:p>
          <a:p>
            <a:pPr algn="just" latinLnBrk="1">
              <a:lnSpc>
                <a:spcPct val="114000"/>
              </a:lnSpc>
            </a:pPr>
            <a:r>
              <a:rPr lang="en-US" altLang="zh-CN" sz="1050">
                <a:effectLst/>
                <a:latin typeface="+mn-ea"/>
              </a:rPr>
              <a:t>  name: 'App',</a:t>
            </a:r>
          </a:p>
          <a:p>
            <a:pPr algn="just" latinLnBrk="1">
              <a:lnSpc>
                <a:spcPct val="114000"/>
              </a:lnSpc>
            </a:pPr>
            <a:r>
              <a:rPr lang="en-US" altLang="zh-CN" sz="1050">
                <a:effectLst/>
                <a:latin typeface="+mn-ea"/>
              </a:rPr>
              <a:t>  components: {</a:t>
            </a:r>
          </a:p>
          <a:p>
            <a:pPr algn="just" latinLnBrk="1">
              <a:lnSpc>
                <a:spcPct val="114000"/>
              </a:lnSpc>
            </a:pPr>
            <a:r>
              <a:rPr lang="en-US" altLang="zh-CN" sz="1050">
                <a:effectLst/>
                <a:latin typeface="+mn-ea"/>
              </a:rPr>
              <a:t>    </a:t>
            </a:r>
          </a:p>
          <a:p>
            <a:pPr algn="just" latinLnBrk="1">
              <a:lnSpc>
                <a:spcPct val="114000"/>
              </a:lnSpc>
            </a:pPr>
            <a:r>
              <a:rPr lang="en-US" altLang="zh-CN" sz="1050">
                <a:effectLst/>
                <a:latin typeface="+mn-ea"/>
              </a:rPr>
              <a:t>  }</a:t>
            </a:r>
          </a:p>
          <a:p>
            <a:pPr algn="just" latinLnBrk="1">
              <a:lnSpc>
                <a:spcPct val="114000"/>
              </a:lnSpc>
            </a:pPr>
            <a:r>
              <a:rPr lang="en-US" altLang="zh-CN" sz="1050">
                <a:effectLst/>
                <a:latin typeface="+mn-ea"/>
              </a:rPr>
              <a:t>}</a:t>
            </a:r>
          </a:p>
          <a:p>
            <a:pPr algn="just" latinLnBrk="1">
              <a:lnSpc>
                <a:spcPct val="114000"/>
              </a:lnSpc>
            </a:pPr>
            <a:r>
              <a:rPr lang="en-US" altLang="zh-CN" sz="1050">
                <a:effectLst/>
                <a:latin typeface="+mn-ea"/>
              </a:rPr>
              <a:t>&lt;/script&gt;</a:t>
            </a:r>
          </a:p>
        </p:txBody>
      </p:sp>
    </p:spTree>
    <p:extLst>
      <p:ext uri="{BB962C8B-B14F-4D97-AF65-F5344CB8AC3E}">
        <p14:creationId xmlns:p14="http://schemas.microsoft.com/office/powerpoint/2010/main" val="220287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6416676" cy="937991"/>
          </a:xfrm>
        </p:spPr>
        <p:txBody>
          <a:bodyPr/>
          <a:lstStyle/>
          <a:p>
            <a:r>
              <a:rPr lang="en-US" altLang="zh-CN" b="1"/>
              <a:t>02 </a:t>
            </a:r>
            <a:r>
              <a:rPr lang="zh-CN" altLang="en-US" b="1"/>
              <a:t>带参数的动态路由</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9" name="组合 58">
            <a:extLst>
              <a:ext uri="{FF2B5EF4-FFF2-40B4-BE49-F238E27FC236}">
                <a16:creationId xmlns:a16="http://schemas.microsoft.com/office/drawing/2014/main" id="{08665902-C095-487E-9C58-4C8330181D46}"/>
              </a:ext>
            </a:extLst>
          </p:cNvPr>
          <p:cNvGrpSpPr/>
          <p:nvPr/>
        </p:nvGrpSpPr>
        <p:grpSpPr>
          <a:xfrm>
            <a:off x="811037" y="1095095"/>
            <a:ext cx="3735873" cy="311745"/>
            <a:chOff x="873760" y="1221555"/>
            <a:chExt cx="3735873" cy="311745"/>
          </a:xfrm>
        </p:grpSpPr>
        <p:sp>
          <p:nvSpPr>
            <p:cNvPr id="60" name="Shape 288">
              <a:extLst>
                <a:ext uri="{FF2B5EF4-FFF2-40B4-BE49-F238E27FC236}">
                  <a16:creationId xmlns:a16="http://schemas.microsoft.com/office/drawing/2014/main" id="{6A6F9115-463B-426C-9C1E-88A05F3894A9}"/>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路由参数匹配</a:t>
              </a:r>
              <a:endParaRPr lang="zh-CN" altLang="zh-CN" sz="1600" b="1"/>
            </a:p>
          </p:txBody>
        </p:sp>
        <p:grpSp>
          <p:nvGrpSpPr>
            <p:cNvPr id="61" name="组合 60">
              <a:extLst>
                <a:ext uri="{FF2B5EF4-FFF2-40B4-BE49-F238E27FC236}">
                  <a16:creationId xmlns:a16="http://schemas.microsoft.com/office/drawing/2014/main" id="{C5369F01-55C7-4E07-9D5A-36B7E59D0663}"/>
                </a:ext>
              </a:extLst>
            </p:cNvPr>
            <p:cNvGrpSpPr/>
            <p:nvPr/>
          </p:nvGrpSpPr>
          <p:grpSpPr>
            <a:xfrm>
              <a:off x="873760" y="1373363"/>
              <a:ext cx="480060" cy="71628"/>
              <a:chOff x="3108960" y="2084832"/>
              <a:chExt cx="480060" cy="71628"/>
            </a:xfrm>
          </p:grpSpPr>
          <p:cxnSp>
            <p:nvCxnSpPr>
              <p:cNvPr id="62" name="直接连接符 61">
                <a:extLst>
                  <a:ext uri="{FF2B5EF4-FFF2-40B4-BE49-F238E27FC236}">
                    <a16:creationId xmlns:a16="http://schemas.microsoft.com/office/drawing/2014/main" id="{47B31FD1-8FC6-4F7D-9D17-401824E68930}"/>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4A8495DB-640E-4921-BC68-FA3FF334241E}"/>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65" name="文本框 64">
            <a:extLst>
              <a:ext uri="{FF2B5EF4-FFF2-40B4-BE49-F238E27FC236}">
                <a16:creationId xmlns:a16="http://schemas.microsoft.com/office/drawing/2014/main" id="{66B6BB9F-DE00-43C1-A184-27E48359FBAE}"/>
              </a:ext>
            </a:extLst>
          </p:cNvPr>
          <p:cNvSpPr txBox="1"/>
          <p:nvPr/>
        </p:nvSpPr>
        <p:spPr>
          <a:xfrm>
            <a:off x="811037" y="1508041"/>
            <a:ext cx="4682050" cy="1814984"/>
          </a:xfrm>
          <a:prstGeom prst="rect">
            <a:avLst/>
          </a:prstGeom>
          <a:solidFill>
            <a:schemeClr val="accent1">
              <a:lumMod val="20000"/>
              <a:lumOff val="80000"/>
            </a:schemeClr>
          </a:solidFill>
        </p:spPr>
        <p:txBody>
          <a:bodyPr wrap="square">
            <a:spAutoFit/>
          </a:bodyPr>
          <a:lstStyle/>
          <a:p>
            <a:pPr algn="just">
              <a:lnSpc>
                <a:spcPct val="135000"/>
              </a:lnSpc>
            </a:pPr>
            <a:r>
              <a:rPr lang="fr-FR" altLang="zh-CN" sz="1050">
                <a:effectLst/>
                <a:latin typeface="+mn-ea"/>
              </a:rPr>
              <a:t>&lt;template&gt;</a:t>
            </a:r>
          </a:p>
          <a:p>
            <a:pPr algn="just">
              <a:lnSpc>
                <a:spcPct val="135000"/>
              </a:lnSpc>
            </a:pPr>
            <a:r>
              <a:rPr lang="fr-FR" altLang="zh-CN" sz="1050">
                <a:effectLst/>
                <a:latin typeface="+mn-ea"/>
              </a:rPr>
              <a:t>    &lt;h1&gt;</a:t>
            </a:r>
            <a:r>
              <a:rPr lang="zh-CN" altLang="en-US" sz="1050">
                <a:effectLst/>
                <a:latin typeface="+mn-ea"/>
              </a:rPr>
              <a:t>姓名：</a:t>
            </a:r>
            <a:r>
              <a:rPr lang="en-US" altLang="zh-CN" sz="1050">
                <a:effectLst/>
                <a:latin typeface="+mn-ea"/>
              </a:rPr>
              <a:t>{{$</a:t>
            </a:r>
            <a:r>
              <a:rPr lang="fr-FR" altLang="zh-CN" sz="1050">
                <a:effectLst/>
                <a:latin typeface="+mn-ea"/>
              </a:rPr>
              <a:t>route.params.username}}&lt;/h1&gt;</a:t>
            </a:r>
          </a:p>
          <a:p>
            <a:pPr algn="just">
              <a:lnSpc>
                <a:spcPct val="135000"/>
              </a:lnSpc>
            </a:pPr>
            <a:r>
              <a:rPr lang="fr-FR" altLang="zh-CN" sz="1050">
                <a:effectLst/>
                <a:latin typeface="+mn-ea"/>
              </a:rPr>
              <a:t>    &lt;h2&gt;id:{{$route.params.id}}&lt;/h2&gt;</a:t>
            </a:r>
          </a:p>
          <a:p>
            <a:pPr algn="just">
              <a:lnSpc>
                <a:spcPct val="135000"/>
              </a:lnSpc>
            </a:pPr>
            <a:r>
              <a:rPr lang="fr-FR" altLang="zh-CN" sz="1050">
                <a:effectLst/>
                <a:latin typeface="+mn-ea"/>
              </a:rPr>
              <a:t>&lt;/template&gt;</a:t>
            </a:r>
          </a:p>
          <a:p>
            <a:pPr algn="just">
              <a:lnSpc>
                <a:spcPct val="135000"/>
              </a:lnSpc>
            </a:pPr>
            <a:r>
              <a:rPr lang="fr-FR" altLang="zh-CN" sz="1050">
                <a:effectLst/>
                <a:latin typeface="+mn-ea"/>
              </a:rPr>
              <a:t>&lt;script&gt;</a:t>
            </a:r>
          </a:p>
          <a:p>
            <a:pPr algn="just">
              <a:lnSpc>
                <a:spcPct val="135000"/>
              </a:lnSpc>
            </a:pPr>
            <a:r>
              <a:rPr lang="fr-FR" altLang="zh-CN" sz="1050">
                <a:effectLst/>
                <a:latin typeface="+mn-ea"/>
              </a:rPr>
              <a:t>export default {</a:t>
            </a:r>
          </a:p>
          <a:p>
            <a:pPr algn="just">
              <a:lnSpc>
                <a:spcPct val="135000"/>
              </a:lnSpc>
            </a:pPr>
            <a:r>
              <a:rPr lang="fr-FR" altLang="zh-CN" sz="1050">
                <a:effectLst/>
                <a:latin typeface="+mn-ea"/>
              </a:rPr>
              <a:t>};</a:t>
            </a:r>
          </a:p>
          <a:p>
            <a:pPr algn="just">
              <a:lnSpc>
                <a:spcPct val="135000"/>
              </a:lnSpc>
            </a:pPr>
            <a:r>
              <a:rPr lang="fr-FR" altLang="zh-CN" sz="1050">
                <a:effectLst/>
                <a:latin typeface="+mn-ea"/>
              </a:rPr>
              <a:t>&lt;/script&gt;</a:t>
            </a:r>
          </a:p>
        </p:txBody>
      </p:sp>
      <p:grpSp>
        <p:nvGrpSpPr>
          <p:cNvPr id="116" name="组合 115">
            <a:extLst>
              <a:ext uri="{FF2B5EF4-FFF2-40B4-BE49-F238E27FC236}">
                <a16:creationId xmlns:a16="http://schemas.microsoft.com/office/drawing/2014/main" id="{08A47FE0-0A48-4A11-AB7D-BC03A667947F}"/>
              </a:ext>
            </a:extLst>
          </p:cNvPr>
          <p:cNvGrpSpPr/>
          <p:nvPr/>
        </p:nvGrpSpPr>
        <p:grpSpPr>
          <a:xfrm>
            <a:off x="6509221" y="1095095"/>
            <a:ext cx="3735873" cy="311745"/>
            <a:chOff x="873760" y="1221555"/>
            <a:chExt cx="3735873" cy="311745"/>
          </a:xfrm>
        </p:grpSpPr>
        <p:sp>
          <p:nvSpPr>
            <p:cNvPr id="117" name="Shape 288">
              <a:extLst>
                <a:ext uri="{FF2B5EF4-FFF2-40B4-BE49-F238E27FC236}">
                  <a16:creationId xmlns:a16="http://schemas.microsoft.com/office/drawing/2014/main" id="{7B76D8CA-F683-45CD-9F92-9F97B6E16206}"/>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路由匹配的语法规则</a:t>
              </a:r>
              <a:endParaRPr lang="zh-CN" altLang="zh-CN" sz="1600" b="1"/>
            </a:p>
          </p:txBody>
        </p:sp>
        <p:grpSp>
          <p:nvGrpSpPr>
            <p:cNvPr id="118" name="组合 117">
              <a:extLst>
                <a:ext uri="{FF2B5EF4-FFF2-40B4-BE49-F238E27FC236}">
                  <a16:creationId xmlns:a16="http://schemas.microsoft.com/office/drawing/2014/main" id="{203673E0-3E96-4D1A-AF4C-D94DA8293EE4}"/>
                </a:ext>
              </a:extLst>
            </p:cNvPr>
            <p:cNvGrpSpPr/>
            <p:nvPr/>
          </p:nvGrpSpPr>
          <p:grpSpPr>
            <a:xfrm>
              <a:off x="873760" y="1373363"/>
              <a:ext cx="480060" cy="71628"/>
              <a:chOff x="3108960" y="2084832"/>
              <a:chExt cx="480060" cy="71628"/>
            </a:xfrm>
          </p:grpSpPr>
          <p:cxnSp>
            <p:nvCxnSpPr>
              <p:cNvPr id="119" name="直接连接符 118">
                <a:extLst>
                  <a:ext uri="{FF2B5EF4-FFF2-40B4-BE49-F238E27FC236}">
                    <a16:creationId xmlns:a16="http://schemas.microsoft.com/office/drawing/2014/main" id="{92C5C2C4-E160-4C5B-87E1-797726E86884}"/>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2ED9C770-F489-4449-978C-118AC6A15DD5}"/>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46" name="文本框 45">
            <a:extLst>
              <a:ext uri="{FF2B5EF4-FFF2-40B4-BE49-F238E27FC236}">
                <a16:creationId xmlns:a16="http://schemas.microsoft.com/office/drawing/2014/main" id="{C8BFAEB5-C074-4D9F-80E1-7E4B9E9C967C}"/>
              </a:ext>
            </a:extLst>
          </p:cNvPr>
          <p:cNvSpPr txBox="1"/>
          <p:nvPr/>
        </p:nvSpPr>
        <p:spPr>
          <a:xfrm>
            <a:off x="6509220" y="1508041"/>
            <a:ext cx="4987451" cy="151804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&lt;template&gt;</a:t>
            </a:r>
          </a:p>
          <a:p>
            <a:pPr algn="just">
              <a:lnSpc>
                <a:spcPct val="150000"/>
              </a:lnSpc>
            </a:pPr>
            <a:r>
              <a:rPr lang="en-US" altLang="zh-CN" sz="1050">
                <a:effectLst/>
                <a:latin typeface="+mn-ea"/>
              </a:rPr>
              <a:t>    &lt;h1&gt;</a:t>
            </a:r>
            <a:r>
              <a:rPr lang="zh-CN" altLang="en-US" sz="1050">
                <a:effectLst/>
                <a:latin typeface="+mn-ea"/>
              </a:rPr>
              <a:t>中户中心</a:t>
            </a:r>
            <a:r>
              <a:rPr lang="en-US" altLang="zh-CN" sz="1050">
                <a:effectLst/>
                <a:latin typeface="+mn-ea"/>
              </a:rPr>
              <a:t>&lt;/h1&gt;</a:t>
            </a:r>
          </a:p>
          <a:p>
            <a:pPr algn="just">
              <a:lnSpc>
                <a:spcPct val="150000"/>
              </a:lnSpc>
            </a:pPr>
            <a:r>
              <a:rPr lang="en-US" altLang="zh-CN" sz="1050">
                <a:effectLst/>
                <a:latin typeface="+mn-ea"/>
              </a:rPr>
              <a:t>    &lt;h1&gt;</a:t>
            </a:r>
            <a:r>
              <a:rPr lang="zh-CN" altLang="en-US" sz="1050">
                <a:effectLst/>
                <a:latin typeface="+mn-ea"/>
              </a:rPr>
              <a:t>姓名：</a:t>
            </a:r>
            <a:r>
              <a:rPr lang="en-US" altLang="zh-CN" sz="1050">
                <a:effectLst/>
                <a:latin typeface="+mn-ea"/>
              </a:rPr>
              <a:t>{{$route.params.username}}&lt;/h1&gt;</a:t>
            </a:r>
          </a:p>
          <a:p>
            <a:pPr algn="just">
              <a:lnSpc>
                <a:spcPct val="150000"/>
              </a:lnSpc>
            </a:pPr>
            <a:r>
              <a:rPr lang="en-US" altLang="zh-CN" sz="1050">
                <a:effectLst/>
                <a:latin typeface="+mn-ea"/>
              </a:rPr>
              <a:t>&lt;/template&gt;</a:t>
            </a:r>
          </a:p>
          <a:p>
            <a:pPr algn="just">
              <a:lnSpc>
                <a:spcPct val="150000"/>
              </a:lnSpc>
            </a:pPr>
            <a:r>
              <a:rPr lang="en-US" altLang="zh-CN" sz="1050">
                <a:effectLst/>
                <a:latin typeface="+mn-ea"/>
              </a:rPr>
              <a:t>&lt;script&gt;</a:t>
            </a:r>
          </a:p>
          <a:p>
            <a:pPr algn="just">
              <a:lnSpc>
                <a:spcPct val="150000"/>
              </a:lnSpc>
            </a:pPr>
            <a:r>
              <a:rPr lang="en-US" altLang="zh-CN" sz="1050">
                <a:effectLst/>
                <a:latin typeface="+mn-ea"/>
              </a:rPr>
              <a:t>&lt;/script&gt;</a:t>
            </a:r>
          </a:p>
        </p:txBody>
      </p:sp>
      <p:sp>
        <p:nvSpPr>
          <p:cNvPr id="52" name="文本框 51">
            <a:extLst>
              <a:ext uri="{FF2B5EF4-FFF2-40B4-BE49-F238E27FC236}">
                <a16:creationId xmlns:a16="http://schemas.microsoft.com/office/drawing/2014/main" id="{E3BA8E58-7E94-46AD-86AD-9D2C641E17EF}"/>
              </a:ext>
            </a:extLst>
          </p:cNvPr>
          <p:cNvSpPr txBox="1"/>
          <p:nvPr/>
        </p:nvSpPr>
        <p:spPr>
          <a:xfrm>
            <a:off x="6426200" y="3447868"/>
            <a:ext cx="5156199" cy="613694"/>
          </a:xfrm>
          <a:prstGeom prst="rect">
            <a:avLst/>
          </a:prstGeom>
          <a:noFill/>
        </p:spPr>
        <p:txBody>
          <a:bodyPr wrap="square">
            <a:spAutoFit/>
          </a:bodyPr>
          <a:lstStyle/>
          <a:p>
            <a:pPr algn="just">
              <a:lnSpc>
                <a:spcPct val="150000"/>
              </a:lnSpc>
            </a:pPr>
            <a:r>
              <a:rPr lang="zh-CN" altLang="en-US" sz="1200" spc="30">
                <a:effectLst/>
                <a:latin typeface="+mn-ea"/>
              </a:rPr>
              <a:t>参数被定义为可选后，路由中不包含此参数的时候也可以正常匹配到指定的组件。</a:t>
            </a:r>
            <a:endParaRPr lang="en-US" altLang="zh-CN" sz="1200" spc="30">
              <a:effectLst/>
              <a:latin typeface="+mn-ea"/>
            </a:endParaRPr>
          </a:p>
        </p:txBody>
      </p:sp>
      <p:sp>
        <p:nvSpPr>
          <p:cNvPr id="68" name="文本框 67">
            <a:extLst>
              <a:ext uri="{FF2B5EF4-FFF2-40B4-BE49-F238E27FC236}">
                <a16:creationId xmlns:a16="http://schemas.microsoft.com/office/drawing/2014/main" id="{3E5D2402-B431-4261-B2AD-B2F87C291E18}"/>
              </a:ext>
            </a:extLst>
          </p:cNvPr>
          <p:cNvSpPr txBox="1"/>
          <p:nvPr/>
        </p:nvSpPr>
        <p:spPr>
          <a:xfrm>
            <a:off x="811037" y="3390310"/>
            <a:ext cx="4682050" cy="724301"/>
          </a:xfrm>
          <a:prstGeom prst="rect">
            <a:avLst/>
          </a:prstGeom>
          <a:solidFill>
            <a:schemeClr val="accent1">
              <a:lumMod val="20000"/>
              <a:lumOff val="80000"/>
            </a:schemeClr>
          </a:solidFill>
        </p:spPr>
        <p:txBody>
          <a:bodyPr wrap="square">
            <a:spAutoFit/>
          </a:bodyPr>
          <a:lstStyle/>
          <a:p>
            <a:pPr algn="just">
              <a:lnSpc>
                <a:spcPct val="135000"/>
              </a:lnSpc>
            </a:pPr>
            <a:r>
              <a:rPr lang="fr-FR" altLang="zh-CN" sz="1050">
                <a:effectLst/>
                <a:latin typeface="+mn-ea"/>
              </a:rPr>
              <a:t>const routes = [</a:t>
            </a:r>
          </a:p>
          <a:p>
            <a:pPr algn="just">
              <a:lnSpc>
                <a:spcPct val="135000"/>
              </a:lnSpc>
            </a:pPr>
            <a:r>
              <a:rPr lang="fr-FR" altLang="zh-CN" sz="1050">
                <a:effectLst/>
                <a:latin typeface="+mn-ea"/>
              </a:rPr>
              <a:t>    { path: '/user/:username/:id', component:User }</a:t>
            </a:r>
          </a:p>
          <a:p>
            <a:pPr algn="just">
              <a:lnSpc>
                <a:spcPct val="135000"/>
              </a:lnSpc>
            </a:pPr>
            <a:r>
              <a:rPr lang="fr-FR" altLang="zh-CN" sz="1050">
                <a:effectLst/>
                <a:latin typeface="+mn-ea"/>
              </a:rPr>
              <a:t>]</a:t>
            </a:r>
          </a:p>
        </p:txBody>
      </p:sp>
      <p:sp>
        <p:nvSpPr>
          <p:cNvPr id="69" name="文本框 68">
            <a:extLst>
              <a:ext uri="{FF2B5EF4-FFF2-40B4-BE49-F238E27FC236}">
                <a16:creationId xmlns:a16="http://schemas.microsoft.com/office/drawing/2014/main" id="{0D1DD69F-4B12-4BDD-B5FE-967689D6ED45}"/>
              </a:ext>
            </a:extLst>
          </p:cNvPr>
          <p:cNvSpPr txBox="1"/>
          <p:nvPr/>
        </p:nvSpPr>
        <p:spPr>
          <a:xfrm>
            <a:off x="811037" y="4181896"/>
            <a:ext cx="4682050" cy="288028"/>
          </a:xfrm>
          <a:prstGeom prst="rect">
            <a:avLst/>
          </a:prstGeom>
          <a:solidFill>
            <a:schemeClr val="accent1">
              <a:lumMod val="20000"/>
              <a:lumOff val="80000"/>
            </a:schemeClr>
          </a:solidFill>
        </p:spPr>
        <p:txBody>
          <a:bodyPr wrap="square">
            <a:spAutoFit/>
          </a:bodyPr>
          <a:lstStyle/>
          <a:p>
            <a:pPr algn="just">
              <a:lnSpc>
                <a:spcPct val="135000"/>
              </a:lnSpc>
            </a:pPr>
            <a:r>
              <a:rPr lang="fr-FR" altLang="zh-CN" sz="1050">
                <a:effectLst/>
                <a:latin typeface="+mn-ea"/>
              </a:rPr>
              <a:t>/user/</a:t>
            </a:r>
            <a:r>
              <a:rPr lang="zh-CN" altLang="en-US" sz="1050">
                <a:effectLst/>
                <a:latin typeface="+mn-ea"/>
              </a:rPr>
              <a:t>小王</a:t>
            </a:r>
            <a:r>
              <a:rPr lang="en-US" altLang="zh-CN" sz="1050">
                <a:effectLst/>
                <a:latin typeface="+mn-ea"/>
              </a:rPr>
              <a:t>/8888</a:t>
            </a:r>
            <a:endParaRPr lang="fr-FR" altLang="zh-CN" sz="1050">
              <a:effectLst/>
              <a:latin typeface="+mn-ea"/>
            </a:endParaRPr>
          </a:p>
        </p:txBody>
      </p:sp>
      <p:sp>
        <p:nvSpPr>
          <p:cNvPr id="71" name="文本框 70">
            <a:extLst>
              <a:ext uri="{FF2B5EF4-FFF2-40B4-BE49-F238E27FC236}">
                <a16:creationId xmlns:a16="http://schemas.microsoft.com/office/drawing/2014/main" id="{9A964F75-D140-4D66-9B81-B5D282024A60}"/>
              </a:ext>
            </a:extLst>
          </p:cNvPr>
          <p:cNvSpPr txBox="1"/>
          <p:nvPr/>
        </p:nvSpPr>
        <p:spPr>
          <a:xfrm>
            <a:off x="811037" y="4537210"/>
            <a:ext cx="4682050" cy="1596847"/>
          </a:xfrm>
          <a:prstGeom prst="rect">
            <a:avLst/>
          </a:prstGeom>
          <a:solidFill>
            <a:schemeClr val="accent1">
              <a:lumMod val="20000"/>
              <a:lumOff val="80000"/>
            </a:schemeClr>
          </a:solidFill>
        </p:spPr>
        <p:txBody>
          <a:bodyPr wrap="square">
            <a:spAutoFit/>
          </a:bodyPr>
          <a:lstStyle/>
          <a:p>
            <a:pPr algn="just">
              <a:lnSpc>
                <a:spcPct val="135000"/>
              </a:lnSpc>
            </a:pPr>
            <a:r>
              <a:rPr lang="fr-FR" altLang="zh-CN" sz="1050">
                <a:effectLst/>
                <a:latin typeface="+mn-ea"/>
              </a:rPr>
              <a:t>export default {</a:t>
            </a:r>
          </a:p>
          <a:p>
            <a:pPr algn="just">
              <a:lnSpc>
                <a:spcPct val="135000"/>
              </a:lnSpc>
            </a:pPr>
            <a:r>
              <a:rPr lang="fr-FR" altLang="zh-CN" sz="1050">
                <a:effectLst/>
                <a:latin typeface="+mn-ea"/>
              </a:rPr>
              <a:t>    beforeRouteUpdate(to, from) {</a:t>
            </a:r>
          </a:p>
          <a:p>
            <a:pPr algn="just">
              <a:lnSpc>
                <a:spcPct val="135000"/>
              </a:lnSpc>
            </a:pPr>
            <a:r>
              <a:rPr lang="fr-FR" altLang="zh-CN" sz="1050">
                <a:effectLst/>
                <a:latin typeface="+mn-ea"/>
              </a:rPr>
              <a:t>        console.log(to,from)</a:t>
            </a:r>
          </a:p>
          <a:p>
            <a:pPr algn="just">
              <a:lnSpc>
                <a:spcPct val="135000"/>
              </a:lnSpc>
            </a:pPr>
            <a:r>
              <a:rPr lang="fr-FR" altLang="zh-CN" sz="1050">
                <a:effectLst/>
                <a:latin typeface="+mn-ea"/>
              </a:rPr>
              <a:t>        alert(`</a:t>
            </a:r>
            <a:r>
              <a:rPr lang="zh-CN" altLang="en-US" sz="1050">
                <a:effectLst/>
                <a:latin typeface="+mn-ea"/>
              </a:rPr>
              <a:t>组件加载，请求数据。路由参数为</a:t>
            </a:r>
            <a:r>
              <a:rPr lang="fr-FR" altLang="zh-CN" sz="1050">
                <a:effectLst/>
                <a:latin typeface="+mn-ea"/>
              </a:rPr>
              <a:t>name:${to.params.username} id:${to.params.id}`)</a:t>
            </a:r>
          </a:p>
          <a:p>
            <a:pPr algn="just">
              <a:lnSpc>
                <a:spcPct val="135000"/>
              </a:lnSpc>
            </a:pPr>
            <a:r>
              <a:rPr lang="fr-FR" altLang="zh-CN" sz="1050">
                <a:effectLst/>
                <a:latin typeface="+mn-ea"/>
              </a:rPr>
              <a:t>    }</a:t>
            </a:r>
          </a:p>
          <a:p>
            <a:pPr algn="just">
              <a:lnSpc>
                <a:spcPct val="135000"/>
              </a:lnSpc>
            </a:pPr>
            <a:r>
              <a:rPr lang="fr-FR" altLang="zh-CN" sz="1050">
                <a:effectLst/>
                <a:latin typeface="+mn-ea"/>
              </a:rPr>
              <a:t>}</a:t>
            </a:r>
          </a:p>
        </p:txBody>
      </p:sp>
      <p:sp>
        <p:nvSpPr>
          <p:cNvPr id="72" name="文本框 71">
            <a:extLst>
              <a:ext uri="{FF2B5EF4-FFF2-40B4-BE49-F238E27FC236}">
                <a16:creationId xmlns:a16="http://schemas.microsoft.com/office/drawing/2014/main" id="{43CABCCA-55C5-4FD5-807C-F72FC843CBB3}"/>
              </a:ext>
            </a:extLst>
          </p:cNvPr>
          <p:cNvSpPr txBox="1"/>
          <p:nvPr/>
        </p:nvSpPr>
        <p:spPr>
          <a:xfrm>
            <a:off x="6509220" y="3103959"/>
            <a:ext cx="4987451" cy="30617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 path: '/user/:username?', component:User }</a:t>
            </a:r>
          </a:p>
        </p:txBody>
      </p:sp>
      <p:grpSp>
        <p:nvGrpSpPr>
          <p:cNvPr id="73" name="组合 72">
            <a:extLst>
              <a:ext uri="{FF2B5EF4-FFF2-40B4-BE49-F238E27FC236}">
                <a16:creationId xmlns:a16="http://schemas.microsoft.com/office/drawing/2014/main" id="{851E9D7D-F91A-4F2C-B322-526892E2FE35}"/>
              </a:ext>
            </a:extLst>
          </p:cNvPr>
          <p:cNvGrpSpPr/>
          <p:nvPr/>
        </p:nvGrpSpPr>
        <p:grpSpPr>
          <a:xfrm>
            <a:off x="6509221" y="4124264"/>
            <a:ext cx="3735873" cy="311745"/>
            <a:chOff x="873760" y="1221555"/>
            <a:chExt cx="3735873" cy="311745"/>
          </a:xfrm>
        </p:grpSpPr>
        <p:sp>
          <p:nvSpPr>
            <p:cNvPr id="74" name="Shape 288">
              <a:extLst>
                <a:ext uri="{FF2B5EF4-FFF2-40B4-BE49-F238E27FC236}">
                  <a16:creationId xmlns:a16="http://schemas.microsoft.com/office/drawing/2014/main" id="{4A6CBA33-7378-4452-9B07-04044001428E}"/>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路由的嵌套</a:t>
              </a:r>
              <a:endParaRPr lang="zh-CN" altLang="zh-CN" sz="1600" b="1"/>
            </a:p>
          </p:txBody>
        </p:sp>
        <p:grpSp>
          <p:nvGrpSpPr>
            <p:cNvPr id="75" name="组合 74">
              <a:extLst>
                <a:ext uri="{FF2B5EF4-FFF2-40B4-BE49-F238E27FC236}">
                  <a16:creationId xmlns:a16="http://schemas.microsoft.com/office/drawing/2014/main" id="{B33ABD13-B6C0-492E-B7D7-0F76F5B8EF39}"/>
                </a:ext>
              </a:extLst>
            </p:cNvPr>
            <p:cNvGrpSpPr/>
            <p:nvPr/>
          </p:nvGrpSpPr>
          <p:grpSpPr>
            <a:xfrm>
              <a:off x="873760" y="1373363"/>
              <a:ext cx="480060" cy="71628"/>
              <a:chOff x="3108960" y="2084832"/>
              <a:chExt cx="480060" cy="71628"/>
            </a:xfrm>
          </p:grpSpPr>
          <p:cxnSp>
            <p:nvCxnSpPr>
              <p:cNvPr id="76" name="直接连接符 75">
                <a:extLst>
                  <a:ext uri="{FF2B5EF4-FFF2-40B4-BE49-F238E27FC236}">
                    <a16:creationId xmlns:a16="http://schemas.microsoft.com/office/drawing/2014/main" id="{B4CF0E4E-08FA-4D38-9A5D-A0EDAF9052EF}"/>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14D9A386-56C3-4767-828F-FD0ADA7D8B67}"/>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8" name="文本框 77">
            <a:extLst>
              <a:ext uri="{FF2B5EF4-FFF2-40B4-BE49-F238E27FC236}">
                <a16:creationId xmlns:a16="http://schemas.microsoft.com/office/drawing/2014/main" id="{FB6FB19F-0B67-4A92-8E64-4697656E44FD}"/>
              </a:ext>
            </a:extLst>
          </p:cNvPr>
          <p:cNvSpPr txBox="1"/>
          <p:nvPr/>
        </p:nvSpPr>
        <p:spPr>
          <a:xfrm>
            <a:off x="6509220" y="4537210"/>
            <a:ext cx="4987451" cy="151804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&lt;template&gt;</a:t>
            </a:r>
          </a:p>
          <a:p>
            <a:pPr algn="just">
              <a:lnSpc>
                <a:spcPct val="150000"/>
              </a:lnSpc>
            </a:pPr>
            <a:r>
              <a:rPr lang="en-US" altLang="zh-CN" sz="1050">
                <a:effectLst/>
                <a:latin typeface="+mn-ea"/>
              </a:rPr>
              <a:t>    &lt;h1&gt;</a:t>
            </a:r>
            <a:r>
              <a:rPr lang="zh-CN" altLang="en-US" sz="1050">
                <a:effectLst/>
                <a:latin typeface="+mn-ea"/>
              </a:rPr>
              <a:t>好友列表</a:t>
            </a:r>
            <a:r>
              <a:rPr lang="en-US" altLang="zh-CN" sz="1050">
                <a:effectLst/>
                <a:latin typeface="+mn-ea"/>
              </a:rPr>
              <a:t>&lt;/h1&gt;</a:t>
            </a:r>
          </a:p>
          <a:p>
            <a:pPr algn="just">
              <a:lnSpc>
                <a:spcPct val="150000"/>
              </a:lnSpc>
            </a:pPr>
            <a:r>
              <a:rPr lang="en-US" altLang="zh-CN" sz="1050">
                <a:effectLst/>
                <a:latin typeface="+mn-ea"/>
              </a:rPr>
              <a:t>    &lt;h1&gt;</a:t>
            </a:r>
            <a:r>
              <a:rPr lang="zh-CN" altLang="en-US" sz="1050">
                <a:effectLst/>
                <a:latin typeface="+mn-ea"/>
              </a:rPr>
              <a:t>好友人数：</a:t>
            </a:r>
            <a:r>
              <a:rPr lang="en-US" altLang="zh-CN" sz="1050">
                <a:effectLst/>
                <a:latin typeface="+mn-ea"/>
              </a:rPr>
              <a:t>{{$route.params.count}}&lt;/h1&gt;</a:t>
            </a:r>
          </a:p>
          <a:p>
            <a:pPr algn="just">
              <a:lnSpc>
                <a:spcPct val="150000"/>
              </a:lnSpc>
            </a:pPr>
            <a:r>
              <a:rPr lang="en-US" altLang="zh-CN" sz="1050">
                <a:effectLst/>
                <a:latin typeface="+mn-ea"/>
              </a:rPr>
              <a:t>&lt;/template&gt;</a:t>
            </a:r>
          </a:p>
          <a:p>
            <a:pPr algn="just">
              <a:lnSpc>
                <a:spcPct val="150000"/>
              </a:lnSpc>
            </a:pPr>
            <a:r>
              <a:rPr lang="en-US" altLang="zh-CN" sz="1050">
                <a:effectLst/>
                <a:latin typeface="+mn-ea"/>
              </a:rPr>
              <a:t>&lt;script&gt;</a:t>
            </a:r>
          </a:p>
          <a:p>
            <a:pPr algn="just">
              <a:lnSpc>
                <a:spcPct val="150000"/>
              </a:lnSpc>
            </a:pPr>
            <a:r>
              <a:rPr lang="en-US" altLang="zh-CN" sz="1050">
                <a:effectLst/>
                <a:latin typeface="+mn-ea"/>
              </a:rPr>
              <a:t>&lt;/script&gt;</a:t>
            </a:r>
          </a:p>
        </p:txBody>
      </p:sp>
      <p:pic>
        <p:nvPicPr>
          <p:cNvPr id="2052" name="图片 4" descr="说明: 截屏2021-07-19 上午11.52.49">
            <a:extLst>
              <a:ext uri="{FF2B5EF4-FFF2-40B4-BE49-F238E27FC236}">
                <a16:creationId xmlns:a16="http://schemas.microsoft.com/office/drawing/2014/main" id="{4B8F3E94-81B5-4F93-939E-83E87E1F15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8173" y="4667943"/>
            <a:ext cx="1634226" cy="122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32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8042275" cy="937991"/>
          </a:xfrm>
        </p:spPr>
        <p:txBody>
          <a:bodyPr/>
          <a:lstStyle/>
          <a:p>
            <a:r>
              <a:rPr lang="en-US" altLang="zh-CN"/>
              <a:t>03 </a:t>
            </a:r>
            <a:r>
              <a:rPr lang="zh-CN" altLang="en-US"/>
              <a:t>页面导航</a:t>
            </a:r>
            <a:endParaRPr lang="zh-CN" altLang="zh-CN"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grpSp>
        <p:nvGrpSpPr>
          <p:cNvPr id="17" name="组合 16">
            <a:extLst>
              <a:ext uri="{FF2B5EF4-FFF2-40B4-BE49-F238E27FC236}">
                <a16:creationId xmlns:a16="http://schemas.microsoft.com/office/drawing/2014/main" id="{A28C2A5C-CAC0-44CE-8D82-B39024675199}"/>
              </a:ext>
            </a:extLst>
          </p:cNvPr>
          <p:cNvGrpSpPr/>
          <p:nvPr/>
        </p:nvGrpSpPr>
        <p:grpSpPr>
          <a:xfrm>
            <a:off x="811037" y="1071189"/>
            <a:ext cx="3735873" cy="311745"/>
            <a:chOff x="873760" y="1221555"/>
            <a:chExt cx="3735873" cy="311745"/>
          </a:xfrm>
        </p:grpSpPr>
        <p:sp>
          <p:nvSpPr>
            <p:cNvPr id="18" name="Shape 288">
              <a:extLst>
                <a:ext uri="{FF2B5EF4-FFF2-40B4-BE49-F238E27FC236}">
                  <a16:creationId xmlns:a16="http://schemas.microsoft.com/office/drawing/2014/main" id="{6087AFA1-3C9B-481A-A60C-133BB25384AF}"/>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使用路由方法</a:t>
              </a:r>
              <a:endParaRPr lang="zh-CN" altLang="zh-CN" sz="1600" b="1"/>
            </a:p>
          </p:txBody>
        </p:sp>
        <p:grpSp>
          <p:nvGrpSpPr>
            <p:cNvPr id="20" name="组合 19">
              <a:extLst>
                <a:ext uri="{FF2B5EF4-FFF2-40B4-BE49-F238E27FC236}">
                  <a16:creationId xmlns:a16="http://schemas.microsoft.com/office/drawing/2014/main" id="{16B3C679-98D1-49C6-9B47-8BDBCC114BE5}"/>
                </a:ext>
              </a:extLst>
            </p:cNvPr>
            <p:cNvGrpSpPr/>
            <p:nvPr/>
          </p:nvGrpSpPr>
          <p:grpSpPr>
            <a:xfrm>
              <a:off x="873760" y="1373363"/>
              <a:ext cx="480060" cy="71628"/>
              <a:chOff x="3108960" y="2084832"/>
              <a:chExt cx="480060" cy="71628"/>
            </a:xfrm>
          </p:grpSpPr>
          <p:cxnSp>
            <p:nvCxnSpPr>
              <p:cNvPr id="21" name="直接连接符 20">
                <a:extLst>
                  <a:ext uri="{FF2B5EF4-FFF2-40B4-BE49-F238E27FC236}">
                    <a16:creationId xmlns:a16="http://schemas.microsoft.com/office/drawing/2014/main" id="{187925F2-1C94-4908-B2B3-87E2C36F69A8}"/>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35C4095-2FD4-4E4E-9E69-C1F925E45759}"/>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6" name="文本框 25">
            <a:extLst>
              <a:ext uri="{FF2B5EF4-FFF2-40B4-BE49-F238E27FC236}">
                <a16:creationId xmlns:a16="http://schemas.microsoft.com/office/drawing/2014/main" id="{7B5B3EAD-C8E5-4712-AB20-92708B83FBA4}"/>
              </a:ext>
            </a:extLst>
          </p:cNvPr>
          <p:cNvSpPr txBox="1"/>
          <p:nvPr/>
        </p:nvSpPr>
        <p:spPr>
          <a:xfrm>
            <a:off x="6090512" y="1356521"/>
            <a:ext cx="5365609" cy="890693"/>
          </a:xfrm>
          <a:prstGeom prst="rect">
            <a:avLst/>
          </a:prstGeom>
          <a:noFill/>
        </p:spPr>
        <p:txBody>
          <a:bodyPr wrap="square">
            <a:spAutoFit/>
          </a:bodyPr>
          <a:lstStyle/>
          <a:p>
            <a:pPr algn="just">
              <a:lnSpc>
                <a:spcPct val="150000"/>
              </a:lnSpc>
            </a:pPr>
            <a:r>
              <a:rPr lang="zh-CN" altLang="en-US" sz="1200">
                <a:effectLst/>
                <a:latin typeface="+mn-ea"/>
              </a:rPr>
              <a:t>当我们使用</a:t>
            </a:r>
            <a:r>
              <a:rPr lang="en-US" altLang="zh-CN" sz="1200">
                <a:effectLst/>
                <a:latin typeface="+mn-ea"/>
              </a:rPr>
              <a:t>router-link</a:t>
            </a:r>
            <a:r>
              <a:rPr lang="zh-CN" altLang="en-US" sz="1200">
                <a:effectLst/>
                <a:latin typeface="+mn-ea"/>
              </a:rPr>
              <a:t>组件或</a:t>
            </a:r>
            <a:r>
              <a:rPr lang="en-US" altLang="zh-CN" sz="1200">
                <a:effectLst/>
                <a:latin typeface="+mn-ea"/>
              </a:rPr>
              <a:t>push</a:t>
            </a:r>
            <a:r>
              <a:rPr lang="zh-CN" altLang="en-US" sz="1200">
                <a:effectLst/>
                <a:latin typeface="+mn-ea"/>
              </a:rPr>
              <a:t>方法切换页面时，新的路由实际上会被放入</a:t>
            </a:r>
            <a:r>
              <a:rPr lang="en-US" altLang="zh-CN" sz="1200">
                <a:effectLst/>
                <a:latin typeface="+mn-ea"/>
              </a:rPr>
              <a:t>history</a:t>
            </a:r>
            <a:r>
              <a:rPr lang="zh-CN" altLang="en-US" sz="1200">
                <a:effectLst/>
                <a:latin typeface="+mn-ea"/>
              </a:rPr>
              <a:t>导航栈中，用户可以灵活地使用浏览器的前进和后退功能在导航栈路由中进行切换。</a:t>
            </a:r>
          </a:p>
        </p:txBody>
      </p:sp>
      <p:grpSp>
        <p:nvGrpSpPr>
          <p:cNvPr id="27" name="组合 26">
            <a:extLst>
              <a:ext uri="{FF2B5EF4-FFF2-40B4-BE49-F238E27FC236}">
                <a16:creationId xmlns:a16="http://schemas.microsoft.com/office/drawing/2014/main" id="{1823E8F2-3F53-4A4C-882E-D02869CF760F}"/>
              </a:ext>
            </a:extLst>
          </p:cNvPr>
          <p:cNvGrpSpPr/>
          <p:nvPr/>
        </p:nvGrpSpPr>
        <p:grpSpPr>
          <a:xfrm>
            <a:off x="6113470" y="1071189"/>
            <a:ext cx="3735873" cy="311745"/>
            <a:chOff x="873760" y="1221555"/>
            <a:chExt cx="3735873" cy="311745"/>
          </a:xfrm>
        </p:grpSpPr>
        <p:sp>
          <p:nvSpPr>
            <p:cNvPr id="28" name="Shape 288">
              <a:extLst>
                <a:ext uri="{FF2B5EF4-FFF2-40B4-BE49-F238E27FC236}">
                  <a16:creationId xmlns:a16="http://schemas.microsoft.com/office/drawing/2014/main" id="{35985316-62CB-4983-A5BE-CC106517A639}"/>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导航历史控制</a:t>
              </a:r>
              <a:endParaRPr lang="zh-CN" altLang="zh-CN" sz="1600" b="1"/>
            </a:p>
          </p:txBody>
        </p:sp>
        <p:grpSp>
          <p:nvGrpSpPr>
            <p:cNvPr id="29" name="组合 28">
              <a:extLst>
                <a:ext uri="{FF2B5EF4-FFF2-40B4-BE49-F238E27FC236}">
                  <a16:creationId xmlns:a16="http://schemas.microsoft.com/office/drawing/2014/main" id="{DDFC5D25-0F30-4A30-929E-D7F5C34B5662}"/>
                </a:ext>
              </a:extLst>
            </p:cNvPr>
            <p:cNvGrpSpPr/>
            <p:nvPr/>
          </p:nvGrpSpPr>
          <p:grpSpPr>
            <a:xfrm>
              <a:off x="873760" y="1373363"/>
              <a:ext cx="480060" cy="71628"/>
              <a:chOff x="3108960" y="2084832"/>
              <a:chExt cx="480060" cy="71628"/>
            </a:xfrm>
          </p:grpSpPr>
          <p:cxnSp>
            <p:nvCxnSpPr>
              <p:cNvPr id="30" name="直接连接符 29">
                <a:extLst>
                  <a:ext uri="{FF2B5EF4-FFF2-40B4-BE49-F238E27FC236}">
                    <a16:creationId xmlns:a16="http://schemas.microsoft.com/office/drawing/2014/main" id="{0F28115D-80F1-44D9-B202-69D28566A135}"/>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EBF6B45-0F82-4C3E-8F45-5E9C75C2933D}"/>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4" name="文本框 33">
            <a:extLst>
              <a:ext uri="{FF2B5EF4-FFF2-40B4-BE49-F238E27FC236}">
                <a16:creationId xmlns:a16="http://schemas.microsoft.com/office/drawing/2014/main" id="{E43D9128-FD55-4B7A-88A1-5E8A1140F605}"/>
              </a:ext>
            </a:extLst>
          </p:cNvPr>
          <p:cNvSpPr txBox="1"/>
          <p:nvPr/>
        </p:nvSpPr>
        <p:spPr>
          <a:xfrm>
            <a:off x="818657" y="1982915"/>
            <a:ext cx="4753566" cy="4139723"/>
          </a:xfrm>
          <a:prstGeom prst="rect">
            <a:avLst/>
          </a:prstGeom>
          <a:solidFill>
            <a:schemeClr val="accent1">
              <a:lumMod val="20000"/>
              <a:lumOff val="80000"/>
            </a:schemeClr>
          </a:solidFill>
        </p:spPr>
        <p:txBody>
          <a:bodyPr wrap="square">
            <a:spAutoFit/>
          </a:bodyPr>
          <a:lstStyle/>
          <a:p>
            <a:pPr algn="just">
              <a:lnSpc>
                <a:spcPct val="140000"/>
              </a:lnSpc>
            </a:pPr>
            <a:r>
              <a:rPr lang="fr-FR" altLang="zh-CN" sz="1050" spc="-60">
                <a:effectLst/>
                <a:latin typeface="+mn-ea"/>
              </a:rPr>
              <a:t>&lt;template&gt;</a:t>
            </a:r>
          </a:p>
          <a:p>
            <a:pPr algn="just">
              <a:lnSpc>
                <a:spcPct val="140000"/>
              </a:lnSpc>
            </a:pPr>
            <a:r>
              <a:rPr lang="fr-FR" altLang="zh-CN" sz="1050" spc="-60">
                <a:effectLst/>
                <a:latin typeface="+mn-ea"/>
              </a:rPr>
              <a:t>    &lt;h1&gt;HelloWorld&lt;/h1&gt;</a:t>
            </a:r>
          </a:p>
          <a:p>
            <a:pPr algn="just">
              <a:lnSpc>
                <a:spcPct val="140000"/>
              </a:lnSpc>
            </a:pPr>
            <a:r>
              <a:rPr lang="fr-FR" altLang="zh-CN" sz="1050" spc="-60">
                <a:effectLst/>
                <a:latin typeface="+mn-ea"/>
              </a:rPr>
              <a:t>    &lt;p&gt;</a:t>
            </a:r>
          </a:p>
          <a:p>
            <a:pPr algn="just">
              <a:lnSpc>
                <a:spcPct val="140000"/>
              </a:lnSpc>
            </a:pPr>
            <a:r>
              <a:rPr lang="fr-FR" altLang="zh-CN" sz="1050" spc="-60">
                <a:effectLst/>
                <a:latin typeface="+mn-ea"/>
              </a:rPr>
              <a:t>      &lt;el-button type="primary" @click="toUser"&gt;</a:t>
            </a:r>
            <a:r>
              <a:rPr lang="zh-CN" altLang="en-US" sz="1050" spc="-60">
                <a:effectLst/>
                <a:latin typeface="+mn-ea"/>
              </a:rPr>
              <a:t>中户中心</a:t>
            </a:r>
            <a:r>
              <a:rPr lang="en-US" altLang="zh-CN" sz="1050" spc="-60">
                <a:effectLst/>
                <a:latin typeface="+mn-ea"/>
              </a:rPr>
              <a:t>&lt;/</a:t>
            </a:r>
            <a:r>
              <a:rPr lang="fr-FR" altLang="zh-CN" sz="1050" spc="-60">
                <a:effectLst/>
                <a:latin typeface="+mn-ea"/>
              </a:rPr>
              <a:t>el-button&gt;</a:t>
            </a:r>
          </a:p>
          <a:p>
            <a:pPr algn="just">
              <a:lnSpc>
                <a:spcPct val="140000"/>
              </a:lnSpc>
            </a:pPr>
            <a:r>
              <a:rPr lang="fr-FR" altLang="zh-CN" sz="1050" spc="-60">
                <a:effectLst/>
                <a:latin typeface="+mn-ea"/>
              </a:rPr>
              <a:t>    &lt;/p&gt;</a:t>
            </a:r>
          </a:p>
          <a:p>
            <a:pPr algn="just">
              <a:lnSpc>
                <a:spcPct val="140000"/>
              </a:lnSpc>
            </a:pPr>
            <a:r>
              <a:rPr lang="fr-FR" altLang="zh-CN" sz="1050" spc="-60">
                <a:effectLst/>
                <a:latin typeface="+mn-ea"/>
              </a:rPr>
              <a:t>    &lt;router-view&gt;&lt;/router-view&gt;</a:t>
            </a:r>
          </a:p>
          <a:p>
            <a:pPr algn="just">
              <a:lnSpc>
                <a:spcPct val="140000"/>
              </a:lnSpc>
            </a:pPr>
            <a:r>
              <a:rPr lang="fr-FR" altLang="zh-CN" sz="1050" spc="-60">
                <a:effectLst/>
                <a:latin typeface="+mn-ea"/>
              </a:rPr>
              <a:t>&lt;/template&gt;</a:t>
            </a:r>
          </a:p>
          <a:p>
            <a:pPr algn="just">
              <a:lnSpc>
                <a:spcPct val="140000"/>
              </a:lnSpc>
            </a:pPr>
            <a:r>
              <a:rPr lang="fr-FR" altLang="zh-CN" sz="1050" spc="-60">
                <a:effectLst/>
                <a:latin typeface="+mn-ea"/>
              </a:rPr>
              <a:t>&lt;script&gt;</a:t>
            </a:r>
          </a:p>
          <a:p>
            <a:pPr algn="just">
              <a:lnSpc>
                <a:spcPct val="140000"/>
              </a:lnSpc>
            </a:pPr>
            <a:r>
              <a:rPr lang="fr-FR" altLang="zh-CN" sz="1050" spc="-60">
                <a:effectLst/>
                <a:latin typeface="+mn-ea"/>
              </a:rPr>
              <a:t>export default {</a:t>
            </a:r>
          </a:p>
          <a:p>
            <a:pPr algn="just">
              <a:lnSpc>
                <a:spcPct val="140000"/>
              </a:lnSpc>
            </a:pPr>
            <a:r>
              <a:rPr lang="fr-FR" altLang="zh-CN" sz="1050" spc="-60">
                <a:effectLst/>
                <a:latin typeface="+mn-ea"/>
              </a:rPr>
              <a:t>  methods:{</a:t>
            </a:r>
          </a:p>
          <a:p>
            <a:pPr algn="just">
              <a:lnSpc>
                <a:spcPct val="140000"/>
              </a:lnSpc>
            </a:pPr>
            <a:r>
              <a:rPr lang="fr-FR" altLang="zh-CN" sz="1050" spc="-60">
                <a:effectLst/>
                <a:latin typeface="+mn-ea"/>
              </a:rPr>
              <a:t>    toUser() {</a:t>
            </a:r>
          </a:p>
          <a:p>
            <a:pPr algn="just">
              <a:lnSpc>
                <a:spcPct val="140000"/>
              </a:lnSpc>
            </a:pPr>
            <a:r>
              <a:rPr lang="fr-FR" altLang="zh-CN" sz="1050" spc="-60">
                <a:effectLst/>
                <a:latin typeface="+mn-ea"/>
              </a:rPr>
              <a:t>      this.$router.push({</a:t>
            </a:r>
          </a:p>
          <a:p>
            <a:pPr algn="just">
              <a:lnSpc>
                <a:spcPct val="140000"/>
              </a:lnSpc>
            </a:pPr>
            <a:r>
              <a:rPr lang="fr-FR" altLang="zh-CN" sz="1050" spc="-60">
                <a:effectLst/>
                <a:latin typeface="+mn-ea"/>
              </a:rPr>
              <a:t>        path:"/user/</a:t>
            </a:r>
            <a:r>
              <a:rPr lang="zh-CN" altLang="en-US" sz="1050" spc="-60">
                <a:effectLst/>
                <a:latin typeface="+mn-ea"/>
              </a:rPr>
              <a:t>小王</a:t>
            </a:r>
            <a:r>
              <a:rPr lang="en-US" altLang="zh-CN" sz="1050" spc="-60">
                <a:effectLst/>
                <a:latin typeface="+mn-ea"/>
              </a:rPr>
              <a:t>"</a:t>
            </a:r>
          </a:p>
          <a:p>
            <a:pPr algn="just">
              <a:lnSpc>
                <a:spcPct val="140000"/>
              </a:lnSpc>
            </a:pPr>
            <a:r>
              <a:rPr lang="en-US" altLang="zh-CN" sz="1050" spc="-60">
                <a:effectLst/>
                <a:latin typeface="+mn-ea"/>
              </a:rPr>
              <a:t>      })</a:t>
            </a:r>
          </a:p>
          <a:p>
            <a:pPr algn="just">
              <a:lnSpc>
                <a:spcPct val="140000"/>
              </a:lnSpc>
            </a:pPr>
            <a:r>
              <a:rPr lang="en-US" altLang="zh-CN" sz="1050" spc="-60">
                <a:effectLst/>
                <a:latin typeface="+mn-ea"/>
              </a:rPr>
              <a:t>    }</a:t>
            </a:r>
          </a:p>
          <a:p>
            <a:pPr algn="just">
              <a:lnSpc>
                <a:spcPct val="140000"/>
              </a:lnSpc>
            </a:pPr>
            <a:r>
              <a:rPr lang="en-US" altLang="zh-CN" sz="1050" spc="-60">
                <a:effectLst/>
                <a:latin typeface="+mn-ea"/>
              </a:rPr>
              <a:t>  }</a:t>
            </a:r>
          </a:p>
          <a:p>
            <a:pPr algn="just">
              <a:lnSpc>
                <a:spcPct val="140000"/>
              </a:lnSpc>
            </a:pPr>
            <a:r>
              <a:rPr lang="en-US" altLang="zh-CN" sz="1050" spc="-60">
                <a:effectLst/>
                <a:latin typeface="+mn-ea"/>
              </a:rPr>
              <a:t>}</a:t>
            </a:r>
          </a:p>
          <a:p>
            <a:pPr algn="just">
              <a:lnSpc>
                <a:spcPct val="140000"/>
              </a:lnSpc>
            </a:pPr>
            <a:r>
              <a:rPr lang="en-US" altLang="zh-CN" sz="1050" spc="-60">
                <a:effectLst/>
                <a:latin typeface="+mn-ea"/>
              </a:rPr>
              <a:t>&lt;/</a:t>
            </a:r>
            <a:r>
              <a:rPr lang="fr-FR" altLang="zh-CN" sz="1050" spc="-60">
                <a:effectLst/>
                <a:latin typeface="+mn-ea"/>
              </a:rPr>
              <a:t>script&gt;</a:t>
            </a:r>
          </a:p>
        </p:txBody>
      </p:sp>
      <p:sp>
        <p:nvSpPr>
          <p:cNvPr id="39" name="文本框 38">
            <a:extLst>
              <a:ext uri="{FF2B5EF4-FFF2-40B4-BE49-F238E27FC236}">
                <a16:creationId xmlns:a16="http://schemas.microsoft.com/office/drawing/2014/main" id="{D4DB195F-2819-4A97-8CF6-9D4BAC05638B}"/>
              </a:ext>
            </a:extLst>
          </p:cNvPr>
          <p:cNvSpPr txBox="1"/>
          <p:nvPr/>
        </p:nvSpPr>
        <p:spPr>
          <a:xfrm>
            <a:off x="735880" y="1356521"/>
            <a:ext cx="4836344" cy="613694"/>
          </a:xfrm>
          <a:prstGeom prst="rect">
            <a:avLst/>
          </a:prstGeom>
          <a:noFill/>
        </p:spPr>
        <p:txBody>
          <a:bodyPr wrap="square">
            <a:spAutoFit/>
          </a:bodyPr>
          <a:lstStyle/>
          <a:p>
            <a:pPr algn="just">
              <a:lnSpc>
                <a:spcPct val="150000"/>
              </a:lnSpc>
            </a:pPr>
            <a:r>
              <a:rPr lang="zh-CN" altLang="en-US" sz="1200">
                <a:effectLst/>
                <a:latin typeface="+mn-ea"/>
              </a:rPr>
              <a:t>当我们成功向</a:t>
            </a:r>
            <a:r>
              <a:rPr lang="en-US" altLang="zh-CN" sz="1200">
                <a:effectLst/>
                <a:latin typeface="+mn-ea"/>
              </a:rPr>
              <a:t>Vue</a:t>
            </a:r>
            <a:r>
              <a:rPr lang="zh-CN" altLang="en-US" sz="1200">
                <a:effectLst/>
                <a:latin typeface="+mn-ea"/>
              </a:rPr>
              <a:t>应用注册路由后，在任何</a:t>
            </a:r>
            <a:r>
              <a:rPr lang="en-US" altLang="zh-CN" sz="1200">
                <a:effectLst/>
                <a:latin typeface="+mn-ea"/>
              </a:rPr>
              <a:t>Vue</a:t>
            </a:r>
            <a:r>
              <a:rPr lang="zh-CN" altLang="en-US" sz="1200">
                <a:effectLst/>
                <a:latin typeface="+mn-ea"/>
              </a:rPr>
              <a:t>实例中，都可以通过</a:t>
            </a:r>
            <a:r>
              <a:rPr lang="en-US" altLang="zh-CN" sz="1200">
                <a:effectLst/>
                <a:latin typeface="+mn-ea"/>
              </a:rPr>
              <a:t>$route</a:t>
            </a:r>
            <a:r>
              <a:rPr lang="zh-CN" altLang="en-US" sz="1200">
                <a:effectLst/>
                <a:latin typeface="+mn-ea"/>
              </a:rPr>
              <a:t>属性访问路由对象。</a:t>
            </a:r>
          </a:p>
        </p:txBody>
      </p:sp>
      <p:sp>
        <p:nvSpPr>
          <p:cNvPr id="40" name="文本框 39">
            <a:extLst>
              <a:ext uri="{FF2B5EF4-FFF2-40B4-BE49-F238E27FC236}">
                <a16:creationId xmlns:a16="http://schemas.microsoft.com/office/drawing/2014/main" id="{E5E9BCF4-F8B5-4F75-9CD4-8C89E9205854}"/>
              </a:ext>
            </a:extLst>
          </p:cNvPr>
          <p:cNvSpPr txBox="1"/>
          <p:nvPr/>
        </p:nvSpPr>
        <p:spPr>
          <a:xfrm>
            <a:off x="6195716" y="2262839"/>
            <a:ext cx="5177628" cy="1760418"/>
          </a:xfrm>
          <a:prstGeom prst="rect">
            <a:avLst/>
          </a:prstGeom>
          <a:solidFill>
            <a:schemeClr val="accent1">
              <a:lumMod val="20000"/>
              <a:lumOff val="80000"/>
            </a:schemeClr>
          </a:solidFill>
        </p:spPr>
        <p:txBody>
          <a:bodyPr wrap="square">
            <a:spAutoFit/>
          </a:bodyPr>
          <a:lstStyle/>
          <a:p>
            <a:pPr algn="just">
              <a:lnSpc>
                <a:spcPct val="150000"/>
              </a:lnSpc>
            </a:pPr>
            <a:r>
              <a:rPr lang="fr-FR" altLang="zh-CN" sz="1050" spc="-60">
                <a:effectLst/>
                <a:latin typeface="+mn-ea"/>
              </a:rPr>
              <a:t>this.$router.push({</a:t>
            </a:r>
          </a:p>
          <a:p>
            <a:pPr algn="just">
              <a:lnSpc>
                <a:spcPct val="150000"/>
              </a:lnSpc>
            </a:pPr>
            <a:r>
              <a:rPr lang="fr-FR" altLang="zh-CN" sz="1050" spc="-60">
                <a:effectLst/>
                <a:latin typeface="+mn-ea"/>
              </a:rPr>
              <a:t>	path: '/user/</a:t>
            </a:r>
            <a:r>
              <a:rPr lang="zh-CN" altLang="en-US" sz="1050" spc="-60">
                <a:effectLst/>
                <a:latin typeface="+mn-ea"/>
              </a:rPr>
              <a:t>小王</a:t>
            </a:r>
            <a:r>
              <a:rPr lang="en-US" altLang="zh-CN" sz="1050" spc="-60">
                <a:effectLst/>
                <a:latin typeface="+mn-ea"/>
              </a:rPr>
              <a:t>',</a:t>
            </a:r>
          </a:p>
          <a:p>
            <a:pPr algn="just">
              <a:lnSpc>
                <a:spcPct val="150000"/>
              </a:lnSpc>
            </a:pPr>
            <a:r>
              <a:rPr lang="en-US" altLang="zh-CN" sz="1050" spc="-60">
                <a:effectLst/>
                <a:latin typeface="+mn-ea"/>
              </a:rPr>
              <a:t>	</a:t>
            </a:r>
            <a:r>
              <a:rPr lang="fr-FR" altLang="zh-CN" sz="1050" spc="-60">
                <a:effectLst/>
                <a:latin typeface="+mn-ea"/>
              </a:rPr>
              <a:t>replace: true</a:t>
            </a:r>
          </a:p>
          <a:p>
            <a:pPr algn="just">
              <a:lnSpc>
                <a:spcPct val="150000"/>
              </a:lnSpc>
            </a:pPr>
            <a:r>
              <a:rPr lang="fr-FR" altLang="zh-CN" sz="1050" spc="-60">
                <a:effectLst/>
                <a:latin typeface="+mn-ea"/>
              </a:rPr>
              <a:t>})</a:t>
            </a:r>
          </a:p>
          <a:p>
            <a:pPr algn="just">
              <a:lnSpc>
                <a:spcPct val="150000"/>
              </a:lnSpc>
            </a:pPr>
            <a:r>
              <a:rPr lang="fr-FR" altLang="zh-CN" sz="1050" spc="-60">
                <a:effectLst/>
                <a:latin typeface="+mn-ea"/>
              </a:rPr>
              <a:t>this.$router.replace({</a:t>
            </a:r>
          </a:p>
          <a:p>
            <a:pPr algn="just">
              <a:lnSpc>
                <a:spcPct val="150000"/>
              </a:lnSpc>
            </a:pPr>
            <a:r>
              <a:rPr lang="fr-FR" altLang="zh-CN" sz="1050" spc="-60">
                <a:effectLst/>
                <a:latin typeface="+mn-ea"/>
              </a:rPr>
              <a:t>	path: '/user/</a:t>
            </a:r>
            <a:r>
              <a:rPr lang="zh-CN" altLang="en-US" sz="1050" spc="-60">
                <a:effectLst/>
                <a:latin typeface="+mn-ea"/>
              </a:rPr>
              <a:t>小王</a:t>
            </a:r>
            <a:r>
              <a:rPr lang="en-US" altLang="zh-CN" sz="1050" spc="-60">
                <a:effectLst/>
                <a:latin typeface="+mn-ea"/>
              </a:rPr>
              <a:t>'</a:t>
            </a:r>
          </a:p>
          <a:p>
            <a:pPr algn="just">
              <a:lnSpc>
                <a:spcPct val="150000"/>
              </a:lnSpc>
            </a:pPr>
            <a:r>
              <a:rPr lang="en-US" altLang="zh-CN" sz="1050" spc="-60">
                <a:effectLst/>
                <a:latin typeface="+mn-ea"/>
              </a:rPr>
              <a:t>})</a:t>
            </a:r>
          </a:p>
        </p:txBody>
      </p:sp>
      <p:sp>
        <p:nvSpPr>
          <p:cNvPr id="41" name="文本框 40">
            <a:extLst>
              <a:ext uri="{FF2B5EF4-FFF2-40B4-BE49-F238E27FC236}">
                <a16:creationId xmlns:a16="http://schemas.microsoft.com/office/drawing/2014/main" id="{56CC847A-D7E0-4A8D-9A38-A1544DF59CAC}"/>
              </a:ext>
            </a:extLst>
          </p:cNvPr>
          <p:cNvSpPr txBox="1"/>
          <p:nvPr/>
        </p:nvSpPr>
        <p:spPr>
          <a:xfrm>
            <a:off x="6195716" y="4604594"/>
            <a:ext cx="5177628" cy="151804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 </a:t>
            </a:r>
            <a:r>
              <a:rPr lang="zh-CN" altLang="en-US" sz="1050" spc="-60">
                <a:effectLst/>
                <a:latin typeface="+mn-ea"/>
              </a:rPr>
              <a:t>跳转到后</a:t>
            </a:r>
            <a:r>
              <a:rPr lang="en-US" altLang="zh-CN" sz="1050" spc="-60">
                <a:effectLst/>
                <a:latin typeface="+mn-ea"/>
              </a:rPr>
              <a:t>1</a:t>
            </a:r>
            <a:r>
              <a:rPr lang="zh-CN" altLang="en-US" sz="1050" spc="-60">
                <a:effectLst/>
                <a:latin typeface="+mn-ea"/>
              </a:rPr>
              <a:t>个记录</a:t>
            </a:r>
          </a:p>
          <a:p>
            <a:pPr algn="just">
              <a:lnSpc>
                <a:spcPct val="150000"/>
              </a:lnSpc>
            </a:pPr>
            <a:r>
              <a:rPr lang="fr-FR" altLang="zh-CN" sz="1050" spc="-60">
                <a:effectLst/>
                <a:latin typeface="+mn-ea"/>
              </a:rPr>
              <a:t>this.$router.go(1)</a:t>
            </a:r>
          </a:p>
          <a:p>
            <a:pPr algn="just">
              <a:lnSpc>
                <a:spcPct val="150000"/>
              </a:lnSpc>
            </a:pPr>
            <a:r>
              <a:rPr lang="fr-FR" altLang="zh-CN" sz="1050" spc="-60">
                <a:effectLst/>
                <a:latin typeface="+mn-ea"/>
              </a:rPr>
              <a:t>// </a:t>
            </a:r>
            <a:r>
              <a:rPr lang="zh-CN" altLang="en-US" sz="1050" spc="-60">
                <a:effectLst/>
                <a:latin typeface="+mn-ea"/>
              </a:rPr>
              <a:t>跳转到后</a:t>
            </a:r>
            <a:r>
              <a:rPr lang="en-US" altLang="zh-CN" sz="1050" spc="-60">
                <a:effectLst/>
                <a:latin typeface="+mn-ea"/>
              </a:rPr>
              <a:t>3</a:t>
            </a:r>
            <a:r>
              <a:rPr lang="zh-CN" altLang="en-US" sz="1050" spc="-60">
                <a:effectLst/>
                <a:latin typeface="+mn-ea"/>
              </a:rPr>
              <a:t>个记录</a:t>
            </a:r>
          </a:p>
          <a:p>
            <a:pPr algn="just">
              <a:lnSpc>
                <a:spcPct val="150000"/>
              </a:lnSpc>
            </a:pPr>
            <a:r>
              <a:rPr lang="fr-FR" altLang="zh-CN" sz="1050" spc="-60">
                <a:effectLst/>
                <a:latin typeface="+mn-ea"/>
              </a:rPr>
              <a:t>this.$router.go(3)</a:t>
            </a:r>
          </a:p>
          <a:p>
            <a:pPr algn="just">
              <a:lnSpc>
                <a:spcPct val="150000"/>
              </a:lnSpc>
            </a:pPr>
            <a:r>
              <a:rPr lang="fr-FR" altLang="zh-CN" sz="1050" spc="-60">
                <a:effectLst/>
                <a:latin typeface="+mn-ea"/>
              </a:rPr>
              <a:t>// </a:t>
            </a:r>
            <a:r>
              <a:rPr lang="zh-CN" altLang="en-US" sz="1050" spc="-60">
                <a:effectLst/>
                <a:latin typeface="+mn-ea"/>
              </a:rPr>
              <a:t>跳转到前</a:t>
            </a:r>
            <a:r>
              <a:rPr lang="en-US" altLang="zh-CN" sz="1050" spc="-60">
                <a:effectLst/>
                <a:latin typeface="+mn-ea"/>
              </a:rPr>
              <a:t>1</a:t>
            </a:r>
            <a:r>
              <a:rPr lang="zh-CN" altLang="en-US" sz="1050" spc="-60">
                <a:effectLst/>
                <a:latin typeface="+mn-ea"/>
              </a:rPr>
              <a:t>个记录</a:t>
            </a:r>
          </a:p>
          <a:p>
            <a:pPr algn="just">
              <a:lnSpc>
                <a:spcPct val="150000"/>
              </a:lnSpc>
            </a:pPr>
            <a:r>
              <a:rPr lang="fr-FR" altLang="zh-CN" sz="1050" spc="-60">
                <a:effectLst/>
                <a:latin typeface="+mn-ea"/>
              </a:rPr>
              <a:t>this.$router.go(-1)</a:t>
            </a:r>
          </a:p>
        </p:txBody>
      </p:sp>
      <p:sp>
        <p:nvSpPr>
          <p:cNvPr id="42" name="文本框 41">
            <a:extLst>
              <a:ext uri="{FF2B5EF4-FFF2-40B4-BE49-F238E27FC236}">
                <a16:creationId xmlns:a16="http://schemas.microsoft.com/office/drawing/2014/main" id="{6EF0ABF6-34ED-4277-9AB7-2AEFDE605D15}"/>
              </a:ext>
            </a:extLst>
          </p:cNvPr>
          <p:cNvSpPr txBox="1"/>
          <p:nvPr/>
        </p:nvSpPr>
        <p:spPr>
          <a:xfrm>
            <a:off x="6090512" y="4121767"/>
            <a:ext cx="5365609" cy="336695"/>
          </a:xfrm>
          <a:prstGeom prst="rect">
            <a:avLst/>
          </a:prstGeom>
          <a:noFill/>
        </p:spPr>
        <p:txBody>
          <a:bodyPr wrap="square">
            <a:spAutoFit/>
          </a:bodyPr>
          <a:lstStyle/>
          <a:p>
            <a:pPr algn="just">
              <a:lnSpc>
                <a:spcPct val="150000"/>
              </a:lnSpc>
            </a:pPr>
            <a:r>
              <a:rPr lang="en-US" altLang="zh-CN" sz="1200">
                <a:effectLst/>
                <a:latin typeface="+mn-ea"/>
              </a:rPr>
              <a:t>Vue Router</a:t>
            </a:r>
            <a:r>
              <a:rPr lang="zh-CN" altLang="en-US" sz="1200">
                <a:effectLst/>
                <a:latin typeface="+mn-ea"/>
              </a:rPr>
              <a:t>提供了另一个方法来灵活地选择跳转到导航栈中的某个位置：</a:t>
            </a:r>
          </a:p>
        </p:txBody>
      </p:sp>
    </p:spTree>
    <p:extLst>
      <p:ext uri="{BB962C8B-B14F-4D97-AF65-F5344CB8AC3E}">
        <p14:creationId xmlns:p14="http://schemas.microsoft.com/office/powerpoint/2010/main" val="270489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8042275" cy="937991"/>
          </a:xfrm>
        </p:spPr>
        <p:txBody>
          <a:bodyPr/>
          <a:lstStyle/>
          <a:p>
            <a:r>
              <a:rPr lang="en-US" altLang="zh-CN"/>
              <a:t>04 </a:t>
            </a:r>
            <a:r>
              <a:rPr lang="zh-CN" altLang="en-US"/>
              <a:t>关于路由的命名</a:t>
            </a:r>
            <a:endParaRPr lang="zh-CN" altLang="zh-CN"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grpSp>
        <p:nvGrpSpPr>
          <p:cNvPr id="17" name="组合 16">
            <a:extLst>
              <a:ext uri="{FF2B5EF4-FFF2-40B4-BE49-F238E27FC236}">
                <a16:creationId xmlns:a16="http://schemas.microsoft.com/office/drawing/2014/main" id="{A28C2A5C-CAC0-44CE-8D82-B39024675199}"/>
              </a:ext>
            </a:extLst>
          </p:cNvPr>
          <p:cNvGrpSpPr/>
          <p:nvPr/>
        </p:nvGrpSpPr>
        <p:grpSpPr>
          <a:xfrm>
            <a:off x="811037" y="1071189"/>
            <a:ext cx="3735873" cy="311745"/>
            <a:chOff x="873760" y="1221555"/>
            <a:chExt cx="3735873" cy="311745"/>
          </a:xfrm>
        </p:grpSpPr>
        <p:sp>
          <p:nvSpPr>
            <p:cNvPr id="18" name="Shape 288">
              <a:extLst>
                <a:ext uri="{FF2B5EF4-FFF2-40B4-BE49-F238E27FC236}">
                  <a16:creationId xmlns:a16="http://schemas.microsoft.com/office/drawing/2014/main" id="{6087AFA1-3C9B-481A-A60C-133BB25384AF}"/>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使用名称进行路由切换</a:t>
              </a:r>
              <a:endParaRPr lang="zh-CN" altLang="zh-CN" sz="1600" b="1"/>
            </a:p>
          </p:txBody>
        </p:sp>
        <p:grpSp>
          <p:nvGrpSpPr>
            <p:cNvPr id="20" name="组合 19">
              <a:extLst>
                <a:ext uri="{FF2B5EF4-FFF2-40B4-BE49-F238E27FC236}">
                  <a16:creationId xmlns:a16="http://schemas.microsoft.com/office/drawing/2014/main" id="{16B3C679-98D1-49C6-9B47-8BDBCC114BE5}"/>
                </a:ext>
              </a:extLst>
            </p:cNvPr>
            <p:cNvGrpSpPr/>
            <p:nvPr/>
          </p:nvGrpSpPr>
          <p:grpSpPr>
            <a:xfrm>
              <a:off x="873760" y="1373363"/>
              <a:ext cx="480060" cy="71628"/>
              <a:chOff x="3108960" y="2084832"/>
              <a:chExt cx="480060" cy="71628"/>
            </a:xfrm>
          </p:grpSpPr>
          <p:cxnSp>
            <p:nvCxnSpPr>
              <p:cNvPr id="21" name="直接连接符 20">
                <a:extLst>
                  <a:ext uri="{FF2B5EF4-FFF2-40B4-BE49-F238E27FC236}">
                    <a16:creationId xmlns:a16="http://schemas.microsoft.com/office/drawing/2014/main" id="{187925F2-1C94-4908-B2B3-87E2C36F69A8}"/>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35C4095-2FD4-4E4E-9E69-C1F925E45759}"/>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6" name="文本框 25">
            <a:extLst>
              <a:ext uri="{FF2B5EF4-FFF2-40B4-BE49-F238E27FC236}">
                <a16:creationId xmlns:a16="http://schemas.microsoft.com/office/drawing/2014/main" id="{7B5B3EAD-C8E5-4712-AB20-92708B83FBA4}"/>
              </a:ext>
            </a:extLst>
          </p:cNvPr>
          <p:cNvSpPr txBox="1"/>
          <p:nvPr/>
        </p:nvSpPr>
        <p:spPr>
          <a:xfrm>
            <a:off x="6090512" y="1356521"/>
            <a:ext cx="5365609" cy="613694"/>
          </a:xfrm>
          <a:prstGeom prst="rect">
            <a:avLst/>
          </a:prstGeom>
          <a:noFill/>
        </p:spPr>
        <p:txBody>
          <a:bodyPr wrap="square">
            <a:spAutoFit/>
          </a:bodyPr>
          <a:lstStyle/>
          <a:p>
            <a:pPr algn="just">
              <a:lnSpc>
                <a:spcPct val="150000"/>
              </a:lnSpc>
            </a:pPr>
            <a:r>
              <a:rPr lang="zh-CN" altLang="en-US" sz="1200">
                <a:effectLst/>
                <a:latin typeface="+mn-ea"/>
              </a:rPr>
              <a:t>别名提供了一种路由路径映射的方式，也就是说我们可以自由地将组件映射到一个任意的路径上，而不用受到嵌套结构的限制。</a:t>
            </a:r>
          </a:p>
        </p:txBody>
      </p:sp>
      <p:grpSp>
        <p:nvGrpSpPr>
          <p:cNvPr id="27" name="组合 26">
            <a:extLst>
              <a:ext uri="{FF2B5EF4-FFF2-40B4-BE49-F238E27FC236}">
                <a16:creationId xmlns:a16="http://schemas.microsoft.com/office/drawing/2014/main" id="{1823E8F2-3F53-4A4C-882E-D02869CF760F}"/>
              </a:ext>
            </a:extLst>
          </p:cNvPr>
          <p:cNvGrpSpPr/>
          <p:nvPr/>
        </p:nvGrpSpPr>
        <p:grpSpPr>
          <a:xfrm>
            <a:off x="6113470" y="1071189"/>
            <a:ext cx="3735873" cy="311745"/>
            <a:chOff x="873760" y="1221555"/>
            <a:chExt cx="3735873" cy="311745"/>
          </a:xfrm>
        </p:grpSpPr>
        <p:sp>
          <p:nvSpPr>
            <p:cNvPr id="28" name="Shape 288">
              <a:extLst>
                <a:ext uri="{FF2B5EF4-FFF2-40B4-BE49-F238E27FC236}">
                  <a16:creationId xmlns:a16="http://schemas.microsoft.com/office/drawing/2014/main" id="{35985316-62CB-4983-A5BE-CC106517A639}"/>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使用别名</a:t>
              </a:r>
              <a:endParaRPr lang="zh-CN" altLang="zh-CN" sz="1600" b="1"/>
            </a:p>
          </p:txBody>
        </p:sp>
        <p:grpSp>
          <p:nvGrpSpPr>
            <p:cNvPr id="29" name="组合 28">
              <a:extLst>
                <a:ext uri="{FF2B5EF4-FFF2-40B4-BE49-F238E27FC236}">
                  <a16:creationId xmlns:a16="http://schemas.microsoft.com/office/drawing/2014/main" id="{DDFC5D25-0F30-4A30-929E-D7F5C34B5662}"/>
                </a:ext>
              </a:extLst>
            </p:cNvPr>
            <p:cNvGrpSpPr/>
            <p:nvPr/>
          </p:nvGrpSpPr>
          <p:grpSpPr>
            <a:xfrm>
              <a:off x="873760" y="1373363"/>
              <a:ext cx="480060" cy="71628"/>
              <a:chOff x="3108960" y="2084832"/>
              <a:chExt cx="480060" cy="71628"/>
            </a:xfrm>
          </p:grpSpPr>
          <p:cxnSp>
            <p:nvCxnSpPr>
              <p:cNvPr id="30" name="直接连接符 29">
                <a:extLst>
                  <a:ext uri="{FF2B5EF4-FFF2-40B4-BE49-F238E27FC236}">
                    <a16:creationId xmlns:a16="http://schemas.microsoft.com/office/drawing/2014/main" id="{0F28115D-80F1-44D9-B202-69D28566A135}"/>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EBF6B45-0F82-4C3E-8F45-5E9C75C2933D}"/>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4" name="文本框 33">
            <a:extLst>
              <a:ext uri="{FF2B5EF4-FFF2-40B4-BE49-F238E27FC236}">
                <a16:creationId xmlns:a16="http://schemas.microsoft.com/office/drawing/2014/main" id="{E43D9128-FD55-4B7A-88A1-5E8A1140F605}"/>
              </a:ext>
            </a:extLst>
          </p:cNvPr>
          <p:cNvSpPr txBox="1"/>
          <p:nvPr/>
        </p:nvSpPr>
        <p:spPr>
          <a:xfrm>
            <a:off x="2286000" y="1472235"/>
            <a:ext cx="3286223" cy="1518044"/>
          </a:xfrm>
          <a:prstGeom prst="rect">
            <a:avLst/>
          </a:prstGeom>
          <a:solidFill>
            <a:schemeClr val="accent1">
              <a:lumMod val="20000"/>
              <a:lumOff val="80000"/>
            </a:schemeClr>
          </a:solidFill>
        </p:spPr>
        <p:txBody>
          <a:bodyPr wrap="square">
            <a:spAutoFit/>
          </a:bodyPr>
          <a:lstStyle/>
          <a:p>
            <a:pPr algn="just">
              <a:lnSpc>
                <a:spcPct val="150000"/>
              </a:lnSpc>
            </a:pPr>
            <a:r>
              <a:rPr lang="fr-FR" altLang="zh-CN" sz="1050" spc="-60">
                <a:effectLst/>
                <a:latin typeface="+mn-ea"/>
              </a:rPr>
              <a:t>this.$router.push({</a:t>
            </a:r>
          </a:p>
          <a:p>
            <a:pPr algn="just">
              <a:lnSpc>
                <a:spcPct val="150000"/>
              </a:lnSpc>
            </a:pPr>
            <a:r>
              <a:rPr lang="fr-FR" altLang="zh-CN" sz="1050" spc="-60">
                <a:effectLst/>
                <a:latin typeface="+mn-ea"/>
              </a:rPr>
              <a:t>	name: 'user',</a:t>
            </a:r>
          </a:p>
          <a:p>
            <a:pPr algn="just">
              <a:lnSpc>
                <a:spcPct val="150000"/>
              </a:lnSpc>
            </a:pPr>
            <a:r>
              <a:rPr lang="fr-FR" altLang="zh-CN" sz="1050" spc="-60">
                <a:effectLst/>
                <a:latin typeface="+mn-ea"/>
              </a:rPr>
              <a:t>	params:{</a:t>
            </a:r>
          </a:p>
          <a:p>
            <a:pPr algn="just">
              <a:lnSpc>
                <a:spcPct val="150000"/>
              </a:lnSpc>
            </a:pPr>
            <a:r>
              <a:rPr lang="fr-FR" altLang="zh-CN" sz="1050" spc="-60">
                <a:effectLst/>
                <a:latin typeface="+mn-ea"/>
              </a:rPr>
              <a:t>	  username:"</a:t>
            </a:r>
            <a:r>
              <a:rPr lang="zh-CN" altLang="en-US" sz="1050" spc="-60">
                <a:effectLst/>
                <a:latin typeface="+mn-ea"/>
              </a:rPr>
              <a:t>小王</a:t>
            </a:r>
            <a:r>
              <a:rPr lang="en-US" altLang="zh-CN" sz="1050" spc="-60">
                <a:effectLst/>
                <a:latin typeface="+mn-ea"/>
              </a:rPr>
              <a:t>"</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a:t>
            </a:r>
          </a:p>
        </p:txBody>
      </p:sp>
      <p:sp>
        <p:nvSpPr>
          <p:cNvPr id="39" name="文本框 38">
            <a:extLst>
              <a:ext uri="{FF2B5EF4-FFF2-40B4-BE49-F238E27FC236}">
                <a16:creationId xmlns:a16="http://schemas.microsoft.com/office/drawing/2014/main" id="{D4DB195F-2819-4A97-8CF6-9D4BAC05638B}"/>
              </a:ext>
            </a:extLst>
          </p:cNvPr>
          <p:cNvSpPr txBox="1"/>
          <p:nvPr/>
        </p:nvSpPr>
        <p:spPr>
          <a:xfrm>
            <a:off x="735881" y="1356521"/>
            <a:ext cx="1385020" cy="1721690"/>
          </a:xfrm>
          <a:prstGeom prst="rect">
            <a:avLst/>
          </a:prstGeom>
          <a:noFill/>
        </p:spPr>
        <p:txBody>
          <a:bodyPr wrap="square">
            <a:spAutoFit/>
          </a:bodyPr>
          <a:lstStyle/>
          <a:p>
            <a:pPr algn="just">
              <a:lnSpc>
                <a:spcPct val="150000"/>
              </a:lnSpc>
            </a:pPr>
            <a:r>
              <a:rPr lang="zh-CN" altLang="en-US" sz="1200">
                <a:effectLst/>
                <a:latin typeface="+mn-ea"/>
              </a:rPr>
              <a:t>与使用</a:t>
            </a:r>
            <a:r>
              <a:rPr lang="en-US" altLang="zh-CN" sz="1200">
                <a:effectLst/>
                <a:latin typeface="+mn-ea"/>
              </a:rPr>
              <a:t>path</a:t>
            </a:r>
            <a:r>
              <a:rPr lang="zh-CN" altLang="en-US" sz="1200">
                <a:effectLst/>
                <a:latin typeface="+mn-ea"/>
              </a:rPr>
              <a:t>路径进行路由切换类似，</a:t>
            </a:r>
            <a:r>
              <a:rPr lang="en-US" altLang="zh-CN" sz="1200">
                <a:effectLst/>
                <a:latin typeface="+mn-ea"/>
              </a:rPr>
              <a:t>router-link</a:t>
            </a:r>
            <a:r>
              <a:rPr lang="zh-CN" altLang="en-US" sz="1200">
                <a:effectLst/>
                <a:latin typeface="+mn-ea"/>
              </a:rPr>
              <a:t>组件和</a:t>
            </a:r>
            <a:r>
              <a:rPr lang="en-US" altLang="zh-CN" sz="1200">
                <a:effectLst/>
                <a:latin typeface="+mn-ea"/>
              </a:rPr>
              <a:t>push</a:t>
            </a:r>
            <a:r>
              <a:rPr lang="zh-CN" altLang="en-US" sz="1200">
                <a:effectLst/>
                <a:latin typeface="+mn-ea"/>
              </a:rPr>
              <a:t>方法都可以根据名称进行路由切换。</a:t>
            </a:r>
          </a:p>
        </p:txBody>
      </p:sp>
      <p:sp>
        <p:nvSpPr>
          <p:cNvPr id="40" name="文本框 39">
            <a:extLst>
              <a:ext uri="{FF2B5EF4-FFF2-40B4-BE49-F238E27FC236}">
                <a16:creationId xmlns:a16="http://schemas.microsoft.com/office/drawing/2014/main" id="{E5E9BCF4-F8B5-4F75-9CD4-8C89E9205854}"/>
              </a:ext>
            </a:extLst>
          </p:cNvPr>
          <p:cNvSpPr txBox="1"/>
          <p:nvPr/>
        </p:nvSpPr>
        <p:spPr>
          <a:xfrm>
            <a:off x="6195716" y="2001822"/>
            <a:ext cx="5177628" cy="790922"/>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const routes = [</a:t>
            </a:r>
          </a:p>
          <a:p>
            <a:pPr algn="just">
              <a:lnSpc>
                <a:spcPct val="150000"/>
              </a:lnSpc>
            </a:pPr>
            <a:r>
              <a:rPr lang="en-US" altLang="zh-CN" sz="1050" spc="-60">
                <a:effectLst/>
                <a:latin typeface="+mn-ea"/>
              </a:rPr>
              <a:t>  { path: '/user/:id(\\d+)', component:UserSetting, alias: '/setting/:id' }</a:t>
            </a:r>
          </a:p>
          <a:p>
            <a:pPr algn="just">
              <a:lnSpc>
                <a:spcPct val="150000"/>
              </a:lnSpc>
            </a:pPr>
            <a:r>
              <a:rPr lang="en-US" altLang="zh-CN" sz="1050" spc="-60">
                <a:effectLst/>
                <a:latin typeface="+mn-ea"/>
              </a:rPr>
              <a:t>]</a:t>
            </a:r>
          </a:p>
        </p:txBody>
      </p:sp>
      <p:sp>
        <p:nvSpPr>
          <p:cNvPr id="41" name="文本框 40">
            <a:extLst>
              <a:ext uri="{FF2B5EF4-FFF2-40B4-BE49-F238E27FC236}">
                <a16:creationId xmlns:a16="http://schemas.microsoft.com/office/drawing/2014/main" id="{56CC847A-D7E0-4A8D-9A38-A1544DF59CAC}"/>
              </a:ext>
            </a:extLst>
          </p:cNvPr>
          <p:cNvSpPr txBox="1"/>
          <p:nvPr/>
        </p:nvSpPr>
        <p:spPr>
          <a:xfrm>
            <a:off x="6195716" y="4213252"/>
            <a:ext cx="5177628" cy="881844"/>
          </a:xfrm>
          <a:prstGeom prst="rect">
            <a:avLst/>
          </a:prstGeom>
          <a:solidFill>
            <a:schemeClr val="accent1">
              <a:lumMod val="20000"/>
              <a:lumOff val="80000"/>
            </a:schemeClr>
          </a:solidFill>
        </p:spPr>
        <p:txBody>
          <a:bodyPr wrap="square">
            <a:spAutoFit/>
          </a:bodyPr>
          <a:lstStyle/>
          <a:p>
            <a:pPr algn="just">
              <a:lnSpc>
                <a:spcPct val="125000"/>
              </a:lnSpc>
            </a:pPr>
            <a:r>
              <a:rPr lang="en-US" altLang="zh-CN" sz="1050" spc="-60">
                <a:effectLst/>
                <a:latin typeface="+mn-ea"/>
              </a:rPr>
              <a:t>const routes = [</a:t>
            </a:r>
          </a:p>
          <a:p>
            <a:pPr algn="just">
              <a:lnSpc>
                <a:spcPct val="125000"/>
              </a:lnSpc>
            </a:pPr>
            <a:r>
              <a:rPr lang="en-US" altLang="zh-CN" sz="1050" spc="-60">
                <a:effectLst/>
                <a:latin typeface="+mn-ea"/>
              </a:rPr>
              <a:t>  { path: '/demo1', component: Demo1 },</a:t>
            </a:r>
          </a:p>
          <a:p>
            <a:pPr algn="just">
              <a:lnSpc>
                <a:spcPct val="125000"/>
              </a:lnSpc>
            </a:pPr>
            <a:r>
              <a:rPr lang="en-US" altLang="zh-CN" sz="1050" spc="-60">
                <a:effectLst/>
                <a:latin typeface="+mn-ea"/>
              </a:rPr>
              <a:t>  { path: '/d/1', redirect: '/demo1'},</a:t>
            </a:r>
          </a:p>
          <a:p>
            <a:pPr algn="just">
              <a:lnSpc>
                <a:spcPct val="125000"/>
              </a:lnSpc>
            </a:pPr>
            <a:r>
              <a:rPr lang="en-US" altLang="zh-CN" sz="1050" spc="-60">
                <a:effectLst/>
                <a:latin typeface="+mn-ea"/>
              </a:rPr>
              <a:t>]</a:t>
            </a:r>
          </a:p>
        </p:txBody>
      </p:sp>
      <p:sp>
        <p:nvSpPr>
          <p:cNvPr id="42" name="文本框 41">
            <a:extLst>
              <a:ext uri="{FF2B5EF4-FFF2-40B4-BE49-F238E27FC236}">
                <a16:creationId xmlns:a16="http://schemas.microsoft.com/office/drawing/2014/main" id="{6EF0ABF6-34ED-4277-9AB7-2AEFDE605D15}"/>
              </a:ext>
            </a:extLst>
          </p:cNvPr>
          <p:cNvSpPr txBox="1"/>
          <p:nvPr/>
        </p:nvSpPr>
        <p:spPr>
          <a:xfrm>
            <a:off x="6090512" y="3553349"/>
            <a:ext cx="5365609" cy="613694"/>
          </a:xfrm>
          <a:prstGeom prst="rect">
            <a:avLst/>
          </a:prstGeom>
          <a:noFill/>
        </p:spPr>
        <p:txBody>
          <a:bodyPr wrap="square">
            <a:spAutoFit/>
          </a:bodyPr>
          <a:lstStyle/>
          <a:p>
            <a:pPr algn="just">
              <a:lnSpc>
                <a:spcPct val="150000"/>
              </a:lnSpc>
            </a:pPr>
            <a:r>
              <a:rPr lang="zh-CN" altLang="en-US" sz="1200">
                <a:effectLst/>
                <a:latin typeface="+mn-ea"/>
              </a:rPr>
              <a:t>重定向也是通过路由配置来完成的，与别名的区别在于，重定向会将当前路由映射到另一个路由上，页面的</a:t>
            </a:r>
            <a:r>
              <a:rPr lang="en-US" altLang="zh-CN" sz="1200">
                <a:effectLst/>
                <a:latin typeface="+mn-ea"/>
              </a:rPr>
              <a:t>URL</a:t>
            </a:r>
            <a:r>
              <a:rPr lang="zh-CN" altLang="en-US" sz="1200">
                <a:effectLst/>
                <a:latin typeface="+mn-ea"/>
              </a:rPr>
              <a:t>会产生改变。</a:t>
            </a:r>
          </a:p>
        </p:txBody>
      </p:sp>
      <p:grpSp>
        <p:nvGrpSpPr>
          <p:cNvPr id="23" name="组合 22">
            <a:extLst>
              <a:ext uri="{FF2B5EF4-FFF2-40B4-BE49-F238E27FC236}">
                <a16:creationId xmlns:a16="http://schemas.microsoft.com/office/drawing/2014/main" id="{8140468C-D5AE-4A3B-8483-C2E4BF82FAD6}"/>
              </a:ext>
            </a:extLst>
          </p:cNvPr>
          <p:cNvGrpSpPr/>
          <p:nvPr/>
        </p:nvGrpSpPr>
        <p:grpSpPr>
          <a:xfrm>
            <a:off x="811037" y="3162991"/>
            <a:ext cx="3735873" cy="311745"/>
            <a:chOff x="873760" y="1221555"/>
            <a:chExt cx="3735873" cy="311745"/>
          </a:xfrm>
        </p:grpSpPr>
        <p:sp>
          <p:nvSpPr>
            <p:cNvPr id="24" name="Shape 288">
              <a:extLst>
                <a:ext uri="{FF2B5EF4-FFF2-40B4-BE49-F238E27FC236}">
                  <a16:creationId xmlns:a16="http://schemas.microsoft.com/office/drawing/2014/main" id="{6403C4A7-0104-4682-8777-0B7A50960863}"/>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路由视图命名</a:t>
              </a:r>
              <a:endParaRPr lang="zh-CN" altLang="zh-CN" sz="1600" b="1"/>
            </a:p>
          </p:txBody>
        </p:sp>
        <p:grpSp>
          <p:nvGrpSpPr>
            <p:cNvPr id="25" name="组合 24">
              <a:extLst>
                <a:ext uri="{FF2B5EF4-FFF2-40B4-BE49-F238E27FC236}">
                  <a16:creationId xmlns:a16="http://schemas.microsoft.com/office/drawing/2014/main" id="{5BFA0DC1-D32E-469B-9B50-C11C31299B86}"/>
                </a:ext>
              </a:extLst>
            </p:cNvPr>
            <p:cNvGrpSpPr/>
            <p:nvPr/>
          </p:nvGrpSpPr>
          <p:grpSpPr>
            <a:xfrm>
              <a:off x="873760" y="1373363"/>
              <a:ext cx="480060" cy="71628"/>
              <a:chOff x="3108960" y="2084832"/>
              <a:chExt cx="480060" cy="71628"/>
            </a:xfrm>
          </p:grpSpPr>
          <p:cxnSp>
            <p:nvCxnSpPr>
              <p:cNvPr id="32" name="直接连接符 31">
                <a:extLst>
                  <a:ext uri="{FF2B5EF4-FFF2-40B4-BE49-F238E27FC236}">
                    <a16:creationId xmlns:a16="http://schemas.microsoft.com/office/drawing/2014/main" id="{AE6AA081-9569-4D48-B9AE-1766337D4489}"/>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BD2328B2-A5C7-49DE-9B71-32739BDFE918}"/>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5" name="文本框 34">
            <a:extLst>
              <a:ext uri="{FF2B5EF4-FFF2-40B4-BE49-F238E27FC236}">
                <a16:creationId xmlns:a16="http://schemas.microsoft.com/office/drawing/2014/main" id="{BE88F258-410B-4449-AB1F-016A9A4D0450}"/>
              </a:ext>
            </a:extLst>
          </p:cNvPr>
          <p:cNvSpPr txBox="1"/>
          <p:nvPr/>
        </p:nvSpPr>
        <p:spPr>
          <a:xfrm>
            <a:off x="742482" y="3483472"/>
            <a:ext cx="4928319" cy="613694"/>
          </a:xfrm>
          <a:prstGeom prst="rect">
            <a:avLst/>
          </a:prstGeom>
          <a:noFill/>
        </p:spPr>
        <p:txBody>
          <a:bodyPr wrap="square">
            <a:spAutoFit/>
          </a:bodyPr>
          <a:lstStyle/>
          <a:p>
            <a:pPr algn="just">
              <a:lnSpc>
                <a:spcPct val="150000"/>
              </a:lnSpc>
            </a:pPr>
            <a:r>
              <a:rPr lang="zh-CN" altLang="en-US" sz="1200">
                <a:effectLst/>
                <a:latin typeface="+mn-ea"/>
              </a:rPr>
              <a:t>路由视图命名是指对</a:t>
            </a:r>
            <a:r>
              <a:rPr lang="en-US" altLang="zh-CN" sz="1200">
                <a:effectLst/>
                <a:latin typeface="+mn-ea"/>
              </a:rPr>
              <a:t>router-view</a:t>
            </a:r>
            <a:r>
              <a:rPr lang="zh-CN" altLang="en-US" sz="1200">
                <a:effectLst/>
                <a:latin typeface="+mn-ea"/>
              </a:rPr>
              <a:t>组件进行命名，</a:t>
            </a:r>
            <a:r>
              <a:rPr lang="en-US" altLang="zh-CN" sz="1200">
                <a:effectLst/>
                <a:latin typeface="+mn-ea"/>
              </a:rPr>
              <a:t>router-view</a:t>
            </a:r>
            <a:r>
              <a:rPr lang="zh-CN" altLang="en-US" sz="1200">
                <a:effectLst/>
                <a:latin typeface="+mn-ea"/>
              </a:rPr>
              <a:t>组件用来定义路由组件的出口。</a:t>
            </a:r>
          </a:p>
        </p:txBody>
      </p:sp>
      <p:sp>
        <p:nvSpPr>
          <p:cNvPr id="36" name="文本框 35">
            <a:extLst>
              <a:ext uri="{FF2B5EF4-FFF2-40B4-BE49-F238E27FC236}">
                <a16:creationId xmlns:a16="http://schemas.microsoft.com/office/drawing/2014/main" id="{FE0D2A11-5224-4FB0-93B9-488FEAED900D}"/>
              </a:ext>
            </a:extLst>
          </p:cNvPr>
          <p:cNvSpPr txBox="1"/>
          <p:nvPr/>
        </p:nvSpPr>
        <p:spPr>
          <a:xfrm>
            <a:off x="818656" y="4074717"/>
            <a:ext cx="4753567" cy="2010294"/>
          </a:xfrm>
          <a:prstGeom prst="rect">
            <a:avLst/>
          </a:prstGeom>
          <a:solidFill>
            <a:schemeClr val="accent1">
              <a:lumMod val="20000"/>
              <a:lumOff val="80000"/>
            </a:schemeClr>
          </a:solidFill>
        </p:spPr>
        <p:txBody>
          <a:bodyPr wrap="square">
            <a:spAutoFit/>
          </a:bodyPr>
          <a:lstStyle/>
          <a:p>
            <a:pPr algn="just">
              <a:lnSpc>
                <a:spcPct val="140000"/>
              </a:lnSpc>
            </a:pPr>
            <a:r>
              <a:rPr lang="fr-FR" altLang="zh-CN" sz="900" spc="-60">
                <a:effectLst/>
                <a:latin typeface="+mn-ea"/>
              </a:rPr>
              <a:t>&lt;template&gt;</a:t>
            </a:r>
          </a:p>
          <a:p>
            <a:pPr algn="just">
              <a:lnSpc>
                <a:spcPct val="140000"/>
              </a:lnSpc>
            </a:pPr>
            <a:r>
              <a:rPr lang="fr-FR" altLang="zh-CN" sz="900" spc="-60">
                <a:effectLst/>
                <a:latin typeface="+mn-ea"/>
              </a:rPr>
              <a:t>    &lt;el-container&gt;</a:t>
            </a:r>
          </a:p>
          <a:p>
            <a:pPr algn="just">
              <a:lnSpc>
                <a:spcPct val="140000"/>
              </a:lnSpc>
            </a:pPr>
            <a:r>
              <a:rPr lang="fr-FR" altLang="zh-CN" sz="900" spc="-60">
                <a:effectLst/>
                <a:latin typeface="+mn-ea"/>
              </a:rPr>
              <a:t>      &lt;el-header height="80px"&gt;</a:t>
            </a:r>
          </a:p>
          <a:p>
            <a:pPr algn="just">
              <a:lnSpc>
                <a:spcPct val="140000"/>
              </a:lnSpc>
            </a:pPr>
            <a:r>
              <a:rPr lang="fr-FR" altLang="zh-CN" sz="900" spc="-60">
                <a:effectLst/>
                <a:latin typeface="+mn-ea"/>
              </a:rPr>
              <a:t>        &lt;router-view name="topBar"&gt;&lt;/router-view&gt;</a:t>
            </a:r>
          </a:p>
          <a:p>
            <a:pPr algn="just">
              <a:lnSpc>
                <a:spcPct val="140000"/>
              </a:lnSpc>
            </a:pPr>
            <a:r>
              <a:rPr lang="fr-FR" altLang="zh-CN" sz="900" spc="-60">
                <a:effectLst/>
                <a:latin typeface="+mn-ea"/>
              </a:rPr>
              <a:t>      &lt;/el-header&gt;</a:t>
            </a:r>
          </a:p>
          <a:p>
            <a:pPr algn="just">
              <a:lnSpc>
                <a:spcPct val="140000"/>
              </a:lnSpc>
            </a:pPr>
            <a:r>
              <a:rPr lang="fr-FR" altLang="zh-CN" sz="900" spc="-60">
                <a:effectLst/>
                <a:latin typeface="+mn-ea"/>
              </a:rPr>
              <a:t>      &lt;el-main&gt;</a:t>
            </a:r>
          </a:p>
          <a:p>
            <a:pPr algn="just">
              <a:lnSpc>
                <a:spcPct val="140000"/>
              </a:lnSpc>
            </a:pPr>
            <a:r>
              <a:rPr lang="fr-FR" altLang="zh-CN" sz="900" spc="-60">
                <a:effectLst/>
                <a:latin typeface="+mn-ea"/>
              </a:rPr>
              <a:t>        &lt;router-view name="main"&gt;&lt;/router-view&gt;</a:t>
            </a:r>
          </a:p>
          <a:p>
            <a:pPr algn="just">
              <a:lnSpc>
                <a:spcPct val="140000"/>
              </a:lnSpc>
            </a:pPr>
            <a:r>
              <a:rPr lang="fr-FR" altLang="zh-CN" sz="900" spc="-60">
                <a:effectLst/>
                <a:latin typeface="+mn-ea"/>
              </a:rPr>
              <a:t>      &lt;/el-main&gt;</a:t>
            </a:r>
          </a:p>
          <a:p>
            <a:pPr algn="just">
              <a:lnSpc>
                <a:spcPct val="140000"/>
              </a:lnSpc>
            </a:pPr>
            <a:r>
              <a:rPr lang="fr-FR" altLang="zh-CN" sz="900" spc="-60">
                <a:effectLst/>
                <a:latin typeface="+mn-ea"/>
              </a:rPr>
              <a:t>    &lt;/el-container&gt;</a:t>
            </a:r>
          </a:p>
          <a:p>
            <a:pPr algn="just">
              <a:lnSpc>
                <a:spcPct val="140000"/>
              </a:lnSpc>
            </a:pPr>
            <a:r>
              <a:rPr lang="fr-FR" altLang="zh-CN" sz="900" spc="-60">
                <a:effectLst/>
                <a:latin typeface="+mn-ea"/>
              </a:rPr>
              <a:t>&lt;/template&gt;</a:t>
            </a:r>
          </a:p>
        </p:txBody>
      </p:sp>
      <p:pic>
        <p:nvPicPr>
          <p:cNvPr id="8194" name="图片 1" descr="说明: 截屏2021-07-23 上午10.56.23">
            <a:extLst>
              <a:ext uri="{FF2B5EF4-FFF2-40B4-BE49-F238E27FC236}">
                <a16:creationId xmlns:a16="http://schemas.microsoft.com/office/drawing/2014/main" id="{4137B6BF-446B-4758-AD6A-D57146F326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0847" y="4420362"/>
            <a:ext cx="2061686" cy="133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文本框 36">
            <a:extLst>
              <a:ext uri="{FF2B5EF4-FFF2-40B4-BE49-F238E27FC236}">
                <a16:creationId xmlns:a16="http://schemas.microsoft.com/office/drawing/2014/main" id="{DD49434F-C89A-48DE-BEC3-934AABA4F77C}"/>
              </a:ext>
            </a:extLst>
          </p:cNvPr>
          <p:cNvSpPr txBox="1"/>
          <p:nvPr/>
        </p:nvSpPr>
        <p:spPr>
          <a:xfrm>
            <a:off x="6195716" y="2885588"/>
            <a:ext cx="2541883" cy="30617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http://localhost:8080/#/setting/6666/</a:t>
            </a:r>
          </a:p>
        </p:txBody>
      </p:sp>
      <p:sp>
        <p:nvSpPr>
          <p:cNvPr id="38" name="文本框 37">
            <a:extLst>
              <a:ext uri="{FF2B5EF4-FFF2-40B4-BE49-F238E27FC236}">
                <a16:creationId xmlns:a16="http://schemas.microsoft.com/office/drawing/2014/main" id="{0D3AA7F5-6E33-491B-AFC7-4E083B81B356}"/>
              </a:ext>
            </a:extLst>
          </p:cNvPr>
          <p:cNvSpPr txBox="1"/>
          <p:nvPr/>
        </p:nvSpPr>
        <p:spPr>
          <a:xfrm>
            <a:off x="8819479" y="2885588"/>
            <a:ext cx="2553865" cy="30617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http://localhost:8080/#/user/6666/</a:t>
            </a:r>
          </a:p>
        </p:txBody>
      </p:sp>
      <p:grpSp>
        <p:nvGrpSpPr>
          <p:cNvPr id="43" name="组合 42">
            <a:extLst>
              <a:ext uri="{FF2B5EF4-FFF2-40B4-BE49-F238E27FC236}">
                <a16:creationId xmlns:a16="http://schemas.microsoft.com/office/drawing/2014/main" id="{776FC9A0-6C1E-451C-ADCB-F0C0458B636D}"/>
              </a:ext>
            </a:extLst>
          </p:cNvPr>
          <p:cNvGrpSpPr/>
          <p:nvPr/>
        </p:nvGrpSpPr>
        <p:grpSpPr>
          <a:xfrm>
            <a:off x="6113470" y="3283278"/>
            <a:ext cx="3735873" cy="311745"/>
            <a:chOff x="873760" y="1221555"/>
            <a:chExt cx="3735873" cy="311745"/>
          </a:xfrm>
        </p:grpSpPr>
        <p:sp>
          <p:nvSpPr>
            <p:cNvPr id="44" name="Shape 288">
              <a:extLst>
                <a:ext uri="{FF2B5EF4-FFF2-40B4-BE49-F238E27FC236}">
                  <a16:creationId xmlns:a16="http://schemas.microsoft.com/office/drawing/2014/main" id="{E897C486-3386-4B17-8C99-E012BCE24EB9}"/>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路由重定向</a:t>
              </a:r>
              <a:endParaRPr lang="zh-CN" altLang="zh-CN" sz="1600" b="1"/>
            </a:p>
          </p:txBody>
        </p:sp>
        <p:grpSp>
          <p:nvGrpSpPr>
            <p:cNvPr id="45" name="组合 44">
              <a:extLst>
                <a:ext uri="{FF2B5EF4-FFF2-40B4-BE49-F238E27FC236}">
                  <a16:creationId xmlns:a16="http://schemas.microsoft.com/office/drawing/2014/main" id="{BF9FF62B-A7B6-425E-81AD-F882928FFB6D}"/>
                </a:ext>
              </a:extLst>
            </p:cNvPr>
            <p:cNvGrpSpPr/>
            <p:nvPr/>
          </p:nvGrpSpPr>
          <p:grpSpPr>
            <a:xfrm>
              <a:off x="873760" y="1373363"/>
              <a:ext cx="480060" cy="71628"/>
              <a:chOff x="3108960" y="2084832"/>
              <a:chExt cx="480060" cy="71628"/>
            </a:xfrm>
          </p:grpSpPr>
          <p:cxnSp>
            <p:nvCxnSpPr>
              <p:cNvPr id="46" name="直接连接符 45">
                <a:extLst>
                  <a:ext uri="{FF2B5EF4-FFF2-40B4-BE49-F238E27FC236}">
                    <a16:creationId xmlns:a16="http://schemas.microsoft.com/office/drawing/2014/main" id="{7B5727A8-80F5-4786-B627-CEBD41FEDA39}"/>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AD01436E-A3DD-4B76-9AA3-F9186421C6A9}"/>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48" name="文本框 47">
            <a:extLst>
              <a:ext uri="{FF2B5EF4-FFF2-40B4-BE49-F238E27FC236}">
                <a16:creationId xmlns:a16="http://schemas.microsoft.com/office/drawing/2014/main" id="{CCDB81B1-C234-4D5B-A9E3-8607FD720431}"/>
              </a:ext>
            </a:extLst>
          </p:cNvPr>
          <p:cNvSpPr txBox="1"/>
          <p:nvPr/>
        </p:nvSpPr>
        <p:spPr>
          <a:xfrm>
            <a:off x="6195716" y="5203167"/>
            <a:ext cx="5177628" cy="881844"/>
          </a:xfrm>
          <a:prstGeom prst="rect">
            <a:avLst/>
          </a:prstGeom>
          <a:solidFill>
            <a:schemeClr val="accent1">
              <a:lumMod val="20000"/>
              <a:lumOff val="80000"/>
            </a:schemeClr>
          </a:solidFill>
        </p:spPr>
        <p:txBody>
          <a:bodyPr wrap="square">
            <a:spAutoFit/>
          </a:bodyPr>
          <a:lstStyle/>
          <a:p>
            <a:pPr algn="just">
              <a:lnSpc>
                <a:spcPct val="125000"/>
              </a:lnSpc>
            </a:pPr>
            <a:r>
              <a:rPr lang="en-US" altLang="zh-CN" sz="1050" spc="-60">
                <a:effectLst/>
                <a:latin typeface="+mn-ea"/>
              </a:rPr>
              <a:t>const routes = [</a:t>
            </a:r>
          </a:p>
          <a:p>
            <a:pPr algn="just">
              <a:lnSpc>
                <a:spcPct val="125000"/>
              </a:lnSpc>
            </a:pPr>
            <a:r>
              <a:rPr lang="en-US" altLang="zh-CN" sz="1050" spc="-60">
                <a:effectLst/>
                <a:latin typeface="+mn-ea"/>
              </a:rPr>
              <a:t>  { path: '/demo1', component: Demo1, name:'Demo' },</a:t>
            </a:r>
          </a:p>
          <a:p>
            <a:pPr algn="just">
              <a:lnSpc>
                <a:spcPct val="125000"/>
              </a:lnSpc>
            </a:pPr>
            <a:r>
              <a:rPr lang="en-US" altLang="zh-CN" sz="1050" spc="-60">
                <a:effectLst/>
                <a:latin typeface="+mn-ea"/>
              </a:rPr>
              <a:t>  { path: '/d/1', redirect: {name : 'Demo'}}</a:t>
            </a:r>
          </a:p>
          <a:p>
            <a:pPr algn="just">
              <a:lnSpc>
                <a:spcPct val="125000"/>
              </a:lnSpc>
            </a:pPr>
            <a:r>
              <a:rPr lang="en-US" altLang="zh-CN" sz="1050" spc="-60">
                <a:effectLst/>
                <a:latin typeface="+mn-ea"/>
              </a:rPr>
              <a:t>]</a:t>
            </a:r>
          </a:p>
        </p:txBody>
      </p:sp>
    </p:spTree>
    <p:extLst>
      <p:ext uri="{BB962C8B-B14F-4D97-AF65-F5344CB8AC3E}">
        <p14:creationId xmlns:p14="http://schemas.microsoft.com/office/powerpoint/2010/main" val="35605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8042275" cy="937991"/>
          </a:xfrm>
        </p:spPr>
        <p:txBody>
          <a:bodyPr/>
          <a:lstStyle/>
          <a:p>
            <a:r>
              <a:rPr lang="en-US" altLang="zh-CN"/>
              <a:t>05 </a:t>
            </a:r>
            <a:r>
              <a:rPr lang="zh-CN" altLang="en-US"/>
              <a:t>关于路由传参</a:t>
            </a:r>
            <a:endParaRPr lang="zh-CN" altLang="zh-CN"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26" name="文本框 25">
            <a:extLst>
              <a:ext uri="{FF2B5EF4-FFF2-40B4-BE49-F238E27FC236}">
                <a16:creationId xmlns:a16="http://schemas.microsoft.com/office/drawing/2014/main" id="{7B5B3EAD-C8E5-4712-AB20-92708B83FBA4}"/>
              </a:ext>
            </a:extLst>
          </p:cNvPr>
          <p:cNvSpPr txBox="1"/>
          <p:nvPr/>
        </p:nvSpPr>
        <p:spPr>
          <a:xfrm>
            <a:off x="6090512" y="1356521"/>
            <a:ext cx="5365609" cy="613694"/>
          </a:xfrm>
          <a:prstGeom prst="rect">
            <a:avLst/>
          </a:prstGeom>
          <a:noFill/>
        </p:spPr>
        <p:txBody>
          <a:bodyPr wrap="square">
            <a:spAutoFit/>
          </a:bodyPr>
          <a:lstStyle/>
          <a:p>
            <a:pPr algn="just">
              <a:lnSpc>
                <a:spcPct val="150000"/>
              </a:lnSpc>
            </a:pPr>
            <a:r>
              <a:rPr lang="zh-CN" altLang="en-US" sz="1200">
                <a:effectLst/>
                <a:latin typeface="+mn-ea"/>
              </a:rPr>
              <a:t>对于有多个页面出口的同级命名视图，我们需要对每个视图的</a:t>
            </a:r>
            <a:r>
              <a:rPr lang="en-US" altLang="zh-CN" sz="1200">
                <a:effectLst/>
                <a:latin typeface="+mn-ea"/>
              </a:rPr>
              <a:t>props</a:t>
            </a:r>
            <a:r>
              <a:rPr lang="zh-CN" altLang="en-US" sz="1200">
                <a:effectLst/>
                <a:latin typeface="+mn-ea"/>
              </a:rPr>
              <a:t>单独进行设置。</a:t>
            </a:r>
          </a:p>
        </p:txBody>
      </p:sp>
      <p:sp>
        <p:nvSpPr>
          <p:cNvPr id="34" name="文本框 33">
            <a:extLst>
              <a:ext uri="{FF2B5EF4-FFF2-40B4-BE49-F238E27FC236}">
                <a16:creationId xmlns:a16="http://schemas.microsoft.com/office/drawing/2014/main" id="{E43D9128-FD55-4B7A-88A1-5E8A1140F605}"/>
              </a:ext>
            </a:extLst>
          </p:cNvPr>
          <p:cNvSpPr txBox="1"/>
          <p:nvPr/>
        </p:nvSpPr>
        <p:spPr>
          <a:xfrm>
            <a:off x="818657" y="1472235"/>
            <a:ext cx="2594244" cy="1518044"/>
          </a:xfrm>
          <a:prstGeom prst="rect">
            <a:avLst/>
          </a:prstGeom>
          <a:solidFill>
            <a:schemeClr val="accent1">
              <a:lumMod val="20000"/>
              <a:lumOff val="80000"/>
            </a:schemeClr>
          </a:solidFill>
        </p:spPr>
        <p:txBody>
          <a:bodyPr wrap="square">
            <a:spAutoFit/>
          </a:bodyPr>
          <a:lstStyle/>
          <a:p>
            <a:pPr algn="just">
              <a:lnSpc>
                <a:spcPct val="150000"/>
              </a:lnSpc>
            </a:pPr>
            <a:r>
              <a:rPr lang="fr-FR" altLang="zh-CN" sz="1050" spc="-60">
                <a:effectLst/>
                <a:latin typeface="+mn-ea"/>
              </a:rPr>
              <a:t>&lt;template&gt;</a:t>
            </a:r>
          </a:p>
          <a:p>
            <a:pPr algn="just">
              <a:lnSpc>
                <a:spcPct val="150000"/>
              </a:lnSpc>
            </a:pPr>
            <a:r>
              <a:rPr lang="fr-FR" altLang="zh-CN" sz="1050" spc="-60">
                <a:effectLst/>
                <a:latin typeface="+mn-ea"/>
              </a:rPr>
              <a:t>    &lt;h1&gt;</a:t>
            </a:r>
            <a:r>
              <a:rPr lang="zh-CN" altLang="en-US" sz="1050" spc="-60">
                <a:effectLst/>
                <a:latin typeface="+mn-ea"/>
              </a:rPr>
              <a:t>用户设置</a:t>
            </a:r>
            <a:r>
              <a:rPr lang="en-US" altLang="zh-CN" sz="1050" spc="-60">
                <a:effectLst/>
                <a:latin typeface="+mn-ea"/>
              </a:rPr>
              <a:t>&lt;/</a:t>
            </a:r>
            <a:r>
              <a:rPr lang="fr-FR" altLang="zh-CN" sz="1050" spc="-60">
                <a:effectLst/>
                <a:latin typeface="+mn-ea"/>
              </a:rPr>
              <a:t>h1&gt;</a:t>
            </a:r>
          </a:p>
          <a:p>
            <a:pPr algn="just">
              <a:lnSpc>
                <a:spcPct val="150000"/>
              </a:lnSpc>
            </a:pPr>
            <a:r>
              <a:rPr lang="fr-FR" altLang="zh-CN" sz="1050" spc="-60">
                <a:effectLst/>
                <a:latin typeface="+mn-ea"/>
              </a:rPr>
              <a:t>    &lt;h2&gt;id:{{$route.params.id}}&lt;/h2&gt;</a:t>
            </a:r>
          </a:p>
          <a:p>
            <a:pPr algn="just">
              <a:lnSpc>
                <a:spcPct val="150000"/>
              </a:lnSpc>
            </a:pPr>
            <a:r>
              <a:rPr lang="fr-FR" altLang="zh-CN" sz="1050" spc="-60">
                <a:effectLst/>
                <a:latin typeface="+mn-ea"/>
              </a:rPr>
              <a:t>&lt;/template&gt;</a:t>
            </a:r>
          </a:p>
          <a:p>
            <a:pPr algn="just">
              <a:lnSpc>
                <a:spcPct val="150000"/>
              </a:lnSpc>
            </a:pPr>
            <a:r>
              <a:rPr lang="fr-FR" altLang="zh-CN" sz="1050" spc="-60">
                <a:effectLst/>
                <a:latin typeface="+mn-ea"/>
              </a:rPr>
              <a:t>&lt;script&gt;</a:t>
            </a:r>
          </a:p>
          <a:p>
            <a:pPr algn="just">
              <a:lnSpc>
                <a:spcPct val="150000"/>
              </a:lnSpc>
            </a:pPr>
            <a:r>
              <a:rPr lang="fr-FR" altLang="zh-CN" sz="1050" spc="-60">
                <a:effectLst/>
                <a:latin typeface="+mn-ea"/>
              </a:rPr>
              <a:t>&lt;/script&gt;</a:t>
            </a:r>
          </a:p>
        </p:txBody>
      </p:sp>
      <p:sp>
        <p:nvSpPr>
          <p:cNvPr id="40" name="文本框 39">
            <a:extLst>
              <a:ext uri="{FF2B5EF4-FFF2-40B4-BE49-F238E27FC236}">
                <a16:creationId xmlns:a16="http://schemas.microsoft.com/office/drawing/2014/main" id="{E5E9BCF4-F8B5-4F75-9CD4-8C89E9205854}"/>
              </a:ext>
            </a:extLst>
          </p:cNvPr>
          <p:cNvSpPr txBox="1"/>
          <p:nvPr/>
        </p:nvSpPr>
        <p:spPr>
          <a:xfrm>
            <a:off x="6195716" y="2075391"/>
            <a:ext cx="5177628" cy="2245166"/>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const routes = [</a:t>
            </a:r>
          </a:p>
          <a:p>
            <a:pPr algn="just">
              <a:lnSpc>
                <a:spcPct val="150000"/>
              </a:lnSpc>
            </a:pPr>
            <a:r>
              <a:rPr lang="en-US" altLang="zh-CN" sz="1050" spc="-60">
                <a:effectLst/>
                <a:latin typeface="+mn-ea"/>
              </a:rPr>
              <a:t>  { </a:t>
            </a:r>
          </a:p>
          <a:p>
            <a:pPr algn="just">
              <a:lnSpc>
                <a:spcPct val="150000"/>
              </a:lnSpc>
            </a:pPr>
            <a:r>
              <a:rPr lang="en-US" altLang="zh-CN" sz="1050" spc="-60">
                <a:effectLst/>
                <a:latin typeface="+mn-ea"/>
              </a:rPr>
              <a:t>    path: '/home/:username/:id', </a:t>
            </a:r>
          </a:p>
          <a:p>
            <a:pPr algn="just">
              <a:lnSpc>
                <a:spcPct val="150000"/>
              </a:lnSpc>
            </a:pPr>
            <a:r>
              <a:rPr lang="en-US" altLang="zh-CN" sz="1050" spc="-60">
                <a:effectLst/>
                <a:latin typeface="+mn-ea"/>
              </a:rPr>
              <a:t>    components: {</a:t>
            </a:r>
          </a:p>
          <a:p>
            <a:pPr algn="just">
              <a:lnSpc>
                <a:spcPct val="150000"/>
              </a:lnSpc>
            </a:pPr>
            <a:r>
              <a:rPr lang="en-US" altLang="zh-CN" sz="1050" spc="-60">
                <a:effectLst/>
                <a:latin typeface="+mn-ea"/>
              </a:rPr>
              <a:t>      topBar: User,</a:t>
            </a:r>
          </a:p>
          <a:p>
            <a:pPr algn="just">
              <a:lnSpc>
                <a:spcPct val="150000"/>
              </a:lnSpc>
            </a:pPr>
            <a:r>
              <a:rPr lang="en-US" altLang="zh-CN" sz="1050" spc="-60">
                <a:effectLst/>
                <a:latin typeface="+mn-ea"/>
              </a:rPr>
              <a:t>      default: UserSetting,</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    props: {topBar:true, default:true}</a:t>
            </a:r>
          </a:p>
          <a:p>
            <a:pPr algn="just">
              <a:lnSpc>
                <a:spcPct val="150000"/>
              </a:lnSpc>
            </a:pPr>
            <a:r>
              <a:rPr lang="en-US" altLang="zh-CN" sz="1050" spc="-60">
                <a:effectLst/>
                <a:latin typeface="+mn-ea"/>
              </a:rPr>
              <a:t>  }</a:t>
            </a:r>
          </a:p>
        </p:txBody>
      </p:sp>
      <p:sp>
        <p:nvSpPr>
          <p:cNvPr id="42" name="文本框 41">
            <a:extLst>
              <a:ext uri="{FF2B5EF4-FFF2-40B4-BE49-F238E27FC236}">
                <a16:creationId xmlns:a16="http://schemas.microsoft.com/office/drawing/2014/main" id="{6EF0ABF6-34ED-4277-9AB7-2AEFDE605D15}"/>
              </a:ext>
            </a:extLst>
          </p:cNvPr>
          <p:cNvSpPr txBox="1"/>
          <p:nvPr/>
        </p:nvSpPr>
        <p:spPr>
          <a:xfrm>
            <a:off x="6090512" y="4468057"/>
            <a:ext cx="5365609" cy="613694"/>
          </a:xfrm>
          <a:prstGeom prst="rect">
            <a:avLst/>
          </a:prstGeom>
          <a:noFill/>
        </p:spPr>
        <p:txBody>
          <a:bodyPr wrap="square">
            <a:spAutoFit/>
          </a:bodyPr>
          <a:lstStyle/>
          <a:p>
            <a:pPr algn="just">
              <a:lnSpc>
                <a:spcPct val="150000"/>
              </a:lnSpc>
            </a:pPr>
            <a:r>
              <a:rPr lang="zh-CN" altLang="en-US" sz="1200">
                <a:effectLst/>
                <a:latin typeface="+mn-ea"/>
              </a:rPr>
              <a:t>如果组件内部需要的参数与路由本身并没有直接关系，也可以将</a:t>
            </a:r>
            <a:r>
              <a:rPr lang="en-US" altLang="zh-CN" sz="1200">
                <a:effectLst/>
                <a:latin typeface="+mn-ea"/>
              </a:rPr>
              <a:t>props</a:t>
            </a:r>
            <a:r>
              <a:rPr lang="zh-CN" altLang="en-US" sz="1200">
                <a:effectLst/>
                <a:latin typeface="+mn-ea"/>
              </a:rPr>
              <a:t>设置为对象，此时</a:t>
            </a:r>
            <a:r>
              <a:rPr lang="en-US" altLang="zh-CN" sz="1200">
                <a:effectLst/>
                <a:latin typeface="+mn-ea"/>
              </a:rPr>
              <a:t>props</a:t>
            </a:r>
            <a:r>
              <a:rPr lang="zh-CN" altLang="en-US" sz="1200">
                <a:effectLst/>
                <a:latin typeface="+mn-ea"/>
              </a:rPr>
              <a:t>设置的数据将原样传递给组件的外部属性</a:t>
            </a:r>
          </a:p>
        </p:txBody>
      </p:sp>
      <p:sp>
        <p:nvSpPr>
          <p:cNvPr id="35" name="文本框 34">
            <a:extLst>
              <a:ext uri="{FF2B5EF4-FFF2-40B4-BE49-F238E27FC236}">
                <a16:creationId xmlns:a16="http://schemas.microsoft.com/office/drawing/2014/main" id="{BE88F258-410B-4449-AB1F-016A9A4D0450}"/>
              </a:ext>
            </a:extLst>
          </p:cNvPr>
          <p:cNvSpPr txBox="1"/>
          <p:nvPr/>
        </p:nvSpPr>
        <p:spPr>
          <a:xfrm>
            <a:off x="742482" y="5446805"/>
            <a:ext cx="4928319" cy="613694"/>
          </a:xfrm>
          <a:prstGeom prst="rect">
            <a:avLst/>
          </a:prstGeom>
          <a:noFill/>
        </p:spPr>
        <p:txBody>
          <a:bodyPr wrap="square">
            <a:spAutoFit/>
          </a:bodyPr>
          <a:lstStyle/>
          <a:p>
            <a:pPr algn="just">
              <a:lnSpc>
                <a:spcPct val="150000"/>
              </a:lnSpc>
            </a:pPr>
            <a:r>
              <a:rPr lang="zh-CN" altLang="en-US" sz="1200">
                <a:effectLst/>
                <a:latin typeface="+mn-ea"/>
              </a:rPr>
              <a:t>在定义路由时，将</a:t>
            </a:r>
            <a:r>
              <a:rPr lang="en-US" altLang="zh-CN" sz="1200">
                <a:effectLst/>
                <a:latin typeface="+mn-ea"/>
              </a:rPr>
              <a:t>props</a:t>
            </a:r>
            <a:r>
              <a:rPr lang="zh-CN" altLang="en-US" sz="1200">
                <a:effectLst/>
                <a:latin typeface="+mn-ea"/>
              </a:rPr>
              <a:t>设置为</a:t>
            </a:r>
            <a:r>
              <a:rPr lang="en-US" altLang="zh-CN" sz="1200">
                <a:effectLst/>
                <a:latin typeface="+mn-ea"/>
              </a:rPr>
              <a:t>true</a:t>
            </a:r>
            <a:r>
              <a:rPr lang="zh-CN" altLang="en-US" sz="1200">
                <a:effectLst/>
                <a:latin typeface="+mn-ea"/>
              </a:rPr>
              <a:t>，则路由中传递的参数会自动映射到组件定义的外部属性，使用十分方便。</a:t>
            </a:r>
          </a:p>
        </p:txBody>
      </p:sp>
      <p:sp>
        <p:nvSpPr>
          <p:cNvPr id="36" name="文本框 35">
            <a:extLst>
              <a:ext uri="{FF2B5EF4-FFF2-40B4-BE49-F238E27FC236}">
                <a16:creationId xmlns:a16="http://schemas.microsoft.com/office/drawing/2014/main" id="{FE0D2A11-5224-4FB0-93B9-488FEAED900D}"/>
              </a:ext>
            </a:extLst>
          </p:cNvPr>
          <p:cNvSpPr txBox="1"/>
          <p:nvPr/>
        </p:nvSpPr>
        <p:spPr>
          <a:xfrm>
            <a:off x="3510537" y="1472235"/>
            <a:ext cx="2061686" cy="2729914"/>
          </a:xfrm>
          <a:prstGeom prst="rect">
            <a:avLst/>
          </a:prstGeom>
          <a:solidFill>
            <a:schemeClr val="accent1">
              <a:lumMod val="20000"/>
              <a:lumOff val="80000"/>
            </a:schemeClr>
          </a:solidFill>
        </p:spPr>
        <p:txBody>
          <a:bodyPr wrap="square">
            <a:spAutoFit/>
          </a:bodyPr>
          <a:lstStyle/>
          <a:p>
            <a:pPr algn="just">
              <a:lnSpc>
                <a:spcPct val="150000"/>
              </a:lnSpc>
            </a:pPr>
            <a:r>
              <a:rPr lang="fr-FR" altLang="zh-CN" sz="1050" spc="-60">
                <a:effectLst/>
                <a:latin typeface="+mn-ea"/>
              </a:rPr>
              <a:t>&lt;template&gt;</a:t>
            </a:r>
          </a:p>
          <a:p>
            <a:pPr algn="just">
              <a:lnSpc>
                <a:spcPct val="150000"/>
              </a:lnSpc>
            </a:pPr>
            <a:r>
              <a:rPr lang="fr-FR" altLang="zh-CN" sz="1050" spc="-60">
                <a:effectLst/>
                <a:latin typeface="+mn-ea"/>
              </a:rPr>
              <a:t>    &lt;h1&gt;</a:t>
            </a:r>
            <a:r>
              <a:rPr lang="zh-CN" altLang="en-US" sz="1050" spc="-60">
                <a:effectLst/>
                <a:latin typeface="+mn-ea"/>
              </a:rPr>
              <a:t>用户设置</a:t>
            </a:r>
            <a:r>
              <a:rPr lang="en-US" altLang="zh-CN" sz="1050" spc="-60">
                <a:effectLst/>
                <a:latin typeface="+mn-ea"/>
              </a:rPr>
              <a:t>&lt;/</a:t>
            </a:r>
            <a:r>
              <a:rPr lang="fr-FR" altLang="zh-CN" sz="1050" spc="-60">
                <a:effectLst/>
                <a:latin typeface="+mn-ea"/>
              </a:rPr>
              <a:t>h1&gt;</a:t>
            </a:r>
          </a:p>
          <a:p>
            <a:pPr algn="just">
              <a:lnSpc>
                <a:spcPct val="150000"/>
              </a:lnSpc>
            </a:pPr>
            <a:r>
              <a:rPr lang="fr-FR" altLang="zh-CN" sz="1050" spc="-60">
                <a:effectLst/>
                <a:latin typeface="+mn-ea"/>
              </a:rPr>
              <a:t>    &lt;h2&gt;id:{{id}}&lt;/h2&gt;</a:t>
            </a:r>
          </a:p>
          <a:p>
            <a:pPr algn="just">
              <a:lnSpc>
                <a:spcPct val="150000"/>
              </a:lnSpc>
            </a:pPr>
            <a:r>
              <a:rPr lang="fr-FR" altLang="zh-CN" sz="1050" spc="-60">
                <a:effectLst/>
                <a:latin typeface="+mn-ea"/>
              </a:rPr>
              <a:t>&lt;/template&gt;</a:t>
            </a:r>
          </a:p>
          <a:p>
            <a:pPr algn="just">
              <a:lnSpc>
                <a:spcPct val="150000"/>
              </a:lnSpc>
            </a:pPr>
            <a:r>
              <a:rPr lang="fr-FR" altLang="zh-CN" sz="1050" spc="-60">
                <a:effectLst/>
                <a:latin typeface="+mn-ea"/>
              </a:rPr>
              <a:t>&lt;script&gt;</a:t>
            </a:r>
          </a:p>
          <a:p>
            <a:pPr algn="just">
              <a:lnSpc>
                <a:spcPct val="150000"/>
              </a:lnSpc>
            </a:pPr>
            <a:r>
              <a:rPr lang="fr-FR" altLang="zh-CN" sz="1050" spc="-60">
                <a:effectLst/>
                <a:latin typeface="+mn-ea"/>
              </a:rPr>
              <a:t>export default {</a:t>
            </a:r>
          </a:p>
          <a:p>
            <a:pPr algn="just">
              <a:lnSpc>
                <a:spcPct val="150000"/>
              </a:lnSpc>
            </a:pPr>
            <a:r>
              <a:rPr lang="fr-FR" altLang="zh-CN" sz="1050" spc="-60">
                <a:effectLst/>
                <a:latin typeface="+mn-ea"/>
              </a:rPr>
              <a:t>    props: [</a:t>
            </a:r>
          </a:p>
          <a:p>
            <a:pPr algn="just">
              <a:lnSpc>
                <a:spcPct val="150000"/>
              </a:lnSpc>
            </a:pPr>
            <a:r>
              <a:rPr lang="fr-FR" altLang="zh-CN" sz="1050" spc="-60">
                <a:effectLst/>
                <a:latin typeface="+mn-ea"/>
              </a:rPr>
              <a:t>        'id'</a:t>
            </a:r>
          </a:p>
          <a:p>
            <a:pPr algn="just">
              <a:lnSpc>
                <a:spcPct val="150000"/>
              </a:lnSpc>
            </a:pPr>
            <a:r>
              <a:rPr lang="fr-FR" altLang="zh-CN" sz="1050" spc="-60">
                <a:effectLst/>
                <a:latin typeface="+mn-ea"/>
              </a:rPr>
              <a:t>    ]</a:t>
            </a:r>
          </a:p>
          <a:p>
            <a:pPr algn="just">
              <a:lnSpc>
                <a:spcPct val="150000"/>
              </a:lnSpc>
            </a:pPr>
            <a:r>
              <a:rPr lang="fr-FR" altLang="zh-CN" sz="1050" spc="-60">
                <a:effectLst/>
                <a:latin typeface="+mn-ea"/>
              </a:rPr>
              <a:t>}</a:t>
            </a:r>
          </a:p>
          <a:p>
            <a:pPr algn="just">
              <a:lnSpc>
                <a:spcPct val="150000"/>
              </a:lnSpc>
            </a:pPr>
            <a:r>
              <a:rPr lang="fr-FR" altLang="zh-CN" sz="1050" spc="-60">
                <a:effectLst/>
                <a:latin typeface="+mn-ea"/>
              </a:rPr>
              <a:t>&lt;/script&gt;</a:t>
            </a:r>
          </a:p>
        </p:txBody>
      </p:sp>
      <p:sp>
        <p:nvSpPr>
          <p:cNvPr id="48" name="文本框 47">
            <a:extLst>
              <a:ext uri="{FF2B5EF4-FFF2-40B4-BE49-F238E27FC236}">
                <a16:creationId xmlns:a16="http://schemas.microsoft.com/office/drawing/2014/main" id="{CCDB81B1-C234-4D5B-A9E3-8607FD720431}"/>
              </a:ext>
            </a:extLst>
          </p:cNvPr>
          <p:cNvSpPr txBox="1"/>
          <p:nvPr/>
        </p:nvSpPr>
        <p:spPr>
          <a:xfrm>
            <a:off x="6195716" y="5190060"/>
            <a:ext cx="5177628" cy="790922"/>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const routes = [</a:t>
            </a:r>
          </a:p>
          <a:p>
            <a:pPr algn="just">
              <a:lnSpc>
                <a:spcPct val="150000"/>
              </a:lnSpc>
            </a:pPr>
            <a:r>
              <a:rPr lang="en-US" altLang="zh-CN" sz="1050" spc="-60">
                <a:effectLst/>
                <a:latin typeface="+mn-ea"/>
              </a:rPr>
              <a:t>  { path: '/user/:id(\\d+)', component:UserSetting, props:{id:'000'} },</a:t>
            </a:r>
          </a:p>
          <a:p>
            <a:pPr algn="just">
              <a:lnSpc>
                <a:spcPct val="150000"/>
              </a:lnSpc>
            </a:pPr>
            <a:r>
              <a:rPr lang="en-US" altLang="zh-CN" sz="1050" spc="-60">
                <a:effectLst/>
                <a:latin typeface="+mn-ea"/>
              </a:rPr>
              <a:t>]</a:t>
            </a:r>
          </a:p>
        </p:txBody>
      </p:sp>
      <p:sp>
        <p:nvSpPr>
          <p:cNvPr id="49" name="文本框 48">
            <a:extLst>
              <a:ext uri="{FF2B5EF4-FFF2-40B4-BE49-F238E27FC236}">
                <a16:creationId xmlns:a16="http://schemas.microsoft.com/office/drawing/2014/main" id="{5969CE7D-5407-4A59-B208-713DAF7B2786}"/>
              </a:ext>
            </a:extLst>
          </p:cNvPr>
          <p:cNvSpPr txBox="1"/>
          <p:nvPr/>
        </p:nvSpPr>
        <p:spPr>
          <a:xfrm>
            <a:off x="818657" y="4288525"/>
            <a:ext cx="4753566" cy="1013098"/>
          </a:xfrm>
          <a:prstGeom prst="rect">
            <a:avLst/>
          </a:prstGeom>
          <a:solidFill>
            <a:schemeClr val="accent1">
              <a:lumMod val="20000"/>
              <a:lumOff val="80000"/>
            </a:schemeClr>
          </a:solidFill>
        </p:spPr>
        <p:txBody>
          <a:bodyPr wrap="square">
            <a:spAutoFit/>
          </a:bodyPr>
          <a:lstStyle/>
          <a:p>
            <a:pPr algn="just">
              <a:lnSpc>
                <a:spcPct val="200000"/>
              </a:lnSpc>
            </a:pPr>
            <a:r>
              <a:rPr lang="en-US" altLang="zh-CN" sz="1050" spc="-60">
                <a:effectLst/>
                <a:latin typeface="+mn-ea"/>
              </a:rPr>
              <a:t>const routes = [</a:t>
            </a:r>
          </a:p>
          <a:p>
            <a:pPr algn="just">
              <a:lnSpc>
                <a:spcPct val="200000"/>
              </a:lnSpc>
            </a:pPr>
            <a:r>
              <a:rPr lang="en-US" altLang="zh-CN" sz="1050" spc="-60">
                <a:effectLst/>
                <a:latin typeface="+mn-ea"/>
              </a:rPr>
              <a:t>  { path: '/user/:id(\\d+)', component:UserSetting, props:true }</a:t>
            </a:r>
          </a:p>
          <a:p>
            <a:pPr algn="just">
              <a:lnSpc>
                <a:spcPct val="200000"/>
              </a:lnSpc>
            </a:pPr>
            <a:r>
              <a:rPr lang="en-US" altLang="zh-CN" sz="1050" spc="-60">
                <a:effectLst/>
                <a:latin typeface="+mn-ea"/>
              </a:rPr>
              <a:t>]</a:t>
            </a:r>
          </a:p>
        </p:txBody>
      </p:sp>
      <p:grpSp>
        <p:nvGrpSpPr>
          <p:cNvPr id="50" name="组合 49">
            <a:extLst>
              <a:ext uri="{FF2B5EF4-FFF2-40B4-BE49-F238E27FC236}">
                <a16:creationId xmlns:a16="http://schemas.microsoft.com/office/drawing/2014/main" id="{14C845A9-D3C7-4909-8BD1-F8EDC4DEC81A}"/>
              </a:ext>
            </a:extLst>
          </p:cNvPr>
          <p:cNvGrpSpPr/>
          <p:nvPr/>
        </p:nvGrpSpPr>
        <p:grpSpPr>
          <a:xfrm rot="10800000">
            <a:off x="1392587" y="3197974"/>
            <a:ext cx="1446384" cy="800788"/>
            <a:chOff x="4093028" y="2609850"/>
            <a:chExt cx="1262743" cy="616857"/>
          </a:xfrm>
        </p:grpSpPr>
        <p:sp>
          <p:nvSpPr>
            <p:cNvPr id="51" name="弧形 50">
              <a:extLst>
                <a:ext uri="{FF2B5EF4-FFF2-40B4-BE49-F238E27FC236}">
                  <a16:creationId xmlns:a16="http://schemas.microsoft.com/office/drawing/2014/main" id="{EC964FBB-10E6-423F-90D1-647CE51FF973}"/>
                </a:ext>
              </a:extLst>
            </p:cNvPr>
            <p:cNvSpPr/>
            <p:nvPr/>
          </p:nvSpPr>
          <p:spPr>
            <a:xfrm>
              <a:off x="4151086" y="2609850"/>
              <a:ext cx="1204685" cy="37737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964AC210-9FEC-481E-94C1-E3445C85D4AF}"/>
                </a:ext>
              </a:extLst>
            </p:cNvPr>
            <p:cNvSpPr/>
            <p:nvPr/>
          </p:nvSpPr>
          <p:spPr>
            <a:xfrm>
              <a:off x="4095751" y="2733676"/>
              <a:ext cx="1200150" cy="384174"/>
            </a:xfrm>
            <a:prstGeom prst="ellipse">
              <a:avLst/>
            </a:prstGeom>
            <a:solidFill>
              <a:srgbClr val="B3B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B317305C-08E8-4895-AA60-BF845441D1C4}"/>
                </a:ext>
              </a:extLst>
            </p:cNvPr>
            <p:cNvSpPr/>
            <p:nvPr/>
          </p:nvSpPr>
          <p:spPr>
            <a:xfrm>
              <a:off x="4093028" y="2849336"/>
              <a:ext cx="1204685" cy="377371"/>
            </a:xfrm>
            <a:prstGeom prst="arc">
              <a:avLst>
                <a:gd name="adj1" fmla="val 9926308"/>
                <a:gd name="adj2" fmla="val 3799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9CD2A9F7-1D70-4987-A21D-2E782C55304A}"/>
                </a:ext>
              </a:extLst>
            </p:cNvPr>
            <p:cNvSpPr/>
            <p:nvPr/>
          </p:nvSpPr>
          <p:spPr>
            <a:xfrm>
              <a:off x="4115595" y="2848090"/>
              <a:ext cx="310355" cy="203205"/>
            </a:xfrm>
            <a:prstGeom prst="ellipse">
              <a:avLst/>
            </a:prstGeom>
            <a:solidFill>
              <a:srgbClr val="B3B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8DDCEE27-62B2-41A9-9012-813AEBFA191E}"/>
                </a:ext>
              </a:extLst>
            </p:cNvPr>
            <p:cNvSpPr/>
            <p:nvPr/>
          </p:nvSpPr>
          <p:spPr>
            <a:xfrm>
              <a:off x="4093028" y="2656114"/>
              <a:ext cx="1204685" cy="377371"/>
            </a:xfrm>
            <a:prstGeom prst="arc">
              <a:avLst>
                <a:gd name="adj1" fmla="val 540790"/>
                <a:gd name="adj2" fmla="val 2779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72839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8042275" cy="937991"/>
          </a:xfrm>
        </p:spPr>
        <p:txBody>
          <a:bodyPr/>
          <a:lstStyle/>
          <a:p>
            <a:r>
              <a:rPr lang="en-US" altLang="zh-CN"/>
              <a:t>06 </a:t>
            </a:r>
            <a:r>
              <a:rPr lang="zh-CN" altLang="en-US"/>
              <a:t>路由导航守卫</a:t>
            </a:r>
            <a:endParaRPr lang="zh-CN" altLang="zh-CN"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26" name="文本框 25">
            <a:extLst>
              <a:ext uri="{FF2B5EF4-FFF2-40B4-BE49-F238E27FC236}">
                <a16:creationId xmlns:a16="http://schemas.microsoft.com/office/drawing/2014/main" id="{7B5B3EAD-C8E5-4712-AB20-92708B83FBA4}"/>
              </a:ext>
            </a:extLst>
          </p:cNvPr>
          <p:cNvSpPr txBox="1"/>
          <p:nvPr/>
        </p:nvSpPr>
        <p:spPr>
          <a:xfrm>
            <a:off x="6090512" y="1356521"/>
            <a:ext cx="5365609" cy="613694"/>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zh-CN" altLang="en-US" sz="1200">
                <a:effectLst/>
                <a:latin typeface="+mn-ea"/>
              </a:rPr>
              <a:t>在配置路由时进行定义</a:t>
            </a:r>
            <a:endParaRPr lang="en-US" altLang="zh-CN" sz="1200">
              <a:effectLst/>
              <a:latin typeface="+mn-ea"/>
            </a:endParaRPr>
          </a:p>
          <a:p>
            <a:pPr marL="171450" indent="-171450" algn="just">
              <a:lnSpc>
                <a:spcPct val="150000"/>
              </a:lnSpc>
              <a:buFont typeface="Arial" panose="020B0604020202020204" pitchFamily="34" charset="0"/>
              <a:buChar char="•"/>
            </a:pPr>
            <a:r>
              <a:rPr lang="zh-CN" altLang="en-US" sz="1200">
                <a:effectLst/>
                <a:latin typeface="+mn-ea"/>
              </a:rPr>
              <a:t>在组件中进行定义</a:t>
            </a:r>
          </a:p>
        </p:txBody>
      </p:sp>
      <p:sp>
        <p:nvSpPr>
          <p:cNvPr id="40" name="文本框 39">
            <a:extLst>
              <a:ext uri="{FF2B5EF4-FFF2-40B4-BE49-F238E27FC236}">
                <a16:creationId xmlns:a16="http://schemas.microsoft.com/office/drawing/2014/main" id="{E5E9BCF4-F8B5-4F75-9CD4-8C89E9205854}"/>
              </a:ext>
            </a:extLst>
          </p:cNvPr>
          <p:cNvSpPr txBox="1"/>
          <p:nvPr/>
        </p:nvSpPr>
        <p:spPr>
          <a:xfrm>
            <a:off x="6195716" y="2075391"/>
            <a:ext cx="5177628" cy="2002792"/>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const routes = [</a:t>
            </a:r>
          </a:p>
          <a:p>
            <a:pPr algn="just">
              <a:lnSpc>
                <a:spcPct val="150000"/>
              </a:lnSpc>
            </a:pPr>
            <a:r>
              <a:rPr lang="en-US" altLang="zh-CN" sz="1050" spc="-60">
                <a:effectLst/>
                <a:latin typeface="+mn-ea"/>
              </a:rPr>
              <a:t>{</a:t>
            </a:r>
          </a:p>
          <a:p>
            <a:pPr algn="just">
              <a:lnSpc>
                <a:spcPct val="150000"/>
              </a:lnSpc>
            </a:pPr>
            <a:r>
              <a:rPr lang="en-US" altLang="zh-CN" sz="1050" spc="-60">
                <a:effectLst/>
                <a:latin typeface="+mn-ea"/>
              </a:rPr>
              <a:t>  path: '/demo1', component: Demo1, name: 'Demo', beforeEnter: router =&gt; {</a:t>
            </a:r>
          </a:p>
          <a:p>
            <a:pPr algn="just">
              <a:lnSpc>
                <a:spcPct val="150000"/>
              </a:lnSpc>
            </a:pPr>
            <a:r>
              <a:rPr lang="en-US" altLang="zh-CN" sz="1050" spc="-60">
                <a:effectLst/>
                <a:latin typeface="+mn-ea"/>
              </a:rPr>
              <a:t>    console.log(router)</a:t>
            </a:r>
          </a:p>
          <a:p>
            <a:pPr algn="just">
              <a:lnSpc>
                <a:spcPct val="150000"/>
              </a:lnSpc>
            </a:pPr>
            <a:r>
              <a:rPr lang="en-US" altLang="zh-CN" sz="1050" spc="-60">
                <a:effectLst/>
                <a:latin typeface="+mn-ea"/>
              </a:rPr>
              <a:t>    return false</a:t>
            </a:r>
          </a:p>
          <a:p>
            <a:pPr algn="just">
              <a:lnSpc>
                <a:spcPct val="150000"/>
              </a:lnSpc>
            </a:pPr>
            <a:r>
              <a:rPr lang="en-US" altLang="zh-CN" sz="1050" spc="-60">
                <a:effectLst/>
                <a:latin typeface="+mn-ea"/>
              </a:rPr>
              <a:t>  }</a:t>
            </a:r>
          </a:p>
          <a:p>
            <a:pPr algn="just">
              <a:lnSpc>
                <a:spcPct val="150000"/>
              </a:lnSpc>
            </a:pPr>
            <a:r>
              <a:rPr lang="en-US" altLang="zh-CN" sz="1050" spc="-60">
                <a:effectLst/>
                <a:latin typeface="+mn-ea"/>
              </a:rPr>
              <a:t>}</a:t>
            </a:r>
          </a:p>
          <a:p>
            <a:pPr algn="just">
              <a:lnSpc>
                <a:spcPct val="150000"/>
              </a:lnSpc>
            </a:pPr>
            <a:r>
              <a:rPr lang="en-US" altLang="zh-CN" sz="1050" spc="-60">
                <a:effectLst/>
                <a:latin typeface="+mn-ea"/>
              </a:rPr>
              <a:t>]</a:t>
            </a:r>
          </a:p>
        </p:txBody>
      </p:sp>
      <p:sp>
        <p:nvSpPr>
          <p:cNvPr id="48" name="文本框 47">
            <a:extLst>
              <a:ext uri="{FF2B5EF4-FFF2-40B4-BE49-F238E27FC236}">
                <a16:creationId xmlns:a16="http://schemas.microsoft.com/office/drawing/2014/main" id="{CCDB81B1-C234-4D5B-A9E3-8607FD720431}"/>
              </a:ext>
            </a:extLst>
          </p:cNvPr>
          <p:cNvSpPr txBox="1"/>
          <p:nvPr/>
        </p:nvSpPr>
        <p:spPr>
          <a:xfrm>
            <a:off x="6195716" y="4311961"/>
            <a:ext cx="5177628" cy="1760418"/>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beforeRouteEnter(to, from, next) {</a:t>
            </a:r>
          </a:p>
          <a:p>
            <a:pPr algn="just">
              <a:lnSpc>
                <a:spcPct val="150000"/>
              </a:lnSpc>
            </a:pPr>
            <a:r>
              <a:rPr lang="en-US" altLang="zh-CN" sz="1050" spc="-60">
                <a:effectLst/>
                <a:latin typeface="+mn-ea"/>
              </a:rPr>
              <a:t>	console.log(to, from, "</a:t>
            </a:r>
            <a:r>
              <a:rPr lang="zh-CN" altLang="en-US" sz="1050" spc="-60">
                <a:effectLst/>
                <a:latin typeface="+mn-ea"/>
              </a:rPr>
              <a:t>前置守卫</a:t>
            </a:r>
            <a:r>
              <a:rPr lang="en-US" altLang="zh-CN" sz="1050" spc="-60">
                <a:effectLst/>
                <a:latin typeface="+mn-ea"/>
              </a:rPr>
              <a:t>");</a:t>
            </a:r>
          </a:p>
          <a:p>
            <a:pPr algn="just">
              <a:lnSpc>
                <a:spcPct val="150000"/>
              </a:lnSpc>
            </a:pPr>
            <a:r>
              <a:rPr lang="en-US" altLang="zh-CN" sz="1050" spc="-60">
                <a:effectLst/>
                <a:latin typeface="+mn-ea"/>
              </a:rPr>
              <a:t>	next((w) =&gt; {</a:t>
            </a:r>
          </a:p>
          <a:p>
            <a:pPr algn="just">
              <a:lnSpc>
                <a:spcPct val="150000"/>
              </a:lnSpc>
            </a:pPr>
            <a:r>
              <a:rPr lang="en-US" altLang="zh-CN" sz="1050" spc="-60">
                <a:effectLst/>
                <a:latin typeface="+mn-ea"/>
              </a:rPr>
              <a:t>	  console.log(w); // w</a:t>
            </a:r>
            <a:r>
              <a:rPr lang="zh-CN" altLang="en-US" sz="1050" spc="-60">
                <a:effectLst/>
                <a:latin typeface="+mn-ea"/>
              </a:rPr>
              <a:t>为当前组件实例</a:t>
            </a:r>
          </a:p>
          <a:p>
            <a:pPr algn="just">
              <a:lnSpc>
                <a:spcPct val="150000"/>
              </a:lnSpc>
            </a:pPr>
            <a:r>
              <a:rPr lang="zh-CN" altLang="en-US" sz="1050" spc="-60">
                <a:effectLst/>
                <a:latin typeface="+mn-ea"/>
              </a:rPr>
              <a:t>	</a:t>
            </a:r>
            <a:r>
              <a:rPr lang="en-US" altLang="zh-CN" sz="1050" spc="-60">
                <a:effectLst/>
                <a:latin typeface="+mn-ea"/>
              </a:rPr>
              <a:t>});</a:t>
            </a:r>
          </a:p>
          <a:p>
            <a:pPr algn="just">
              <a:lnSpc>
                <a:spcPct val="150000"/>
              </a:lnSpc>
            </a:pPr>
            <a:r>
              <a:rPr lang="en-US" altLang="zh-CN" sz="1050" spc="-60">
                <a:effectLst/>
                <a:latin typeface="+mn-ea"/>
              </a:rPr>
              <a:t>	return true;</a:t>
            </a:r>
          </a:p>
          <a:p>
            <a:pPr algn="just">
              <a:lnSpc>
                <a:spcPct val="150000"/>
              </a:lnSpc>
            </a:pPr>
            <a:r>
              <a:rPr lang="en-US" altLang="zh-CN" sz="1050" spc="-60">
                <a:effectLst/>
                <a:latin typeface="+mn-ea"/>
              </a:rPr>
              <a:t>}</a:t>
            </a:r>
          </a:p>
        </p:txBody>
      </p:sp>
      <p:sp>
        <p:nvSpPr>
          <p:cNvPr id="49" name="文本框 48">
            <a:extLst>
              <a:ext uri="{FF2B5EF4-FFF2-40B4-BE49-F238E27FC236}">
                <a16:creationId xmlns:a16="http://schemas.microsoft.com/office/drawing/2014/main" id="{5969CE7D-5407-4A59-B208-713DAF7B2786}"/>
              </a:ext>
            </a:extLst>
          </p:cNvPr>
          <p:cNvSpPr txBox="1"/>
          <p:nvPr/>
        </p:nvSpPr>
        <p:spPr>
          <a:xfrm>
            <a:off x="818657" y="1751648"/>
            <a:ext cx="4753566" cy="2093715"/>
          </a:xfrm>
          <a:prstGeom prst="rect">
            <a:avLst/>
          </a:prstGeom>
          <a:solidFill>
            <a:schemeClr val="accent1">
              <a:lumMod val="20000"/>
              <a:lumOff val="80000"/>
            </a:schemeClr>
          </a:solidFill>
        </p:spPr>
        <p:txBody>
          <a:bodyPr wrap="square">
            <a:spAutoFit/>
          </a:bodyPr>
          <a:lstStyle/>
          <a:p>
            <a:pPr algn="just">
              <a:lnSpc>
                <a:spcPct val="125000"/>
              </a:lnSpc>
            </a:pPr>
            <a:r>
              <a:rPr lang="en-US" altLang="zh-CN" sz="1050" spc="-60">
                <a:effectLst/>
                <a:latin typeface="+mn-ea"/>
              </a:rPr>
              <a:t>const router = createRouter({</a:t>
            </a:r>
          </a:p>
          <a:p>
            <a:pPr algn="just">
              <a:lnSpc>
                <a:spcPct val="125000"/>
              </a:lnSpc>
            </a:pPr>
            <a:r>
              <a:rPr lang="en-US" altLang="zh-CN" sz="1050" spc="-60">
                <a:effectLst/>
                <a:latin typeface="+mn-ea"/>
              </a:rPr>
              <a:t>    history: createWebHashHistory(),</a:t>
            </a:r>
          </a:p>
          <a:p>
            <a:pPr algn="just">
              <a:lnSpc>
                <a:spcPct val="125000"/>
              </a:lnSpc>
            </a:pPr>
            <a:r>
              <a:rPr lang="en-US" altLang="zh-CN" sz="1050" spc="-60">
                <a:effectLst/>
                <a:latin typeface="+mn-ea"/>
              </a:rPr>
              <a:t>    routes: routes 	// </a:t>
            </a:r>
            <a:r>
              <a:rPr lang="zh-CN" altLang="en-US" sz="1050" spc="-60">
                <a:effectLst/>
                <a:latin typeface="+mn-ea"/>
              </a:rPr>
              <a:t>我们定义的路由配置对象</a:t>
            </a:r>
          </a:p>
          <a:p>
            <a:pPr algn="just">
              <a:lnSpc>
                <a:spcPct val="125000"/>
              </a:lnSpc>
            </a:pPr>
            <a:r>
              <a:rPr lang="zh-CN" altLang="en-US" sz="1050" spc="-60">
                <a:effectLst/>
                <a:latin typeface="+mn-ea"/>
              </a:rPr>
              <a:t>  </a:t>
            </a:r>
            <a:r>
              <a:rPr lang="en-US" altLang="zh-CN" sz="1050" spc="-60">
                <a:effectLst/>
                <a:latin typeface="+mn-ea"/>
              </a:rPr>
              <a:t>})</a:t>
            </a:r>
          </a:p>
          <a:p>
            <a:pPr algn="just">
              <a:lnSpc>
                <a:spcPct val="125000"/>
              </a:lnSpc>
            </a:pPr>
            <a:r>
              <a:rPr lang="en-US" altLang="zh-CN" sz="1050" spc="-60">
                <a:effectLst/>
                <a:latin typeface="+mn-ea"/>
              </a:rPr>
              <a:t>router.beforeEach((to, from) =&gt; {</a:t>
            </a:r>
          </a:p>
          <a:p>
            <a:pPr algn="just">
              <a:lnSpc>
                <a:spcPct val="125000"/>
              </a:lnSpc>
            </a:pPr>
            <a:r>
              <a:rPr lang="en-US" altLang="zh-CN" sz="1050" spc="-60">
                <a:effectLst/>
                <a:latin typeface="+mn-ea"/>
              </a:rPr>
              <a:t>    console.log(to)         // </a:t>
            </a:r>
            <a:r>
              <a:rPr lang="zh-CN" altLang="en-US" sz="1050" spc="-60">
                <a:effectLst/>
                <a:latin typeface="+mn-ea"/>
              </a:rPr>
              <a:t>将要跳转到的路由对象</a:t>
            </a:r>
          </a:p>
          <a:p>
            <a:pPr algn="just">
              <a:lnSpc>
                <a:spcPct val="125000"/>
              </a:lnSpc>
            </a:pPr>
            <a:r>
              <a:rPr lang="zh-CN" altLang="en-US" sz="1050" spc="-60">
                <a:effectLst/>
                <a:latin typeface="+mn-ea"/>
              </a:rPr>
              <a:t>    </a:t>
            </a:r>
            <a:r>
              <a:rPr lang="en-US" altLang="zh-CN" sz="1050" spc="-60">
                <a:effectLst/>
                <a:latin typeface="+mn-ea"/>
              </a:rPr>
              <a:t>console.log(from)    // </a:t>
            </a:r>
            <a:r>
              <a:rPr lang="zh-CN" altLang="en-US" sz="1050" spc="-60">
                <a:effectLst/>
                <a:latin typeface="+mn-ea"/>
              </a:rPr>
              <a:t>当前将要离开的路由对象</a:t>
            </a:r>
          </a:p>
          <a:p>
            <a:pPr algn="just">
              <a:lnSpc>
                <a:spcPct val="125000"/>
              </a:lnSpc>
            </a:pPr>
            <a:r>
              <a:rPr lang="zh-CN" altLang="en-US" sz="1050" spc="-60">
                <a:effectLst/>
                <a:latin typeface="+mn-ea"/>
              </a:rPr>
              <a:t>    </a:t>
            </a:r>
            <a:r>
              <a:rPr lang="en-US" altLang="zh-CN" sz="1050" spc="-60">
                <a:effectLst/>
                <a:latin typeface="+mn-ea"/>
              </a:rPr>
              <a:t>return false               // </a:t>
            </a:r>
            <a:r>
              <a:rPr lang="zh-CN" altLang="en-US" sz="1050" spc="-60">
                <a:effectLst/>
                <a:latin typeface="+mn-ea"/>
              </a:rPr>
              <a:t>返回</a:t>
            </a:r>
            <a:r>
              <a:rPr lang="en-US" altLang="zh-CN" sz="1050" spc="-60">
                <a:effectLst/>
                <a:latin typeface="+mn-ea"/>
              </a:rPr>
              <a:t>true</a:t>
            </a:r>
            <a:r>
              <a:rPr lang="zh-CN" altLang="en-US" sz="1050" spc="-60">
                <a:effectLst/>
                <a:latin typeface="+mn-ea"/>
              </a:rPr>
              <a:t>表示允许此次跳转，返回</a:t>
            </a:r>
            <a:r>
              <a:rPr lang="en-US" altLang="zh-CN" sz="1050" spc="-60">
                <a:effectLst/>
                <a:latin typeface="+mn-ea"/>
              </a:rPr>
              <a:t>false</a:t>
            </a:r>
            <a:r>
              <a:rPr lang="zh-CN" altLang="en-US" sz="1050" spc="-60">
                <a:effectLst/>
                <a:latin typeface="+mn-ea"/>
              </a:rPr>
              <a:t>表示禁止此次跳转</a:t>
            </a:r>
          </a:p>
          <a:p>
            <a:pPr algn="just">
              <a:lnSpc>
                <a:spcPct val="125000"/>
              </a:lnSpc>
            </a:pPr>
            <a:r>
              <a:rPr lang="en-US" altLang="zh-CN" sz="1050" spc="-60">
                <a:effectLst/>
                <a:latin typeface="+mn-ea"/>
              </a:rPr>
              <a:t>})</a:t>
            </a:r>
          </a:p>
          <a:p>
            <a:pPr algn="just">
              <a:lnSpc>
                <a:spcPct val="125000"/>
              </a:lnSpc>
            </a:pPr>
            <a:r>
              <a:rPr lang="en-US" altLang="zh-CN" sz="1050" spc="-60">
                <a:effectLst/>
                <a:latin typeface="+mn-ea"/>
              </a:rPr>
              <a:t>app.use(router)</a:t>
            </a:r>
          </a:p>
        </p:txBody>
      </p:sp>
      <p:grpSp>
        <p:nvGrpSpPr>
          <p:cNvPr id="20" name="组合 19">
            <a:extLst>
              <a:ext uri="{FF2B5EF4-FFF2-40B4-BE49-F238E27FC236}">
                <a16:creationId xmlns:a16="http://schemas.microsoft.com/office/drawing/2014/main" id="{B4B01916-CE72-4DF9-BE55-E0B283FF9B4A}"/>
              </a:ext>
            </a:extLst>
          </p:cNvPr>
          <p:cNvGrpSpPr/>
          <p:nvPr/>
        </p:nvGrpSpPr>
        <p:grpSpPr>
          <a:xfrm>
            <a:off x="811037" y="1071189"/>
            <a:ext cx="3735873" cy="311745"/>
            <a:chOff x="873760" y="1221555"/>
            <a:chExt cx="3735873" cy="311745"/>
          </a:xfrm>
        </p:grpSpPr>
        <p:sp>
          <p:nvSpPr>
            <p:cNvPr id="21" name="Shape 288">
              <a:extLst>
                <a:ext uri="{FF2B5EF4-FFF2-40B4-BE49-F238E27FC236}">
                  <a16:creationId xmlns:a16="http://schemas.microsoft.com/office/drawing/2014/main" id="{58DBC55B-19A5-469A-A396-4059D7E1DC82}"/>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定义全局的导航守卫</a:t>
              </a:r>
              <a:endParaRPr lang="en-US" altLang="zh-CN" sz="1600" b="1"/>
            </a:p>
          </p:txBody>
        </p:sp>
        <p:grpSp>
          <p:nvGrpSpPr>
            <p:cNvPr id="22" name="组合 21">
              <a:extLst>
                <a:ext uri="{FF2B5EF4-FFF2-40B4-BE49-F238E27FC236}">
                  <a16:creationId xmlns:a16="http://schemas.microsoft.com/office/drawing/2014/main" id="{73E22A5E-55E7-40D0-BDCB-98A5AB99CADC}"/>
                </a:ext>
              </a:extLst>
            </p:cNvPr>
            <p:cNvGrpSpPr/>
            <p:nvPr/>
          </p:nvGrpSpPr>
          <p:grpSpPr>
            <a:xfrm>
              <a:off x="873760" y="1373363"/>
              <a:ext cx="480060" cy="71628"/>
              <a:chOff x="3108960" y="2084832"/>
              <a:chExt cx="480060" cy="71628"/>
            </a:xfrm>
          </p:grpSpPr>
          <p:cxnSp>
            <p:nvCxnSpPr>
              <p:cNvPr id="23" name="直接连接符 22">
                <a:extLst>
                  <a:ext uri="{FF2B5EF4-FFF2-40B4-BE49-F238E27FC236}">
                    <a16:creationId xmlns:a16="http://schemas.microsoft.com/office/drawing/2014/main" id="{38F94779-6FF1-4037-9511-1DBF9E088CAF}"/>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D99C624-D91D-455C-B54A-9A563E45BDC6}"/>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5" name="文本框 24">
            <a:extLst>
              <a:ext uri="{FF2B5EF4-FFF2-40B4-BE49-F238E27FC236}">
                <a16:creationId xmlns:a16="http://schemas.microsoft.com/office/drawing/2014/main" id="{F424A85C-106B-47E9-8BC9-4873D7C6D066}"/>
              </a:ext>
            </a:extLst>
          </p:cNvPr>
          <p:cNvSpPr txBox="1"/>
          <p:nvPr/>
        </p:nvSpPr>
        <p:spPr>
          <a:xfrm>
            <a:off x="735881" y="1356521"/>
            <a:ext cx="4836342" cy="336695"/>
          </a:xfrm>
          <a:prstGeom prst="rect">
            <a:avLst/>
          </a:prstGeom>
          <a:noFill/>
        </p:spPr>
        <p:txBody>
          <a:bodyPr wrap="square">
            <a:spAutoFit/>
          </a:bodyPr>
          <a:lstStyle/>
          <a:p>
            <a:pPr algn="just">
              <a:lnSpc>
                <a:spcPct val="150000"/>
              </a:lnSpc>
            </a:pPr>
            <a:r>
              <a:rPr lang="zh-CN" altLang="en-US" sz="1200">
                <a:effectLst/>
                <a:latin typeface="+mn-ea"/>
              </a:rPr>
              <a:t>在</a:t>
            </a:r>
            <a:r>
              <a:rPr lang="en-US" altLang="zh-CN" sz="1200">
                <a:effectLst/>
                <a:latin typeface="+mn-ea"/>
              </a:rPr>
              <a:t>main.js</a:t>
            </a:r>
            <a:r>
              <a:rPr lang="zh-CN" altLang="en-US" sz="1200">
                <a:effectLst/>
                <a:latin typeface="+mn-ea"/>
              </a:rPr>
              <a:t>文件中，我们使用</a:t>
            </a:r>
            <a:r>
              <a:rPr lang="en-US" altLang="zh-CN" sz="1200">
                <a:effectLst/>
                <a:latin typeface="+mn-ea"/>
              </a:rPr>
              <a:t>createRouter</a:t>
            </a:r>
            <a:r>
              <a:rPr lang="zh-CN" altLang="en-US" sz="1200">
                <a:effectLst/>
                <a:latin typeface="+mn-ea"/>
              </a:rPr>
              <a:t>方法来创建路由实例。</a:t>
            </a:r>
          </a:p>
        </p:txBody>
      </p:sp>
      <p:sp>
        <p:nvSpPr>
          <p:cNvPr id="27" name="文本框 26">
            <a:extLst>
              <a:ext uri="{FF2B5EF4-FFF2-40B4-BE49-F238E27FC236}">
                <a16:creationId xmlns:a16="http://schemas.microsoft.com/office/drawing/2014/main" id="{6867191A-5125-46B8-B601-5793F9D99986}"/>
              </a:ext>
            </a:extLst>
          </p:cNvPr>
          <p:cNvSpPr txBox="1"/>
          <p:nvPr/>
        </p:nvSpPr>
        <p:spPr>
          <a:xfrm>
            <a:off x="818657" y="3978664"/>
            <a:ext cx="4753566" cy="2093715"/>
          </a:xfrm>
          <a:prstGeom prst="rect">
            <a:avLst/>
          </a:prstGeom>
          <a:solidFill>
            <a:schemeClr val="accent1">
              <a:lumMod val="20000"/>
              <a:lumOff val="80000"/>
            </a:schemeClr>
          </a:solidFill>
        </p:spPr>
        <p:txBody>
          <a:bodyPr wrap="square">
            <a:spAutoFit/>
          </a:bodyPr>
          <a:lstStyle/>
          <a:p>
            <a:pPr algn="just">
              <a:lnSpc>
                <a:spcPct val="125000"/>
              </a:lnSpc>
            </a:pPr>
            <a:r>
              <a:rPr lang="en-US" altLang="zh-CN" sz="1050" spc="-60">
                <a:effectLst/>
                <a:latin typeface="+mn-ea"/>
              </a:rPr>
              <a:t>const router = createRouter({</a:t>
            </a:r>
          </a:p>
          <a:p>
            <a:pPr algn="just">
              <a:lnSpc>
                <a:spcPct val="125000"/>
              </a:lnSpc>
            </a:pPr>
            <a:r>
              <a:rPr lang="en-US" altLang="zh-CN" sz="1050" spc="-60">
                <a:effectLst/>
                <a:latin typeface="+mn-ea"/>
              </a:rPr>
              <a:t>  history: createWebHashHistory(),</a:t>
            </a:r>
          </a:p>
          <a:p>
            <a:pPr algn="just">
              <a:lnSpc>
                <a:spcPct val="125000"/>
              </a:lnSpc>
            </a:pPr>
            <a:r>
              <a:rPr lang="en-US" altLang="zh-CN" sz="1050" spc="-60">
                <a:effectLst/>
                <a:latin typeface="+mn-ea"/>
              </a:rPr>
              <a:t>  routes: routes // </a:t>
            </a:r>
            <a:r>
              <a:rPr lang="zh-CN" altLang="en-US" sz="1050" spc="-60">
                <a:effectLst/>
                <a:latin typeface="+mn-ea"/>
              </a:rPr>
              <a:t>我们定义的路由配置对象</a:t>
            </a:r>
          </a:p>
          <a:p>
            <a:pPr algn="just">
              <a:lnSpc>
                <a:spcPct val="125000"/>
              </a:lnSpc>
            </a:pPr>
            <a:r>
              <a:rPr lang="en-US" altLang="zh-CN" sz="1050" spc="-60">
                <a:effectLst/>
                <a:latin typeface="+mn-ea"/>
              </a:rPr>
              <a:t>})</a:t>
            </a:r>
          </a:p>
          <a:p>
            <a:pPr algn="just">
              <a:lnSpc>
                <a:spcPct val="125000"/>
              </a:lnSpc>
            </a:pPr>
            <a:r>
              <a:rPr lang="en-US" altLang="zh-CN" sz="1050" spc="-60">
                <a:effectLst/>
                <a:latin typeface="+mn-ea"/>
              </a:rPr>
              <a:t>router.afterEach((to, from, failure) =&gt; {</a:t>
            </a:r>
          </a:p>
          <a:p>
            <a:pPr algn="just">
              <a:lnSpc>
                <a:spcPct val="125000"/>
              </a:lnSpc>
            </a:pPr>
            <a:r>
              <a:rPr lang="en-US" altLang="zh-CN" sz="1050" spc="-60">
                <a:effectLst/>
                <a:latin typeface="+mn-ea"/>
              </a:rPr>
              <a:t>  console.log("</a:t>
            </a:r>
            <a:r>
              <a:rPr lang="zh-CN" altLang="en-US" sz="1050" spc="-60">
                <a:effectLst/>
                <a:latin typeface="+mn-ea"/>
              </a:rPr>
              <a:t>跳转结束</a:t>
            </a:r>
            <a:r>
              <a:rPr lang="en-US" altLang="zh-CN" sz="1050" spc="-60">
                <a:effectLst/>
                <a:latin typeface="+mn-ea"/>
              </a:rPr>
              <a:t>")</a:t>
            </a:r>
          </a:p>
          <a:p>
            <a:pPr algn="just">
              <a:lnSpc>
                <a:spcPct val="125000"/>
              </a:lnSpc>
            </a:pPr>
            <a:r>
              <a:rPr lang="en-US" altLang="zh-CN" sz="1050" spc="-60">
                <a:effectLst/>
                <a:latin typeface="+mn-ea"/>
              </a:rPr>
              <a:t>  console.log(to)</a:t>
            </a:r>
          </a:p>
          <a:p>
            <a:pPr algn="just">
              <a:lnSpc>
                <a:spcPct val="125000"/>
              </a:lnSpc>
            </a:pPr>
            <a:r>
              <a:rPr lang="en-US" altLang="zh-CN" sz="1050" spc="-60">
                <a:effectLst/>
                <a:latin typeface="+mn-ea"/>
              </a:rPr>
              <a:t>  console.log(from)</a:t>
            </a:r>
          </a:p>
          <a:p>
            <a:pPr algn="just">
              <a:lnSpc>
                <a:spcPct val="125000"/>
              </a:lnSpc>
            </a:pPr>
            <a:r>
              <a:rPr lang="en-US" altLang="zh-CN" sz="1050" spc="-60">
                <a:effectLst/>
                <a:latin typeface="+mn-ea"/>
              </a:rPr>
              <a:t>  console.log(failure)</a:t>
            </a:r>
          </a:p>
          <a:p>
            <a:pPr algn="just">
              <a:lnSpc>
                <a:spcPct val="125000"/>
              </a:lnSpc>
            </a:pPr>
            <a:r>
              <a:rPr lang="en-US" altLang="zh-CN" sz="1050" spc="-60">
                <a:effectLst/>
                <a:latin typeface="+mn-ea"/>
              </a:rPr>
              <a:t>})</a:t>
            </a:r>
          </a:p>
        </p:txBody>
      </p:sp>
      <p:grpSp>
        <p:nvGrpSpPr>
          <p:cNvPr id="28" name="组合 27">
            <a:extLst>
              <a:ext uri="{FF2B5EF4-FFF2-40B4-BE49-F238E27FC236}">
                <a16:creationId xmlns:a16="http://schemas.microsoft.com/office/drawing/2014/main" id="{65BB79D3-68BD-4022-9F56-1351C8C2F63C}"/>
              </a:ext>
            </a:extLst>
          </p:cNvPr>
          <p:cNvGrpSpPr/>
          <p:nvPr/>
        </p:nvGrpSpPr>
        <p:grpSpPr>
          <a:xfrm>
            <a:off x="6195716" y="1071189"/>
            <a:ext cx="3735873" cy="311745"/>
            <a:chOff x="873760" y="1221555"/>
            <a:chExt cx="3735873" cy="311745"/>
          </a:xfrm>
        </p:grpSpPr>
        <p:sp>
          <p:nvSpPr>
            <p:cNvPr id="29" name="Shape 288">
              <a:extLst>
                <a:ext uri="{FF2B5EF4-FFF2-40B4-BE49-F238E27FC236}">
                  <a16:creationId xmlns:a16="http://schemas.microsoft.com/office/drawing/2014/main" id="{CD80F55E-6384-4F34-AE84-FAA30F29A5AE}"/>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为特定的路由注册导航守卫</a:t>
              </a:r>
              <a:endParaRPr lang="en-US" altLang="zh-CN" sz="1600" b="1"/>
            </a:p>
          </p:txBody>
        </p:sp>
        <p:grpSp>
          <p:nvGrpSpPr>
            <p:cNvPr id="30" name="组合 29">
              <a:extLst>
                <a:ext uri="{FF2B5EF4-FFF2-40B4-BE49-F238E27FC236}">
                  <a16:creationId xmlns:a16="http://schemas.microsoft.com/office/drawing/2014/main" id="{4D6F52AE-77EF-40E6-BB26-E6D0B819EF46}"/>
                </a:ext>
              </a:extLst>
            </p:cNvPr>
            <p:cNvGrpSpPr/>
            <p:nvPr/>
          </p:nvGrpSpPr>
          <p:grpSpPr>
            <a:xfrm>
              <a:off x="873760" y="1373363"/>
              <a:ext cx="480060" cy="71628"/>
              <a:chOff x="3108960" y="2084832"/>
              <a:chExt cx="480060" cy="71628"/>
            </a:xfrm>
          </p:grpSpPr>
          <p:cxnSp>
            <p:nvCxnSpPr>
              <p:cNvPr id="31" name="直接连接符 30">
                <a:extLst>
                  <a:ext uri="{FF2B5EF4-FFF2-40B4-BE49-F238E27FC236}">
                    <a16:creationId xmlns:a16="http://schemas.microsoft.com/office/drawing/2014/main" id="{68750CA2-6D82-40D0-92B2-8562BEAA4C6F}"/>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2579C52D-9EFF-4EFB-9D4B-BE1C80D447CB}"/>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4939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8042275" cy="937991"/>
          </a:xfrm>
        </p:spPr>
        <p:txBody>
          <a:bodyPr/>
          <a:lstStyle/>
          <a:p>
            <a:r>
              <a:rPr lang="en-US" altLang="zh-CN"/>
              <a:t>07 </a:t>
            </a:r>
            <a:r>
              <a:rPr lang="zh-CN" altLang="en-US"/>
              <a:t>动态路由</a:t>
            </a:r>
            <a:endParaRPr lang="zh-CN" altLang="zh-CN"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40" name="文本框 39">
            <a:extLst>
              <a:ext uri="{FF2B5EF4-FFF2-40B4-BE49-F238E27FC236}">
                <a16:creationId xmlns:a16="http://schemas.microsoft.com/office/drawing/2014/main" id="{E5E9BCF4-F8B5-4F75-9CD4-8C89E9205854}"/>
              </a:ext>
            </a:extLst>
          </p:cNvPr>
          <p:cNvSpPr txBox="1"/>
          <p:nvPr/>
        </p:nvSpPr>
        <p:spPr>
          <a:xfrm>
            <a:off x="6195716" y="1139412"/>
            <a:ext cx="5177628" cy="1760418"/>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let call = this.$router.addRoute({</a:t>
            </a:r>
          </a:p>
          <a:p>
            <a:pPr algn="just">
              <a:lnSpc>
                <a:spcPct val="150000"/>
              </a:lnSpc>
            </a:pPr>
            <a:r>
              <a:rPr lang="en-US" altLang="zh-CN" sz="1050" spc="-60">
                <a:effectLst/>
                <a:latin typeface="+mn-ea"/>
              </a:rPr>
              <a:t>  path: "/demo2",</a:t>
            </a:r>
          </a:p>
          <a:p>
            <a:pPr algn="just">
              <a:lnSpc>
                <a:spcPct val="150000"/>
              </a:lnSpc>
            </a:pPr>
            <a:r>
              <a:rPr lang="en-US" altLang="zh-CN" sz="1050" spc="-60">
                <a:effectLst/>
                <a:latin typeface="+mn-ea"/>
              </a:rPr>
              <a:t>  component: Demo2,</a:t>
            </a:r>
          </a:p>
          <a:p>
            <a:pPr algn="just">
              <a:lnSpc>
                <a:spcPct val="150000"/>
              </a:lnSpc>
            </a:pPr>
            <a:r>
              <a:rPr lang="en-US" altLang="zh-CN" sz="1050" spc="-60">
                <a:effectLst/>
                <a:latin typeface="+mn-ea"/>
              </a:rPr>
              <a:t>  name: "Demo2",</a:t>
            </a:r>
          </a:p>
          <a:p>
            <a:pPr algn="just">
              <a:lnSpc>
                <a:spcPct val="150000"/>
              </a:lnSpc>
            </a:pPr>
            <a:r>
              <a:rPr lang="en-US" altLang="zh-CN" sz="1050" spc="-60">
                <a:effectLst/>
                <a:latin typeface="+mn-ea"/>
              </a:rPr>
              <a:t>});</a:t>
            </a:r>
          </a:p>
          <a:p>
            <a:pPr algn="just">
              <a:lnSpc>
                <a:spcPct val="150000"/>
              </a:lnSpc>
            </a:pPr>
            <a:r>
              <a:rPr lang="en-US" altLang="zh-CN" sz="1050" spc="-60">
                <a:effectLst/>
                <a:latin typeface="+mn-ea"/>
              </a:rPr>
              <a:t>// </a:t>
            </a:r>
            <a:r>
              <a:rPr lang="zh-CN" altLang="en-US" sz="1050" spc="-60">
                <a:effectLst/>
                <a:latin typeface="+mn-ea"/>
              </a:rPr>
              <a:t>直接移除此路由</a:t>
            </a:r>
          </a:p>
          <a:p>
            <a:pPr algn="just">
              <a:lnSpc>
                <a:spcPct val="150000"/>
              </a:lnSpc>
            </a:pPr>
            <a:r>
              <a:rPr lang="en-US" altLang="zh-CN" sz="1050" spc="-60">
                <a:effectLst/>
                <a:latin typeface="+mn-ea"/>
              </a:rPr>
              <a:t>call();</a:t>
            </a:r>
          </a:p>
        </p:txBody>
      </p:sp>
      <p:sp>
        <p:nvSpPr>
          <p:cNvPr id="48" name="文本框 47">
            <a:extLst>
              <a:ext uri="{FF2B5EF4-FFF2-40B4-BE49-F238E27FC236}">
                <a16:creationId xmlns:a16="http://schemas.microsoft.com/office/drawing/2014/main" id="{CCDB81B1-C234-4D5B-A9E3-8607FD720431}"/>
              </a:ext>
            </a:extLst>
          </p:cNvPr>
          <p:cNvSpPr txBox="1"/>
          <p:nvPr/>
        </p:nvSpPr>
        <p:spPr>
          <a:xfrm>
            <a:off x="6195716" y="3119178"/>
            <a:ext cx="5177628" cy="151804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this.$router.addRoute({</a:t>
            </a:r>
          </a:p>
          <a:p>
            <a:pPr algn="just">
              <a:lnSpc>
                <a:spcPct val="150000"/>
              </a:lnSpc>
            </a:pPr>
            <a:r>
              <a:rPr lang="en-US" altLang="zh-CN" sz="1050" spc="-60">
                <a:effectLst/>
                <a:latin typeface="+mn-ea"/>
              </a:rPr>
              <a:t>  path: "/demo2",</a:t>
            </a:r>
          </a:p>
          <a:p>
            <a:pPr algn="just">
              <a:lnSpc>
                <a:spcPct val="150000"/>
              </a:lnSpc>
            </a:pPr>
            <a:r>
              <a:rPr lang="en-US" altLang="zh-CN" sz="1050" spc="-60">
                <a:effectLst/>
                <a:latin typeface="+mn-ea"/>
              </a:rPr>
              <a:t>  component: Demo2,</a:t>
            </a:r>
          </a:p>
          <a:p>
            <a:pPr algn="just">
              <a:lnSpc>
                <a:spcPct val="150000"/>
              </a:lnSpc>
            </a:pPr>
            <a:r>
              <a:rPr lang="en-US" altLang="zh-CN" sz="1050" spc="-60">
                <a:effectLst/>
                <a:latin typeface="+mn-ea"/>
              </a:rPr>
              <a:t>  name: "Demo2",</a:t>
            </a:r>
          </a:p>
          <a:p>
            <a:pPr algn="just">
              <a:lnSpc>
                <a:spcPct val="150000"/>
              </a:lnSpc>
            </a:pPr>
            <a:r>
              <a:rPr lang="en-US" altLang="zh-CN" sz="1050" spc="-60">
                <a:effectLst/>
                <a:latin typeface="+mn-ea"/>
              </a:rPr>
              <a:t>});</a:t>
            </a:r>
          </a:p>
          <a:p>
            <a:pPr algn="just">
              <a:lnSpc>
                <a:spcPct val="150000"/>
              </a:lnSpc>
            </a:pPr>
            <a:r>
              <a:rPr lang="en-US" altLang="zh-CN" sz="1050" spc="-60">
                <a:effectLst/>
                <a:latin typeface="+mn-ea"/>
              </a:rPr>
              <a:t>this.$router.removeRoute("Demo2");</a:t>
            </a:r>
          </a:p>
        </p:txBody>
      </p:sp>
      <p:sp>
        <p:nvSpPr>
          <p:cNvPr id="49" name="文本框 48">
            <a:extLst>
              <a:ext uri="{FF2B5EF4-FFF2-40B4-BE49-F238E27FC236}">
                <a16:creationId xmlns:a16="http://schemas.microsoft.com/office/drawing/2014/main" id="{5969CE7D-5407-4A59-B208-713DAF7B2786}"/>
              </a:ext>
            </a:extLst>
          </p:cNvPr>
          <p:cNvSpPr txBox="1"/>
          <p:nvPr/>
        </p:nvSpPr>
        <p:spPr>
          <a:xfrm>
            <a:off x="818656" y="2075391"/>
            <a:ext cx="4753566" cy="1689758"/>
          </a:xfrm>
          <a:prstGeom prst="rect">
            <a:avLst/>
          </a:prstGeom>
          <a:solidFill>
            <a:schemeClr val="accent1">
              <a:lumMod val="20000"/>
              <a:lumOff val="80000"/>
            </a:schemeClr>
          </a:solidFill>
        </p:spPr>
        <p:txBody>
          <a:bodyPr wrap="square">
            <a:spAutoFit/>
          </a:bodyPr>
          <a:lstStyle/>
          <a:p>
            <a:pPr algn="just">
              <a:lnSpc>
                <a:spcPct val="125000"/>
              </a:lnSpc>
            </a:pPr>
            <a:r>
              <a:rPr lang="en-US" altLang="zh-CN" sz="1050" spc="-60">
                <a:effectLst/>
                <a:latin typeface="+mn-ea"/>
              </a:rPr>
              <a:t>const router = createRouter({</a:t>
            </a:r>
          </a:p>
          <a:p>
            <a:pPr algn="just">
              <a:lnSpc>
                <a:spcPct val="125000"/>
              </a:lnSpc>
            </a:pPr>
            <a:r>
              <a:rPr lang="en-US" altLang="zh-CN" sz="1050" spc="-60">
                <a:effectLst/>
                <a:latin typeface="+mn-ea"/>
              </a:rPr>
              <a:t>  history: createWebHashHistory(),</a:t>
            </a:r>
          </a:p>
          <a:p>
            <a:pPr algn="just">
              <a:lnSpc>
                <a:spcPct val="125000"/>
              </a:lnSpc>
            </a:pPr>
            <a:r>
              <a:rPr lang="en-US" altLang="zh-CN" sz="1050" spc="-60">
                <a:effectLst/>
                <a:latin typeface="+mn-ea"/>
              </a:rPr>
              <a:t>  routes: [</a:t>
            </a:r>
          </a:p>
          <a:p>
            <a:pPr algn="just">
              <a:lnSpc>
                <a:spcPct val="125000"/>
              </a:lnSpc>
            </a:pPr>
            <a:r>
              <a:rPr lang="en-US" altLang="zh-CN" sz="1050" spc="-60">
                <a:effectLst/>
                <a:latin typeface="+mn-ea"/>
              </a:rPr>
              <a:t>    {</a:t>
            </a:r>
          </a:p>
          <a:p>
            <a:pPr algn="just">
              <a:lnSpc>
                <a:spcPct val="125000"/>
              </a:lnSpc>
            </a:pPr>
            <a:r>
              <a:rPr lang="en-US" altLang="zh-CN" sz="1050" spc="-60">
                <a:effectLst/>
                <a:latin typeface="+mn-ea"/>
              </a:rPr>
              <a:t>      path: '/demo1', component: Demo1,</a:t>
            </a:r>
          </a:p>
          <a:p>
            <a:pPr algn="just">
              <a:lnSpc>
                <a:spcPct val="125000"/>
              </a:lnSpc>
            </a:pPr>
            <a:r>
              <a:rPr lang="en-US" altLang="zh-CN" sz="1050" spc="-60">
                <a:effectLst/>
                <a:latin typeface="+mn-ea"/>
              </a:rPr>
              <a:t>    }</a:t>
            </a:r>
          </a:p>
          <a:p>
            <a:pPr algn="just">
              <a:lnSpc>
                <a:spcPct val="125000"/>
              </a:lnSpc>
            </a:pPr>
            <a:r>
              <a:rPr lang="en-US" altLang="zh-CN" sz="1050" spc="-60">
                <a:effectLst/>
                <a:latin typeface="+mn-ea"/>
              </a:rPr>
              <a:t>  ]</a:t>
            </a:r>
          </a:p>
          <a:p>
            <a:pPr algn="just">
              <a:lnSpc>
                <a:spcPct val="125000"/>
              </a:lnSpc>
            </a:pPr>
            <a:r>
              <a:rPr lang="en-US" altLang="zh-CN" sz="1050" spc="-60">
                <a:effectLst/>
                <a:latin typeface="+mn-ea"/>
              </a:rPr>
              <a:t>})</a:t>
            </a:r>
          </a:p>
        </p:txBody>
      </p:sp>
      <p:grpSp>
        <p:nvGrpSpPr>
          <p:cNvPr id="20" name="组合 19">
            <a:extLst>
              <a:ext uri="{FF2B5EF4-FFF2-40B4-BE49-F238E27FC236}">
                <a16:creationId xmlns:a16="http://schemas.microsoft.com/office/drawing/2014/main" id="{B4B01916-CE72-4DF9-BE55-E0B283FF9B4A}"/>
              </a:ext>
            </a:extLst>
          </p:cNvPr>
          <p:cNvGrpSpPr/>
          <p:nvPr/>
        </p:nvGrpSpPr>
        <p:grpSpPr>
          <a:xfrm>
            <a:off x="811037" y="1071189"/>
            <a:ext cx="3735873" cy="311745"/>
            <a:chOff x="873760" y="1221555"/>
            <a:chExt cx="3735873" cy="311745"/>
          </a:xfrm>
        </p:grpSpPr>
        <p:sp>
          <p:nvSpPr>
            <p:cNvPr id="21" name="Shape 288">
              <a:extLst>
                <a:ext uri="{FF2B5EF4-FFF2-40B4-BE49-F238E27FC236}">
                  <a16:creationId xmlns:a16="http://schemas.microsoft.com/office/drawing/2014/main" id="{58DBC55B-19A5-469A-A396-4059D7E1DC82}"/>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动态添加与删除路由</a:t>
              </a:r>
              <a:endParaRPr lang="en-US" altLang="zh-CN" sz="1600" b="1"/>
            </a:p>
          </p:txBody>
        </p:sp>
        <p:grpSp>
          <p:nvGrpSpPr>
            <p:cNvPr id="22" name="组合 21">
              <a:extLst>
                <a:ext uri="{FF2B5EF4-FFF2-40B4-BE49-F238E27FC236}">
                  <a16:creationId xmlns:a16="http://schemas.microsoft.com/office/drawing/2014/main" id="{73E22A5E-55E7-40D0-BDCB-98A5AB99CADC}"/>
                </a:ext>
              </a:extLst>
            </p:cNvPr>
            <p:cNvGrpSpPr/>
            <p:nvPr/>
          </p:nvGrpSpPr>
          <p:grpSpPr>
            <a:xfrm>
              <a:off x="873760" y="1373363"/>
              <a:ext cx="480060" cy="71628"/>
              <a:chOff x="3108960" y="2084832"/>
              <a:chExt cx="480060" cy="71628"/>
            </a:xfrm>
          </p:grpSpPr>
          <p:cxnSp>
            <p:nvCxnSpPr>
              <p:cNvPr id="23" name="直接连接符 22">
                <a:extLst>
                  <a:ext uri="{FF2B5EF4-FFF2-40B4-BE49-F238E27FC236}">
                    <a16:creationId xmlns:a16="http://schemas.microsoft.com/office/drawing/2014/main" id="{38F94779-6FF1-4037-9511-1DBF9E088CAF}"/>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D99C624-D91D-455C-B54A-9A563E45BDC6}"/>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5" name="文本框 24">
            <a:extLst>
              <a:ext uri="{FF2B5EF4-FFF2-40B4-BE49-F238E27FC236}">
                <a16:creationId xmlns:a16="http://schemas.microsoft.com/office/drawing/2014/main" id="{F424A85C-106B-47E9-8BC9-4873D7C6D066}"/>
              </a:ext>
            </a:extLst>
          </p:cNvPr>
          <p:cNvSpPr txBox="1"/>
          <p:nvPr/>
        </p:nvSpPr>
        <p:spPr>
          <a:xfrm>
            <a:off x="735881" y="1356521"/>
            <a:ext cx="4836342" cy="613694"/>
          </a:xfrm>
          <a:prstGeom prst="rect">
            <a:avLst/>
          </a:prstGeom>
          <a:noFill/>
        </p:spPr>
        <p:txBody>
          <a:bodyPr wrap="square">
            <a:spAutoFit/>
          </a:bodyPr>
          <a:lstStyle/>
          <a:p>
            <a:pPr algn="just">
              <a:lnSpc>
                <a:spcPct val="150000"/>
              </a:lnSpc>
            </a:pPr>
            <a:r>
              <a:rPr lang="zh-CN" altLang="en-US" sz="1200">
                <a:effectLst/>
                <a:latin typeface="+mn-ea"/>
              </a:rPr>
              <a:t>在</a:t>
            </a:r>
            <a:r>
              <a:rPr lang="en-US" altLang="zh-CN" sz="1200">
                <a:effectLst/>
                <a:latin typeface="+mn-ea"/>
              </a:rPr>
              <a:t>Vue Router</a:t>
            </a:r>
            <a:r>
              <a:rPr lang="zh-CN" altLang="en-US" sz="1200">
                <a:effectLst/>
                <a:latin typeface="+mn-ea"/>
              </a:rPr>
              <a:t>中，动态操作路由的方法主要有两个：</a:t>
            </a:r>
            <a:r>
              <a:rPr lang="en-US" altLang="zh-CN" sz="1200">
                <a:effectLst/>
                <a:latin typeface="+mn-ea"/>
              </a:rPr>
              <a:t>addRoute</a:t>
            </a:r>
            <a:r>
              <a:rPr lang="zh-CN" altLang="en-US" sz="1200">
                <a:effectLst/>
                <a:latin typeface="+mn-ea"/>
              </a:rPr>
              <a:t>和</a:t>
            </a:r>
            <a:r>
              <a:rPr lang="en-US" altLang="zh-CN" sz="1200">
                <a:effectLst/>
                <a:latin typeface="+mn-ea"/>
              </a:rPr>
              <a:t>removeRoute</a:t>
            </a:r>
            <a:r>
              <a:rPr lang="zh-CN" altLang="en-US" sz="1200">
                <a:effectLst/>
                <a:latin typeface="+mn-ea"/>
              </a:rPr>
              <a:t>。</a:t>
            </a:r>
          </a:p>
        </p:txBody>
      </p:sp>
      <p:sp>
        <p:nvSpPr>
          <p:cNvPr id="27" name="文本框 26">
            <a:extLst>
              <a:ext uri="{FF2B5EF4-FFF2-40B4-BE49-F238E27FC236}">
                <a16:creationId xmlns:a16="http://schemas.microsoft.com/office/drawing/2014/main" id="{6867191A-5125-46B8-B601-5793F9D99986}"/>
              </a:ext>
            </a:extLst>
          </p:cNvPr>
          <p:cNvSpPr txBox="1"/>
          <p:nvPr/>
        </p:nvSpPr>
        <p:spPr>
          <a:xfrm>
            <a:off x="1880315" y="3978664"/>
            <a:ext cx="3691907" cy="2093715"/>
          </a:xfrm>
          <a:prstGeom prst="rect">
            <a:avLst/>
          </a:prstGeom>
          <a:solidFill>
            <a:schemeClr val="accent1">
              <a:lumMod val="20000"/>
              <a:lumOff val="80000"/>
            </a:schemeClr>
          </a:solidFill>
        </p:spPr>
        <p:txBody>
          <a:bodyPr wrap="square">
            <a:spAutoFit/>
          </a:bodyPr>
          <a:lstStyle/>
          <a:p>
            <a:pPr algn="just">
              <a:lnSpc>
                <a:spcPct val="125000"/>
              </a:lnSpc>
            </a:pPr>
            <a:r>
              <a:rPr lang="en-US" altLang="zh-CN" sz="1050" spc="-60">
                <a:effectLst/>
                <a:latin typeface="+mn-ea"/>
              </a:rPr>
              <a:t>this.$router.addRoute({</a:t>
            </a:r>
          </a:p>
          <a:p>
            <a:pPr algn="just">
              <a:lnSpc>
                <a:spcPct val="125000"/>
              </a:lnSpc>
            </a:pPr>
            <a:r>
              <a:rPr lang="en-US" altLang="zh-CN" sz="1050" spc="-60">
                <a:effectLst/>
                <a:latin typeface="+mn-ea"/>
              </a:rPr>
              <a:t>  path: "/demo2",</a:t>
            </a:r>
          </a:p>
          <a:p>
            <a:pPr algn="just">
              <a:lnSpc>
                <a:spcPct val="125000"/>
              </a:lnSpc>
            </a:pPr>
            <a:r>
              <a:rPr lang="en-US" altLang="zh-CN" sz="1050" spc="-60">
                <a:effectLst/>
                <a:latin typeface="+mn-ea"/>
              </a:rPr>
              <a:t>  component: Demo2,</a:t>
            </a:r>
          </a:p>
          <a:p>
            <a:pPr algn="just">
              <a:lnSpc>
                <a:spcPct val="125000"/>
              </a:lnSpc>
            </a:pPr>
            <a:r>
              <a:rPr lang="en-US" altLang="zh-CN" sz="1050" spc="-60">
                <a:effectLst/>
                <a:latin typeface="+mn-ea"/>
              </a:rPr>
              <a:t>  name:"Demo2"</a:t>
            </a:r>
          </a:p>
          <a:p>
            <a:pPr algn="just">
              <a:lnSpc>
                <a:spcPct val="125000"/>
              </a:lnSpc>
            </a:pPr>
            <a:r>
              <a:rPr lang="en-US" altLang="zh-CN" sz="1050" spc="-60">
                <a:effectLst/>
                <a:latin typeface="+mn-ea"/>
              </a:rPr>
              <a:t>});</a:t>
            </a:r>
          </a:p>
          <a:p>
            <a:pPr algn="just">
              <a:lnSpc>
                <a:spcPct val="125000"/>
              </a:lnSpc>
            </a:pPr>
            <a:r>
              <a:rPr lang="en-US" altLang="zh-CN" sz="1050" spc="-60">
                <a:effectLst/>
                <a:latin typeface="+mn-ea"/>
              </a:rPr>
              <a:t>this.$router.addRoute({</a:t>
            </a:r>
          </a:p>
          <a:p>
            <a:pPr algn="just">
              <a:lnSpc>
                <a:spcPct val="125000"/>
              </a:lnSpc>
            </a:pPr>
            <a:r>
              <a:rPr lang="en-US" altLang="zh-CN" sz="1050" spc="-60">
                <a:effectLst/>
                <a:latin typeface="+mn-ea"/>
              </a:rPr>
              <a:t>  path: "/d2",</a:t>
            </a:r>
          </a:p>
          <a:p>
            <a:pPr algn="just">
              <a:lnSpc>
                <a:spcPct val="125000"/>
              </a:lnSpc>
            </a:pPr>
            <a:r>
              <a:rPr lang="en-US" altLang="zh-CN" sz="1050" spc="-60">
                <a:effectLst/>
                <a:latin typeface="+mn-ea"/>
              </a:rPr>
              <a:t>  component: Demo2,</a:t>
            </a:r>
          </a:p>
          <a:p>
            <a:pPr algn="just">
              <a:lnSpc>
                <a:spcPct val="125000"/>
              </a:lnSpc>
            </a:pPr>
            <a:r>
              <a:rPr lang="en-US" altLang="zh-CN" sz="1050" spc="-60">
                <a:effectLst/>
                <a:latin typeface="+mn-ea"/>
              </a:rPr>
              <a:t>  name:"Demo2"</a:t>
            </a:r>
          </a:p>
          <a:p>
            <a:pPr algn="just">
              <a:lnSpc>
                <a:spcPct val="125000"/>
              </a:lnSpc>
            </a:pPr>
            <a:r>
              <a:rPr lang="en-US" altLang="zh-CN" sz="1050" spc="-60">
                <a:effectLst/>
                <a:latin typeface="+mn-ea"/>
              </a:rPr>
              <a:t>});</a:t>
            </a:r>
          </a:p>
        </p:txBody>
      </p:sp>
      <p:sp>
        <p:nvSpPr>
          <p:cNvPr id="33" name="文本框 32">
            <a:extLst>
              <a:ext uri="{FF2B5EF4-FFF2-40B4-BE49-F238E27FC236}">
                <a16:creationId xmlns:a16="http://schemas.microsoft.com/office/drawing/2014/main" id="{36213BF3-28E8-467B-BDD0-C296798A8A69}"/>
              </a:ext>
            </a:extLst>
          </p:cNvPr>
          <p:cNvSpPr txBox="1"/>
          <p:nvPr/>
        </p:nvSpPr>
        <p:spPr>
          <a:xfrm>
            <a:off x="735881" y="3876406"/>
            <a:ext cx="1010857" cy="1998689"/>
          </a:xfrm>
          <a:prstGeom prst="rect">
            <a:avLst/>
          </a:prstGeom>
          <a:noFill/>
        </p:spPr>
        <p:txBody>
          <a:bodyPr wrap="square">
            <a:spAutoFit/>
          </a:bodyPr>
          <a:lstStyle/>
          <a:p>
            <a:pPr algn="just" latinLnBrk="1">
              <a:lnSpc>
                <a:spcPct val="150000"/>
              </a:lnSpc>
            </a:pPr>
            <a:r>
              <a:rPr lang="zh-CN" altLang="en-US" sz="1200">
                <a:effectLst/>
                <a:latin typeface="+mn-ea"/>
              </a:rPr>
              <a:t>当使用</a:t>
            </a:r>
            <a:r>
              <a:rPr lang="en-US" altLang="zh-CN" sz="1200">
                <a:effectLst/>
                <a:latin typeface="+mn-ea"/>
              </a:rPr>
              <a:t>addRoute</a:t>
            </a:r>
            <a:r>
              <a:rPr lang="zh-CN" altLang="en-US" sz="1200">
                <a:effectLst/>
                <a:latin typeface="+mn-ea"/>
              </a:rPr>
              <a:t>方法动态添加路由时，如果添加了重名的路由，旧的会被删除</a:t>
            </a:r>
          </a:p>
        </p:txBody>
      </p:sp>
      <p:sp>
        <p:nvSpPr>
          <p:cNvPr id="34" name="文本框 33">
            <a:extLst>
              <a:ext uri="{FF2B5EF4-FFF2-40B4-BE49-F238E27FC236}">
                <a16:creationId xmlns:a16="http://schemas.microsoft.com/office/drawing/2014/main" id="{7D835014-F0ED-47F7-83F2-A1AEFD4B0BE8}"/>
              </a:ext>
            </a:extLst>
          </p:cNvPr>
          <p:cNvSpPr txBox="1"/>
          <p:nvPr/>
        </p:nvSpPr>
        <p:spPr>
          <a:xfrm>
            <a:off x="6195716" y="4856570"/>
            <a:ext cx="5177628" cy="548548"/>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spc="-60">
                <a:effectLst/>
                <a:latin typeface="+mn-ea"/>
              </a:rPr>
              <a:t>console.log(this.$router.hasRoute("Demo2"));</a:t>
            </a:r>
          </a:p>
          <a:p>
            <a:pPr algn="just">
              <a:lnSpc>
                <a:spcPct val="150000"/>
              </a:lnSpc>
            </a:pPr>
            <a:r>
              <a:rPr lang="en-US" altLang="zh-CN" sz="1050" spc="-60">
                <a:effectLst/>
                <a:latin typeface="+mn-ea"/>
              </a:rPr>
              <a:t>console.log(this.$router.getRoutes());</a:t>
            </a:r>
          </a:p>
        </p:txBody>
      </p:sp>
      <p:sp>
        <p:nvSpPr>
          <p:cNvPr id="35" name="文本框 34">
            <a:extLst>
              <a:ext uri="{FF2B5EF4-FFF2-40B4-BE49-F238E27FC236}">
                <a16:creationId xmlns:a16="http://schemas.microsoft.com/office/drawing/2014/main" id="{92166A73-8057-415B-8FFB-EFA9E7332380}"/>
              </a:ext>
            </a:extLst>
          </p:cNvPr>
          <p:cNvSpPr txBox="1"/>
          <p:nvPr/>
        </p:nvSpPr>
        <p:spPr>
          <a:xfrm>
            <a:off x="6114351" y="5513893"/>
            <a:ext cx="5341768" cy="613694"/>
          </a:xfrm>
          <a:prstGeom prst="rect">
            <a:avLst/>
          </a:prstGeom>
          <a:noFill/>
        </p:spPr>
        <p:txBody>
          <a:bodyPr wrap="square">
            <a:spAutoFit/>
          </a:bodyPr>
          <a:lstStyle/>
          <a:p>
            <a:pPr algn="just" latinLnBrk="1">
              <a:lnSpc>
                <a:spcPct val="150000"/>
              </a:lnSpc>
            </a:pPr>
            <a:r>
              <a:rPr lang="zh-CN" altLang="en-US" sz="1200">
                <a:effectLst/>
                <a:latin typeface="+mn-ea"/>
              </a:rPr>
              <a:t>其中，</a:t>
            </a:r>
            <a:r>
              <a:rPr lang="en-US" altLang="zh-CN" sz="1200">
                <a:effectLst/>
                <a:latin typeface="+mn-ea"/>
              </a:rPr>
              <a:t>hasRouter</a:t>
            </a:r>
            <a:r>
              <a:rPr lang="zh-CN" altLang="en-US" sz="1200">
                <a:effectLst/>
                <a:latin typeface="+mn-ea"/>
              </a:rPr>
              <a:t>方法用来检查当前已经注册的路由中是否包含某个路由，</a:t>
            </a:r>
            <a:r>
              <a:rPr lang="en-US" altLang="zh-CN" sz="1200">
                <a:effectLst/>
                <a:latin typeface="+mn-ea"/>
              </a:rPr>
              <a:t>getRoutes</a:t>
            </a:r>
            <a:r>
              <a:rPr lang="zh-CN" altLang="en-US" sz="1200">
                <a:effectLst/>
                <a:latin typeface="+mn-ea"/>
              </a:rPr>
              <a:t>方法用来获取包含所有路由的列表。</a:t>
            </a:r>
          </a:p>
        </p:txBody>
      </p:sp>
    </p:spTree>
    <p:extLst>
      <p:ext uri="{BB962C8B-B14F-4D97-AF65-F5344CB8AC3E}">
        <p14:creationId xmlns:p14="http://schemas.microsoft.com/office/powerpoint/2010/main" val="3077014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062e4ce1-918b-43c6-a99f-b04e3fc77890"/>
</p:tagLst>
</file>

<file path=ppt/theme/theme1.xml><?xml version="1.0" encoding="utf-8"?>
<a:theme xmlns:a="http://schemas.openxmlformats.org/drawingml/2006/main" name="毕业主题9">
  <a:themeElements>
    <a:clrScheme name="自定义 12">
      <a:dk1>
        <a:sysClr val="windowText" lastClr="000000"/>
      </a:dk1>
      <a:lt1>
        <a:sysClr val="window" lastClr="FFFFFF"/>
      </a:lt1>
      <a:dk2>
        <a:srgbClr val="373545"/>
      </a:dk2>
      <a:lt2>
        <a:srgbClr val="DCD8DC"/>
      </a:lt2>
      <a:accent1>
        <a:srgbClr val="5D739A"/>
      </a:accent1>
      <a:accent2>
        <a:srgbClr val="6997AF"/>
      </a:accent2>
      <a:accent3>
        <a:srgbClr val="84ACB6"/>
      </a:accent3>
      <a:accent4>
        <a:srgbClr val="AD84C6"/>
      </a:accent4>
      <a:accent5>
        <a:srgbClr val="8784C7"/>
      </a:accent5>
      <a:accent6>
        <a:srgbClr val="6F8183"/>
      </a:accent6>
      <a:hlink>
        <a:srgbClr val="69A020"/>
      </a:hlink>
      <a:folHlink>
        <a:srgbClr val="8C8C8C"/>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9" id="{DE665F46-0DFD-4A5A-8CF9-774E4FF7D1A1}" vid="{6FAF5EAA-EB7F-4CED-9532-50A0B0E03624}"/>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6801</TotalTime>
  <Words>1972</Words>
  <Application>Microsoft Office PowerPoint</Application>
  <PresentationFormat>宽屏</PresentationFormat>
  <Paragraphs>298</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微软雅黑</vt:lpstr>
      <vt:lpstr>Arial</vt:lpstr>
      <vt:lpstr>Calibri</vt:lpstr>
      <vt:lpstr>Impact</vt:lpstr>
      <vt:lpstr>Segoe UI Light</vt:lpstr>
      <vt:lpstr>毕业主题9</vt:lpstr>
      <vt:lpstr>OfficePLUS</vt:lpstr>
      <vt:lpstr>循序渐进Vue.js 3前端开发实战</vt:lpstr>
      <vt:lpstr>PowerPoint 演示文稿</vt:lpstr>
      <vt:lpstr>01 Vue Router的安装与简单使用</vt:lpstr>
      <vt:lpstr>02 带参数的动态路由</vt:lpstr>
      <vt:lpstr>03 页面导航</vt:lpstr>
      <vt:lpstr>04 关于路由的命名</vt:lpstr>
      <vt:lpstr>05 关于路由传参</vt:lpstr>
      <vt:lpstr>06 路由导航守卫</vt:lpstr>
      <vt:lpstr>07 动态路由</vt:lpstr>
      <vt:lpstr>感谢观看</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Wu Jessie</cp:lastModifiedBy>
  <cp:revision>813</cp:revision>
  <cp:lastPrinted>2017-08-20T16:00:00Z</cp:lastPrinted>
  <dcterms:created xsi:type="dcterms:W3CDTF">2017-08-20T16:00:00Z</dcterms:created>
  <dcterms:modified xsi:type="dcterms:W3CDTF">2021-11-23T03:22:07Z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062e4ce1-918b-43c6-a99f-b04e3fc77890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2018-11-06T07:53:05.9063508Z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