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9"/>
  </p:notesMasterIdLst>
  <p:sldIdLst>
    <p:sldId id="263" r:id="rId3"/>
    <p:sldId id="276" r:id="rId4"/>
    <p:sldId id="319" r:id="rId5"/>
    <p:sldId id="320" r:id="rId6"/>
    <p:sldId id="321" r:id="rId7"/>
    <p:sldId id="261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EE8"/>
    <a:srgbClr val="000000"/>
    <a:srgbClr val="B3BED1"/>
    <a:srgbClr val="5D739A"/>
    <a:srgbClr val="BDC7D7"/>
    <a:srgbClr val="42516E"/>
    <a:srgbClr val="E6EEF0"/>
    <a:srgbClr val="516485"/>
    <a:srgbClr val="F0F1F4"/>
    <a:srgbClr val="C0C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92" autoAdjust="0"/>
    <p:restoredTop sz="95209" autoAdjust="0"/>
  </p:normalViewPr>
  <p:slideViewPr>
    <p:cSldViewPr snapToGrid="0">
      <p:cViewPr>
        <p:scale>
          <a:sx n="75" d="100"/>
          <a:sy n="75" d="100"/>
        </p:scale>
        <p:origin x="36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946"/>
    </p:cViewPr>
  </p:sorterViewPr>
  <p:notesViewPr>
    <p:cSldViewPr snapToGrid="0">
      <p:cViewPr varScale="1">
        <p:scale>
          <a:sx n="80" d="100"/>
          <a:sy n="80" d="100"/>
        </p:scale>
        <p:origin x="-20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BE618-C6C4-4F47-835F-C7AA88BF4AD2}" type="datetimeFigureOut">
              <a:rPr lang="zh-CN" altLang="en-US" smtClean="0"/>
              <a:pPr/>
              <a:t>2021/11/23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60AAF-3A1B-4FB9-850C-2F2456404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39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890589" y="3100856"/>
            <a:ext cx="558641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890589" y="2162175"/>
            <a:ext cx="5586411" cy="850123"/>
          </a:xfrm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0099" name="Rectangle 9934"/>
          <p:cNvSpPr>
            <a:spLocks noChangeArrowheads="1"/>
          </p:cNvSpPr>
          <p:nvPr userDrawn="1"/>
        </p:nvSpPr>
        <p:spPr bwMode="auto">
          <a:xfrm>
            <a:off x="890588" y="3936768"/>
            <a:ext cx="138113" cy="1381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100" name="Rectangle 9935"/>
          <p:cNvSpPr>
            <a:spLocks noChangeArrowheads="1"/>
          </p:cNvSpPr>
          <p:nvPr userDrawn="1"/>
        </p:nvSpPr>
        <p:spPr bwMode="auto">
          <a:xfrm>
            <a:off x="890588" y="4316815"/>
            <a:ext cx="138113" cy="1397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57289" y="3829815"/>
            <a:ext cx="4691186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10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157289" y="4201290"/>
            <a:ext cx="4691186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10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475" name="组合 474"/>
          <p:cNvGrpSpPr/>
          <p:nvPr userDrawn="1"/>
        </p:nvGrpSpPr>
        <p:grpSpPr>
          <a:xfrm>
            <a:off x="0" y="0"/>
            <a:ext cx="13089906" cy="5835978"/>
            <a:chOff x="0" y="0"/>
            <a:chExt cx="13089906" cy="5835978"/>
          </a:xfrm>
        </p:grpSpPr>
        <p:grpSp>
          <p:nvGrpSpPr>
            <p:cNvPr id="476" name="组合 108"/>
            <p:cNvGrpSpPr/>
            <p:nvPr/>
          </p:nvGrpSpPr>
          <p:grpSpPr>
            <a:xfrm>
              <a:off x="0" y="0"/>
              <a:ext cx="4385293" cy="2914650"/>
              <a:chOff x="0" y="0"/>
              <a:chExt cx="4385293" cy="2914650"/>
            </a:xfrm>
          </p:grpSpPr>
          <p:grpSp>
            <p:nvGrpSpPr>
              <p:cNvPr id="832" name="组合 7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68" name="组合 7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86" name="直接连接符 8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7" name="直接连接符 88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8" name="直接连接符 88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9" name="直接连接符 88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0" name="直接连接符 88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1" name="直接连接符 89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2" name="直接连接符 89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3" name="直接连接符 89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4" name="直接连接符 89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5" name="直接连接符 89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6" name="直接连接符 89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7" name="直接连接符 89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8" name="直接连接符 89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9" name="直接连接符 89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0" name="直接连接符 89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1" name="直接连接符 90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9" name="组合 7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70" name="直接连接符 86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1" name="直接连接符 87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2" name="直接连接符 78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3" name="直接连接符 79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4" name="直接连接符 80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5" name="直接连接符 81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6" name="直接连接符 87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7" name="直接连接符 87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8" name="直接连接符 87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9" name="直接连接符 87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0" name="直接连接符 87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1" name="直接连接符 88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2" name="直接连接符 88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3" name="直接连接符 88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4" name="直接连接符 88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5" name="直接连接符 88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33" name="组合 7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34" name="组合 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52" name="直接连接符 85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3" name="直接连接符 85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4" name="直接连接符 85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5" name="直接连接符 85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6" name="直接连接符 85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7" name="直接连接符 85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8" name="直接连接符 44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9" name="直接连接符 45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0" name="直接连接符 85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1" name="直接连接符 86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2" name="直接连接符 86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3" name="直接连接符 86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4" name="直接连接符 86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5" name="直接连接符 86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6" name="直接连接符 86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7" name="直接连接符 86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5" name="组合 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36" name="直接连接符 83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7" name="直接连接符 83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8" name="直接连接符 83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9" name="直接连接符 83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0" name="直接连接符 83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1" name="直接连接符 84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2" name="直接连接符 84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3" name="直接连接符 84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4" name="直接连接符 84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5" name="直接连接符 84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6" name="直接连接符 84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7" name="直接连接符 84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8" name="直接连接符 84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9" name="直接连接符 84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0" name="直接连接符 84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1" name="直接连接符 85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77" name="组合 109"/>
            <p:cNvGrpSpPr/>
            <p:nvPr/>
          </p:nvGrpSpPr>
          <p:grpSpPr>
            <a:xfrm>
              <a:off x="4346370" y="0"/>
              <a:ext cx="4385293" cy="2914650"/>
              <a:chOff x="0" y="0"/>
              <a:chExt cx="4385293" cy="2914650"/>
            </a:xfrm>
          </p:grpSpPr>
          <p:grpSp>
            <p:nvGrpSpPr>
              <p:cNvPr id="762" name="组合 110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798" name="组合 14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16" name="直接连接符 81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7" name="直接连接符 81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8" name="直接连接符 81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9" name="直接连接符 81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0" name="直接连接符 81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1" name="直接连接符 82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2" name="直接连接符 82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3" name="直接连接符 82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4" name="直接连接符 82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5" name="直接连接符 82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6" name="直接连接符 82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7" name="直接连接符 82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8" name="直接连接符 82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9" name="直接连接符 82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0" name="直接连接符 82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1" name="直接连接符 83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9" name="组合 14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00" name="直接连接符 148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1" name="直接连接符 149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2" name="直接连接符 150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3" name="直接连接符 151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4" name="直接连接符 80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5" name="直接连接符 80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6" name="直接连接符 80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7" name="直接连接符 80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8" name="直接连接符 80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9" name="直接连接符 80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0" name="直接连接符 80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1" name="直接连接符 81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2" name="直接连接符 81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3" name="直接连接符 81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4" name="直接连接符 81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5" name="直接连接符 81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3" name="组合 111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764" name="组合 112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82" name="直接连接符 78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3" name="直接连接符 78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4" name="直接连接符 78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5" name="直接连接符 78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6" name="直接连接符 78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7" name="直接连接符 78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8" name="直接连接符 78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9" name="直接连接符 78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0" name="直接连接符 78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1" name="直接连接符 79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2" name="直接连接符 79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3" name="直接连接符 79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4" name="直接连接符 79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5" name="直接连接符 79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6" name="直接连接符 79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7" name="直接连接符 79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5" name="组合 113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766" name="直接连接符 114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7" name="直接连接符 115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直接连接符 76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9" name="直接连接符 76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0" name="直接连接符 76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1" name="直接连接符 77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2" name="直接连接符 77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3" name="直接连接符 77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4" name="直接连接符 77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5" name="直接连接符 77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6" name="直接连接符 77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7" name="直接连接符 77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8" name="直接连接符 77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9" name="直接连接符 77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0" name="直接连接符 77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1" name="直接连接符 78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78" name="组合 180"/>
            <p:cNvGrpSpPr/>
            <p:nvPr/>
          </p:nvGrpSpPr>
          <p:grpSpPr>
            <a:xfrm>
              <a:off x="8704613" y="0"/>
              <a:ext cx="4385293" cy="2914650"/>
              <a:chOff x="0" y="0"/>
              <a:chExt cx="4385293" cy="2914650"/>
            </a:xfrm>
          </p:grpSpPr>
          <p:grpSp>
            <p:nvGrpSpPr>
              <p:cNvPr id="692" name="组合 181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728" name="组合 217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46" name="直接连接符 74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7" name="直接连接符 74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8" name="直接连接符 74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9" name="直接连接符 74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0" name="直接连接符 74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1" name="直接连接符 75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直接连接符 75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3" name="直接连接符 75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4" name="直接连接符 75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5" name="直接连接符 75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6" name="直接连接符 75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7" name="直接连接符 75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8" name="直接连接符 75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9" name="直接连接符 75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0" name="直接连接符 75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1" name="直接连接符 76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9" name="组合 218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730" name="直接连接符 2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1" name="直接连接符 2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2" name="直接连接符 2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3" name="直接连接符 73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4" name="直接连接符 73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5" name="直接连接符 73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6" name="直接连接符 73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7" name="直接连接符 73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8" name="直接连接符 73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9" name="直接连接符 73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0" name="直接连接符 73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1" name="直接连接符 74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2" name="直接连接符 74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3" name="直接连接符 74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4" name="直接连接符 74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5" name="直接连接符 74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93" name="组合 18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694" name="组合 183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12" name="直接连接符 71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直接连接符 71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4" name="直接连接符 71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5" name="直接连接符 71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6" name="直接连接符 71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7" name="直接连接符 71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8" name="直接连接符 71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9" name="直接连接符 71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0" name="直接连接符 71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1" name="直接连接符 72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2" name="直接连接符 72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3" name="直接连接符 72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4" name="直接连接符 72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5" name="直接连接符 72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6" name="直接连接符 72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7" name="直接连接符 72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5" name="组合 184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96" name="直接连接符 1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7" name="直接连接符 69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8" name="直接连接符 69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9" name="直接连接符 69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0" name="直接连接符 69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直接连接符 70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2" name="直接连接符 70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直接连接符 70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4" name="直接连接符 70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5" name="直接连接符 70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直接连接符 70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直接连接符 70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8" name="直接连接符 70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直接连接符 70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直接连接符 70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直接连接符 71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79" name="组合 251"/>
            <p:cNvGrpSpPr/>
            <p:nvPr/>
          </p:nvGrpSpPr>
          <p:grpSpPr>
            <a:xfrm>
              <a:off x="0" y="2921328"/>
              <a:ext cx="4385293" cy="2914650"/>
              <a:chOff x="0" y="0"/>
              <a:chExt cx="4385293" cy="2914650"/>
            </a:xfrm>
          </p:grpSpPr>
          <p:grpSp>
            <p:nvGrpSpPr>
              <p:cNvPr id="622" name="组合 252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658" name="组合 288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76" name="直接连接符 67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7" name="直接连接符 67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8" name="直接连接符 67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9" name="直接连接符 67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0" name="直接连接符 67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1" name="直接连接符 68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2" name="直接连接符 68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3" name="直接连接符 68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4" name="直接连接符 68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5" name="直接连接符 68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6" name="直接连接符 68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7" name="直接连接符 68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8" name="直接连接符 68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9" name="直接连接符 68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直接连接符 68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直接连接符 69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9" name="组合 289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60" name="直接连接符 65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直接连接符 66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直接连接符 66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3" name="直接连接符 66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4" name="直接连接符 66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5" name="直接连接符 66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6" name="直接连接符 66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7" name="直接连接符 66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直接连接符 66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直接连接符 66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直接连接符 66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1" name="直接连接符 67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2" name="直接连接符 67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3" name="直接连接符 67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4" name="直接连接符 67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5" name="直接连接符 67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3" name="组合 253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624" name="组合 2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42" name="直接连接符 64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直接连接符 64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直接连接符 64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直接连接符 64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直接连接符 64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7" name="直接连接符 64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8" name="直接连接符 64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直接连接符 64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直接连接符 64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直接连接符 65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直接连接符 65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直接连接符 65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直接连接符 65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5" name="直接连接符 65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6" name="直接连接符 65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直接连接符 65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5" name="组合 2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26" name="直接连接符 62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直接连接符 62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直接连接符 62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直接连接符 62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直接连接符 62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1" name="直接连接符 63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2" name="直接连接符 63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直接连接符 63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直接连接符 63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直接连接符 63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直接连接符 63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直接连接符 63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直接连接符 63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9" name="直接连接符 63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0" name="直接连接符 63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直接连接符 64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80" name="组合 322"/>
            <p:cNvGrpSpPr/>
            <p:nvPr/>
          </p:nvGrpSpPr>
          <p:grpSpPr>
            <a:xfrm>
              <a:off x="4346370" y="2921328"/>
              <a:ext cx="4385293" cy="2914650"/>
              <a:chOff x="0" y="0"/>
              <a:chExt cx="4385293" cy="2914650"/>
            </a:xfrm>
          </p:grpSpPr>
          <p:grpSp>
            <p:nvGrpSpPr>
              <p:cNvPr id="552" name="组合 32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588" name="组合 359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06" name="直接连接符 60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7" name="直接连接符 60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8" name="直接连接符 60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直接连接符 60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0" name="直接连接符 60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直接连接符 61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直接连接符 61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直接连接符 61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4" name="直接连接符 61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5" name="直接连接符 61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6" name="直接连接符 61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7" name="直接连接符 61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直接连接符 61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9" name="直接连接符 61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0" name="直接连接符 61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1" name="直接连接符 62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9" name="组合 360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90" name="直接连接符 58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1" name="直接连接符 59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2" name="直接连接符 59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直接连接符 59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直接连接符 59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5" name="直接连接符 59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直接连接符 59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7" name="直接连接符 59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8" name="直接连接符 59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9" name="直接连接符 59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0" name="直接连接符 59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直接连接符 60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直接连接符 60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直接连接符 60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直接连接符 60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直接连接符 60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53" name="组合 324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554" name="组合 325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72" name="直接连接符 57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3" name="直接连接符 57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4" name="直接连接符 57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5" name="直接连接符 57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直接连接符 57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直接连接符 57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直接连接符 57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9" name="直接连接符 57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直接连接符 57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直接连接符 58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2" name="直接连接符 58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3" name="直接连接符 58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4" name="直接连接符 58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5" name="直接连接符 58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6" name="直接连接符 58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7" name="直接连接符 58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5" name="组合 326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56" name="直接连接符 55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直接连接符 55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直接连接符 55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9" name="直接连接符 55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0" name="直接连接符 55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直接连接符 56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直接连接符 56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3" name="直接连接符 56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直接连接符 56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直接连接符 56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直接连接符 56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7" name="直接连接符 56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直接连接符 56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直接连接符 56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直接连接符 56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直接连接符 57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81" name="组合 393"/>
            <p:cNvGrpSpPr/>
            <p:nvPr/>
          </p:nvGrpSpPr>
          <p:grpSpPr>
            <a:xfrm>
              <a:off x="8704613" y="2921328"/>
              <a:ext cx="4385293" cy="2914650"/>
              <a:chOff x="0" y="0"/>
              <a:chExt cx="4385293" cy="2914650"/>
            </a:xfrm>
          </p:grpSpPr>
          <p:grpSp>
            <p:nvGrpSpPr>
              <p:cNvPr id="482" name="组合 394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518" name="组合 430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36" name="直接连接符 53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直接连接符 53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直接连接符 53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直接连接符 53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直接连接符 53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直接连接符 54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直接连接符 54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3" name="直接连接符 54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4" name="直接连接符 54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直接连接符 54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直接连接符 54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直接连接符 54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直接连接符 54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直接连接符 54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直接连接符 54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1" name="直接连接符 55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9" name="组合 431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20" name="直接连接符 5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直接连接符 5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直接连接符 5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直接连接符 52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直接连接符 52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直接连接符 52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直接连接符 52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7" name="直接连接符 52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8" name="直接连接符 52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直接连接符 52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直接连接符 52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直接连接符 53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直接连接符 53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直接连接符 53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直接连接符 53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5" name="直接连接符 53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3" name="组合 395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484" name="组合 39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02" name="直接连接符 50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3" name="直接连接符 50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4" name="直接连接符 50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5" name="直接连接符 50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6" name="直接连接符 50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7" name="直接连接符 50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8" name="直接连接符 50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9" name="直接连接符 50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0" name="直接连接符 50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直接连接符 51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2" name="直接连接符 51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直接连接符 51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直接连接符 51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直接连接符 51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直接连接符 51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直接连接符 51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5" name="组合 39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486" name="直接连接符 4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直接连接符 48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直接连接符 48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直接连接符 48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直接连接符 48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1" name="直接连接符 49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直接连接符 49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直接连接符 49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直接连接符 49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直接连接符 49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直接连接符 49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直接连接符 49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直接连接符 49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9" name="直接连接符 49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0" name="直接连接符 49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1" name="直接连接符 50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02" name="斜纹 7"/>
          <p:cNvSpPr/>
          <p:nvPr userDrawn="1"/>
        </p:nvSpPr>
        <p:spPr>
          <a:xfrm>
            <a:off x="-106875" y="-47504"/>
            <a:ext cx="1246908" cy="852317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03" name="斜纹 8"/>
          <p:cNvSpPr/>
          <p:nvPr userDrawn="1"/>
        </p:nvSpPr>
        <p:spPr>
          <a:xfrm>
            <a:off x="-95004" y="-35626"/>
            <a:ext cx="3123210" cy="2207571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04" name="组合 24"/>
          <p:cNvGrpSpPr/>
          <p:nvPr userDrawn="1"/>
        </p:nvGrpSpPr>
        <p:grpSpPr>
          <a:xfrm>
            <a:off x="950026" y="5438898"/>
            <a:ext cx="1460666" cy="736270"/>
            <a:chOff x="8989620" y="5415148"/>
            <a:chExt cx="1460666" cy="73627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905" name="燕尾形 14"/>
            <p:cNvSpPr/>
            <p:nvPr/>
          </p:nvSpPr>
          <p:spPr>
            <a:xfrm>
              <a:off x="9951522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6" name="燕尾形 15"/>
            <p:cNvSpPr/>
            <p:nvPr/>
          </p:nvSpPr>
          <p:spPr>
            <a:xfrm>
              <a:off x="9559636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7" name="燕尾形 16"/>
            <p:cNvSpPr/>
            <p:nvPr/>
          </p:nvSpPr>
          <p:spPr>
            <a:xfrm>
              <a:off x="9143999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8" name="燕尾形 17"/>
            <p:cNvSpPr/>
            <p:nvPr/>
          </p:nvSpPr>
          <p:spPr>
            <a:xfrm>
              <a:off x="9856519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9" name="燕尾形 18"/>
            <p:cNvSpPr/>
            <p:nvPr/>
          </p:nvSpPr>
          <p:spPr>
            <a:xfrm>
              <a:off x="9464633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0" name="燕尾形 19"/>
            <p:cNvSpPr/>
            <p:nvPr/>
          </p:nvSpPr>
          <p:spPr>
            <a:xfrm>
              <a:off x="9048996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911" name="组合 23"/>
            <p:cNvGrpSpPr/>
            <p:nvPr/>
          </p:nvGrpSpPr>
          <p:grpSpPr>
            <a:xfrm>
              <a:off x="8989620" y="5415148"/>
              <a:ext cx="1306287" cy="736270"/>
              <a:chOff x="9345879" y="5023263"/>
              <a:chExt cx="1306287" cy="736270"/>
            </a:xfrm>
          </p:grpSpPr>
          <p:sp>
            <p:nvSpPr>
              <p:cNvPr id="912" name="燕尾形 20"/>
              <p:cNvSpPr/>
              <p:nvPr/>
            </p:nvSpPr>
            <p:spPr>
              <a:xfrm>
                <a:off x="10153402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3" name="燕尾形 21"/>
              <p:cNvSpPr/>
              <p:nvPr/>
            </p:nvSpPr>
            <p:spPr>
              <a:xfrm>
                <a:off x="9761516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4" name="燕尾形 22"/>
              <p:cNvSpPr/>
              <p:nvPr/>
            </p:nvSpPr>
            <p:spPr>
              <a:xfrm>
                <a:off x="9345879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15" name="直角三角形 26"/>
          <p:cNvSpPr/>
          <p:nvPr userDrawn="1"/>
        </p:nvSpPr>
        <p:spPr>
          <a:xfrm rot="10800000">
            <a:off x="10161320" y="0"/>
            <a:ext cx="2030680" cy="156754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16" name="组合 915"/>
          <p:cNvGrpSpPr/>
          <p:nvPr userDrawn="1"/>
        </p:nvGrpSpPr>
        <p:grpSpPr>
          <a:xfrm>
            <a:off x="6632089" y="546265"/>
            <a:ext cx="3327446" cy="3146961"/>
            <a:chOff x="6697680" y="581891"/>
            <a:chExt cx="2774965" cy="2624447"/>
          </a:xfrm>
        </p:grpSpPr>
        <p:sp>
          <p:nvSpPr>
            <p:cNvPr id="917" name="椭圆 464"/>
            <p:cNvSpPr/>
            <p:nvPr/>
          </p:nvSpPr>
          <p:spPr>
            <a:xfrm>
              <a:off x="6697680" y="878774"/>
              <a:ext cx="2327564" cy="2327564"/>
            </a:xfrm>
            <a:prstGeom prst="ellipse">
              <a:avLst/>
            </a:prstGeom>
            <a:solidFill>
              <a:srgbClr val="516485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8" name="椭圆 917"/>
            <p:cNvSpPr/>
            <p:nvPr/>
          </p:nvSpPr>
          <p:spPr>
            <a:xfrm>
              <a:off x="7196443" y="581891"/>
              <a:ext cx="2276202" cy="2220685"/>
            </a:xfrm>
            <a:prstGeom prst="ellipse">
              <a:avLst/>
            </a:prstGeom>
            <a:noFill/>
            <a:ln w="9525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19" name="组合 918"/>
          <p:cNvGrpSpPr/>
          <p:nvPr userDrawn="1"/>
        </p:nvGrpSpPr>
        <p:grpSpPr>
          <a:xfrm>
            <a:off x="10010971" y="3368280"/>
            <a:ext cx="1536155" cy="1338811"/>
            <a:chOff x="8977817" y="3522659"/>
            <a:chExt cx="1536155" cy="1338811"/>
          </a:xfrm>
        </p:grpSpPr>
        <p:sp>
          <p:nvSpPr>
            <p:cNvPr id="920" name="椭圆 919"/>
            <p:cNvSpPr/>
            <p:nvPr/>
          </p:nvSpPr>
          <p:spPr>
            <a:xfrm>
              <a:off x="9238999" y="3522659"/>
              <a:ext cx="1274973" cy="1274973"/>
            </a:xfrm>
            <a:prstGeom prst="ellipse">
              <a:avLst/>
            </a:prstGeom>
            <a:solidFill>
              <a:srgbClr val="BDC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1" name="椭圆 920"/>
            <p:cNvSpPr/>
            <p:nvPr/>
          </p:nvSpPr>
          <p:spPr>
            <a:xfrm>
              <a:off x="8977817" y="3645042"/>
              <a:ext cx="1246838" cy="1216428"/>
            </a:xfrm>
            <a:prstGeom prst="ellipse">
              <a:avLst/>
            </a:prstGeom>
            <a:noFill/>
            <a:ln>
              <a:solidFill>
                <a:srgbClr val="5164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2" name="组合 921"/>
          <p:cNvGrpSpPr/>
          <p:nvPr userDrawn="1"/>
        </p:nvGrpSpPr>
        <p:grpSpPr>
          <a:xfrm>
            <a:off x="6923043" y="4857008"/>
            <a:ext cx="860326" cy="677773"/>
            <a:chOff x="8606279" y="3631745"/>
            <a:chExt cx="1618376" cy="1274972"/>
          </a:xfrm>
        </p:grpSpPr>
        <p:sp>
          <p:nvSpPr>
            <p:cNvPr id="923" name="椭圆 922"/>
            <p:cNvSpPr/>
            <p:nvPr/>
          </p:nvSpPr>
          <p:spPr>
            <a:xfrm>
              <a:off x="8606279" y="3631745"/>
              <a:ext cx="1274972" cy="12749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4" name="椭圆 923"/>
            <p:cNvSpPr/>
            <p:nvPr/>
          </p:nvSpPr>
          <p:spPr>
            <a:xfrm>
              <a:off x="8977817" y="3645042"/>
              <a:ext cx="1246838" cy="1216428"/>
            </a:xfrm>
            <a:prstGeom prst="ellipse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5" name="组合 924"/>
          <p:cNvGrpSpPr/>
          <p:nvPr userDrawn="1"/>
        </p:nvGrpSpPr>
        <p:grpSpPr>
          <a:xfrm rot="2921396">
            <a:off x="9327351" y="5725804"/>
            <a:ext cx="420062" cy="500236"/>
            <a:chOff x="8606279" y="3631745"/>
            <a:chExt cx="1318842" cy="1570562"/>
          </a:xfrm>
        </p:grpSpPr>
        <p:sp>
          <p:nvSpPr>
            <p:cNvPr id="926" name="椭圆 925"/>
            <p:cNvSpPr/>
            <p:nvPr/>
          </p:nvSpPr>
          <p:spPr>
            <a:xfrm>
              <a:off x="8606279" y="3631745"/>
              <a:ext cx="1274972" cy="12749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7" name="椭圆 926"/>
            <p:cNvSpPr/>
            <p:nvPr/>
          </p:nvSpPr>
          <p:spPr>
            <a:xfrm>
              <a:off x="8678283" y="3985879"/>
              <a:ext cx="1246838" cy="1216428"/>
            </a:xfrm>
            <a:prstGeom prst="ellipse">
              <a:avLst/>
            </a:prstGeom>
            <a:noFill/>
            <a:ln w="63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 dirty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 dirty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 dirty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4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885644" y="3100856"/>
            <a:ext cx="5586411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885644" y="2162175"/>
            <a:ext cx="5586411" cy="850123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1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33256" y="3829815"/>
            <a:ext cx="4691186" cy="371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33256" y="4201290"/>
            <a:ext cx="4691186" cy="371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2" name="组合 474"/>
          <p:cNvGrpSpPr/>
          <p:nvPr userDrawn="1"/>
        </p:nvGrpSpPr>
        <p:grpSpPr>
          <a:xfrm>
            <a:off x="0" y="0"/>
            <a:ext cx="13089906" cy="5835978"/>
            <a:chOff x="0" y="0"/>
            <a:chExt cx="13089906" cy="5835978"/>
          </a:xfrm>
        </p:grpSpPr>
        <p:grpSp>
          <p:nvGrpSpPr>
            <p:cNvPr id="3" name="组合 108"/>
            <p:cNvGrpSpPr/>
            <p:nvPr/>
          </p:nvGrpSpPr>
          <p:grpSpPr>
            <a:xfrm>
              <a:off x="0" y="0"/>
              <a:ext cx="4385293" cy="2914650"/>
              <a:chOff x="0" y="0"/>
              <a:chExt cx="4385293" cy="2914650"/>
            </a:xfrm>
          </p:grpSpPr>
          <p:grpSp>
            <p:nvGrpSpPr>
              <p:cNvPr id="4" name="组合 7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5" name="组合 7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86" name="直接连接符 8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7" name="直接连接符 88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8" name="直接连接符 88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9" name="直接连接符 88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0" name="直接连接符 88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1" name="直接连接符 89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2" name="直接连接符 89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3" name="直接连接符 89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4" name="直接连接符 89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5" name="直接连接符 89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6" name="直接连接符 89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7" name="直接连接符 89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8" name="直接连接符 89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9" name="直接连接符 89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0" name="直接连接符 89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1" name="直接连接符 90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组合 7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70" name="直接连接符 86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1" name="直接连接符 87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2" name="直接连接符 78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3" name="直接连接符 79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4" name="直接连接符 80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5" name="直接连接符 81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6" name="直接连接符 87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7" name="直接连接符 87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8" name="直接连接符 87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9" name="直接连接符 87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0" name="直接连接符 87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1" name="直接连接符 88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2" name="直接连接符 88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3" name="直接连接符 88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4" name="直接连接符 88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5" name="直接连接符 88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" name="组合 7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" name="组合 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52" name="直接连接符 85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3" name="直接连接符 85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4" name="直接连接符 85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5" name="直接连接符 85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6" name="直接连接符 85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7" name="直接连接符 85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8" name="直接连接符 44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9" name="直接连接符 45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0" name="直接连接符 85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1" name="直接连接符 86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2" name="直接连接符 86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3" name="直接连接符 86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4" name="直接连接符 86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5" name="直接连接符 86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6" name="直接连接符 86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7" name="直接连接符 86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组合 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36" name="直接连接符 83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7" name="直接连接符 83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8" name="直接连接符 83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9" name="直接连接符 83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0" name="直接连接符 83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1" name="直接连接符 84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2" name="直接连接符 84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3" name="直接连接符 84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4" name="直接连接符 84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5" name="直接连接符 84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6" name="直接连接符 84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7" name="直接连接符 84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8" name="直接连接符 84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9" name="直接连接符 84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0" name="直接连接符 84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1" name="直接连接符 85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0" name="组合 109"/>
            <p:cNvGrpSpPr/>
            <p:nvPr/>
          </p:nvGrpSpPr>
          <p:grpSpPr>
            <a:xfrm>
              <a:off x="4346370" y="0"/>
              <a:ext cx="4385293" cy="2914650"/>
              <a:chOff x="0" y="0"/>
              <a:chExt cx="4385293" cy="2914650"/>
            </a:xfrm>
          </p:grpSpPr>
          <p:grpSp>
            <p:nvGrpSpPr>
              <p:cNvPr id="13" name="组合 110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14" name="组合 14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16" name="直接连接符 81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7" name="直接连接符 81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8" name="直接连接符 81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9" name="直接连接符 81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0" name="直接连接符 81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1" name="直接连接符 82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2" name="直接连接符 82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3" name="直接连接符 82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4" name="直接连接符 82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5" name="直接连接符 82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6" name="直接连接符 82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7" name="直接连接符 82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8" name="直接连接符 82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9" name="直接连接符 82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0" name="直接连接符 82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1" name="直接连接符 83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组合 14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00" name="直接连接符 148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1" name="直接连接符 149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2" name="直接连接符 150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3" name="直接连接符 151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4" name="直接连接符 80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5" name="直接连接符 80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6" name="直接连接符 80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7" name="直接连接符 80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8" name="直接连接符 80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9" name="直接连接符 80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0" name="直接连接符 80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1" name="直接连接符 81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2" name="直接连接符 81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3" name="直接连接符 81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4" name="直接连接符 81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5" name="直接连接符 81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" name="组合 111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17" name="组合 112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82" name="直接连接符 78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3" name="直接连接符 78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4" name="直接连接符 78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5" name="直接连接符 78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6" name="直接连接符 78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7" name="直接连接符 78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8" name="直接连接符 78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9" name="直接连接符 78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0" name="直接连接符 78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1" name="直接连接符 79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2" name="直接连接符 79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3" name="直接连接符 79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4" name="直接连接符 79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5" name="直接连接符 79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6" name="直接连接符 79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7" name="直接连接符 79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组合 113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766" name="直接连接符 114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7" name="直接连接符 115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直接连接符 76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9" name="直接连接符 76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0" name="直接连接符 76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1" name="直接连接符 77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2" name="直接连接符 77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3" name="直接连接符 77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4" name="直接连接符 77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5" name="直接连接符 77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6" name="直接连接符 77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7" name="直接连接符 77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8" name="直接连接符 77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9" name="直接连接符 77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0" name="直接连接符 77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1" name="直接连接符 78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9" name="组合 180"/>
            <p:cNvGrpSpPr/>
            <p:nvPr/>
          </p:nvGrpSpPr>
          <p:grpSpPr>
            <a:xfrm>
              <a:off x="8704613" y="0"/>
              <a:ext cx="4385293" cy="2914650"/>
              <a:chOff x="0" y="0"/>
              <a:chExt cx="4385293" cy="2914650"/>
            </a:xfrm>
          </p:grpSpPr>
          <p:grpSp>
            <p:nvGrpSpPr>
              <p:cNvPr id="20" name="组合 181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1" name="组合 217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46" name="直接连接符 74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7" name="直接连接符 74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8" name="直接连接符 74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9" name="直接连接符 74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0" name="直接连接符 74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1" name="直接连接符 75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直接连接符 75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3" name="直接连接符 75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4" name="直接连接符 75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5" name="直接连接符 75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6" name="直接连接符 75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7" name="直接连接符 75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8" name="直接连接符 75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9" name="直接连接符 75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0" name="直接连接符 75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1" name="直接连接符 76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组合 218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730" name="直接连接符 2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1" name="直接连接符 2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2" name="直接连接符 2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3" name="直接连接符 73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4" name="直接连接符 73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5" name="直接连接符 73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6" name="直接连接符 73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7" name="直接连接符 73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8" name="直接连接符 73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9" name="直接连接符 73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0" name="直接连接符 73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1" name="直接连接符 74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2" name="直接连接符 74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3" name="直接连接符 74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4" name="直接连接符 74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5" name="直接连接符 74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" name="组合 18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4" name="组合 183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12" name="直接连接符 71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直接连接符 71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4" name="直接连接符 71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5" name="直接连接符 71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6" name="直接连接符 71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7" name="直接连接符 71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8" name="直接连接符 71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9" name="直接连接符 71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0" name="直接连接符 71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1" name="直接连接符 72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2" name="直接连接符 72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3" name="直接连接符 72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4" name="直接连接符 72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5" name="直接连接符 72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6" name="直接连接符 72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7" name="直接连接符 72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组合 184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96" name="直接连接符 1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7" name="直接连接符 69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8" name="直接连接符 69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9" name="直接连接符 69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0" name="直接连接符 69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直接连接符 70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2" name="直接连接符 70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直接连接符 70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4" name="直接连接符 70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5" name="直接连接符 70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直接连接符 70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直接连接符 70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8" name="直接连接符 70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直接连接符 70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直接连接符 70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直接连接符 71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6" name="组合 251"/>
            <p:cNvGrpSpPr/>
            <p:nvPr/>
          </p:nvGrpSpPr>
          <p:grpSpPr>
            <a:xfrm>
              <a:off x="0" y="2921328"/>
              <a:ext cx="4385293" cy="2914650"/>
              <a:chOff x="0" y="0"/>
              <a:chExt cx="4385293" cy="2914650"/>
            </a:xfrm>
          </p:grpSpPr>
          <p:grpSp>
            <p:nvGrpSpPr>
              <p:cNvPr id="27" name="组合 252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8" name="组合 288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76" name="直接连接符 67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7" name="直接连接符 67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8" name="直接连接符 67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9" name="直接连接符 67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0" name="直接连接符 67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1" name="直接连接符 68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2" name="直接连接符 68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3" name="直接连接符 68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4" name="直接连接符 68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5" name="直接连接符 68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6" name="直接连接符 68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7" name="直接连接符 68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8" name="直接连接符 68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9" name="直接连接符 68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直接连接符 68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直接连接符 69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组合 289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60" name="直接连接符 65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直接连接符 66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直接连接符 66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3" name="直接连接符 66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4" name="直接连接符 66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5" name="直接连接符 66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6" name="直接连接符 66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7" name="直接连接符 66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直接连接符 66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直接连接符 66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直接连接符 66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1" name="直接连接符 67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2" name="直接连接符 67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3" name="直接连接符 67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4" name="直接连接符 67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5" name="直接连接符 67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" name="组合 253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31" name="组合 2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42" name="直接连接符 64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直接连接符 64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直接连接符 64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直接连接符 64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直接连接符 64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7" name="直接连接符 64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8" name="直接连接符 64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直接连接符 64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直接连接符 64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直接连接符 65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直接连接符 65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直接连接符 65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直接连接符 65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5" name="直接连接符 65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6" name="直接连接符 65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直接连接符 65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2" name="组合 2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26" name="直接连接符 62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直接连接符 62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直接连接符 62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直接连接符 62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直接连接符 62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1" name="直接连接符 63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2" name="直接连接符 63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直接连接符 63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直接连接符 63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直接连接符 63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直接连接符 63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直接连接符 63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直接连接符 63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9" name="直接连接符 63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0" name="直接连接符 63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直接连接符 64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63" name="组合 322"/>
            <p:cNvGrpSpPr/>
            <p:nvPr/>
          </p:nvGrpSpPr>
          <p:grpSpPr>
            <a:xfrm>
              <a:off x="4346370" y="2921328"/>
              <a:ext cx="4385293" cy="2914650"/>
              <a:chOff x="0" y="0"/>
              <a:chExt cx="4385293" cy="2914650"/>
            </a:xfrm>
          </p:grpSpPr>
          <p:grpSp>
            <p:nvGrpSpPr>
              <p:cNvPr id="764" name="组合 32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765" name="组合 359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06" name="直接连接符 60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7" name="直接连接符 60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8" name="直接连接符 60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直接连接符 60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0" name="直接连接符 60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直接连接符 61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直接连接符 61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直接连接符 61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4" name="直接连接符 61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5" name="直接连接符 61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6" name="直接连接符 61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7" name="直接连接符 61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直接连接符 61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9" name="直接连接符 61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0" name="直接连接符 61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1" name="直接连接符 62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8" name="组合 360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90" name="直接连接符 58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1" name="直接连接符 59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2" name="直接连接符 59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直接连接符 59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直接连接符 59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5" name="直接连接符 59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直接连接符 59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7" name="直接连接符 59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8" name="直接连接符 59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9" name="直接连接符 59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0" name="直接连接符 59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直接连接符 60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直接连接符 60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直接连接符 60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直接连接符 60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直接连接符 60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99" name="组合 324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32" name="组合 325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72" name="直接连接符 57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3" name="直接连接符 57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4" name="直接连接符 57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5" name="直接连接符 57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直接连接符 57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直接连接符 57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直接连接符 57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9" name="直接连接符 57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直接连接符 57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直接连接符 58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2" name="直接连接符 58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3" name="直接连接符 58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4" name="直接连接符 58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5" name="直接连接符 58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6" name="直接连接符 58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7" name="直接连接符 58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3" name="组合 326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56" name="直接连接符 55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直接连接符 55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直接连接符 55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9" name="直接连接符 55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0" name="直接连接符 55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直接连接符 56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直接连接符 56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3" name="直接连接符 56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直接连接符 56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直接连接符 56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直接连接符 56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7" name="直接连接符 56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直接连接符 56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直接连接符 56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直接连接符 56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直接连接符 57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834" name="组合 393"/>
            <p:cNvGrpSpPr/>
            <p:nvPr/>
          </p:nvGrpSpPr>
          <p:grpSpPr>
            <a:xfrm>
              <a:off x="8704613" y="2921328"/>
              <a:ext cx="4385293" cy="2914650"/>
              <a:chOff x="0" y="0"/>
              <a:chExt cx="4385293" cy="2914650"/>
            </a:xfrm>
          </p:grpSpPr>
          <p:grpSp>
            <p:nvGrpSpPr>
              <p:cNvPr id="835" name="组合 394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68" name="组合 430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36" name="直接连接符 53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直接连接符 53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直接连接符 53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直接连接符 53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直接连接符 53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直接连接符 54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直接连接符 54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3" name="直接连接符 54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4" name="直接连接符 54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直接连接符 54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直接连接符 54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直接连接符 54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直接连接符 54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直接连接符 54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直接连接符 54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1" name="直接连接符 55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9" name="组合 431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20" name="直接连接符 5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直接连接符 5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直接连接符 5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直接连接符 52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直接连接符 52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直接连接符 52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直接连接符 52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7" name="直接连接符 52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8" name="直接连接符 52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直接连接符 52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直接连接符 52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直接连接符 53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直接连接符 53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直接连接符 53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直接连接符 53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5" name="直接连接符 53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04" name="组合 395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911" name="组合 39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02" name="直接连接符 50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3" name="直接连接符 50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4" name="直接连接符 50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5" name="直接连接符 50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6" name="直接连接符 50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7" name="直接连接符 50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8" name="直接连接符 50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9" name="直接连接符 50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0" name="直接连接符 50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直接连接符 51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2" name="直接连接符 51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直接连接符 51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直接连接符 51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直接连接符 51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直接连接符 51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直接连接符 51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16" name="组合 39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486" name="直接连接符 4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直接连接符 48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直接连接符 48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直接连接符 48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直接连接符 48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1" name="直接连接符 49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直接连接符 49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直接连接符 49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直接连接符 49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直接连接符 49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直接连接符 49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直接连接符 49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直接连接符 49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9" name="直接连接符 49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0" name="直接连接符 49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1" name="直接连接符 50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02" name="斜纹 7"/>
          <p:cNvSpPr/>
          <p:nvPr userDrawn="1"/>
        </p:nvSpPr>
        <p:spPr>
          <a:xfrm>
            <a:off x="-106875" y="-47504"/>
            <a:ext cx="1246908" cy="852317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03" name="斜纹 8"/>
          <p:cNvSpPr/>
          <p:nvPr userDrawn="1"/>
        </p:nvSpPr>
        <p:spPr>
          <a:xfrm>
            <a:off x="-95004" y="-35626"/>
            <a:ext cx="3123210" cy="2207571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19" name="组合 24"/>
          <p:cNvGrpSpPr/>
          <p:nvPr userDrawn="1"/>
        </p:nvGrpSpPr>
        <p:grpSpPr>
          <a:xfrm>
            <a:off x="9619013" y="5438898"/>
            <a:ext cx="1460666" cy="736270"/>
            <a:chOff x="8989620" y="5415148"/>
            <a:chExt cx="1460666" cy="73627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905" name="燕尾形 14"/>
            <p:cNvSpPr/>
            <p:nvPr/>
          </p:nvSpPr>
          <p:spPr>
            <a:xfrm>
              <a:off x="9951522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6" name="燕尾形 15"/>
            <p:cNvSpPr/>
            <p:nvPr/>
          </p:nvSpPr>
          <p:spPr>
            <a:xfrm>
              <a:off x="9559636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7" name="燕尾形 16"/>
            <p:cNvSpPr/>
            <p:nvPr/>
          </p:nvSpPr>
          <p:spPr>
            <a:xfrm>
              <a:off x="9143999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8" name="燕尾形 17"/>
            <p:cNvSpPr/>
            <p:nvPr/>
          </p:nvSpPr>
          <p:spPr>
            <a:xfrm>
              <a:off x="9856519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9" name="燕尾形 18"/>
            <p:cNvSpPr/>
            <p:nvPr/>
          </p:nvSpPr>
          <p:spPr>
            <a:xfrm>
              <a:off x="9464633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0" name="燕尾形 19"/>
            <p:cNvSpPr/>
            <p:nvPr/>
          </p:nvSpPr>
          <p:spPr>
            <a:xfrm>
              <a:off x="9048996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922" name="组合 23"/>
            <p:cNvGrpSpPr/>
            <p:nvPr/>
          </p:nvGrpSpPr>
          <p:grpSpPr>
            <a:xfrm>
              <a:off x="8989620" y="5415148"/>
              <a:ext cx="1306287" cy="736270"/>
              <a:chOff x="9345879" y="5023263"/>
              <a:chExt cx="1306287" cy="736270"/>
            </a:xfrm>
          </p:grpSpPr>
          <p:sp>
            <p:nvSpPr>
              <p:cNvPr id="912" name="燕尾形 20"/>
              <p:cNvSpPr/>
              <p:nvPr/>
            </p:nvSpPr>
            <p:spPr>
              <a:xfrm>
                <a:off x="10153402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3" name="燕尾形 21"/>
              <p:cNvSpPr/>
              <p:nvPr/>
            </p:nvSpPr>
            <p:spPr>
              <a:xfrm>
                <a:off x="9761516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4" name="燕尾形 22"/>
              <p:cNvSpPr/>
              <p:nvPr/>
            </p:nvSpPr>
            <p:spPr>
              <a:xfrm>
                <a:off x="9345879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15" name="直角三角形 26"/>
          <p:cNvSpPr/>
          <p:nvPr userDrawn="1"/>
        </p:nvSpPr>
        <p:spPr>
          <a:xfrm rot="10800000">
            <a:off x="10161320" y="0"/>
            <a:ext cx="2030680" cy="156754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21894" y="3197544"/>
            <a:ext cx="6968045" cy="428625"/>
          </a:xfrm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221894" y="3802381"/>
            <a:ext cx="6968045" cy="1095375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2221894" y="3021331"/>
            <a:ext cx="69680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 userDrawn="1"/>
        </p:nvGrpSpPr>
        <p:grpSpPr>
          <a:xfrm>
            <a:off x="-1589" y="-1588"/>
            <a:ext cx="4826265" cy="4034145"/>
            <a:chOff x="-1588" y="-1588"/>
            <a:chExt cx="2708276" cy="2263775"/>
          </a:xfrm>
        </p:grpSpPr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-1588" y="-1588"/>
              <a:ext cx="1801813" cy="2263775"/>
            </a:xfrm>
            <a:custGeom>
              <a:avLst/>
              <a:gdLst>
                <a:gd name="T0" fmla="*/ 0 w 1135"/>
                <a:gd name="T1" fmla="*/ 0 h 1426"/>
                <a:gd name="T2" fmla="*/ 1135 w 1135"/>
                <a:gd name="T3" fmla="*/ 0 h 1426"/>
                <a:gd name="T4" fmla="*/ 0 w 1135"/>
                <a:gd name="T5" fmla="*/ 1426 h 1426"/>
                <a:gd name="T6" fmla="*/ 0 w 1135"/>
                <a:gd name="T7" fmla="*/ 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5" h="1426">
                  <a:moveTo>
                    <a:pt x="0" y="0"/>
                  </a:moveTo>
                  <a:lnTo>
                    <a:pt x="1135" y="0"/>
                  </a:lnTo>
                  <a:lnTo>
                    <a:pt x="0" y="14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890588" y="-1588"/>
              <a:ext cx="909638" cy="1141413"/>
            </a:xfrm>
            <a:custGeom>
              <a:avLst/>
              <a:gdLst>
                <a:gd name="T0" fmla="*/ 573 w 573"/>
                <a:gd name="T1" fmla="*/ 719 h 719"/>
                <a:gd name="T2" fmla="*/ 0 w 573"/>
                <a:gd name="T3" fmla="*/ 719 h 719"/>
                <a:gd name="T4" fmla="*/ 573 w 573"/>
                <a:gd name="T5" fmla="*/ 0 h 719"/>
                <a:gd name="T6" fmla="*/ 573 w 573"/>
                <a:gd name="T7" fmla="*/ 719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3" h="719">
                  <a:moveTo>
                    <a:pt x="573" y="719"/>
                  </a:moveTo>
                  <a:lnTo>
                    <a:pt x="0" y="719"/>
                  </a:lnTo>
                  <a:lnTo>
                    <a:pt x="573" y="0"/>
                  </a:lnTo>
                  <a:lnTo>
                    <a:pt x="573" y="71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1800225" y="-1588"/>
              <a:ext cx="906463" cy="1141413"/>
            </a:xfrm>
            <a:custGeom>
              <a:avLst/>
              <a:gdLst>
                <a:gd name="T0" fmla="*/ 0 w 571"/>
                <a:gd name="T1" fmla="*/ 0 h 719"/>
                <a:gd name="T2" fmla="*/ 571 w 571"/>
                <a:gd name="T3" fmla="*/ 0 h 719"/>
                <a:gd name="T4" fmla="*/ 0 w 571"/>
                <a:gd name="T5" fmla="*/ 719 h 719"/>
                <a:gd name="T6" fmla="*/ 0 w 571"/>
                <a:gd name="T7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1" h="719">
                  <a:moveTo>
                    <a:pt x="0" y="0"/>
                  </a:moveTo>
                  <a:lnTo>
                    <a:pt x="571" y="0"/>
                  </a:lnTo>
                  <a:lnTo>
                    <a:pt x="0" y="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95325" y="76200"/>
            <a:ext cx="10801350" cy="937991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2021/11/23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4"/>
          </p:nvPr>
        </p:nvSpPr>
        <p:spPr>
          <a:xfrm>
            <a:off x="5401732" y="6959600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2021/11/23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>
          <a:xfrm>
            <a:off x="695325" y="6959600"/>
            <a:ext cx="4114800" cy="206381"/>
          </a:xfrm>
        </p:spPr>
        <p:txBody>
          <a:bodyPr/>
          <a:lstStyle/>
          <a:p>
            <a:r>
              <a:rPr lang="en-US" altLang="zh-CN" dirty="0"/>
              <a:t>www.islide.cc </a:t>
            </a:r>
            <a:r>
              <a:rPr lang="zh-CN" altLang="en-US"/>
              <a:t>「 让</a:t>
            </a:r>
            <a:r>
              <a:rPr lang="en-US" altLang="zh-CN" dirty="0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>
          <a:xfrm>
            <a:off x="8610599" y="6959600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6" name="标题 1"/>
          <p:cNvSpPr>
            <a:spLocks noGrp="1"/>
          </p:cNvSpPr>
          <p:nvPr>
            <p:ph type="ctrTitle" hasCustomPrompt="1"/>
          </p:nvPr>
        </p:nvSpPr>
        <p:spPr>
          <a:xfrm>
            <a:off x="695325" y="2247639"/>
            <a:ext cx="10801350" cy="65578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27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3185880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28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95325" y="3501514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0" y="0"/>
            <a:ext cx="13089906" cy="7042068"/>
            <a:chOff x="0" y="0"/>
            <a:chExt cx="13089906" cy="5835978"/>
          </a:xfrm>
        </p:grpSpPr>
        <p:grpSp>
          <p:nvGrpSpPr>
            <p:cNvPr id="15" name="组合 108"/>
            <p:cNvGrpSpPr/>
            <p:nvPr/>
          </p:nvGrpSpPr>
          <p:grpSpPr>
            <a:xfrm>
              <a:off x="0" y="0"/>
              <a:ext cx="4385293" cy="2914650"/>
              <a:chOff x="0" y="0"/>
              <a:chExt cx="4385293" cy="2914650"/>
            </a:xfrm>
          </p:grpSpPr>
          <p:grpSp>
            <p:nvGrpSpPr>
              <p:cNvPr id="374" name="组合 7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410" name="组合 7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428" name="直接连接符 42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9" name="直接连接符 42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0" name="直接连接符 42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直接连接符 43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直接连接符 43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直接连接符 43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4" name="直接连接符 43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5" name="直接连接符 43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6" name="直接连接符 43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7" name="直接连接符 43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直接连接符 43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直接连接符 43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直接连接符 43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直接连接符 44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直接连接符 44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3" name="直接连接符 44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1" name="组合 7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412" name="直接连接符 41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直接连接符 41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4" name="直接连接符 78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直接连接符 79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直接连接符 80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直接连接符 81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8" name="直接连接符 41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直接连接符 41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0" name="直接连接符 41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1" name="直接连接符 42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2" name="直接连接符 42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3" name="直接连接符 42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直接连接符 42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直接连接符 42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6" name="直接连接符 42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7" name="直接连接符 42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75" name="组合 7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376" name="组合 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394" name="直接连接符 39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直接连接符 39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直接连接符 39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直接连接符 39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直接连接符 39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直接连接符 39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0" name="直接连接符 44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直接连接符 45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直接连接符 40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直接连接符 40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直接连接符 40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5" name="直接连接符 40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6" name="直接连接符 40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直接连接符 40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8" name="直接连接符 40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直接连接符 40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7" name="组合 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378" name="直接连接符 37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直接连接符 37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直接连接符 37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1" name="直接连接符 38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直接连接符 38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直接连接符 38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直接连接符 38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直接连接符 38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直接连接符 38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直接连接符 38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直接连接符 38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直接连接符 38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0" name="直接连接符 38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直接连接符 39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2" name="直接连接符 39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直接连接符 39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6" name="组合 109"/>
            <p:cNvGrpSpPr/>
            <p:nvPr/>
          </p:nvGrpSpPr>
          <p:grpSpPr>
            <a:xfrm>
              <a:off x="4346370" y="0"/>
              <a:ext cx="4385293" cy="2914650"/>
              <a:chOff x="0" y="0"/>
              <a:chExt cx="4385293" cy="2914650"/>
            </a:xfrm>
          </p:grpSpPr>
          <p:grpSp>
            <p:nvGrpSpPr>
              <p:cNvPr id="304" name="组合 110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340" name="组合 14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358" name="直接连接符 35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直接连接符 35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直接连接符 35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直接连接符 36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2" name="直接连接符 36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3" name="直接连接符 36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直接连接符 36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直接连接符 36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直接连接符 36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直接连接符 36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直接连接符 36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直接连接符 36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直接连接符 36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直接连接符 37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2" name="直接连接符 37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直接连接符 37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1" name="组合 14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342" name="直接连接符 148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3" name="直接连接符 149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4" name="直接连接符 150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5" name="直接连接符 151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直接连接符 34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直接连接符 34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直接连接符 34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直接连接符 34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直接连接符 34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直接连接符 35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直接连接符 35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直接连接符 35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" name="直接连接符 35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直接连接符 35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直接连接符 35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直接连接符 35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5" name="组合 111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306" name="组合 112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324" name="直接连接符 32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直接连接符 32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直接连接符 32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直接连接符 32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直接连接符 32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直接连接符 32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直接连接符 32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直接连接符 33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2" name="直接连接符 33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3" name="直接连接符 33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直接连接符 33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5" name="直接连接符 33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直接连接符 33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直接连接符 33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直接连接符 33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直接连接符 33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7" name="组合 113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308" name="直接连接符 114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直接连接符 115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直接连接符 30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直接连接符 31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直接连接符 31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直接连接符 31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直接连接符 31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直接连接符 31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直接连接符 31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直接连接符 31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直接连接符 31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直接连接符 31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直接连接符 31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直接连接符 32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直接连接符 32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直接连接符 32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7" name="组合 180"/>
            <p:cNvGrpSpPr/>
            <p:nvPr/>
          </p:nvGrpSpPr>
          <p:grpSpPr>
            <a:xfrm>
              <a:off x="8704613" y="0"/>
              <a:ext cx="4385293" cy="2914650"/>
              <a:chOff x="0" y="0"/>
              <a:chExt cx="4385293" cy="2914650"/>
            </a:xfrm>
          </p:grpSpPr>
          <p:grpSp>
            <p:nvGrpSpPr>
              <p:cNvPr id="234" name="组合 181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70" name="组合 217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288" name="直接连接符 28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直接连接符 28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直接连接符 28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直接连接符 29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直接连接符 29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直接连接符 29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直接连接符 29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直接连接符 29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直接连接符 29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直接连接符 29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直接连接符 29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直接连接符 29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直接连接符 29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直接连接符 30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直接连接符 30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直接连接符 30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1" name="组合 218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272" name="直接连接符 2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直接连接符 2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直接连接符 2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直接连接符 27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直接连接符 27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直接连接符 27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直接连接符 27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直接连接符 27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直接连接符 27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直接连接符 28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直接连接符 28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直接连接符 28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直接连接符 28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直接连接符 28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直接连接符 28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直接连接符 28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5" name="组合 18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36" name="组合 183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254" name="直接连接符 25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直接连接符 25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直接连接符 25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直接连接符 25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直接连接符 25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直接连接符 25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直接连接符 25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直接连接符 26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直接连接符 26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直接连接符 26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直接连接符 26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直接连接符 26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直接连接符 26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直接连接符 26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直接连接符 26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直接连接符 26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组合 184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238" name="直接连接符 1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直接连接符 23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直接连接符 23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直接连接符 24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直接连接符 24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直接连接符 24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直接连接符 24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直接连接符 24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直接连接符 24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直接连接符 24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直接连接符 24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直接连接符 24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直接连接符 24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直接连接符 25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直接连接符 25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直接连接符 25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8" name="组合 251"/>
            <p:cNvGrpSpPr/>
            <p:nvPr/>
          </p:nvGrpSpPr>
          <p:grpSpPr>
            <a:xfrm>
              <a:off x="0" y="2921328"/>
              <a:ext cx="4385293" cy="2914650"/>
              <a:chOff x="0" y="0"/>
              <a:chExt cx="4385293" cy="2914650"/>
            </a:xfrm>
          </p:grpSpPr>
          <p:grpSp>
            <p:nvGrpSpPr>
              <p:cNvPr id="164" name="组合 252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00" name="组合 288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218" name="直接连接符 21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直接连接符 21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直接连接符 21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连接符 22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接连接符 22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直接连接符 22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直接连接符 22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直接连接符 22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直接连接符 22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直接连接符 22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直接连接符 22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直接连接符 22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直接连接符 22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直接连接符 23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直接连接符 23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直接连接符 23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组合 289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202" name="直接连接符 20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接连接符 20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直接连接符 20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直接连接符 20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直接连接符 20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直接连接符 20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直接连接符 20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直接连接符 20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直接连接符 20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直接连接符 21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直接连接符 21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直接连接符 21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直接连接符 21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直接连接符 21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直接连接符 21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直接连接符 21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5" name="组合 253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166" name="组合 2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184" name="直接连接符 18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直接连接符 18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直接连接符 18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直接连接符 18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直接连接符 18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直接连接符 18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直接连接符 18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直接连接符 19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直接连接符 19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直接连接符 19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直接连接符 19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直接连接符 19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直接连接符 19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直接连接符 19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直接连接符 19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直接连接符 19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7" name="组合 2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168" name="直接连接符 16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直接连接符 16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直接连接符 16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直接连接符 17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直接连接符 17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直接连接符 17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直接连接符 17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直接连接符 17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直接连接符 17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直接连接符 17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直接连接符 17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直接连接符 17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直接连接符 17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接连接符 18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直接连接符 18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直接连接符 18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9" name="组合 322"/>
            <p:cNvGrpSpPr/>
            <p:nvPr/>
          </p:nvGrpSpPr>
          <p:grpSpPr>
            <a:xfrm>
              <a:off x="4346370" y="2921328"/>
              <a:ext cx="4385293" cy="2914650"/>
              <a:chOff x="0" y="0"/>
              <a:chExt cx="4385293" cy="2914650"/>
            </a:xfrm>
          </p:grpSpPr>
          <p:grpSp>
            <p:nvGrpSpPr>
              <p:cNvPr id="94" name="组合 32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130" name="组合 359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148" name="直接连接符 14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直接连接符 14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直接连接符 14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直接连接符 15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直接连接符 15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直接连接符 15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接连接符 15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直接连接符 15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直接连接符 15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直接连接符 15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直接连接符 15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直接连接符 15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直接连接符 15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直接连接符 16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直接连接符 16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直接连接符 16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1" name="组合 360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132" name="直接连接符 13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直接连接符 13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直接连接符 13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直接连接符 13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直接连接符 13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直接连接符 13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直接连接符 13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直接连接符 13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直接连接符 13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直接连接符 14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直接连接符 14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直接连接符 14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直接连接符 14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直接连接符 14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5" name="组合 324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96" name="组合 325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114" name="直接连接符 11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直接连接符 11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直接连接符 11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接连接符 11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接连接符 11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直接连接符 11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接连接符 11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直接连接符 12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直接连接符 12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直接连接符 12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接连接符 12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直接连接符 12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直接连接符 12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直接连接符 12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直接连接符 12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7" name="组合 326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98" name="直接连接符 9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直接连接符 9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直接连接符 9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直接连接符 10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直接连接符 10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直接连接符 10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直接连接符 10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接连接符 10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接连接符 11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直接连接符 11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直接连接符 11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0" name="组合 393"/>
            <p:cNvGrpSpPr/>
            <p:nvPr/>
          </p:nvGrpSpPr>
          <p:grpSpPr>
            <a:xfrm>
              <a:off x="8704613" y="2921328"/>
              <a:ext cx="4385293" cy="2914650"/>
              <a:chOff x="0" y="0"/>
              <a:chExt cx="4385293" cy="2914650"/>
            </a:xfrm>
          </p:grpSpPr>
          <p:grpSp>
            <p:nvGrpSpPr>
              <p:cNvPr id="21" name="组合 394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60" name="组合 430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8" name="直接连接符 7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接连接符 7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接连接符 7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直接连接符 8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接连接符 8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接连接符 8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接连接符 8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直接连接符 8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直接连接符 8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直接连接符 8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直接连接符 8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直接连接符 9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直接连接符 9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直接连接符 9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组合 431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2" name="直接连接符 6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接连接符 6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接连接符 6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接连接符 6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接连接符 6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接连接符 6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直接连接符 6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直接连接符 6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直接连接符 6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直接连接符 7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直接连接符 7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接连接符 7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接连接符 7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接连接符 7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连接符 7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" name="组合 395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3" name="组合 39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44" name="直接连接符 4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接连接符 4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连接符 4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连接符 4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连接符 4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接连接符 4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接连接符 5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接连接符 5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接连接符 5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接连接符 5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接连接符 5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连接符 5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连接符 5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" name="组合 39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25" name="直接连接符 24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连接符 2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接连接符 2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连接符 3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接连接符 3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连接符 3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连接符 3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444" name="斜纹 7"/>
          <p:cNvSpPr/>
          <p:nvPr userDrawn="1"/>
        </p:nvSpPr>
        <p:spPr>
          <a:xfrm>
            <a:off x="-106875" y="-47504"/>
            <a:ext cx="1246908" cy="852317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5" name="斜纹 8"/>
          <p:cNvSpPr/>
          <p:nvPr userDrawn="1"/>
        </p:nvSpPr>
        <p:spPr>
          <a:xfrm>
            <a:off x="-95004" y="-35626"/>
            <a:ext cx="3123210" cy="2207571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525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247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5325" y="1"/>
            <a:ext cx="10801350" cy="937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25" y="1125538"/>
            <a:ext cx="10801350" cy="505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1976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95325" y="6197600"/>
            <a:ext cx="411480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197600"/>
            <a:ext cx="288607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 flipH="1">
            <a:off x="10789774" y="0"/>
            <a:ext cx="1402226" cy="1172083"/>
            <a:chOff x="-1588" y="-1588"/>
            <a:chExt cx="2708276" cy="2263775"/>
          </a:xfrm>
        </p:grpSpPr>
        <p:sp>
          <p:nvSpPr>
            <p:cNvPr id="42" name="Freeform 10"/>
            <p:cNvSpPr>
              <a:spLocks/>
            </p:cNvSpPr>
            <p:nvPr userDrawn="1"/>
          </p:nvSpPr>
          <p:spPr bwMode="auto">
            <a:xfrm>
              <a:off x="-1588" y="-1588"/>
              <a:ext cx="1801813" cy="2263775"/>
            </a:xfrm>
            <a:custGeom>
              <a:avLst/>
              <a:gdLst>
                <a:gd name="T0" fmla="*/ 0 w 1135"/>
                <a:gd name="T1" fmla="*/ 0 h 1426"/>
                <a:gd name="T2" fmla="*/ 1135 w 1135"/>
                <a:gd name="T3" fmla="*/ 0 h 1426"/>
                <a:gd name="T4" fmla="*/ 0 w 1135"/>
                <a:gd name="T5" fmla="*/ 1426 h 1426"/>
                <a:gd name="T6" fmla="*/ 0 w 1135"/>
                <a:gd name="T7" fmla="*/ 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5" h="1426">
                  <a:moveTo>
                    <a:pt x="0" y="0"/>
                  </a:moveTo>
                  <a:lnTo>
                    <a:pt x="1135" y="0"/>
                  </a:lnTo>
                  <a:lnTo>
                    <a:pt x="0" y="14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890588" y="-1588"/>
              <a:ext cx="909638" cy="1141413"/>
            </a:xfrm>
            <a:custGeom>
              <a:avLst/>
              <a:gdLst>
                <a:gd name="T0" fmla="*/ 573 w 573"/>
                <a:gd name="T1" fmla="*/ 719 h 719"/>
                <a:gd name="T2" fmla="*/ 0 w 573"/>
                <a:gd name="T3" fmla="*/ 719 h 719"/>
                <a:gd name="T4" fmla="*/ 573 w 573"/>
                <a:gd name="T5" fmla="*/ 0 h 719"/>
                <a:gd name="T6" fmla="*/ 573 w 573"/>
                <a:gd name="T7" fmla="*/ 719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3" h="719">
                  <a:moveTo>
                    <a:pt x="573" y="719"/>
                  </a:moveTo>
                  <a:lnTo>
                    <a:pt x="0" y="719"/>
                  </a:lnTo>
                  <a:lnTo>
                    <a:pt x="573" y="0"/>
                  </a:lnTo>
                  <a:lnTo>
                    <a:pt x="573" y="719"/>
                  </a:lnTo>
                  <a:close/>
                </a:path>
              </a:pathLst>
            </a:custGeom>
            <a:solidFill>
              <a:srgbClr val="0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2"/>
            <p:cNvSpPr>
              <a:spLocks/>
            </p:cNvSpPr>
            <p:nvPr userDrawn="1"/>
          </p:nvSpPr>
          <p:spPr bwMode="auto">
            <a:xfrm>
              <a:off x="1800225" y="-1588"/>
              <a:ext cx="906463" cy="1141413"/>
            </a:xfrm>
            <a:custGeom>
              <a:avLst/>
              <a:gdLst>
                <a:gd name="T0" fmla="*/ 0 w 571"/>
                <a:gd name="T1" fmla="*/ 0 h 719"/>
                <a:gd name="T2" fmla="*/ 571 w 571"/>
                <a:gd name="T3" fmla="*/ 0 h 719"/>
                <a:gd name="T4" fmla="*/ 0 w 571"/>
                <a:gd name="T5" fmla="*/ 719 h 719"/>
                <a:gd name="T6" fmla="*/ 0 w 571"/>
                <a:gd name="T7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1" h="719">
                  <a:moveTo>
                    <a:pt x="0" y="0"/>
                  </a:moveTo>
                  <a:lnTo>
                    <a:pt x="571" y="0"/>
                  </a:lnTo>
                  <a:lnTo>
                    <a:pt x="0" y="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7" r:id="rId2"/>
    <p:sldLayoutId id="2147483651" r:id="rId3"/>
    <p:sldLayoutId id="2147483650" r:id="rId4"/>
    <p:sldLayoutId id="2147483654" r:id="rId5"/>
    <p:sldLayoutId id="2147483655" r:id="rId6"/>
    <p:sldLayoutId id="2147483661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8">
          <p15:clr>
            <a:srgbClr val="F26B43"/>
          </p15:clr>
        </p15:guide>
        <p15:guide id="2" pos="7242">
          <p15:clr>
            <a:srgbClr val="F26B43"/>
          </p15:clr>
        </p15:guide>
        <p15:guide id="3" orient="horz" pos="3906">
          <p15:clr>
            <a:srgbClr val="F26B43"/>
          </p15:clr>
        </p15:guide>
        <p15:guide id="4" orient="horz" pos="640">
          <p15:clr>
            <a:srgbClr val="F26B43"/>
          </p15:clr>
        </p15:guide>
        <p15:guide id="5" orient="horz" pos="70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398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>
            <a:extLst>
              <a:ext uri="{FF2B5EF4-FFF2-40B4-BE49-F238E27FC236}">
                <a16:creationId xmlns:a16="http://schemas.microsoft.com/office/drawing/2014/main" id="{284ECAC3-E081-4EB8-B7F4-A22220C27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035" y="3100856"/>
            <a:ext cx="5586411" cy="558799"/>
          </a:xfrm>
        </p:spPr>
        <p:txBody>
          <a:bodyPr>
            <a:normAutofit/>
          </a:bodyPr>
          <a:lstStyle/>
          <a:p>
            <a:r>
              <a:rPr lang="zh-CN" altLang="en-US" sz="1800"/>
              <a:t>第</a:t>
            </a:r>
            <a:r>
              <a:rPr lang="en-US" altLang="zh-CN" sz="1800"/>
              <a:t>14</a:t>
            </a:r>
            <a:r>
              <a:rPr lang="zh-CN" altLang="en-US" sz="1800"/>
              <a:t>章  项目演练一：开发一个文档学习网站</a:t>
            </a:r>
            <a:endParaRPr lang="en-US" altLang="zh-CN" sz="1800"/>
          </a:p>
        </p:txBody>
      </p:sp>
      <p:sp>
        <p:nvSpPr>
          <p:cNvPr id="10" name="标题 3">
            <a:extLst>
              <a:ext uri="{FF2B5EF4-FFF2-40B4-BE49-F238E27FC236}">
                <a16:creationId xmlns:a16="http://schemas.microsoft.com/office/drawing/2014/main" id="{1EA7A7B4-4DA7-40DE-84FF-8D173919A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589" y="2075543"/>
            <a:ext cx="5999608" cy="93675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循序渐进</a:t>
            </a:r>
            <a:r>
              <a:rPr lang="en-US" altLang="zh-CN"/>
              <a:t>Vue.js 3</a:t>
            </a:r>
            <a:r>
              <a:rPr lang="zh-CN" altLang="en-US"/>
              <a:t>前端开发实战</a:t>
            </a:r>
            <a:endParaRPr lang="zh-CN" altLang="en-US" dirty="0"/>
          </a:p>
        </p:txBody>
      </p: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61E760CE-5C34-4D24-8B54-3A2DFB6DAB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57289" y="3829815"/>
            <a:ext cx="4982254" cy="371475"/>
          </a:xfrm>
        </p:spPr>
        <p:txBody>
          <a:bodyPr>
            <a:normAutofit/>
          </a:bodyPr>
          <a:lstStyle/>
          <a:p>
            <a:r>
              <a:rPr lang="zh-CN" altLang="en-US" sz="1100" b="0">
                <a:latin typeface="+mn-ea"/>
              </a:rPr>
              <a:t>详细介绍</a:t>
            </a:r>
            <a:r>
              <a:rPr lang="en-US" altLang="zh-CN" sz="1100" b="0">
                <a:latin typeface="+mn-ea"/>
              </a:rPr>
              <a:t>Vue.js</a:t>
            </a:r>
            <a:r>
              <a:rPr lang="zh-CN" altLang="en-US" sz="1100" b="0">
                <a:latin typeface="+mn-ea"/>
              </a:rPr>
              <a:t>框架</a:t>
            </a:r>
            <a:endParaRPr lang="en-US" altLang="zh-CN" sz="1100" b="0">
              <a:latin typeface="+mn-ea"/>
            </a:endParaRP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7FCCD6BB-EB4B-431F-8E48-D818724700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100" b="0">
                <a:latin typeface="+mn-ea"/>
              </a:rPr>
              <a:t>上手商业应用开发</a:t>
            </a:r>
            <a:endParaRPr lang="zh-CN" altLang="en-US" sz="11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954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41B0BA9-CA05-40C8-A6CE-A60A1E3E9EFA}"/>
              </a:ext>
            </a:extLst>
          </p:cNvPr>
          <p:cNvCxnSpPr/>
          <p:nvPr/>
        </p:nvCxnSpPr>
        <p:spPr>
          <a:xfrm flipH="1">
            <a:off x="669925" y="2388826"/>
            <a:ext cx="757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9FFA9DF-9D30-4463-B0E2-A7BE49762711}"/>
              </a:ext>
            </a:extLst>
          </p:cNvPr>
          <p:cNvCxnSpPr>
            <a:cxnSpLocks/>
          </p:cNvCxnSpPr>
          <p:nvPr/>
        </p:nvCxnSpPr>
        <p:spPr>
          <a:xfrm>
            <a:off x="669925" y="2848657"/>
            <a:ext cx="25910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ïṧḷîḋé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1349230" y="2224005"/>
            <a:ext cx="1139207" cy="65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chemeClr val="tx2"/>
                </a:solidFill>
              </a:rPr>
              <a:t>目  录</a:t>
            </a:r>
            <a:endParaRPr lang="en-US" altLang="zh-CN" sz="4000" b="1" dirty="0">
              <a:solidFill>
                <a:schemeClr val="tx2"/>
              </a:solidFill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E75B291A-1FCF-4D21-B674-2BD9763836D6}"/>
              </a:ext>
            </a:extLst>
          </p:cNvPr>
          <p:cNvGrpSpPr/>
          <p:nvPr/>
        </p:nvGrpSpPr>
        <p:grpSpPr>
          <a:xfrm>
            <a:off x="4310266" y="2224005"/>
            <a:ext cx="4270308" cy="519214"/>
            <a:chOff x="4310266" y="1246914"/>
            <a:chExt cx="4270308" cy="519214"/>
          </a:xfrm>
        </p:grpSpPr>
        <p:sp>
          <p:nvSpPr>
            <p:cNvPr id="63" name="îś1íḓé">
              <a:extLst>
                <a:ext uri="{FF2B5EF4-FFF2-40B4-BE49-F238E27FC236}">
                  <a16:creationId xmlns:a16="http://schemas.microsoft.com/office/drawing/2014/main" id="{575E6439-691D-4805-A370-8F42BC8D97FA}"/>
                </a:ext>
              </a:extLst>
            </p:cNvPr>
            <p:cNvSpPr txBox="1"/>
            <p:nvPr/>
          </p:nvSpPr>
          <p:spPr>
            <a:xfrm>
              <a:off x="4310266" y="1275689"/>
              <a:ext cx="466794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 dirty="0">
                  <a:solidFill>
                    <a:srgbClr val="42516E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5DFE9457-7C9D-4665-BC2D-1C762B16F679}"/>
                </a:ext>
              </a:extLst>
            </p:cNvPr>
            <p:cNvCxnSpPr/>
            <p:nvPr/>
          </p:nvCxnSpPr>
          <p:spPr>
            <a:xfrm>
              <a:off x="4896309" y="1246914"/>
              <a:ext cx="0" cy="519214"/>
            </a:xfrm>
            <a:prstGeom prst="line">
              <a:avLst/>
            </a:prstGeom>
            <a:ln w="28575">
              <a:solidFill>
                <a:srgbClr val="4251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íśľíḓé">
              <a:extLst>
                <a:ext uri="{FF2B5EF4-FFF2-40B4-BE49-F238E27FC236}">
                  <a16:creationId xmlns:a16="http://schemas.microsoft.com/office/drawing/2014/main" id="{11B14045-998E-4D30-BFAD-8A7002A38BE9}"/>
                </a:ext>
              </a:extLst>
            </p:cNvPr>
            <p:cNvSpPr txBox="1"/>
            <p:nvPr/>
          </p:nvSpPr>
          <p:spPr bwMode="auto">
            <a:xfrm>
              <a:off x="4970307" y="1325426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800" b="1"/>
                <a:t>网站框架的搭建</a:t>
              </a:r>
              <a:endParaRPr lang="en-US" altLang="zh-CN" sz="1800" b="1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28380FDB-1DE9-4A9A-9E4F-7954525014B8}"/>
              </a:ext>
            </a:extLst>
          </p:cNvPr>
          <p:cNvGrpSpPr/>
          <p:nvPr/>
        </p:nvGrpSpPr>
        <p:grpSpPr>
          <a:xfrm>
            <a:off x="4310266" y="3236390"/>
            <a:ext cx="4307176" cy="519214"/>
            <a:chOff x="4310266" y="2046640"/>
            <a:chExt cx="4307176" cy="519214"/>
          </a:xfrm>
        </p:grpSpPr>
        <p:sp>
          <p:nvSpPr>
            <p:cNvPr id="67" name="iŝḷiḓè">
              <a:extLst>
                <a:ext uri="{FF2B5EF4-FFF2-40B4-BE49-F238E27FC236}">
                  <a16:creationId xmlns:a16="http://schemas.microsoft.com/office/drawing/2014/main" id="{1C1250C0-EDF4-4E1D-912C-56EF75387A87}"/>
                </a:ext>
              </a:extLst>
            </p:cNvPr>
            <p:cNvSpPr txBox="1"/>
            <p:nvPr/>
          </p:nvSpPr>
          <p:spPr>
            <a:xfrm>
              <a:off x="4310266" y="2075415"/>
              <a:ext cx="503663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 dirty="0">
                  <a:solidFill>
                    <a:srgbClr val="4F6283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15F94780-7386-4E22-88E6-0AD3E3A0C0EE}"/>
                </a:ext>
              </a:extLst>
            </p:cNvPr>
            <p:cNvCxnSpPr/>
            <p:nvPr/>
          </p:nvCxnSpPr>
          <p:spPr>
            <a:xfrm>
              <a:off x="4896309" y="2046640"/>
              <a:ext cx="0" cy="519214"/>
            </a:xfrm>
            <a:prstGeom prst="line">
              <a:avLst/>
            </a:prstGeom>
            <a:ln w="28575" cap="flat" cmpd="sng" algn="ctr">
              <a:solidFill>
                <a:srgbClr val="4F6283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iṥļidê">
              <a:extLst>
                <a:ext uri="{FF2B5EF4-FFF2-40B4-BE49-F238E27FC236}">
                  <a16:creationId xmlns:a16="http://schemas.microsoft.com/office/drawing/2014/main" id="{8DDF6D9E-9590-43DA-B7DE-9626E4FC1472}"/>
                </a:ext>
              </a:extLst>
            </p:cNvPr>
            <p:cNvSpPr txBox="1"/>
            <p:nvPr/>
          </p:nvSpPr>
          <p:spPr bwMode="auto">
            <a:xfrm>
              <a:off x="5007175" y="2125152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b="1"/>
                <a:t>配置专题与文章目录</a:t>
              </a:r>
              <a:endParaRPr lang="zh-CN" altLang="zh-CN" b="1" dirty="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21F322E-ABF2-46BD-A796-B2ED849129A4}"/>
              </a:ext>
            </a:extLst>
          </p:cNvPr>
          <p:cNvGrpSpPr/>
          <p:nvPr/>
        </p:nvGrpSpPr>
        <p:grpSpPr>
          <a:xfrm>
            <a:off x="4310266" y="4248775"/>
            <a:ext cx="4316796" cy="519214"/>
            <a:chOff x="4310266" y="2846366"/>
            <a:chExt cx="4316796" cy="519214"/>
          </a:xfrm>
        </p:grpSpPr>
        <p:sp>
          <p:nvSpPr>
            <p:cNvPr id="34" name="iṩľíďè">
              <a:extLst>
                <a:ext uri="{FF2B5EF4-FFF2-40B4-BE49-F238E27FC236}">
                  <a16:creationId xmlns:a16="http://schemas.microsoft.com/office/drawing/2014/main" id="{660975C1-2E28-4019-9FEE-F7F9D410D89E}"/>
                </a:ext>
              </a:extLst>
            </p:cNvPr>
            <p:cNvSpPr txBox="1"/>
            <p:nvPr/>
          </p:nvSpPr>
          <p:spPr>
            <a:xfrm>
              <a:off x="4310266" y="2875141"/>
              <a:ext cx="513282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 dirty="0">
                  <a:solidFill>
                    <a:srgbClr val="586D92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DEE90B58-E834-42A3-953B-5C6EF8C2AA39}"/>
                </a:ext>
              </a:extLst>
            </p:cNvPr>
            <p:cNvCxnSpPr/>
            <p:nvPr/>
          </p:nvCxnSpPr>
          <p:spPr>
            <a:xfrm>
              <a:off x="4896309" y="2846366"/>
              <a:ext cx="0" cy="519214"/>
            </a:xfrm>
            <a:prstGeom prst="line">
              <a:avLst/>
            </a:prstGeom>
            <a:ln w="28575" cap="flat" cmpd="sng" algn="ctr">
              <a:solidFill>
                <a:srgbClr val="586D9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ïŝľîḍé">
              <a:extLst>
                <a:ext uri="{FF2B5EF4-FFF2-40B4-BE49-F238E27FC236}">
                  <a16:creationId xmlns:a16="http://schemas.microsoft.com/office/drawing/2014/main" id="{B14D09A1-F596-4EA3-BC58-D34F3ACE42C3}"/>
                </a:ext>
              </a:extLst>
            </p:cNvPr>
            <p:cNvSpPr txBox="1"/>
            <p:nvPr/>
          </p:nvSpPr>
          <p:spPr bwMode="auto">
            <a:xfrm>
              <a:off x="5016795" y="2924878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b="1"/>
                <a:t>渲染文章笔记内容</a:t>
              </a:r>
              <a:endParaRPr lang="zh-CN" altLang="zh-C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1649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>
            <a:extLst>
              <a:ext uri="{FF2B5EF4-FFF2-40B4-BE49-F238E27FC236}">
                <a16:creationId xmlns:a16="http://schemas.microsoft.com/office/drawing/2014/main" id="{C7F1324F-42CE-482E-9DCB-A6D95E2E9E4D}"/>
              </a:ext>
            </a:extLst>
          </p:cNvPr>
          <p:cNvSpPr txBox="1"/>
          <p:nvPr/>
        </p:nvSpPr>
        <p:spPr>
          <a:xfrm>
            <a:off x="6180944" y="1078375"/>
            <a:ext cx="5311775" cy="3457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latinLnBrk="1">
              <a:lnSpc>
                <a:spcPct val="150000"/>
              </a:lnSpc>
            </a:pPr>
            <a:r>
              <a:rPr lang="fr-FR" altLang="zh-CN" sz="1050">
                <a:effectLst/>
                <a:latin typeface="+mn-ea"/>
              </a:rPr>
              <a:t>&lt;template&gt;</a:t>
            </a:r>
          </a:p>
          <a:p>
            <a:pPr algn="just" latinLnBrk="1">
              <a:lnSpc>
                <a:spcPct val="150000"/>
              </a:lnSpc>
            </a:pPr>
            <a:r>
              <a:rPr lang="fr-FR" altLang="zh-CN" sz="1050">
                <a:effectLst/>
                <a:latin typeface="+mn-ea"/>
              </a:rPr>
              <a:t>  &lt;Home&gt;&lt;/Home&gt;</a:t>
            </a:r>
          </a:p>
          <a:p>
            <a:pPr algn="just" latinLnBrk="1">
              <a:lnSpc>
                <a:spcPct val="150000"/>
              </a:lnSpc>
            </a:pPr>
            <a:r>
              <a:rPr lang="fr-FR" altLang="zh-CN" sz="1050">
                <a:effectLst/>
                <a:latin typeface="+mn-ea"/>
              </a:rPr>
              <a:t>&lt;/template&gt;</a:t>
            </a:r>
          </a:p>
          <a:p>
            <a:pPr algn="just" latinLnBrk="1">
              <a:lnSpc>
                <a:spcPct val="150000"/>
              </a:lnSpc>
            </a:pPr>
            <a:r>
              <a:rPr lang="fr-FR" altLang="zh-CN" sz="1050">
                <a:effectLst/>
                <a:latin typeface="+mn-ea"/>
              </a:rPr>
              <a:t>&lt;script&gt;</a:t>
            </a:r>
          </a:p>
          <a:p>
            <a:pPr algn="just" latinLnBrk="1">
              <a:lnSpc>
                <a:spcPct val="150000"/>
              </a:lnSpc>
            </a:pPr>
            <a:r>
              <a:rPr lang="fr-FR" altLang="zh-CN" sz="1050">
                <a:effectLst/>
                <a:latin typeface="+mn-ea"/>
              </a:rPr>
              <a:t>import Home from "./components/Home.vue";</a:t>
            </a:r>
          </a:p>
          <a:p>
            <a:pPr algn="just" latinLnBrk="1">
              <a:lnSpc>
                <a:spcPct val="150000"/>
              </a:lnSpc>
            </a:pPr>
            <a:r>
              <a:rPr lang="fr-FR" altLang="zh-CN" sz="1050">
                <a:effectLst/>
                <a:latin typeface="+mn-ea"/>
              </a:rPr>
              <a:t>export default {</a:t>
            </a:r>
          </a:p>
          <a:p>
            <a:pPr algn="just" latinLnBrk="1">
              <a:lnSpc>
                <a:spcPct val="150000"/>
              </a:lnSpc>
            </a:pPr>
            <a:r>
              <a:rPr lang="fr-FR" altLang="zh-CN" sz="1050">
                <a:effectLst/>
                <a:latin typeface="+mn-ea"/>
              </a:rPr>
              <a:t>  name: "App",</a:t>
            </a:r>
          </a:p>
          <a:p>
            <a:pPr algn="just" latinLnBrk="1">
              <a:lnSpc>
                <a:spcPct val="150000"/>
              </a:lnSpc>
            </a:pPr>
            <a:r>
              <a:rPr lang="fr-FR" altLang="zh-CN" sz="1050">
                <a:effectLst/>
                <a:latin typeface="+mn-ea"/>
              </a:rPr>
              <a:t> </a:t>
            </a:r>
          </a:p>
          <a:p>
            <a:pPr algn="just" latinLnBrk="1">
              <a:lnSpc>
                <a:spcPct val="150000"/>
              </a:lnSpc>
            </a:pPr>
            <a:r>
              <a:rPr lang="zh-CN" altLang="en-US" sz="1050">
                <a:effectLst/>
                <a:latin typeface="+mn-ea"/>
              </a:rPr>
              <a:t>图</a:t>
            </a:r>
            <a:r>
              <a:rPr lang="en-US" altLang="zh-CN" sz="1050">
                <a:effectLst/>
                <a:latin typeface="+mn-ea"/>
              </a:rPr>
              <a:t>14-1  </a:t>
            </a:r>
            <a:r>
              <a:rPr lang="fr-FR" altLang="zh-CN" sz="1050">
                <a:effectLst/>
                <a:latin typeface="+mn-ea"/>
              </a:rPr>
              <a:t>Vue</a:t>
            </a:r>
            <a:r>
              <a:rPr lang="zh-CN" altLang="en-US" sz="1050">
                <a:effectLst/>
                <a:latin typeface="+mn-ea"/>
              </a:rPr>
              <a:t>学习网站的</a:t>
            </a:r>
            <a:r>
              <a:rPr lang="fr-FR" altLang="zh-CN" sz="1050">
                <a:effectLst/>
                <a:latin typeface="+mn-ea"/>
              </a:rPr>
              <a:t>UI</a:t>
            </a:r>
            <a:r>
              <a:rPr lang="zh-CN" altLang="en-US" sz="1050">
                <a:effectLst/>
                <a:latin typeface="+mn-ea"/>
              </a:rPr>
              <a:t>框架搭建</a:t>
            </a:r>
          </a:p>
          <a:p>
            <a:pPr algn="just" latinLnBrk="1">
              <a:lnSpc>
                <a:spcPct val="150000"/>
              </a:lnSpc>
            </a:pPr>
            <a:r>
              <a:rPr lang="zh-CN" altLang="en-US" sz="1050">
                <a:effectLst/>
                <a:latin typeface="+mn-ea"/>
              </a:rPr>
              <a:t>  </a:t>
            </a:r>
            <a:r>
              <a:rPr lang="fr-FR" altLang="zh-CN" sz="1050">
                <a:effectLst/>
                <a:latin typeface="+mn-ea"/>
              </a:rPr>
              <a:t>components: {</a:t>
            </a:r>
          </a:p>
          <a:p>
            <a:pPr algn="just" latinLnBrk="1">
              <a:lnSpc>
                <a:spcPct val="150000"/>
              </a:lnSpc>
            </a:pPr>
            <a:r>
              <a:rPr lang="fr-FR" altLang="zh-CN" sz="1050">
                <a:effectLst/>
                <a:latin typeface="+mn-ea"/>
              </a:rPr>
              <a:t>    Home: Home,</a:t>
            </a:r>
          </a:p>
          <a:p>
            <a:pPr algn="just" latinLnBrk="1">
              <a:lnSpc>
                <a:spcPct val="150000"/>
              </a:lnSpc>
            </a:pPr>
            <a:r>
              <a:rPr lang="fr-FR" altLang="zh-CN" sz="1050">
                <a:effectLst/>
                <a:latin typeface="+mn-ea"/>
              </a:rPr>
              <a:t>  },</a:t>
            </a:r>
          </a:p>
          <a:p>
            <a:pPr algn="just" latinLnBrk="1">
              <a:lnSpc>
                <a:spcPct val="150000"/>
              </a:lnSpc>
            </a:pPr>
            <a:r>
              <a:rPr lang="fr-FR" altLang="zh-CN" sz="1050">
                <a:effectLst/>
                <a:latin typeface="+mn-ea"/>
              </a:rPr>
              <a:t>};</a:t>
            </a:r>
          </a:p>
          <a:p>
            <a:pPr algn="just" latinLnBrk="1">
              <a:lnSpc>
                <a:spcPct val="150000"/>
              </a:lnSpc>
            </a:pPr>
            <a:r>
              <a:rPr lang="fr-FR" altLang="zh-CN" sz="1050">
                <a:effectLst/>
                <a:latin typeface="+mn-ea"/>
              </a:rPr>
              <a:t>&lt;/script&gt;</a:t>
            </a:r>
          </a:p>
        </p:txBody>
      </p:sp>
      <p:pic>
        <p:nvPicPr>
          <p:cNvPr id="1028" name="图片 2" descr="说明: 截屏2021-08-12 下午4.25.46">
            <a:extLst>
              <a:ext uri="{FF2B5EF4-FFF2-40B4-BE49-F238E27FC236}">
                <a16:creationId xmlns:a16="http://schemas.microsoft.com/office/drawing/2014/main" id="{88909C63-4F32-4868-A6D3-0CB4AD838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401" y="3959818"/>
            <a:ext cx="3570318" cy="2340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D63CF2B-9A22-47BA-9767-FB27ADD74E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1" y="6205681"/>
            <a:ext cx="1047457" cy="2341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76200"/>
            <a:ext cx="10526516" cy="937991"/>
          </a:xfrm>
        </p:spPr>
        <p:txBody>
          <a:bodyPr>
            <a:normAutofit/>
          </a:bodyPr>
          <a:lstStyle/>
          <a:p>
            <a:r>
              <a:rPr lang="en-US" altLang="zh-CN" b="1"/>
              <a:t>01 </a:t>
            </a:r>
            <a:r>
              <a:rPr lang="zh-CN" altLang="en-US" b="1"/>
              <a:t>网站框架的搭建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9AD6124-6B8C-4742-B843-1E77647550DE}"/>
              </a:ext>
            </a:extLst>
          </p:cNvPr>
          <p:cNvSpPr txBox="1"/>
          <p:nvPr/>
        </p:nvSpPr>
        <p:spPr>
          <a:xfrm>
            <a:off x="772396" y="1078375"/>
            <a:ext cx="4877295" cy="275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fr-FR" altLang="zh-CN" sz="1050">
                <a:effectLst/>
                <a:latin typeface="+mn-ea"/>
              </a:rPr>
              <a:t>vue create study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3A52640-CC7E-49FD-BD5B-520EEA03A087}"/>
              </a:ext>
            </a:extLst>
          </p:cNvPr>
          <p:cNvSpPr txBox="1"/>
          <p:nvPr/>
        </p:nvSpPr>
        <p:spPr>
          <a:xfrm>
            <a:off x="772396" y="1500247"/>
            <a:ext cx="4877295" cy="477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fr-FR" altLang="zh-CN" sz="1050">
                <a:effectLst/>
                <a:latin typeface="+mn-ea"/>
              </a:rPr>
              <a:t>npm install element-plus --save   </a:t>
            </a:r>
          </a:p>
          <a:p>
            <a:pPr algn="just">
              <a:lnSpc>
                <a:spcPct val="125000"/>
              </a:lnSpc>
            </a:pPr>
            <a:r>
              <a:rPr lang="fr-FR" altLang="zh-CN" sz="1050">
                <a:effectLst/>
                <a:latin typeface="+mn-ea"/>
              </a:rPr>
              <a:t>npm install --save axios vue-axios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77288C7-824D-427F-9F64-E9870B7165F8}"/>
              </a:ext>
            </a:extLst>
          </p:cNvPr>
          <p:cNvSpPr txBox="1"/>
          <p:nvPr/>
        </p:nvSpPr>
        <p:spPr>
          <a:xfrm>
            <a:off x="772396" y="2124098"/>
            <a:ext cx="4877295" cy="16897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050">
                <a:effectLst/>
                <a:latin typeface="+mn-ea"/>
              </a:rPr>
              <a:t>装成功，其中的</a:t>
            </a:r>
            <a:r>
              <a:rPr lang="fr-FR" altLang="zh-CN" sz="1050">
                <a:effectLst/>
                <a:latin typeface="+mn-ea"/>
              </a:rPr>
              <a:t>dependencies</a:t>
            </a:r>
            <a:r>
              <a:rPr lang="zh-CN" altLang="en-US" sz="1050">
                <a:effectLst/>
                <a:latin typeface="+mn-ea"/>
              </a:rPr>
              <a:t>选项示例如下：</a:t>
            </a:r>
          </a:p>
          <a:p>
            <a:pPr algn="just">
              <a:lnSpc>
                <a:spcPct val="125000"/>
              </a:lnSpc>
            </a:pPr>
            <a:r>
              <a:rPr lang="en-US" altLang="zh-CN" sz="1050">
                <a:effectLst/>
                <a:latin typeface="+mn-ea"/>
              </a:rPr>
              <a:t>"</a:t>
            </a:r>
            <a:r>
              <a:rPr lang="fr-FR" altLang="zh-CN" sz="1050">
                <a:effectLst/>
                <a:latin typeface="+mn-ea"/>
              </a:rPr>
              <a:t>dependencies": {</a:t>
            </a:r>
          </a:p>
          <a:p>
            <a:pPr algn="just">
              <a:lnSpc>
                <a:spcPct val="125000"/>
              </a:lnSpc>
            </a:pPr>
            <a:r>
              <a:rPr lang="fr-FR" altLang="zh-CN" sz="1050">
                <a:effectLst/>
                <a:latin typeface="+mn-ea"/>
              </a:rPr>
              <a:t>  "core-js": "^3.6.5",</a:t>
            </a:r>
          </a:p>
          <a:p>
            <a:pPr algn="just">
              <a:lnSpc>
                <a:spcPct val="125000"/>
              </a:lnSpc>
            </a:pPr>
            <a:r>
              <a:rPr lang="fr-FR" altLang="zh-CN" sz="1050">
                <a:effectLst/>
                <a:latin typeface="+mn-ea"/>
              </a:rPr>
              <a:t>  "element-plus": "^1.0.2-beta.70",</a:t>
            </a:r>
          </a:p>
          <a:p>
            <a:pPr algn="just">
              <a:lnSpc>
                <a:spcPct val="125000"/>
              </a:lnSpc>
            </a:pPr>
            <a:r>
              <a:rPr lang="fr-FR" altLang="zh-CN" sz="1050">
                <a:effectLst/>
                <a:latin typeface="+mn-ea"/>
              </a:rPr>
              <a:t>  "vue": "^3.0.0",</a:t>
            </a:r>
          </a:p>
          <a:p>
            <a:pPr algn="just">
              <a:lnSpc>
                <a:spcPct val="125000"/>
              </a:lnSpc>
            </a:pPr>
            <a:r>
              <a:rPr lang="fr-FR" altLang="zh-CN" sz="1050">
                <a:effectLst/>
                <a:latin typeface="+mn-ea"/>
              </a:rPr>
              <a:t>  "axios": "^0.21.1",</a:t>
            </a:r>
          </a:p>
          <a:p>
            <a:pPr algn="just">
              <a:lnSpc>
                <a:spcPct val="125000"/>
              </a:lnSpc>
            </a:pPr>
            <a:r>
              <a:rPr lang="fr-FR" altLang="zh-CN" sz="1050">
                <a:effectLst/>
                <a:latin typeface="+mn-ea"/>
              </a:rPr>
              <a:t>  "vue-axios": "^3.2.5",</a:t>
            </a:r>
          </a:p>
          <a:p>
            <a:pPr algn="just">
              <a:lnSpc>
                <a:spcPct val="125000"/>
              </a:lnSpc>
            </a:pPr>
            <a:r>
              <a:rPr lang="fr-FR" altLang="zh-CN" sz="1050">
                <a:effectLst/>
                <a:latin typeface="+mn-ea"/>
              </a:rPr>
              <a:t>}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18249B9-9352-4BC1-8BAC-6532A187911A}"/>
              </a:ext>
            </a:extLst>
          </p:cNvPr>
          <p:cNvSpPr txBox="1"/>
          <p:nvPr/>
        </p:nvSpPr>
        <p:spPr>
          <a:xfrm>
            <a:off x="772396" y="3959818"/>
            <a:ext cx="4877295" cy="2093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050">
                <a:effectLst/>
                <a:latin typeface="+mn-ea"/>
              </a:rPr>
              <a:t>import { createApp } from 'vue'</a:t>
            </a:r>
          </a:p>
          <a:p>
            <a:pPr algn="just">
              <a:lnSpc>
                <a:spcPct val="125000"/>
              </a:lnSpc>
            </a:pPr>
            <a:r>
              <a:rPr lang="en-US" altLang="zh-CN" sz="1050">
                <a:effectLst/>
                <a:latin typeface="+mn-ea"/>
              </a:rPr>
              <a:t>import App from './App.vue'</a:t>
            </a:r>
          </a:p>
          <a:p>
            <a:pPr algn="just">
              <a:lnSpc>
                <a:spcPct val="125000"/>
              </a:lnSpc>
            </a:pPr>
            <a:r>
              <a:rPr lang="en-US" altLang="zh-CN" sz="1050">
                <a:effectLst/>
                <a:latin typeface="+mn-ea"/>
              </a:rPr>
              <a:t>// </a:t>
            </a:r>
            <a:r>
              <a:rPr lang="zh-CN" altLang="en-US" sz="1050">
                <a:effectLst/>
                <a:latin typeface="+mn-ea"/>
              </a:rPr>
              <a:t>导入</a:t>
            </a:r>
            <a:r>
              <a:rPr lang="en-US" altLang="zh-CN" sz="1050">
                <a:effectLst/>
                <a:latin typeface="+mn-ea"/>
              </a:rPr>
              <a:t>ElementPlus</a:t>
            </a:r>
            <a:r>
              <a:rPr lang="zh-CN" altLang="en-US" sz="1050">
                <a:effectLst/>
                <a:latin typeface="+mn-ea"/>
              </a:rPr>
              <a:t>框架</a:t>
            </a:r>
          </a:p>
          <a:p>
            <a:pPr algn="just">
              <a:lnSpc>
                <a:spcPct val="125000"/>
              </a:lnSpc>
            </a:pPr>
            <a:r>
              <a:rPr lang="en-US" altLang="zh-CN" sz="1050">
                <a:effectLst/>
                <a:latin typeface="+mn-ea"/>
              </a:rPr>
              <a:t>import ElementPlus from 'element-plus';</a:t>
            </a:r>
          </a:p>
          <a:p>
            <a:pPr algn="just">
              <a:lnSpc>
                <a:spcPct val="125000"/>
              </a:lnSpc>
            </a:pPr>
            <a:r>
              <a:rPr lang="en-US" altLang="zh-CN" sz="1050">
                <a:effectLst/>
                <a:latin typeface="+mn-ea"/>
              </a:rPr>
              <a:t>// </a:t>
            </a:r>
            <a:r>
              <a:rPr lang="zh-CN" altLang="en-US" sz="1050">
                <a:effectLst/>
                <a:latin typeface="+mn-ea"/>
              </a:rPr>
              <a:t>导入</a:t>
            </a:r>
            <a:r>
              <a:rPr lang="en-US" altLang="zh-CN" sz="1050">
                <a:effectLst/>
                <a:latin typeface="+mn-ea"/>
              </a:rPr>
              <a:t>ElementPlus</a:t>
            </a:r>
            <a:r>
              <a:rPr lang="zh-CN" altLang="en-US" sz="1050">
                <a:effectLst/>
                <a:latin typeface="+mn-ea"/>
              </a:rPr>
              <a:t>所需的</a:t>
            </a:r>
            <a:r>
              <a:rPr lang="en-US" altLang="zh-CN" sz="1050">
                <a:effectLst/>
                <a:latin typeface="+mn-ea"/>
              </a:rPr>
              <a:t>CSS</a:t>
            </a:r>
            <a:r>
              <a:rPr lang="zh-CN" altLang="en-US" sz="1050">
                <a:effectLst/>
                <a:latin typeface="+mn-ea"/>
              </a:rPr>
              <a:t>样式表</a:t>
            </a:r>
          </a:p>
          <a:p>
            <a:pPr algn="just">
              <a:lnSpc>
                <a:spcPct val="125000"/>
              </a:lnSpc>
            </a:pPr>
            <a:r>
              <a:rPr lang="en-US" altLang="zh-CN" sz="1050">
                <a:effectLst/>
                <a:latin typeface="+mn-ea"/>
              </a:rPr>
              <a:t>import 'element-plus/lib/theme-chalk/index.css';</a:t>
            </a:r>
          </a:p>
          <a:p>
            <a:pPr algn="just">
              <a:lnSpc>
                <a:spcPct val="125000"/>
              </a:lnSpc>
            </a:pPr>
            <a:r>
              <a:rPr lang="en-US" altLang="zh-CN" sz="1050">
                <a:effectLst/>
                <a:latin typeface="+mn-ea"/>
              </a:rPr>
              <a:t>// </a:t>
            </a:r>
            <a:r>
              <a:rPr lang="zh-CN" altLang="en-US" sz="1050">
                <a:effectLst/>
                <a:latin typeface="+mn-ea"/>
              </a:rPr>
              <a:t>注入</a:t>
            </a:r>
            <a:r>
              <a:rPr lang="en-US" altLang="zh-CN" sz="1050">
                <a:effectLst/>
                <a:latin typeface="+mn-ea"/>
              </a:rPr>
              <a:t>Vue App</a:t>
            </a:r>
          </a:p>
          <a:p>
            <a:pPr algn="just">
              <a:lnSpc>
                <a:spcPct val="125000"/>
              </a:lnSpc>
            </a:pPr>
            <a:r>
              <a:rPr lang="en-US" altLang="zh-CN" sz="1050">
                <a:effectLst/>
                <a:latin typeface="+mn-ea"/>
              </a:rPr>
              <a:t>const app = createApp(App)</a:t>
            </a:r>
          </a:p>
          <a:p>
            <a:pPr algn="just">
              <a:lnSpc>
                <a:spcPct val="125000"/>
              </a:lnSpc>
            </a:pPr>
            <a:r>
              <a:rPr lang="en-US" altLang="zh-CN" sz="1050">
                <a:effectLst/>
                <a:latin typeface="+mn-ea"/>
              </a:rPr>
              <a:t>app.use(ElementPlus)</a:t>
            </a:r>
          </a:p>
          <a:p>
            <a:pPr algn="just">
              <a:lnSpc>
                <a:spcPct val="125000"/>
              </a:lnSpc>
            </a:pPr>
            <a:r>
              <a:rPr lang="en-US" altLang="zh-CN" sz="1050">
                <a:effectLst/>
                <a:latin typeface="+mn-ea"/>
              </a:rPr>
              <a:t>app.mount('#app')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D94A4139-DE5D-459E-B4BF-3883FCA71792}"/>
              </a:ext>
            </a:extLst>
          </p:cNvPr>
          <p:cNvGrpSpPr/>
          <p:nvPr/>
        </p:nvGrpSpPr>
        <p:grpSpPr>
          <a:xfrm>
            <a:off x="6536766" y="4820141"/>
            <a:ext cx="1229869" cy="1195919"/>
            <a:chOff x="3709319" y="2788145"/>
            <a:chExt cx="1844343" cy="1262787"/>
          </a:xfrm>
        </p:grpSpPr>
        <p:sp>
          <p:nvSpPr>
            <p:cNvPr id="44" name="任意多边形 72">
              <a:extLst>
                <a:ext uri="{FF2B5EF4-FFF2-40B4-BE49-F238E27FC236}">
                  <a16:creationId xmlns:a16="http://schemas.microsoft.com/office/drawing/2014/main" id="{C0658592-0D93-423A-8BF2-8969495E3A5B}"/>
                </a:ext>
              </a:extLst>
            </p:cNvPr>
            <p:cNvSpPr/>
            <p:nvPr/>
          </p:nvSpPr>
          <p:spPr>
            <a:xfrm rot="10637701">
              <a:off x="3709319" y="2788145"/>
              <a:ext cx="1607958" cy="1262787"/>
            </a:xfrm>
            <a:custGeom>
              <a:avLst/>
              <a:gdLst>
                <a:gd name="connsiteX0" fmla="*/ 747739 w 1965027"/>
                <a:gd name="connsiteY0" fmla="*/ 11430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47739 w 1965027"/>
                <a:gd name="connsiteY57" fmla="*/ 114300 h 2095500"/>
                <a:gd name="connsiteX0" fmla="*/ 790727 w 1965027"/>
                <a:gd name="connsiteY0" fmla="*/ 21523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790727 w 1965027"/>
                <a:gd name="connsiteY0" fmla="*/ 21523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66739 w 1965027"/>
                <a:gd name="connsiteY8" fmla="*/ 838200 h 2095500"/>
                <a:gd name="connsiteX9" fmla="*/ 328639 w 1965027"/>
                <a:gd name="connsiteY9" fmla="*/ 863600 h 2095500"/>
                <a:gd name="connsiteX10" fmla="*/ 290539 w 1965027"/>
                <a:gd name="connsiteY10" fmla="*/ 914400 h 2095500"/>
                <a:gd name="connsiteX11" fmla="*/ 214339 w 1965027"/>
                <a:gd name="connsiteY11" fmla="*/ 965200 h 2095500"/>
                <a:gd name="connsiteX12" fmla="*/ 150839 w 1965027"/>
                <a:gd name="connsiteY12" fmla="*/ 1016000 h 2095500"/>
                <a:gd name="connsiteX13" fmla="*/ 61939 w 1965027"/>
                <a:gd name="connsiteY13" fmla="*/ 1104900 h 2095500"/>
                <a:gd name="connsiteX14" fmla="*/ 49239 w 1965027"/>
                <a:gd name="connsiteY14" fmla="*/ 1143000 h 2095500"/>
                <a:gd name="connsiteX15" fmla="*/ 11139 w 1965027"/>
                <a:gd name="connsiteY15" fmla="*/ 1219200 h 2095500"/>
                <a:gd name="connsiteX16" fmla="*/ 23839 w 1965027"/>
                <a:gd name="connsiteY16" fmla="*/ 1562100 h 2095500"/>
                <a:gd name="connsiteX17" fmla="*/ 49239 w 1965027"/>
                <a:gd name="connsiteY17" fmla="*/ 1638300 h 2095500"/>
                <a:gd name="connsiteX18" fmla="*/ 74639 w 1965027"/>
                <a:gd name="connsiteY18" fmla="*/ 1676400 h 2095500"/>
                <a:gd name="connsiteX19" fmla="*/ 125439 w 1965027"/>
                <a:gd name="connsiteY19" fmla="*/ 1778000 h 2095500"/>
                <a:gd name="connsiteX20" fmla="*/ 176239 w 1965027"/>
                <a:gd name="connsiteY20" fmla="*/ 1854200 h 2095500"/>
                <a:gd name="connsiteX21" fmla="*/ 265139 w 1965027"/>
                <a:gd name="connsiteY21" fmla="*/ 1943100 h 2095500"/>
                <a:gd name="connsiteX22" fmla="*/ 379439 w 1965027"/>
                <a:gd name="connsiteY22" fmla="*/ 2019300 h 2095500"/>
                <a:gd name="connsiteX23" fmla="*/ 468339 w 1965027"/>
                <a:gd name="connsiteY23" fmla="*/ 2070100 h 2095500"/>
                <a:gd name="connsiteX24" fmla="*/ 569939 w 1965027"/>
                <a:gd name="connsiteY24" fmla="*/ 2095500 h 2095500"/>
                <a:gd name="connsiteX25" fmla="*/ 976339 w 1965027"/>
                <a:gd name="connsiteY25" fmla="*/ 2082800 h 2095500"/>
                <a:gd name="connsiteX26" fmla="*/ 1141439 w 1965027"/>
                <a:gd name="connsiteY26" fmla="*/ 2032000 h 2095500"/>
                <a:gd name="connsiteX27" fmla="*/ 1217639 w 1965027"/>
                <a:gd name="connsiteY27" fmla="*/ 2019300 h 2095500"/>
                <a:gd name="connsiteX28" fmla="*/ 1306539 w 1965027"/>
                <a:gd name="connsiteY28" fmla="*/ 1968500 h 2095500"/>
                <a:gd name="connsiteX29" fmla="*/ 1497039 w 1965027"/>
                <a:gd name="connsiteY29" fmla="*/ 1892300 h 2095500"/>
                <a:gd name="connsiteX30" fmla="*/ 1560539 w 1965027"/>
                <a:gd name="connsiteY30" fmla="*/ 1854200 h 2095500"/>
                <a:gd name="connsiteX31" fmla="*/ 1598639 w 1965027"/>
                <a:gd name="connsiteY31" fmla="*/ 1816100 h 2095500"/>
                <a:gd name="connsiteX32" fmla="*/ 1662139 w 1965027"/>
                <a:gd name="connsiteY32" fmla="*/ 1765300 h 2095500"/>
                <a:gd name="connsiteX33" fmla="*/ 1763739 w 1965027"/>
                <a:gd name="connsiteY33" fmla="*/ 1701800 h 2095500"/>
                <a:gd name="connsiteX34" fmla="*/ 1814539 w 1965027"/>
                <a:gd name="connsiteY34" fmla="*/ 1651000 h 2095500"/>
                <a:gd name="connsiteX35" fmla="*/ 1865339 w 1965027"/>
                <a:gd name="connsiteY35" fmla="*/ 1574800 h 2095500"/>
                <a:gd name="connsiteX36" fmla="*/ 1916139 w 1965027"/>
                <a:gd name="connsiteY36" fmla="*/ 1397000 h 2095500"/>
                <a:gd name="connsiteX37" fmla="*/ 1941539 w 1965027"/>
                <a:gd name="connsiteY37" fmla="*/ 1333500 h 2095500"/>
                <a:gd name="connsiteX38" fmla="*/ 1941539 w 1965027"/>
                <a:gd name="connsiteY38" fmla="*/ 800100 h 2095500"/>
                <a:gd name="connsiteX39" fmla="*/ 1928839 w 1965027"/>
                <a:gd name="connsiteY39" fmla="*/ 596900 h 2095500"/>
                <a:gd name="connsiteX40" fmla="*/ 1890739 w 1965027"/>
                <a:gd name="connsiteY40" fmla="*/ 520700 h 2095500"/>
                <a:gd name="connsiteX41" fmla="*/ 1865339 w 1965027"/>
                <a:gd name="connsiteY41" fmla="*/ 431800 h 2095500"/>
                <a:gd name="connsiteX42" fmla="*/ 1814539 w 1965027"/>
                <a:gd name="connsiteY42" fmla="*/ 330200 h 2095500"/>
                <a:gd name="connsiteX43" fmla="*/ 1789139 w 1965027"/>
                <a:gd name="connsiteY43" fmla="*/ 241300 h 2095500"/>
                <a:gd name="connsiteX44" fmla="*/ 1725639 w 1965027"/>
                <a:gd name="connsiteY44" fmla="*/ 139700 h 2095500"/>
                <a:gd name="connsiteX45" fmla="*/ 1649439 w 1965027"/>
                <a:gd name="connsiteY45" fmla="*/ 76200 h 2095500"/>
                <a:gd name="connsiteX46" fmla="*/ 1598639 w 1965027"/>
                <a:gd name="connsiteY46" fmla="*/ 25400 h 2095500"/>
                <a:gd name="connsiteX47" fmla="*/ 1522439 w 1965027"/>
                <a:gd name="connsiteY47" fmla="*/ 0 h 2095500"/>
                <a:gd name="connsiteX48" fmla="*/ 1179539 w 1965027"/>
                <a:gd name="connsiteY48" fmla="*/ 12700 h 2095500"/>
                <a:gd name="connsiteX49" fmla="*/ 1128739 w 1965027"/>
                <a:gd name="connsiteY49" fmla="*/ 25400 h 2095500"/>
                <a:gd name="connsiteX50" fmla="*/ 1077939 w 1965027"/>
                <a:gd name="connsiteY50" fmla="*/ 50800 h 2095500"/>
                <a:gd name="connsiteX51" fmla="*/ 1001739 w 1965027"/>
                <a:gd name="connsiteY51" fmla="*/ 76200 h 2095500"/>
                <a:gd name="connsiteX52" fmla="*/ 925539 w 1965027"/>
                <a:gd name="connsiteY52" fmla="*/ 101600 h 2095500"/>
                <a:gd name="connsiteX53" fmla="*/ 887439 w 1965027"/>
                <a:gd name="connsiteY53" fmla="*/ 114300 h 2095500"/>
                <a:gd name="connsiteX54" fmla="*/ 849339 w 1965027"/>
                <a:gd name="connsiteY54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28639 w 1965027"/>
                <a:gd name="connsiteY8" fmla="*/ 863600 h 2095500"/>
                <a:gd name="connsiteX9" fmla="*/ 290539 w 1965027"/>
                <a:gd name="connsiteY9" fmla="*/ 914400 h 2095500"/>
                <a:gd name="connsiteX10" fmla="*/ 214339 w 1965027"/>
                <a:gd name="connsiteY10" fmla="*/ 965200 h 2095500"/>
                <a:gd name="connsiteX11" fmla="*/ 150839 w 1965027"/>
                <a:gd name="connsiteY11" fmla="*/ 1016000 h 2095500"/>
                <a:gd name="connsiteX12" fmla="*/ 61939 w 1965027"/>
                <a:gd name="connsiteY12" fmla="*/ 1104900 h 2095500"/>
                <a:gd name="connsiteX13" fmla="*/ 49239 w 1965027"/>
                <a:gd name="connsiteY13" fmla="*/ 1143000 h 2095500"/>
                <a:gd name="connsiteX14" fmla="*/ 11139 w 1965027"/>
                <a:gd name="connsiteY14" fmla="*/ 1219200 h 2095500"/>
                <a:gd name="connsiteX15" fmla="*/ 23839 w 1965027"/>
                <a:gd name="connsiteY15" fmla="*/ 1562100 h 2095500"/>
                <a:gd name="connsiteX16" fmla="*/ 49239 w 1965027"/>
                <a:gd name="connsiteY16" fmla="*/ 1638300 h 2095500"/>
                <a:gd name="connsiteX17" fmla="*/ 74639 w 1965027"/>
                <a:gd name="connsiteY17" fmla="*/ 1676400 h 2095500"/>
                <a:gd name="connsiteX18" fmla="*/ 125439 w 1965027"/>
                <a:gd name="connsiteY18" fmla="*/ 1778000 h 2095500"/>
                <a:gd name="connsiteX19" fmla="*/ 176239 w 1965027"/>
                <a:gd name="connsiteY19" fmla="*/ 1854200 h 2095500"/>
                <a:gd name="connsiteX20" fmla="*/ 265139 w 1965027"/>
                <a:gd name="connsiteY20" fmla="*/ 1943100 h 2095500"/>
                <a:gd name="connsiteX21" fmla="*/ 379439 w 1965027"/>
                <a:gd name="connsiteY21" fmla="*/ 2019300 h 2095500"/>
                <a:gd name="connsiteX22" fmla="*/ 468339 w 1965027"/>
                <a:gd name="connsiteY22" fmla="*/ 2070100 h 2095500"/>
                <a:gd name="connsiteX23" fmla="*/ 569939 w 1965027"/>
                <a:gd name="connsiteY23" fmla="*/ 2095500 h 2095500"/>
                <a:gd name="connsiteX24" fmla="*/ 976339 w 1965027"/>
                <a:gd name="connsiteY24" fmla="*/ 2082800 h 2095500"/>
                <a:gd name="connsiteX25" fmla="*/ 1141439 w 1965027"/>
                <a:gd name="connsiteY25" fmla="*/ 2032000 h 2095500"/>
                <a:gd name="connsiteX26" fmla="*/ 1217639 w 1965027"/>
                <a:gd name="connsiteY26" fmla="*/ 2019300 h 2095500"/>
                <a:gd name="connsiteX27" fmla="*/ 1306539 w 1965027"/>
                <a:gd name="connsiteY27" fmla="*/ 1968500 h 2095500"/>
                <a:gd name="connsiteX28" fmla="*/ 1497039 w 1965027"/>
                <a:gd name="connsiteY28" fmla="*/ 1892300 h 2095500"/>
                <a:gd name="connsiteX29" fmla="*/ 1560539 w 1965027"/>
                <a:gd name="connsiteY29" fmla="*/ 1854200 h 2095500"/>
                <a:gd name="connsiteX30" fmla="*/ 1598639 w 1965027"/>
                <a:gd name="connsiteY30" fmla="*/ 1816100 h 2095500"/>
                <a:gd name="connsiteX31" fmla="*/ 1662139 w 1965027"/>
                <a:gd name="connsiteY31" fmla="*/ 1765300 h 2095500"/>
                <a:gd name="connsiteX32" fmla="*/ 1763739 w 1965027"/>
                <a:gd name="connsiteY32" fmla="*/ 1701800 h 2095500"/>
                <a:gd name="connsiteX33" fmla="*/ 1814539 w 1965027"/>
                <a:gd name="connsiteY33" fmla="*/ 1651000 h 2095500"/>
                <a:gd name="connsiteX34" fmla="*/ 1865339 w 1965027"/>
                <a:gd name="connsiteY34" fmla="*/ 1574800 h 2095500"/>
                <a:gd name="connsiteX35" fmla="*/ 1916139 w 1965027"/>
                <a:gd name="connsiteY35" fmla="*/ 1397000 h 2095500"/>
                <a:gd name="connsiteX36" fmla="*/ 1941539 w 1965027"/>
                <a:gd name="connsiteY36" fmla="*/ 1333500 h 2095500"/>
                <a:gd name="connsiteX37" fmla="*/ 1941539 w 1965027"/>
                <a:gd name="connsiteY37" fmla="*/ 800100 h 2095500"/>
                <a:gd name="connsiteX38" fmla="*/ 1928839 w 1965027"/>
                <a:gd name="connsiteY38" fmla="*/ 596900 h 2095500"/>
                <a:gd name="connsiteX39" fmla="*/ 1890739 w 1965027"/>
                <a:gd name="connsiteY39" fmla="*/ 520700 h 2095500"/>
                <a:gd name="connsiteX40" fmla="*/ 1865339 w 1965027"/>
                <a:gd name="connsiteY40" fmla="*/ 431800 h 2095500"/>
                <a:gd name="connsiteX41" fmla="*/ 1814539 w 1965027"/>
                <a:gd name="connsiteY41" fmla="*/ 330200 h 2095500"/>
                <a:gd name="connsiteX42" fmla="*/ 1789139 w 1965027"/>
                <a:gd name="connsiteY42" fmla="*/ 241300 h 2095500"/>
                <a:gd name="connsiteX43" fmla="*/ 1725639 w 1965027"/>
                <a:gd name="connsiteY43" fmla="*/ 139700 h 2095500"/>
                <a:gd name="connsiteX44" fmla="*/ 1649439 w 1965027"/>
                <a:gd name="connsiteY44" fmla="*/ 76200 h 2095500"/>
                <a:gd name="connsiteX45" fmla="*/ 1598639 w 1965027"/>
                <a:gd name="connsiteY45" fmla="*/ 25400 h 2095500"/>
                <a:gd name="connsiteX46" fmla="*/ 1522439 w 1965027"/>
                <a:gd name="connsiteY46" fmla="*/ 0 h 2095500"/>
                <a:gd name="connsiteX47" fmla="*/ 1179539 w 1965027"/>
                <a:gd name="connsiteY47" fmla="*/ 12700 h 2095500"/>
                <a:gd name="connsiteX48" fmla="*/ 1128739 w 1965027"/>
                <a:gd name="connsiteY48" fmla="*/ 25400 h 2095500"/>
                <a:gd name="connsiteX49" fmla="*/ 1077939 w 1965027"/>
                <a:gd name="connsiteY49" fmla="*/ 50800 h 2095500"/>
                <a:gd name="connsiteX50" fmla="*/ 1001739 w 1965027"/>
                <a:gd name="connsiteY50" fmla="*/ 76200 h 2095500"/>
                <a:gd name="connsiteX51" fmla="*/ 925539 w 1965027"/>
                <a:gd name="connsiteY51" fmla="*/ 101600 h 2095500"/>
                <a:gd name="connsiteX52" fmla="*/ 887439 w 1965027"/>
                <a:gd name="connsiteY52" fmla="*/ 114300 h 2095500"/>
                <a:gd name="connsiteX53" fmla="*/ 849339 w 1965027"/>
                <a:gd name="connsiteY53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150839 w 1965027"/>
                <a:gd name="connsiteY9" fmla="*/ 1016000 h 2095500"/>
                <a:gd name="connsiteX10" fmla="*/ 61939 w 1965027"/>
                <a:gd name="connsiteY10" fmla="*/ 1104900 h 2095500"/>
                <a:gd name="connsiteX11" fmla="*/ 49239 w 1965027"/>
                <a:gd name="connsiteY11" fmla="*/ 1143000 h 2095500"/>
                <a:gd name="connsiteX12" fmla="*/ 11139 w 1965027"/>
                <a:gd name="connsiteY12" fmla="*/ 1219200 h 2095500"/>
                <a:gd name="connsiteX13" fmla="*/ 23839 w 1965027"/>
                <a:gd name="connsiteY13" fmla="*/ 1562100 h 2095500"/>
                <a:gd name="connsiteX14" fmla="*/ 49239 w 1965027"/>
                <a:gd name="connsiteY14" fmla="*/ 1638300 h 2095500"/>
                <a:gd name="connsiteX15" fmla="*/ 74639 w 1965027"/>
                <a:gd name="connsiteY15" fmla="*/ 1676400 h 2095500"/>
                <a:gd name="connsiteX16" fmla="*/ 125439 w 1965027"/>
                <a:gd name="connsiteY16" fmla="*/ 1778000 h 2095500"/>
                <a:gd name="connsiteX17" fmla="*/ 176239 w 1965027"/>
                <a:gd name="connsiteY17" fmla="*/ 1854200 h 2095500"/>
                <a:gd name="connsiteX18" fmla="*/ 265139 w 1965027"/>
                <a:gd name="connsiteY18" fmla="*/ 1943100 h 2095500"/>
                <a:gd name="connsiteX19" fmla="*/ 379439 w 1965027"/>
                <a:gd name="connsiteY19" fmla="*/ 2019300 h 2095500"/>
                <a:gd name="connsiteX20" fmla="*/ 468339 w 1965027"/>
                <a:gd name="connsiteY20" fmla="*/ 2070100 h 2095500"/>
                <a:gd name="connsiteX21" fmla="*/ 569939 w 1965027"/>
                <a:gd name="connsiteY21" fmla="*/ 2095500 h 2095500"/>
                <a:gd name="connsiteX22" fmla="*/ 976339 w 1965027"/>
                <a:gd name="connsiteY22" fmla="*/ 2082800 h 2095500"/>
                <a:gd name="connsiteX23" fmla="*/ 1141439 w 1965027"/>
                <a:gd name="connsiteY23" fmla="*/ 2032000 h 2095500"/>
                <a:gd name="connsiteX24" fmla="*/ 1217639 w 1965027"/>
                <a:gd name="connsiteY24" fmla="*/ 2019300 h 2095500"/>
                <a:gd name="connsiteX25" fmla="*/ 1306539 w 1965027"/>
                <a:gd name="connsiteY25" fmla="*/ 1968500 h 2095500"/>
                <a:gd name="connsiteX26" fmla="*/ 1497039 w 1965027"/>
                <a:gd name="connsiteY26" fmla="*/ 1892300 h 2095500"/>
                <a:gd name="connsiteX27" fmla="*/ 1560539 w 1965027"/>
                <a:gd name="connsiteY27" fmla="*/ 1854200 h 2095500"/>
                <a:gd name="connsiteX28" fmla="*/ 1598639 w 1965027"/>
                <a:gd name="connsiteY28" fmla="*/ 1816100 h 2095500"/>
                <a:gd name="connsiteX29" fmla="*/ 1662139 w 1965027"/>
                <a:gd name="connsiteY29" fmla="*/ 1765300 h 2095500"/>
                <a:gd name="connsiteX30" fmla="*/ 1763739 w 1965027"/>
                <a:gd name="connsiteY30" fmla="*/ 1701800 h 2095500"/>
                <a:gd name="connsiteX31" fmla="*/ 1814539 w 1965027"/>
                <a:gd name="connsiteY31" fmla="*/ 1651000 h 2095500"/>
                <a:gd name="connsiteX32" fmla="*/ 1865339 w 1965027"/>
                <a:gd name="connsiteY32" fmla="*/ 1574800 h 2095500"/>
                <a:gd name="connsiteX33" fmla="*/ 1916139 w 1965027"/>
                <a:gd name="connsiteY33" fmla="*/ 1397000 h 2095500"/>
                <a:gd name="connsiteX34" fmla="*/ 1941539 w 1965027"/>
                <a:gd name="connsiteY34" fmla="*/ 1333500 h 2095500"/>
                <a:gd name="connsiteX35" fmla="*/ 1941539 w 1965027"/>
                <a:gd name="connsiteY35" fmla="*/ 800100 h 2095500"/>
                <a:gd name="connsiteX36" fmla="*/ 1928839 w 1965027"/>
                <a:gd name="connsiteY36" fmla="*/ 596900 h 2095500"/>
                <a:gd name="connsiteX37" fmla="*/ 1890739 w 1965027"/>
                <a:gd name="connsiteY37" fmla="*/ 520700 h 2095500"/>
                <a:gd name="connsiteX38" fmla="*/ 1865339 w 1965027"/>
                <a:gd name="connsiteY38" fmla="*/ 431800 h 2095500"/>
                <a:gd name="connsiteX39" fmla="*/ 1814539 w 1965027"/>
                <a:gd name="connsiteY39" fmla="*/ 330200 h 2095500"/>
                <a:gd name="connsiteX40" fmla="*/ 1789139 w 1965027"/>
                <a:gd name="connsiteY40" fmla="*/ 241300 h 2095500"/>
                <a:gd name="connsiteX41" fmla="*/ 1725639 w 1965027"/>
                <a:gd name="connsiteY41" fmla="*/ 139700 h 2095500"/>
                <a:gd name="connsiteX42" fmla="*/ 1649439 w 1965027"/>
                <a:gd name="connsiteY42" fmla="*/ 76200 h 2095500"/>
                <a:gd name="connsiteX43" fmla="*/ 1598639 w 1965027"/>
                <a:gd name="connsiteY43" fmla="*/ 25400 h 2095500"/>
                <a:gd name="connsiteX44" fmla="*/ 1522439 w 1965027"/>
                <a:gd name="connsiteY44" fmla="*/ 0 h 2095500"/>
                <a:gd name="connsiteX45" fmla="*/ 1179539 w 1965027"/>
                <a:gd name="connsiteY45" fmla="*/ 12700 h 2095500"/>
                <a:gd name="connsiteX46" fmla="*/ 1128739 w 1965027"/>
                <a:gd name="connsiteY46" fmla="*/ 25400 h 2095500"/>
                <a:gd name="connsiteX47" fmla="*/ 1077939 w 1965027"/>
                <a:gd name="connsiteY47" fmla="*/ 50800 h 2095500"/>
                <a:gd name="connsiteX48" fmla="*/ 1001739 w 1965027"/>
                <a:gd name="connsiteY48" fmla="*/ 76200 h 2095500"/>
                <a:gd name="connsiteX49" fmla="*/ 925539 w 1965027"/>
                <a:gd name="connsiteY49" fmla="*/ 101600 h 2095500"/>
                <a:gd name="connsiteX50" fmla="*/ 887439 w 1965027"/>
                <a:gd name="connsiteY50" fmla="*/ 114300 h 2095500"/>
                <a:gd name="connsiteX51" fmla="*/ 849339 w 1965027"/>
                <a:gd name="connsiteY51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42433 w 1958121"/>
                <a:gd name="connsiteY0" fmla="*/ 127000 h 2095500"/>
                <a:gd name="connsiteX1" fmla="*/ 755162 w 1958121"/>
                <a:gd name="connsiteY1" fmla="*/ 229648 h 2095500"/>
                <a:gd name="connsiteX2" fmla="*/ 664633 w 1958121"/>
                <a:gd name="connsiteY2" fmla="*/ 393700 h 2095500"/>
                <a:gd name="connsiteX3" fmla="*/ 626533 w 1958121"/>
                <a:gd name="connsiteY3" fmla="*/ 444500 h 2095500"/>
                <a:gd name="connsiteX4" fmla="*/ 613833 w 1958121"/>
                <a:gd name="connsiteY4" fmla="*/ 482600 h 2095500"/>
                <a:gd name="connsiteX5" fmla="*/ 550333 w 1958121"/>
                <a:gd name="connsiteY5" fmla="*/ 596900 h 2095500"/>
                <a:gd name="connsiteX6" fmla="*/ 524933 w 1958121"/>
                <a:gd name="connsiteY6" fmla="*/ 647700 h 2095500"/>
                <a:gd name="connsiteX7" fmla="*/ 423333 w 1958121"/>
                <a:gd name="connsiteY7" fmla="*/ 749300 h 2095500"/>
                <a:gd name="connsiteX8" fmla="*/ 283633 w 1958121"/>
                <a:gd name="connsiteY8" fmla="*/ 914400 h 2095500"/>
                <a:gd name="connsiteX9" fmla="*/ 55033 w 1958121"/>
                <a:gd name="connsiteY9" fmla="*/ 1104900 h 2095500"/>
                <a:gd name="connsiteX10" fmla="*/ 4233 w 1958121"/>
                <a:gd name="connsiteY10" fmla="*/ 1219200 h 2095500"/>
                <a:gd name="connsiteX11" fmla="*/ 16933 w 1958121"/>
                <a:gd name="connsiteY11" fmla="*/ 1562100 h 2095500"/>
                <a:gd name="connsiteX12" fmla="*/ 42333 w 1958121"/>
                <a:gd name="connsiteY12" fmla="*/ 1638300 h 2095500"/>
                <a:gd name="connsiteX13" fmla="*/ 67733 w 1958121"/>
                <a:gd name="connsiteY13" fmla="*/ 1676400 h 2095500"/>
                <a:gd name="connsiteX14" fmla="*/ 118533 w 1958121"/>
                <a:gd name="connsiteY14" fmla="*/ 1778000 h 2095500"/>
                <a:gd name="connsiteX15" fmla="*/ 169333 w 1958121"/>
                <a:gd name="connsiteY15" fmla="*/ 1854200 h 2095500"/>
                <a:gd name="connsiteX16" fmla="*/ 258233 w 1958121"/>
                <a:gd name="connsiteY16" fmla="*/ 1943100 h 2095500"/>
                <a:gd name="connsiteX17" fmla="*/ 372533 w 1958121"/>
                <a:gd name="connsiteY17" fmla="*/ 2019300 h 2095500"/>
                <a:gd name="connsiteX18" fmla="*/ 461433 w 1958121"/>
                <a:gd name="connsiteY18" fmla="*/ 2070100 h 2095500"/>
                <a:gd name="connsiteX19" fmla="*/ 563033 w 1958121"/>
                <a:gd name="connsiteY19" fmla="*/ 2095500 h 2095500"/>
                <a:gd name="connsiteX20" fmla="*/ 969433 w 1958121"/>
                <a:gd name="connsiteY20" fmla="*/ 2082800 h 2095500"/>
                <a:gd name="connsiteX21" fmla="*/ 1134533 w 1958121"/>
                <a:gd name="connsiteY21" fmla="*/ 2032000 h 2095500"/>
                <a:gd name="connsiteX22" fmla="*/ 1210733 w 1958121"/>
                <a:gd name="connsiteY22" fmla="*/ 2019300 h 2095500"/>
                <a:gd name="connsiteX23" fmla="*/ 1299633 w 1958121"/>
                <a:gd name="connsiteY23" fmla="*/ 1968500 h 2095500"/>
                <a:gd name="connsiteX24" fmla="*/ 1490133 w 1958121"/>
                <a:gd name="connsiteY24" fmla="*/ 1892300 h 2095500"/>
                <a:gd name="connsiteX25" fmla="*/ 1553633 w 1958121"/>
                <a:gd name="connsiteY25" fmla="*/ 1854200 h 2095500"/>
                <a:gd name="connsiteX26" fmla="*/ 1591733 w 1958121"/>
                <a:gd name="connsiteY26" fmla="*/ 1816100 h 2095500"/>
                <a:gd name="connsiteX27" fmla="*/ 1655233 w 1958121"/>
                <a:gd name="connsiteY27" fmla="*/ 1765300 h 2095500"/>
                <a:gd name="connsiteX28" fmla="*/ 1756833 w 1958121"/>
                <a:gd name="connsiteY28" fmla="*/ 1701800 h 2095500"/>
                <a:gd name="connsiteX29" fmla="*/ 1807633 w 1958121"/>
                <a:gd name="connsiteY29" fmla="*/ 1651000 h 2095500"/>
                <a:gd name="connsiteX30" fmla="*/ 1858433 w 1958121"/>
                <a:gd name="connsiteY30" fmla="*/ 1574800 h 2095500"/>
                <a:gd name="connsiteX31" fmla="*/ 1909233 w 1958121"/>
                <a:gd name="connsiteY31" fmla="*/ 1397000 h 2095500"/>
                <a:gd name="connsiteX32" fmla="*/ 1934633 w 1958121"/>
                <a:gd name="connsiteY32" fmla="*/ 1333500 h 2095500"/>
                <a:gd name="connsiteX33" fmla="*/ 1934633 w 1958121"/>
                <a:gd name="connsiteY33" fmla="*/ 800100 h 2095500"/>
                <a:gd name="connsiteX34" fmla="*/ 1921933 w 1958121"/>
                <a:gd name="connsiteY34" fmla="*/ 596900 h 2095500"/>
                <a:gd name="connsiteX35" fmla="*/ 1883833 w 1958121"/>
                <a:gd name="connsiteY35" fmla="*/ 520700 h 2095500"/>
                <a:gd name="connsiteX36" fmla="*/ 1858433 w 1958121"/>
                <a:gd name="connsiteY36" fmla="*/ 431800 h 2095500"/>
                <a:gd name="connsiteX37" fmla="*/ 1807633 w 1958121"/>
                <a:gd name="connsiteY37" fmla="*/ 330200 h 2095500"/>
                <a:gd name="connsiteX38" fmla="*/ 1782233 w 1958121"/>
                <a:gd name="connsiteY38" fmla="*/ 241300 h 2095500"/>
                <a:gd name="connsiteX39" fmla="*/ 1718733 w 1958121"/>
                <a:gd name="connsiteY39" fmla="*/ 139700 h 2095500"/>
                <a:gd name="connsiteX40" fmla="*/ 1642533 w 1958121"/>
                <a:gd name="connsiteY40" fmla="*/ 76200 h 2095500"/>
                <a:gd name="connsiteX41" fmla="*/ 1591733 w 1958121"/>
                <a:gd name="connsiteY41" fmla="*/ 25400 h 2095500"/>
                <a:gd name="connsiteX42" fmla="*/ 1515533 w 1958121"/>
                <a:gd name="connsiteY42" fmla="*/ 0 h 2095500"/>
                <a:gd name="connsiteX43" fmla="*/ 1172633 w 1958121"/>
                <a:gd name="connsiteY43" fmla="*/ 12700 h 2095500"/>
                <a:gd name="connsiteX44" fmla="*/ 1121833 w 1958121"/>
                <a:gd name="connsiteY44" fmla="*/ 25400 h 2095500"/>
                <a:gd name="connsiteX45" fmla="*/ 1071033 w 1958121"/>
                <a:gd name="connsiteY45" fmla="*/ 50800 h 2095500"/>
                <a:gd name="connsiteX46" fmla="*/ 994833 w 1958121"/>
                <a:gd name="connsiteY46" fmla="*/ 76200 h 2095500"/>
                <a:gd name="connsiteX47" fmla="*/ 918633 w 1958121"/>
                <a:gd name="connsiteY47" fmla="*/ 101600 h 2095500"/>
                <a:gd name="connsiteX48" fmla="*/ 880533 w 1958121"/>
                <a:gd name="connsiteY48" fmla="*/ 114300 h 2095500"/>
                <a:gd name="connsiteX49" fmla="*/ 842433 w 1958121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76300 w 1953888"/>
                <a:gd name="connsiteY47" fmla="*/ 114300 h 2095500"/>
                <a:gd name="connsiteX48" fmla="*/ 838200 w 1953888"/>
                <a:gd name="connsiteY48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38200 w 1953888"/>
                <a:gd name="connsiteY47" fmla="*/ 1270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14400 w 1953888"/>
                <a:gd name="connsiteY45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914400 w 1953888"/>
                <a:gd name="connsiteY44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914400 w 1953888"/>
                <a:gd name="connsiteY43" fmla="*/ 101600 h 2095500"/>
                <a:gd name="connsiteX0" fmla="*/ 914400 w 1953888"/>
                <a:gd name="connsiteY0" fmla="*/ 105832 h 2099732"/>
                <a:gd name="connsiteX1" fmla="*/ 750929 w 1953888"/>
                <a:gd name="connsiteY1" fmla="*/ 233880 h 2099732"/>
                <a:gd name="connsiteX2" fmla="*/ 660400 w 1953888"/>
                <a:gd name="connsiteY2" fmla="*/ 397932 h 2099732"/>
                <a:gd name="connsiteX3" fmla="*/ 622300 w 1953888"/>
                <a:gd name="connsiteY3" fmla="*/ 448732 h 2099732"/>
                <a:gd name="connsiteX4" fmla="*/ 609600 w 1953888"/>
                <a:gd name="connsiteY4" fmla="*/ 486832 h 2099732"/>
                <a:gd name="connsiteX5" fmla="*/ 546100 w 1953888"/>
                <a:gd name="connsiteY5" fmla="*/ 601132 h 2099732"/>
                <a:gd name="connsiteX6" fmla="*/ 419100 w 1953888"/>
                <a:gd name="connsiteY6" fmla="*/ 753532 h 2099732"/>
                <a:gd name="connsiteX7" fmla="*/ 279400 w 1953888"/>
                <a:gd name="connsiteY7" fmla="*/ 918632 h 2099732"/>
                <a:gd name="connsiteX8" fmla="*/ 50800 w 1953888"/>
                <a:gd name="connsiteY8" fmla="*/ 1109132 h 2099732"/>
                <a:gd name="connsiteX9" fmla="*/ 0 w 1953888"/>
                <a:gd name="connsiteY9" fmla="*/ 1223432 h 2099732"/>
                <a:gd name="connsiteX10" fmla="*/ 12700 w 1953888"/>
                <a:gd name="connsiteY10" fmla="*/ 1566332 h 2099732"/>
                <a:gd name="connsiteX11" fmla="*/ 38100 w 1953888"/>
                <a:gd name="connsiteY11" fmla="*/ 1642532 h 2099732"/>
                <a:gd name="connsiteX12" fmla="*/ 63500 w 1953888"/>
                <a:gd name="connsiteY12" fmla="*/ 1680632 h 2099732"/>
                <a:gd name="connsiteX13" fmla="*/ 114300 w 1953888"/>
                <a:gd name="connsiteY13" fmla="*/ 1782232 h 2099732"/>
                <a:gd name="connsiteX14" fmla="*/ 165100 w 1953888"/>
                <a:gd name="connsiteY14" fmla="*/ 1858432 h 2099732"/>
                <a:gd name="connsiteX15" fmla="*/ 254000 w 1953888"/>
                <a:gd name="connsiteY15" fmla="*/ 1947332 h 2099732"/>
                <a:gd name="connsiteX16" fmla="*/ 368300 w 1953888"/>
                <a:gd name="connsiteY16" fmla="*/ 2023532 h 2099732"/>
                <a:gd name="connsiteX17" fmla="*/ 457200 w 1953888"/>
                <a:gd name="connsiteY17" fmla="*/ 2074332 h 2099732"/>
                <a:gd name="connsiteX18" fmla="*/ 558800 w 1953888"/>
                <a:gd name="connsiteY18" fmla="*/ 2099732 h 2099732"/>
                <a:gd name="connsiteX19" fmla="*/ 965200 w 1953888"/>
                <a:gd name="connsiteY19" fmla="*/ 2087032 h 2099732"/>
                <a:gd name="connsiteX20" fmla="*/ 1130300 w 1953888"/>
                <a:gd name="connsiteY20" fmla="*/ 2036232 h 2099732"/>
                <a:gd name="connsiteX21" fmla="*/ 1206500 w 1953888"/>
                <a:gd name="connsiteY21" fmla="*/ 2023532 h 2099732"/>
                <a:gd name="connsiteX22" fmla="*/ 1295400 w 1953888"/>
                <a:gd name="connsiteY22" fmla="*/ 1972732 h 2099732"/>
                <a:gd name="connsiteX23" fmla="*/ 1485900 w 1953888"/>
                <a:gd name="connsiteY23" fmla="*/ 1896532 h 2099732"/>
                <a:gd name="connsiteX24" fmla="*/ 1549400 w 1953888"/>
                <a:gd name="connsiteY24" fmla="*/ 1858432 h 2099732"/>
                <a:gd name="connsiteX25" fmla="*/ 1587500 w 1953888"/>
                <a:gd name="connsiteY25" fmla="*/ 1820332 h 2099732"/>
                <a:gd name="connsiteX26" fmla="*/ 1651000 w 1953888"/>
                <a:gd name="connsiteY26" fmla="*/ 1769532 h 2099732"/>
                <a:gd name="connsiteX27" fmla="*/ 1752600 w 1953888"/>
                <a:gd name="connsiteY27" fmla="*/ 1706032 h 2099732"/>
                <a:gd name="connsiteX28" fmla="*/ 1803400 w 1953888"/>
                <a:gd name="connsiteY28" fmla="*/ 1655232 h 2099732"/>
                <a:gd name="connsiteX29" fmla="*/ 1854200 w 1953888"/>
                <a:gd name="connsiteY29" fmla="*/ 1579032 h 2099732"/>
                <a:gd name="connsiteX30" fmla="*/ 1905000 w 1953888"/>
                <a:gd name="connsiteY30" fmla="*/ 1401232 h 2099732"/>
                <a:gd name="connsiteX31" fmla="*/ 1930400 w 1953888"/>
                <a:gd name="connsiteY31" fmla="*/ 1337732 h 2099732"/>
                <a:gd name="connsiteX32" fmla="*/ 1930400 w 1953888"/>
                <a:gd name="connsiteY32" fmla="*/ 804332 h 2099732"/>
                <a:gd name="connsiteX33" fmla="*/ 1917700 w 1953888"/>
                <a:gd name="connsiteY33" fmla="*/ 601132 h 2099732"/>
                <a:gd name="connsiteX34" fmla="*/ 1879600 w 1953888"/>
                <a:gd name="connsiteY34" fmla="*/ 524932 h 2099732"/>
                <a:gd name="connsiteX35" fmla="*/ 1854200 w 1953888"/>
                <a:gd name="connsiteY35" fmla="*/ 436032 h 2099732"/>
                <a:gd name="connsiteX36" fmla="*/ 1803400 w 1953888"/>
                <a:gd name="connsiteY36" fmla="*/ 334432 h 2099732"/>
                <a:gd name="connsiteX37" fmla="*/ 1778000 w 1953888"/>
                <a:gd name="connsiteY37" fmla="*/ 245532 h 2099732"/>
                <a:gd name="connsiteX38" fmla="*/ 1714500 w 1953888"/>
                <a:gd name="connsiteY38" fmla="*/ 143932 h 2099732"/>
                <a:gd name="connsiteX39" fmla="*/ 1638300 w 1953888"/>
                <a:gd name="connsiteY39" fmla="*/ 80432 h 2099732"/>
                <a:gd name="connsiteX40" fmla="*/ 1587500 w 1953888"/>
                <a:gd name="connsiteY40" fmla="*/ 29632 h 2099732"/>
                <a:gd name="connsiteX41" fmla="*/ 1511300 w 1953888"/>
                <a:gd name="connsiteY41" fmla="*/ 4232 h 2099732"/>
                <a:gd name="connsiteX42" fmla="*/ 1168400 w 1953888"/>
                <a:gd name="connsiteY42" fmla="*/ 16932 h 2099732"/>
                <a:gd name="connsiteX43" fmla="*/ 914400 w 1953888"/>
                <a:gd name="connsiteY43" fmla="*/ 105832 h 2099732"/>
                <a:gd name="connsiteX0" fmla="*/ 914400 w 1953888"/>
                <a:gd name="connsiteY0" fmla="*/ 105834 h 2099734"/>
                <a:gd name="connsiteX1" fmla="*/ 750929 w 1953888"/>
                <a:gd name="connsiteY1" fmla="*/ 233882 h 2099734"/>
                <a:gd name="connsiteX2" fmla="*/ 660400 w 1953888"/>
                <a:gd name="connsiteY2" fmla="*/ 397934 h 2099734"/>
                <a:gd name="connsiteX3" fmla="*/ 622300 w 1953888"/>
                <a:gd name="connsiteY3" fmla="*/ 448734 h 2099734"/>
                <a:gd name="connsiteX4" fmla="*/ 609600 w 1953888"/>
                <a:gd name="connsiteY4" fmla="*/ 486834 h 2099734"/>
                <a:gd name="connsiteX5" fmla="*/ 546100 w 1953888"/>
                <a:gd name="connsiteY5" fmla="*/ 601134 h 2099734"/>
                <a:gd name="connsiteX6" fmla="*/ 419100 w 1953888"/>
                <a:gd name="connsiteY6" fmla="*/ 753534 h 2099734"/>
                <a:gd name="connsiteX7" fmla="*/ 279400 w 1953888"/>
                <a:gd name="connsiteY7" fmla="*/ 918634 h 2099734"/>
                <a:gd name="connsiteX8" fmla="*/ 50800 w 1953888"/>
                <a:gd name="connsiteY8" fmla="*/ 1109134 h 2099734"/>
                <a:gd name="connsiteX9" fmla="*/ 0 w 1953888"/>
                <a:gd name="connsiteY9" fmla="*/ 1223434 h 2099734"/>
                <a:gd name="connsiteX10" fmla="*/ 12700 w 1953888"/>
                <a:gd name="connsiteY10" fmla="*/ 1566334 h 2099734"/>
                <a:gd name="connsiteX11" fmla="*/ 38100 w 1953888"/>
                <a:gd name="connsiteY11" fmla="*/ 1642534 h 2099734"/>
                <a:gd name="connsiteX12" fmla="*/ 63500 w 1953888"/>
                <a:gd name="connsiteY12" fmla="*/ 1680634 h 2099734"/>
                <a:gd name="connsiteX13" fmla="*/ 114300 w 1953888"/>
                <a:gd name="connsiteY13" fmla="*/ 1782234 h 2099734"/>
                <a:gd name="connsiteX14" fmla="*/ 165100 w 1953888"/>
                <a:gd name="connsiteY14" fmla="*/ 1858434 h 2099734"/>
                <a:gd name="connsiteX15" fmla="*/ 254000 w 1953888"/>
                <a:gd name="connsiteY15" fmla="*/ 1947334 h 2099734"/>
                <a:gd name="connsiteX16" fmla="*/ 368300 w 1953888"/>
                <a:gd name="connsiteY16" fmla="*/ 2023534 h 2099734"/>
                <a:gd name="connsiteX17" fmla="*/ 457200 w 1953888"/>
                <a:gd name="connsiteY17" fmla="*/ 2074334 h 2099734"/>
                <a:gd name="connsiteX18" fmla="*/ 558800 w 1953888"/>
                <a:gd name="connsiteY18" fmla="*/ 2099734 h 2099734"/>
                <a:gd name="connsiteX19" fmla="*/ 965200 w 1953888"/>
                <a:gd name="connsiteY19" fmla="*/ 2087034 h 2099734"/>
                <a:gd name="connsiteX20" fmla="*/ 1130300 w 1953888"/>
                <a:gd name="connsiteY20" fmla="*/ 2036234 h 2099734"/>
                <a:gd name="connsiteX21" fmla="*/ 1206500 w 1953888"/>
                <a:gd name="connsiteY21" fmla="*/ 2023534 h 2099734"/>
                <a:gd name="connsiteX22" fmla="*/ 1295400 w 1953888"/>
                <a:gd name="connsiteY22" fmla="*/ 1972734 h 2099734"/>
                <a:gd name="connsiteX23" fmla="*/ 1485900 w 1953888"/>
                <a:gd name="connsiteY23" fmla="*/ 1896534 h 2099734"/>
                <a:gd name="connsiteX24" fmla="*/ 1549400 w 1953888"/>
                <a:gd name="connsiteY24" fmla="*/ 1858434 h 2099734"/>
                <a:gd name="connsiteX25" fmla="*/ 1587500 w 1953888"/>
                <a:gd name="connsiteY25" fmla="*/ 1820334 h 2099734"/>
                <a:gd name="connsiteX26" fmla="*/ 1651000 w 1953888"/>
                <a:gd name="connsiteY26" fmla="*/ 1769534 h 2099734"/>
                <a:gd name="connsiteX27" fmla="*/ 1752600 w 1953888"/>
                <a:gd name="connsiteY27" fmla="*/ 1706034 h 2099734"/>
                <a:gd name="connsiteX28" fmla="*/ 1803400 w 1953888"/>
                <a:gd name="connsiteY28" fmla="*/ 1655234 h 2099734"/>
                <a:gd name="connsiteX29" fmla="*/ 1854200 w 1953888"/>
                <a:gd name="connsiteY29" fmla="*/ 1579034 h 2099734"/>
                <a:gd name="connsiteX30" fmla="*/ 1905000 w 1953888"/>
                <a:gd name="connsiteY30" fmla="*/ 1401234 h 2099734"/>
                <a:gd name="connsiteX31" fmla="*/ 1930400 w 1953888"/>
                <a:gd name="connsiteY31" fmla="*/ 1337734 h 2099734"/>
                <a:gd name="connsiteX32" fmla="*/ 1930400 w 1953888"/>
                <a:gd name="connsiteY32" fmla="*/ 804334 h 2099734"/>
                <a:gd name="connsiteX33" fmla="*/ 1917700 w 1953888"/>
                <a:gd name="connsiteY33" fmla="*/ 601134 h 2099734"/>
                <a:gd name="connsiteX34" fmla="*/ 1879600 w 1953888"/>
                <a:gd name="connsiteY34" fmla="*/ 524934 h 2099734"/>
                <a:gd name="connsiteX35" fmla="*/ 1854200 w 1953888"/>
                <a:gd name="connsiteY35" fmla="*/ 436034 h 2099734"/>
                <a:gd name="connsiteX36" fmla="*/ 1803400 w 1953888"/>
                <a:gd name="connsiteY36" fmla="*/ 334434 h 2099734"/>
                <a:gd name="connsiteX37" fmla="*/ 1778000 w 1953888"/>
                <a:gd name="connsiteY37" fmla="*/ 245534 h 2099734"/>
                <a:gd name="connsiteX38" fmla="*/ 1714500 w 1953888"/>
                <a:gd name="connsiteY38" fmla="*/ 143934 h 2099734"/>
                <a:gd name="connsiteX39" fmla="*/ 1638300 w 1953888"/>
                <a:gd name="connsiteY39" fmla="*/ 80434 h 2099734"/>
                <a:gd name="connsiteX40" fmla="*/ 1587500 w 1953888"/>
                <a:gd name="connsiteY40" fmla="*/ 29634 h 2099734"/>
                <a:gd name="connsiteX41" fmla="*/ 1511300 w 1953888"/>
                <a:gd name="connsiteY41" fmla="*/ 4234 h 2099734"/>
                <a:gd name="connsiteX42" fmla="*/ 1168400 w 1953888"/>
                <a:gd name="connsiteY42" fmla="*/ 16934 h 2099734"/>
                <a:gd name="connsiteX43" fmla="*/ 914400 w 1953888"/>
                <a:gd name="connsiteY43" fmla="*/ 105834 h 2099734"/>
                <a:gd name="connsiteX0" fmla="*/ 914400 w 1953888"/>
                <a:gd name="connsiteY0" fmla="*/ 112183 h 2106083"/>
                <a:gd name="connsiteX1" fmla="*/ 750929 w 1953888"/>
                <a:gd name="connsiteY1" fmla="*/ 240231 h 2106083"/>
                <a:gd name="connsiteX2" fmla="*/ 660400 w 1953888"/>
                <a:gd name="connsiteY2" fmla="*/ 404283 h 2106083"/>
                <a:gd name="connsiteX3" fmla="*/ 622300 w 1953888"/>
                <a:gd name="connsiteY3" fmla="*/ 455083 h 2106083"/>
                <a:gd name="connsiteX4" fmla="*/ 609600 w 1953888"/>
                <a:gd name="connsiteY4" fmla="*/ 493183 h 2106083"/>
                <a:gd name="connsiteX5" fmla="*/ 546100 w 1953888"/>
                <a:gd name="connsiteY5" fmla="*/ 607483 h 2106083"/>
                <a:gd name="connsiteX6" fmla="*/ 419100 w 1953888"/>
                <a:gd name="connsiteY6" fmla="*/ 759883 h 2106083"/>
                <a:gd name="connsiteX7" fmla="*/ 279400 w 1953888"/>
                <a:gd name="connsiteY7" fmla="*/ 924983 h 2106083"/>
                <a:gd name="connsiteX8" fmla="*/ 50800 w 1953888"/>
                <a:gd name="connsiteY8" fmla="*/ 1115483 h 2106083"/>
                <a:gd name="connsiteX9" fmla="*/ 0 w 1953888"/>
                <a:gd name="connsiteY9" fmla="*/ 1229783 h 2106083"/>
                <a:gd name="connsiteX10" fmla="*/ 12700 w 1953888"/>
                <a:gd name="connsiteY10" fmla="*/ 1572683 h 2106083"/>
                <a:gd name="connsiteX11" fmla="*/ 38100 w 1953888"/>
                <a:gd name="connsiteY11" fmla="*/ 1648883 h 2106083"/>
                <a:gd name="connsiteX12" fmla="*/ 63500 w 1953888"/>
                <a:gd name="connsiteY12" fmla="*/ 1686983 h 2106083"/>
                <a:gd name="connsiteX13" fmla="*/ 114300 w 1953888"/>
                <a:gd name="connsiteY13" fmla="*/ 1788583 h 2106083"/>
                <a:gd name="connsiteX14" fmla="*/ 165100 w 1953888"/>
                <a:gd name="connsiteY14" fmla="*/ 1864783 h 2106083"/>
                <a:gd name="connsiteX15" fmla="*/ 254000 w 1953888"/>
                <a:gd name="connsiteY15" fmla="*/ 1953683 h 2106083"/>
                <a:gd name="connsiteX16" fmla="*/ 368300 w 1953888"/>
                <a:gd name="connsiteY16" fmla="*/ 2029883 h 2106083"/>
                <a:gd name="connsiteX17" fmla="*/ 457200 w 1953888"/>
                <a:gd name="connsiteY17" fmla="*/ 2080683 h 2106083"/>
                <a:gd name="connsiteX18" fmla="*/ 558800 w 1953888"/>
                <a:gd name="connsiteY18" fmla="*/ 2106083 h 2106083"/>
                <a:gd name="connsiteX19" fmla="*/ 965200 w 1953888"/>
                <a:gd name="connsiteY19" fmla="*/ 2093383 h 2106083"/>
                <a:gd name="connsiteX20" fmla="*/ 1130300 w 1953888"/>
                <a:gd name="connsiteY20" fmla="*/ 2042583 h 2106083"/>
                <a:gd name="connsiteX21" fmla="*/ 1206500 w 1953888"/>
                <a:gd name="connsiteY21" fmla="*/ 2029883 h 2106083"/>
                <a:gd name="connsiteX22" fmla="*/ 1295400 w 1953888"/>
                <a:gd name="connsiteY22" fmla="*/ 1979083 h 2106083"/>
                <a:gd name="connsiteX23" fmla="*/ 1485900 w 1953888"/>
                <a:gd name="connsiteY23" fmla="*/ 1902883 h 2106083"/>
                <a:gd name="connsiteX24" fmla="*/ 1549400 w 1953888"/>
                <a:gd name="connsiteY24" fmla="*/ 1864783 h 2106083"/>
                <a:gd name="connsiteX25" fmla="*/ 1587500 w 1953888"/>
                <a:gd name="connsiteY25" fmla="*/ 1826683 h 2106083"/>
                <a:gd name="connsiteX26" fmla="*/ 1651000 w 1953888"/>
                <a:gd name="connsiteY26" fmla="*/ 1775883 h 2106083"/>
                <a:gd name="connsiteX27" fmla="*/ 1752600 w 1953888"/>
                <a:gd name="connsiteY27" fmla="*/ 1712383 h 2106083"/>
                <a:gd name="connsiteX28" fmla="*/ 1803400 w 1953888"/>
                <a:gd name="connsiteY28" fmla="*/ 1661583 h 2106083"/>
                <a:gd name="connsiteX29" fmla="*/ 1854200 w 1953888"/>
                <a:gd name="connsiteY29" fmla="*/ 1585383 h 2106083"/>
                <a:gd name="connsiteX30" fmla="*/ 1905000 w 1953888"/>
                <a:gd name="connsiteY30" fmla="*/ 1407583 h 2106083"/>
                <a:gd name="connsiteX31" fmla="*/ 1930400 w 1953888"/>
                <a:gd name="connsiteY31" fmla="*/ 1344083 h 2106083"/>
                <a:gd name="connsiteX32" fmla="*/ 1930400 w 1953888"/>
                <a:gd name="connsiteY32" fmla="*/ 810683 h 2106083"/>
                <a:gd name="connsiteX33" fmla="*/ 1917700 w 1953888"/>
                <a:gd name="connsiteY33" fmla="*/ 607483 h 2106083"/>
                <a:gd name="connsiteX34" fmla="*/ 1879600 w 1953888"/>
                <a:gd name="connsiteY34" fmla="*/ 531283 h 2106083"/>
                <a:gd name="connsiteX35" fmla="*/ 1854200 w 1953888"/>
                <a:gd name="connsiteY35" fmla="*/ 442383 h 2106083"/>
                <a:gd name="connsiteX36" fmla="*/ 1803400 w 1953888"/>
                <a:gd name="connsiteY36" fmla="*/ 340783 h 2106083"/>
                <a:gd name="connsiteX37" fmla="*/ 1778000 w 1953888"/>
                <a:gd name="connsiteY37" fmla="*/ 251883 h 2106083"/>
                <a:gd name="connsiteX38" fmla="*/ 1714500 w 1953888"/>
                <a:gd name="connsiteY38" fmla="*/ 150283 h 2106083"/>
                <a:gd name="connsiteX39" fmla="*/ 1638300 w 1953888"/>
                <a:gd name="connsiteY39" fmla="*/ 86783 h 2106083"/>
                <a:gd name="connsiteX40" fmla="*/ 1511300 w 1953888"/>
                <a:gd name="connsiteY40" fmla="*/ 10583 h 2106083"/>
                <a:gd name="connsiteX41" fmla="*/ 1168400 w 1953888"/>
                <a:gd name="connsiteY41" fmla="*/ 23283 h 2106083"/>
                <a:gd name="connsiteX42" fmla="*/ 914400 w 1953888"/>
                <a:gd name="connsiteY42" fmla="*/ 112183 h 2106083"/>
                <a:gd name="connsiteX0" fmla="*/ 914400 w 1953888"/>
                <a:gd name="connsiteY0" fmla="*/ 122767 h 2116667"/>
                <a:gd name="connsiteX1" fmla="*/ 750929 w 1953888"/>
                <a:gd name="connsiteY1" fmla="*/ 250815 h 2116667"/>
                <a:gd name="connsiteX2" fmla="*/ 660400 w 1953888"/>
                <a:gd name="connsiteY2" fmla="*/ 414867 h 2116667"/>
                <a:gd name="connsiteX3" fmla="*/ 622300 w 1953888"/>
                <a:gd name="connsiteY3" fmla="*/ 465667 h 2116667"/>
                <a:gd name="connsiteX4" fmla="*/ 609600 w 1953888"/>
                <a:gd name="connsiteY4" fmla="*/ 503767 h 2116667"/>
                <a:gd name="connsiteX5" fmla="*/ 546100 w 1953888"/>
                <a:gd name="connsiteY5" fmla="*/ 618067 h 2116667"/>
                <a:gd name="connsiteX6" fmla="*/ 419100 w 1953888"/>
                <a:gd name="connsiteY6" fmla="*/ 770467 h 2116667"/>
                <a:gd name="connsiteX7" fmla="*/ 279400 w 1953888"/>
                <a:gd name="connsiteY7" fmla="*/ 935567 h 2116667"/>
                <a:gd name="connsiteX8" fmla="*/ 50800 w 1953888"/>
                <a:gd name="connsiteY8" fmla="*/ 1126067 h 2116667"/>
                <a:gd name="connsiteX9" fmla="*/ 0 w 1953888"/>
                <a:gd name="connsiteY9" fmla="*/ 1240367 h 2116667"/>
                <a:gd name="connsiteX10" fmla="*/ 12700 w 1953888"/>
                <a:gd name="connsiteY10" fmla="*/ 1583267 h 2116667"/>
                <a:gd name="connsiteX11" fmla="*/ 38100 w 1953888"/>
                <a:gd name="connsiteY11" fmla="*/ 1659467 h 2116667"/>
                <a:gd name="connsiteX12" fmla="*/ 63500 w 1953888"/>
                <a:gd name="connsiteY12" fmla="*/ 1697567 h 2116667"/>
                <a:gd name="connsiteX13" fmla="*/ 114300 w 1953888"/>
                <a:gd name="connsiteY13" fmla="*/ 1799167 h 2116667"/>
                <a:gd name="connsiteX14" fmla="*/ 165100 w 1953888"/>
                <a:gd name="connsiteY14" fmla="*/ 1875367 h 2116667"/>
                <a:gd name="connsiteX15" fmla="*/ 254000 w 1953888"/>
                <a:gd name="connsiteY15" fmla="*/ 1964267 h 2116667"/>
                <a:gd name="connsiteX16" fmla="*/ 368300 w 1953888"/>
                <a:gd name="connsiteY16" fmla="*/ 2040467 h 2116667"/>
                <a:gd name="connsiteX17" fmla="*/ 457200 w 1953888"/>
                <a:gd name="connsiteY17" fmla="*/ 2091267 h 2116667"/>
                <a:gd name="connsiteX18" fmla="*/ 558800 w 1953888"/>
                <a:gd name="connsiteY18" fmla="*/ 2116667 h 2116667"/>
                <a:gd name="connsiteX19" fmla="*/ 965200 w 1953888"/>
                <a:gd name="connsiteY19" fmla="*/ 2103967 h 2116667"/>
                <a:gd name="connsiteX20" fmla="*/ 1130300 w 1953888"/>
                <a:gd name="connsiteY20" fmla="*/ 2053167 h 2116667"/>
                <a:gd name="connsiteX21" fmla="*/ 1206500 w 1953888"/>
                <a:gd name="connsiteY21" fmla="*/ 2040467 h 2116667"/>
                <a:gd name="connsiteX22" fmla="*/ 1295400 w 1953888"/>
                <a:gd name="connsiteY22" fmla="*/ 1989667 h 2116667"/>
                <a:gd name="connsiteX23" fmla="*/ 1485900 w 1953888"/>
                <a:gd name="connsiteY23" fmla="*/ 1913467 h 2116667"/>
                <a:gd name="connsiteX24" fmla="*/ 1549400 w 1953888"/>
                <a:gd name="connsiteY24" fmla="*/ 1875367 h 2116667"/>
                <a:gd name="connsiteX25" fmla="*/ 1587500 w 1953888"/>
                <a:gd name="connsiteY25" fmla="*/ 1837267 h 2116667"/>
                <a:gd name="connsiteX26" fmla="*/ 1651000 w 1953888"/>
                <a:gd name="connsiteY26" fmla="*/ 1786467 h 2116667"/>
                <a:gd name="connsiteX27" fmla="*/ 1752600 w 1953888"/>
                <a:gd name="connsiteY27" fmla="*/ 1722967 h 2116667"/>
                <a:gd name="connsiteX28" fmla="*/ 1803400 w 1953888"/>
                <a:gd name="connsiteY28" fmla="*/ 1672167 h 2116667"/>
                <a:gd name="connsiteX29" fmla="*/ 1854200 w 1953888"/>
                <a:gd name="connsiteY29" fmla="*/ 1595967 h 2116667"/>
                <a:gd name="connsiteX30" fmla="*/ 1905000 w 1953888"/>
                <a:gd name="connsiteY30" fmla="*/ 1418167 h 2116667"/>
                <a:gd name="connsiteX31" fmla="*/ 1930400 w 1953888"/>
                <a:gd name="connsiteY31" fmla="*/ 1354667 h 2116667"/>
                <a:gd name="connsiteX32" fmla="*/ 1930400 w 1953888"/>
                <a:gd name="connsiteY32" fmla="*/ 821267 h 2116667"/>
                <a:gd name="connsiteX33" fmla="*/ 1917700 w 1953888"/>
                <a:gd name="connsiteY33" fmla="*/ 618067 h 2116667"/>
                <a:gd name="connsiteX34" fmla="*/ 1879600 w 1953888"/>
                <a:gd name="connsiteY34" fmla="*/ 541867 h 2116667"/>
                <a:gd name="connsiteX35" fmla="*/ 1854200 w 1953888"/>
                <a:gd name="connsiteY35" fmla="*/ 452967 h 2116667"/>
                <a:gd name="connsiteX36" fmla="*/ 1803400 w 1953888"/>
                <a:gd name="connsiteY36" fmla="*/ 351367 h 2116667"/>
                <a:gd name="connsiteX37" fmla="*/ 1778000 w 1953888"/>
                <a:gd name="connsiteY37" fmla="*/ 262467 h 2116667"/>
                <a:gd name="connsiteX38" fmla="*/ 1714500 w 1953888"/>
                <a:gd name="connsiteY38" fmla="*/ 160867 h 2116667"/>
                <a:gd name="connsiteX39" fmla="*/ 1511300 w 1953888"/>
                <a:gd name="connsiteY39" fmla="*/ 21167 h 2116667"/>
                <a:gd name="connsiteX40" fmla="*/ 1168400 w 1953888"/>
                <a:gd name="connsiteY40" fmla="*/ 33867 h 2116667"/>
                <a:gd name="connsiteX41" fmla="*/ 914400 w 1953888"/>
                <a:gd name="connsiteY41" fmla="*/ 122767 h 2116667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778000 w 1953888"/>
                <a:gd name="connsiteY36" fmla="*/ 279400 h 2133600"/>
                <a:gd name="connsiteX37" fmla="*/ 1511300 w 1953888"/>
                <a:gd name="connsiteY37" fmla="*/ 38100 h 2133600"/>
                <a:gd name="connsiteX38" fmla="*/ 1168400 w 1953888"/>
                <a:gd name="connsiteY38" fmla="*/ 50800 h 2133600"/>
                <a:gd name="connsiteX39" fmla="*/ 914400 w 1953888"/>
                <a:gd name="connsiteY39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778000 w 1953888"/>
                <a:gd name="connsiteY35" fmla="*/ 279400 h 2133600"/>
                <a:gd name="connsiteX36" fmla="*/ 1511300 w 1953888"/>
                <a:gd name="connsiteY36" fmla="*/ 38100 h 2133600"/>
                <a:gd name="connsiteX37" fmla="*/ 1168400 w 1953888"/>
                <a:gd name="connsiteY37" fmla="*/ 50800 h 2133600"/>
                <a:gd name="connsiteX38" fmla="*/ 914400 w 1953888"/>
                <a:gd name="connsiteY38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05000 w 1943100"/>
                <a:gd name="connsiteY30" fmla="*/ 1435100 h 2133600"/>
                <a:gd name="connsiteX31" fmla="*/ 1930400 w 1943100"/>
                <a:gd name="connsiteY31" fmla="*/ 1371600 h 2133600"/>
                <a:gd name="connsiteX32" fmla="*/ 1917700 w 1943100"/>
                <a:gd name="connsiteY32" fmla="*/ 635000 h 2133600"/>
                <a:gd name="connsiteX33" fmla="*/ 1778000 w 1943100"/>
                <a:gd name="connsiteY33" fmla="*/ 279400 h 2133600"/>
                <a:gd name="connsiteX34" fmla="*/ 1511300 w 1943100"/>
                <a:gd name="connsiteY34" fmla="*/ 38100 h 2133600"/>
                <a:gd name="connsiteX35" fmla="*/ 1168400 w 1943100"/>
                <a:gd name="connsiteY35" fmla="*/ 50800 h 2133600"/>
                <a:gd name="connsiteX36" fmla="*/ 914400 w 1943100"/>
                <a:gd name="connsiteY36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30400 w 1943100"/>
                <a:gd name="connsiteY30" fmla="*/ 1371600 h 2133600"/>
                <a:gd name="connsiteX31" fmla="*/ 1917700 w 1943100"/>
                <a:gd name="connsiteY31" fmla="*/ 635000 h 2133600"/>
                <a:gd name="connsiteX32" fmla="*/ 1778000 w 1943100"/>
                <a:gd name="connsiteY32" fmla="*/ 279400 h 2133600"/>
                <a:gd name="connsiteX33" fmla="*/ 1511300 w 1943100"/>
                <a:gd name="connsiteY33" fmla="*/ 38100 h 2133600"/>
                <a:gd name="connsiteX34" fmla="*/ 1168400 w 1943100"/>
                <a:gd name="connsiteY34" fmla="*/ 50800 h 2133600"/>
                <a:gd name="connsiteX35" fmla="*/ 914400 w 1943100"/>
                <a:gd name="connsiteY35" fmla="*/ 139700 h 2133600"/>
                <a:gd name="connsiteX0" fmla="*/ 918633 w 1947333"/>
                <a:gd name="connsiteY0" fmla="*/ 139700 h 2133600"/>
                <a:gd name="connsiteX1" fmla="*/ 755162 w 1947333"/>
                <a:gd name="connsiteY1" fmla="*/ 267748 h 2133600"/>
                <a:gd name="connsiteX2" fmla="*/ 664633 w 1947333"/>
                <a:gd name="connsiteY2" fmla="*/ 431800 h 2133600"/>
                <a:gd name="connsiteX3" fmla="*/ 626533 w 1947333"/>
                <a:gd name="connsiteY3" fmla="*/ 482600 h 2133600"/>
                <a:gd name="connsiteX4" fmla="*/ 613833 w 1947333"/>
                <a:gd name="connsiteY4" fmla="*/ 520700 h 2133600"/>
                <a:gd name="connsiteX5" fmla="*/ 550333 w 1947333"/>
                <a:gd name="connsiteY5" fmla="*/ 635000 h 2133600"/>
                <a:gd name="connsiteX6" fmla="*/ 423333 w 1947333"/>
                <a:gd name="connsiteY6" fmla="*/ 787400 h 2133600"/>
                <a:gd name="connsiteX7" fmla="*/ 283633 w 1947333"/>
                <a:gd name="connsiteY7" fmla="*/ 952500 h 2133600"/>
                <a:gd name="connsiteX8" fmla="*/ 55033 w 1947333"/>
                <a:gd name="connsiteY8" fmla="*/ 1143000 h 2133600"/>
                <a:gd name="connsiteX9" fmla="*/ 4233 w 1947333"/>
                <a:gd name="connsiteY9" fmla="*/ 1257300 h 2133600"/>
                <a:gd name="connsiteX10" fmla="*/ 16933 w 1947333"/>
                <a:gd name="connsiteY10" fmla="*/ 1600200 h 2133600"/>
                <a:gd name="connsiteX11" fmla="*/ 42333 w 1947333"/>
                <a:gd name="connsiteY11" fmla="*/ 1676400 h 2133600"/>
                <a:gd name="connsiteX12" fmla="*/ 67733 w 1947333"/>
                <a:gd name="connsiteY12" fmla="*/ 1714500 h 2133600"/>
                <a:gd name="connsiteX13" fmla="*/ 118533 w 1947333"/>
                <a:gd name="connsiteY13" fmla="*/ 1816100 h 2133600"/>
                <a:gd name="connsiteX14" fmla="*/ 169333 w 1947333"/>
                <a:gd name="connsiteY14" fmla="*/ 1892300 h 2133600"/>
                <a:gd name="connsiteX15" fmla="*/ 258233 w 1947333"/>
                <a:gd name="connsiteY15" fmla="*/ 1981200 h 2133600"/>
                <a:gd name="connsiteX16" fmla="*/ 372533 w 1947333"/>
                <a:gd name="connsiteY16" fmla="*/ 2057400 h 2133600"/>
                <a:gd name="connsiteX17" fmla="*/ 461433 w 1947333"/>
                <a:gd name="connsiteY17" fmla="*/ 2108200 h 2133600"/>
                <a:gd name="connsiteX18" fmla="*/ 563033 w 1947333"/>
                <a:gd name="connsiteY18" fmla="*/ 2133600 h 2133600"/>
                <a:gd name="connsiteX19" fmla="*/ 969433 w 1947333"/>
                <a:gd name="connsiteY19" fmla="*/ 2120900 h 2133600"/>
                <a:gd name="connsiteX20" fmla="*/ 1134533 w 1947333"/>
                <a:gd name="connsiteY20" fmla="*/ 2070100 h 2133600"/>
                <a:gd name="connsiteX21" fmla="*/ 1210733 w 1947333"/>
                <a:gd name="connsiteY21" fmla="*/ 2057400 h 2133600"/>
                <a:gd name="connsiteX22" fmla="*/ 1299633 w 1947333"/>
                <a:gd name="connsiteY22" fmla="*/ 2006600 h 2133600"/>
                <a:gd name="connsiteX23" fmla="*/ 1490133 w 1947333"/>
                <a:gd name="connsiteY23" fmla="*/ 1930400 h 2133600"/>
                <a:gd name="connsiteX24" fmla="*/ 1553633 w 1947333"/>
                <a:gd name="connsiteY24" fmla="*/ 1892300 h 2133600"/>
                <a:gd name="connsiteX25" fmla="*/ 1591733 w 1947333"/>
                <a:gd name="connsiteY25" fmla="*/ 1854200 h 2133600"/>
                <a:gd name="connsiteX26" fmla="*/ 1655233 w 1947333"/>
                <a:gd name="connsiteY26" fmla="*/ 1803400 h 2133600"/>
                <a:gd name="connsiteX27" fmla="*/ 1756833 w 1947333"/>
                <a:gd name="connsiteY27" fmla="*/ 1739900 h 2133600"/>
                <a:gd name="connsiteX28" fmla="*/ 1807633 w 1947333"/>
                <a:gd name="connsiteY28" fmla="*/ 1689100 h 2133600"/>
                <a:gd name="connsiteX29" fmla="*/ 1858433 w 1947333"/>
                <a:gd name="connsiteY29" fmla="*/ 1612900 h 2133600"/>
                <a:gd name="connsiteX30" fmla="*/ 1934633 w 1947333"/>
                <a:gd name="connsiteY30" fmla="*/ 1371600 h 2133600"/>
                <a:gd name="connsiteX31" fmla="*/ 1921933 w 1947333"/>
                <a:gd name="connsiteY31" fmla="*/ 635000 h 2133600"/>
                <a:gd name="connsiteX32" fmla="*/ 1782233 w 1947333"/>
                <a:gd name="connsiteY32" fmla="*/ 279400 h 2133600"/>
                <a:gd name="connsiteX33" fmla="*/ 1515533 w 1947333"/>
                <a:gd name="connsiteY33" fmla="*/ 38100 h 2133600"/>
                <a:gd name="connsiteX34" fmla="*/ 1172633 w 1947333"/>
                <a:gd name="connsiteY34" fmla="*/ 50800 h 2133600"/>
                <a:gd name="connsiteX35" fmla="*/ 918633 w 1947333"/>
                <a:gd name="connsiteY35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0 w 1943100"/>
                <a:gd name="connsiteY8" fmla="*/ 1257300 h 2133600"/>
                <a:gd name="connsiteX9" fmla="*/ 12700 w 1943100"/>
                <a:gd name="connsiteY9" fmla="*/ 1600200 h 2133600"/>
                <a:gd name="connsiteX10" fmla="*/ 38100 w 1943100"/>
                <a:gd name="connsiteY10" fmla="*/ 1676400 h 2133600"/>
                <a:gd name="connsiteX11" fmla="*/ 63500 w 1943100"/>
                <a:gd name="connsiteY11" fmla="*/ 1714500 h 2133600"/>
                <a:gd name="connsiteX12" fmla="*/ 114300 w 1943100"/>
                <a:gd name="connsiteY12" fmla="*/ 1816100 h 2133600"/>
                <a:gd name="connsiteX13" fmla="*/ 165100 w 1943100"/>
                <a:gd name="connsiteY13" fmla="*/ 1892300 h 2133600"/>
                <a:gd name="connsiteX14" fmla="*/ 254000 w 1943100"/>
                <a:gd name="connsiteY14" fmla="*/ 1981200 h 2133600"/>
                <a:gd name="connsiteX15" fmla="*/ 368300 w 1943100"/>
                <a:gd name="connsiteY15" fmla="*/ 2057400 h 2133600"/>
                <a:gd name="connsiteX16" fmla="*/ 457200 w 1943100"/>
                <a:gd name="connsiteY16" fmla="*/ 2108200 h 2133600"/>
                <a:gd name="connsiteX17" fmla="*/ 558800 w 1943100"/>
                <a:gd name="connsiteY17" fmla="*/ 2133600 h 2133600"/>
                <a:gd name="connsiteX18" fmla="*/ 965200 w 1943100"/>
                <a:gd name="connsiteY18" fmla="*/ 2120900 h 2133600"/>
                <a:gd name="connsiteX19" fmla="*/ 1130300 w 1943100"/>
                <a:gd name="connsiteY19" fmla="*/ 2070100 h 2133600"/>
                <a:gd name="connsiteX20" fmla="*/ 1206500 w 1943100"/>
                <a:gd name="connsiteY20" fmla="*/ 2057400 h 2133600"/>
                <a:gd name="connsiteX21" fmla="*/ 1295400 w 1943100"/>
                <a:gd name="connsiteY21" fmla="*/ 2006600 h 2133600"/>
                <a:gd name="connsiteX22" fmla="*/ 1485900 w 1943100"/>
                <a:gd name="connsiteY22" fmla="*/ 1930400 h 2133600"/>
                <a:gd name="connsiteX23" fmla="*/ 1549400 w 1943100"/>
                <a:gd name="connsiteY23" fmla="*/ 1892300 h 2133600"/>
                <a:gd name="connsiteX24" fmla="*/ 1587500 w 1943100"/>
                <a:gd name="connsiteY24" fmla="*/ 1854200 h 2133600"/>
                <a:gd name="connsiteX25" fmla="*/ 1651000 w 1943100"/>
                <a:gd name="connsiteY25" fmla="*/ 1803400 h 2133600"/>
                <a:gd name="connsiteX26" fmla="*/ 1752600 w 1943100"/>
                <a:gd name="connsiteY26" fmla="*/ 1739900 h 2133600"/>
                <a:gd name="connsiteX27" fmla="*/ 1803400 w 1943100"/>
                <a:gd name="connsiteY27" fmla="*/ 1689100 h 2133600"/>
                <a:gd name="connsiteX28" fmla="*/ 1854200 w 1943100"/>
                <a:gd name="connsiteY28" fmla="*/ 1612900 h 2133600"/>
                <a:gd name="connsiteX29" fmla="*/ 1930400 w 1943100"/>
                <a:gd name="connsiteY29" fmla="*/ 1371600 h 2133600"/>
                <a:gd name="connsiteX30" fmla="*/ 1917700 w 1943100"/>
                <a:gd name="connsiteY30" fmla="*/ 635000 h 2133600"/>
                <a:gd name="connsiteX31" fmla="*/ 1778000 w 1943100"/>
                <a:gd name="connsiteY31" fmla="*/ 279400 h 2133600"/>
                <a:gd name="connsiteX32" fmla="*/ 1511300 w 1943100"/>
                <a:gd name="connsiteY32" fmla="*/ 38100 h 2133600"/>
                <a:gd name="connsiteX33" fmla="*/ 1168400 w 1943100"/>
                <a:gd name="connsiteY33" fmla="*/ 50800 h 2133600"/>
                <a:gd name="connsiteX34" fmla="*/ 914400 w 1943100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8401 w 1940755"/>
                <a:gd name="connsiteY8" fmla="*/ 1289742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36705 w 1965405"/>
                <a:gd name="connsiteY0" fmla="*/ 139700 h 2133600"/>
                <a:gd name="connsiteX1" fmla="*/ 773234 w 1965405"/>
                <a:gd name="connsiteY1" fmla="*/ 267748 h 2133600"/>
                <a:gd name="connsiteX2" fmla="*/ 682705 w 1965405"/>
                <a:gd name="connsiteY2" fmla="*/ 431800 h 2133600"/>
                <a:gd name="connsiteX3" fmla="*/ 644605 w 1965405"/>
                <a:gd name="connsiteY3" fmla="*/ 482600 h 2133600"/>
                <a:gd name="connsiteX4" fmla="*/ 631905 w 1965405"/>
                <a:gd name="connsiteY4" fmla="*/ 520700 h 2133600"/>
                <a:gd name="connsiteX5" fmla="*/ 568405 w 1965405"/>
                <a:gd name="connsiteY5" fmla="*/ 635000 h 2133600"/>
                <a:gd name="connsiteX6" fmla="*/ 441405 w 1965405"/>
                <a:gd name="connsiteY6" fmla="*/ 787400 h 2133600"/>
                <a:gd name="connsiteX7" fmla="*/ 301705 w 1965405"/>
                <a:gd name="connsiteY7" fmla="*/ 952500 h 2133600"/>
                <a:gd name="connsiteX8" fmla="*/ 40218 w 1965405"/>
                <a:gd name="connsiteY8" fmla="*/ 1242883 h 2133600"/>
                <a:gd name="connsiteX9" fmla="*/ 60405 w 1965405"/>
                <a:gd name="connsiteY9" fmla="*/ 1676400 h 2133600"/>
                <a:gd name="connsiteX10" fmla="*/ 85805 w 1965405"/>
                <a:gd name="connsiteY10" fmla="*/ 1714500 h 2133600"/>
                <a:gd name="connsiteX11" fmla="*/ 136605 w 1965405"/>
                <a:gd name="connsiteY11" fmla="*/ 1816100 h 2133600"/>
                <a:gd name="connsiteX12" fmla="*/ 187405 w 1965405"/>
                <a:gd name="connsiteY12" fmla="*/ 1892300 h 2133600"/>
                <a:gd name="connsiteX13" fmla="*/ 276305 w 1965405"/>
                <a:gd name="connsiteY13" fmla="*/ 1981200 h 2133600"/>
                <a:gd name="connsiteX14" fmla="*/ 390605 w 1965405"/>
                <a:gd name="connsiteY14" fmla="*/ 2057400 h 2133600"/>
                <a:gd name="connsiteX15" fmla="*/ 479505 w 1965405"/>
                <a:gd name="connsiteY15" fmla="*/ 2108200 h 2133600"/>
                <a:gd name="connsiteX16" fmla="*/ 581105 w 1965405"/>
                <a:gd name="connsiteY16" fmla="*/ 2133600 h 2133600"/>
                <a:gd name="connsiteX17" fmla="*/ 987505 w 1965405"/>
                <a:gd name="connsiteY17" fmla="*/ 2120900 h 2133600"/>
                <a:gd name="connsiteX18" fmla="*/ 1152605 w 1965405"/>
                <a:gd name="connsiteY18" fmla="*/ 2070100 h 2133600"/>
                <a:gd name="connsiteX19" fmla="*/ 1228805 w 1965405"/>
                <a:gd name="connsiteY19" fmla="*/ 2057400 h 2133600"/>
                <a:gd name="connsiteX20" fmla="*/ 1317705 w 1965405"/>
                <a:gd name="connsiteY20" fmla="*/ 2006600 h 2133600"/>
                <a:gd name="connsiteX21" fmla="*/ 1508205 w 1965405"/>
                <a:gd name="connsiteY21" fmla="*/ 1930400 h 2133600"/>
                <a:gd name="connsiteX22" fmla="*/ 1571705 w 1965405"/>
                <a:gd name="connsiteY22" fmla="*/ 1892300 h 2133600"/>
                <a:gd name="connsiteX23" fmla="*/ 1609805 w 1965405"/>
                <a:gd name="connsiteY23" fmla="*/ 1854200 h 2133600"/>
                <a:gd name="connsiteX24" fmla="*/ 1673305 w 1965405"/>
                <a:gd name="connsiteY24" fmla="*/ 1803400 h 2133600"/>
                <a:gd name="connsiteX25" fmla="*/ 1774905 w 1965405"/>
                <a:gd name="connsiteY25" fmla="*/ 1739900 h 2133600"/>
                <a:gd name="connsiteX26" fmla="*/ 1825705 w 1965405"/>
                <a:gd name="connsiteY26" fmla="*/ 1689100 h 2133600"/>
                <a:gd name="connsiteX27" fmla="*/ 1876505 w 1965405"/>
                <a:gd name="connsiteY27" fmla="*/ 1612900 h 2133600"/>
                <a:gd name="connsiteX28" fmla="*/ 1952705 w 1965405"/>
                <a:gd name="connsiteY28" fmla="*/ 1371600 h 2133600"/>
                <a:gd name="connsiteX29" fmla="*/ 1940005 w 1965405"/>
                <a:gd name="connsiteY29" fmla="*/ 635000 h 2133600"/>
                <a:gd name="connsiteX30" fmla="*/ 1800305 w 1965405"/>
                <a:gd name="connsiteY30" fmla="*/ 279400 h 2133600"/>
                <a:gd name="connsiteX31" fmla="*/ 1533605 w 1965405"/>
                <a:gd name="connsiteY31" fmla="*/ 38100 h 2133600"/>
                <a:gd name="connsiteX32" fmla="*/ 1190705 w 1965405"/>
                <a:gd name="connsiteY32" fmla="*/ 50800 h 2133600"/>
                <a:gd name="connsiteX33" fmla="*/ 936705 w 1965405"/>
                <a:gd name="connsiteY33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83170 w 1961170"/>
                <a:gd name="connsiteY10" fmla="*/ 1892300 h 2133600"/>
                <a:gd name="connsiteX11" fmla="*/ 272070 w 1961170"/>
                <a:gd name="connsiteY11" fmla="*/ 1981200 h 2133600"/>
                <a:gd name="connsiteX12" fmla="*/ 386370 w 1961170"/>
                <a:gd name="connsiteY12" fmla="*/ 2057400 h 2133600"/>
                <a:gd name="connsiteX13" fmla="*/ 475270 w 1961170"/>
                <a:gd name="connsiteY13" fmla="*/ 2108200 h 2133600"/>
                <a:gd name="connsiteX14" fmla="*/ 576870 w 1961170"/>
                <a:gd name="connsiteY14" fmla="*/ 2133600 h 2133600"/>
                <a:gd name="connsiteX15" fmla="*/ 983270 w 1961170"/>
                <a:gd name="connsiteY15" fmla="*/ 2120900 h 2133600"/>
                <a:gd name="connsiteX16" fmla="*/ 1148370 w 1961170"/>
                <a:gd name="connsiteY16" fmla="*/ 2070100 h 2133600"/>
                <a:gd name="connsiteX17" fmla="*/ 1224570 w 1961170"/>
                <a:gd name="connsiteY17" fmla="*/ 2057400 h 2133600"/>
                <a:gd name="connsiteX18" fmla="*/ 1313470 w 1961170"/>
                <a:gd name="connsiteY18" fmla="*/ 2006600 h 2133600"/>
                <a:gd name="connsiteX19" fmla="*/ 1503970 w 1961170"/>
                <a:gd name="connsiteY19" fmla="*/ 1930400 h 2133600"/>
                <a:gd name="connsiteX20" fmla="*/ 1567470 w 1961170"/>
                <a:gd name="connsiteY20" fmla="*/ 1892300 h 2133600"/>
                <a:gd name="connsiteX21" fmla="*/ 1605570 w 1961170"/>
                <a:gd name="connsiteY21" fmla="*/ 1854200 h 2133600"/>
                <a:gd name="connsiteX22" fmla="*/ 1669070 w 1961170"/>
                <a:gd name="connsiteY22" fmla="*/ 1803400 h 2133600"/>
                <a:gd name="connsiteX23" fmla="*/ 1770670 w 1961170"/>
                <a:gd name="connsiteY23" fmla="*/ 1739900 h 2133600"/>
                <a:gd name="connsiteX24" fmla="*/ 1821470 w 1961170"/>
                <a:gd name="connsiteY24" fmla="*/ 1689100 h 2133600"/>
                <a:gd name="connsiteX25" fmla="*/ 1872270 w 1961170"/>
                <a:gd name="connsiteY25" fmla="*/ 1612900 h 2133600"/>
                <a:gd name="connsiteX26" fmla="*/ 1948470 w 1961170"/>
                <a:gd name="connsiteY26" fmla="*/ 1371600 h 2133600"/>
                <a:gd name="connsiteX27" fmla="*/ 1935770 w 1961170"/>
                <a:gd name="connsiteY27" fmla="*/ 635000 h 2133600"/>
                <a:gd name="connsiteX28" fmla="*/ 1796070 w 1961170"/>
                <a:gd name="connsiteY28" fmla="*/ 279400 h 2133600"/>
                <a:gd name="connsiteX29" fmla="*/ 1529370 w 1961170"/>
                <a:gd name="connsiteY29" fmla="*/ 38100 h 2133600"/>
                <a:gd name="connsiteX30" fmla="*/ 1186470 w 1961170"/>
                <a:gd name="connsiteY30" fmla="*/ 50800 h 2133600"/>
                <a:gd name="connsiteX31" fmla="*/ 932470 w 1961170"/>
                <a:gd name="connsiteY31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272070 w 1961170"/>
                <a:gd name="connsiteY10" fmla="*/ 1981200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86370 w 1961170"/>
                <a:gd name="connsiteY10" fmla="*/ 2057400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0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148370 w 1961170"/>
                <a:gd name="connsiteY12" fmla="*/ 2070100 h 2175934"/>
                <a:gd name="connsiteX13" fmla="*/ 1224570 w 1961170"/>
                <a:gd name="connsiteY13" fmla="*/ 2057400 h 2175934"/>
                <a:gd name="connsiteX14" fmla="*/ 1313470 w 1961170"/>
                <a:gd name="connsiteY14" fmla="*/ 2006600 h 2175934"/>
                <a:gd name="connsiteX15" fmla="*/ 1503970 w 1961170"/>
                <a:gd name="connsiteY15" fmla="*/ 1930400 h 2175934"/>
                <a:gd name="connsiteX16" fmla="*/ 1567470 w 1961170"/>
                <a:gd name="connsiteY16" fmla="*/ 1892300 h 2175934"/>
                <a:gd name="connsiteX17" fmla="*/ 1605570 w 1961170"/>
                <a:gd name="connsiteY17" fmla="*/ 1854200 h 2175934"/>
                <a:gd name="connsiteX18" fmla="*/ 1669070 w 1961170"/>
                <a:gd name="connsiteY18" fmla="*/ 1803400 h 2175934"/>
                <a:gd name="connsiteX19" fmla="*/ 1770670 w 1961170"/>
                <a:gd name="connsiteY19" fmla="*/ 1739900 h 2175934"/>
                <a:gd name="connsiteX20" fmla="*/ 1821470 w 1961170"/>
                <a:gd name="connsiteY20" fmla="*/ 1689100 h 2175934"/>
                <a:gd name="connsiteX21" fmla="*/ 1872270 w 1961170"/>
                <a:gd name="connsiteY21" fmla="*/ 1612900 h 2175934"/>
                <a:gd name="connsiteX22" fmla="*/ 1948470 w 1961170"/>
                <a:gd name="connsiteY22" fmla="*/ 1371600 h 2175934"/>
                <a:gd name="connsiteX23" fmla="*/ 1935770 w 1961170"/>
                <a:gd name="connsiteY23" fmla="*/ 635000 h 2175934"/>
                <a:gd name="connsiteX24" fmla="*/ 1796070 w 1961170"/>
                <a:gd name="connsiteY24" fmla="*/ 279400 h 2175934"/>
                <a:gd name="connsiteX25" fmla="*/ 1529370 w 1961170"/>
                <a:gd name="connsiteY25" fmla="*/ 38100 h 2175934"/>
                <a:gd name="connsiteX26" fmla="*/ 1186470 w 1961170"/>
                <a:gd name="connsiteY26" fmla="*/ 50800 h 2175934"/>
                <a:gd name="connsiteX27" fmla="*/ 932470 w 1961170"/>
                <a:gd name="connsiteY27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224570 w 1961170"/>
                <a:gd name="connsiteY12" fmla="*/ 2057400 h 2175934"/>
                <a:gd name="connsiteX13" fmla="*/ 1313470 w 1961170"/>
                <a:gd name="connsiteY13" fmla="*/ 2006600 h 2175934"/>
                <a:gd name="connsiteX14" fmla="*/ 1503970 w 1961170"/>
                <a:gd name="connsiteY14" fmla="*/ 1930400 h 2175934"/>
                <a:gd name="connsiteX15" fmla="*/ 1567470 w 1961170"/>
                <a:gd name="connsiteY15" fmla="*/ 1892300 h 2175934"/>
                <a:gd name="connsiteX16" fmla="*/ 1605570 w 1961170"/>
                <a:gd name="connsiteY16" fmla="*/ 1854200 h 2175934"/>
                <a:gd name="connsiteX17" fmla="*/ 1669070 w 1961170"/>
                <a:gd name="connsiteY17" fmla="*/ 1803400 h 2175934"/>
                <a:gd name="connsiteX18" fmla="*/ 1770670 w 1961170"/>
                <a:gd name="connsiteY18" fmla="*/ 1739900 h 2175934"/>
                <a:gd name="connsiteX19" fmla="*/ 1821470 w 1961170"/>
                <a:gd name="connsiteY19" fmla="*/ 1689100 h 2175934"/>
                <a:gd name="connsiteX20" fmla="*/ 1872270 w 1961170"/>
                <a:gd name="connsiteY20" fmla="*/ 1612900 h 2175934"/>
                <a:gd name="connsiteX21" fmla="*/ 1948470 w 1961170"/>
                <a:gd name="connsiteY21" fmla="*/ 1371600 h 2175934"/>
                <a:gd name="connsiteX22" fmla="*/ 1935770 w 1961170"/>
                <a:gd name="connsiteY22" fmla="*/ 635000 h 2175934"/>
                <a:gd name="connsiteX23" fmla="*/ 1796070 w 1961170"/>
                <a:gd name="connsiteY23" fmla="*/ 279400 h 2175934"/>
                <a:gd name="connsiteX24" fmla="*/ 1529370 w 1961170"/>
                <a:gd name="connsiteY24" fmla="*/ 38100 h 2175934"/>
                <a:gd name="connsiteX25" fmla="*/ 1186470 w 1961170"/>
                <a:gd name="connsiteY25" fmla="*/ 50800 h 2175934"/>
                <a:gd name="connsiteX26" fmla="*/ 932470 w 1961170"/>
                <a:gd name="connsiteY26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313470 w 1961170"/>
                <a:gd name="connsiteY12" fmla="*/ 2006600 h 2175932"/>
                <a:gd name="connsiteX13" fmla="*/ 1503970 w 1961170"/>
                <a:gd name="connsiteY13" fmla="*/ 1930400 h 2175932"/>
                <a:gd name="connsiteX14" fmla="*/ 1567470 w 1961170"/>
                <a:gd name="connsiteY14" fmla="*/ 1892300 h 2175932"/>
                <a:gd name="connsiteX15" fmla="*/ 1605570 w 1961170"/>
                <a:gd name="connsiteY15" fmla="*/ 1854200 h 2175932"/>
                <a:gd name="connsiteX16" fmla="*/ 1669070 w 1961170"/>
                <a:gd name="connsiteY16" fmla="*/ 1803400 h 2175932"/>
                <a:gd name="connsiteX17" fmla="*/ 1770670 w 1961170"/>
                <a:gd name="connsiteY17" fmla="*/ 1739900 h 2175932"/>
                <a:gd name="connsiteX18" fmla="*/ 1821470 w 1961170"/>
                <a:gd name="connsiteY18" fmla="*/ 1689100 h 2175932"/>
                <a:gd name="connsiteX19" fmla="*/ 1872270 w 1961170"/>
                <a:gd name="connsiteY19" fmla="*/ 1612900 h 2175932"/>
                <a:gd name="connsiteX20" fmla="*/ 1948470 w 1961170"/>
                <a:gd name="connsiteY20" fmla="*/ 1371600 h 2175932"/>
                <a:gd name="connsiteX21" fmla="*/ 1935770 w 1961170"/>
                <a:gd name="connsiteY21" fmla="*/ 635000 h 2175932"/>
                <a:gd name="connsiteX22" fmla="*/ 1796070 w 1961170"/>
                <a:gd name="connsiteY22" fmla="*/ 279400 h 2175932"/>
                <a:gd name="connsiteX23" fmla="*/ 1529370 w 1961170"/>
                <a:gd name="connsiteY23" fmla="*/ 38100 h 2175932"/>
                <a:gd name="connsiteX24" fmla="*/ 1186470 w 1961170"/>
                <a:gd name="connsiteY24" fmla="*/ 50800 h 2175932"/>
                <a:gd name="connsiteX25" fmla="*/ 932470 w 1961170"/>
                <a:gd name="connsiteY25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03970 w 1961170"/>
                <a:gd name="connsiteY12" fmla="*/ 1930400 h 2175934"/>
                <a:gd name="connsiteX13" fmla="*/ 1567470 w 1961170"/>
                <a:gd name="connsiteY13" fmla="*/ 1892300 h 2175934"/>
                <a:gd name="connsiteX14" fmla="*/ 1605570 w 1961170"/>
                <a:gd name="connsiteY14" fmla="*/ 1854200 h 2175934"/>
                <a:gd name="connsiteX15" fmla="*/ 1669070 w 1961170"/>
                <a:gd name="connsiteY15" fmla="*/ 1803400 h 2175934"/>
                <a:gd name="connsiteX16" fmla="*/ 1770670 w 1961170"/>
                <a:gd name="connsiteY16" fmla="*/ 1739900 h 2175934"/>
                <a:gd name="connsiteX17" fmla="*/ 1821470 w 1961170"/>
                <a:gd name="connsiteY17" fmla="*/ 1689100 h 2175934"/>
                <a:gd name="connsiteX18" fmla="*/ 1872270 w 1961170"/>
                <a:gd name="connsiteY18" fmla="*/ 1612900 h 2175934"/>
                <a:gd name="connsiteX19" fmla="*/ 1948470 w 1961170"/>
                <a:gd name="connsiteY19" fmla="*/ 1371600 h 2175934"/>
                <a:gd name="connsiteX20" fmla="*/ 1935770 w 1961170"/>
                <a:gd name="connsiteY20" fmla="*/ 635000 h 2175934"/>
                <a:gd name="connsiteX21" fmla="*/ 1796070 w 1961170"/>
                <a:gd name="connsiteY21" fmla="*/ 279400 h 2175934"/>
                <a:gd name="connsiteX22" fmla="*/ 1529370 w 1961170"/>
                <a:gd name="connsiteY22" fmla="*/ 38100 h 2175934"/>
                <a:gd name="connsiteX23" fmla="*/ 1186470 w 1961170"/>
                <a:gd name="connsiteY23" fmla="*/ 50800 h 2175934"/>
                <a:gd name="connsiteX24" fmla="*/ 932470 w 1961170"/>
                <a:gd name="connsiteY24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05570 w 1961170"/>
                <a:gd name="connsiteY13" fmla="*/ 1854200 h 2175932"/>
                <a:gd name="connsiteX14" fmla="*/ 1669070 w 1961170"/>
                <a:gd name="connsiteY14" fmla="*/ 1803400 h 2175932"/>
                <a:gd name="connsiteX15" fmla="*/ 1770670 w 1961170"/>
                <a:gd name="connsiteY15" fmla="*/ 1739900 h 2175932"/>
                <a:gd name="connsiteX16" fmla="*/ 1821470 w 1961170"/>
                <a:gd name="connsiteY16" fmla="*/ 1689100 h 2175932"/>
                <a:gd name="connsiteX17" fmla="*/ 1872270 w 1961170"/>
                <a:gd name="connsiteY17" fmla="*/ 1612900 h 2175932"/>
                <a:gd name="connsiteX18" fmla="*/ 1948470 w 1961170"/>
                <a:gd name="connsiteY18" fmla="*/ 1371600 h 2175932"/>
                <a:gd name="connsiteX19" fmla="*/ 1935770 w 1961170"/>
                <a:gd name="connsiteY19" fmla="*/ 635000 h 2175932"/>
                <a:gd name="connsiteX20" fmla="*/ 1796070 w 1961170"/>
                <a:gd name="connsiteY20" fmla="*/ 279400 h 2175932"/>
                <a:gd name="connsiteX21" fmla="*/ 1529370 w 1961170"/>
                <a:gd name="connsiteY21" fmla="*/ 38100 h 2175932"/>
                <a:gd name="connsiteX22" fmla="*/ 1186470 w 1961170"/>
                <a:gd name="connsiteY22" fmla="*/ 50800 h 2175932"/>
                <a:gd name="connsiteX23" fmla="*/ 932470 w 1961170"/>
                <a:gd name="connsiteY23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605570 w 1961170"/>
                <a:gd name="connsiteY13" fmla="*/ 1854200 h 2175934"/>
                <a:gd name="connsiteX14" fmla="*/ 1669070 w 1961170"/>
                <a:gd name="connsiteY14" fmla="*/ 1803400 h 2175934"/>
                <a:gd name="connsiteX15" fmla="*/ 1770670 w 1961170"/>
                <a:gd name="connsiteY15" fmla="*/ 1739900 h 2175934"/>
                <a:gd name="connsiteX16" fmla="*/ 1821470 w 1961170"/>
                <a:gd name="connsiteY16" fmla="*/ 1689100 h 2175934"/>
                <a:gd name="connsiteX17" fmla="*/ 1872270 w 1961170"/>
                <a:gd name="connsiteY17" fmla="*/ 1612900 h 2175934"/>
                <a:gd name="connsiteX18" fmla="*/ 1948470 w 1961170"/>
                <a:gd name="connsiteY18" fmla="*/ 1371600 h 2175934"/>
                <a:gd name="connsiteX19" fmla="*/ 1935770 w 1961170"/>
                <a:gd name="connsiteY19" fmla="*/ 635000 h 2175934"/>
                <a:gd name="connsiteX20" fmla="*/ 1796070 w 1961170"/>
                <a:gd name="connsiteY20" fmla="*/ 279400 h 2175934"/>
                <a:gd name="connsiteX21" fmla="*/ 1529370 w 1961170"/>
                <a:gd name="connsiteY21" fmla="*/ 38100 h 2175934"/>
                <a:gd name="connsiteX22" fmla="*/ 1186470 w 1961170"/>
                <a:gd name="connsiteY22" fmla="*/ 50800 h 2175934"/>
                <a:gd name="connsiteX23" fmla="*/ 932470 w 1961170"/>
                <a:gd name="connsiteY23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69070 w 1961170"/>
                <a:gd name="connsiteY13" fmla="*/ 1803400 h 2175932"/>
                <a:gd name="connsiteX14" fmla="*/ 1770670 w 1961170"/>
                <a:gd name="connsiteY14" fmla="*/ 1739900 h 2175932"/>
                <a:gd name="connsiteX15" fmla="*/ 1821470 w 1961170"/>
                <a:gd name="connsiteY15" fmla="*/ 1689100 h 2175932"/>
                <a:gd name="connsiteX16" fmla="*/ 1872270 w 1961170"/>
                <a:gd name="connsiteY16" fmla="*/ 1612900 h 2175932"/>
                <a:gd name="connsiteX17" fmla="*/ 1948470 w 1961170"/>
                <a:gd name="connsiteY17" fmla="*/ 1371600 h 2175932"/>
                <a:gd name="connsiteX18" fmla="*/ 1935770 w 1961170"/>
                <a:gd name="connsiteY18" fmla="*/ 635000 h 2175932"/>
                <a:gd name="connsiteX19" fmla="*/ 1796070 w 1961170"/>
                <a:gd name="connsiteY19" fmla="*/ 279400 h 2175932"/>
                <a:gd name="connsiteX20" fmla="*/ 1529370 w 1961170"/>
                <a:gd name="connsiteY20" fmla="*/ 38100 h 2175932"/>
                <a:gd name="connsiteX21" fmla="*/ 1186470 w 1961170"/>
                <a:gd name="connsiteY21" fmla="*/ 50800 h 2175932"/>
                <a:gd name="connsiteX22" fmla="*/ 932470 w 1961170"/>
                <a:gd name="connsiteY22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770670 w 1961170"/>
                <a:gd name="connsiteY13" fmla="*/ 1739900 h 2175934"/>
                <a:gd name="connsiteX14" fmla="*/ 1821470 w 1961170"/>
                <a:gd name="connsiteY14" fmla="*/ 1689100 h 2175934"/>
                <a:gd name="connsiteX15" fmla="*/ 1872270 w 1961170"/>
                <a:gd name="connsiteY15" fmla="*/ 1612900 h 2175934"/>
                <a:gd name="connsiteX16" fmla="*/ 1948470 w 1961170"/>
                <a:gd name="connsiteY16" fmla="*/ 1371600 h 2175934"/>
                <a:gd name="connsiteX17" fmla="*/ 1935770 w 1961170"/>
                <a:gd name="connsiteY17" fmla="*/ 635000 h 2175934"/>
                <a:gd name="connsiteX18" fmla="*/ 1796070 w 1961170"/>
                <a:gd name="connsiteY18" fmla="*/ 279400 h 2175934"/>
                <a:gd name="connsiteX19" fmla="*/ 1529370 w 1961170"/>
                <a:gd name="connsiteY19" fmla="*/ 38100 h 2175934"/>
                <a:gd name="connsiteX20" fmla="*/ 1186470 w 1961170"/>
                <a:gd name="connsiteY20" fmla="*/ 50800 h 2175934"/>
                <a:gd name="connsiteX21" fmla="*/ 932470 w 1961170"/>
                <a:gd name="connsiteY21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821470 w 1961170"/>
                <a:gd name="connsiteY13" fmla="*/ 1689100 h 2175932"/>
                <a:gd name="connsiteX14" fmla="*/ 1872270 w 1961170"/>
                <a:gd name="connsiteY14" fmla="*/ 1612900 h 2175932"/>
                <a:gd name="connsiteX15" fmla="*/ 1948470 w 1961170"/>
                <a:gd name="connsiteY15" fmla="*/ 1371600 h 2175932"/>
                <a:gd name="connsiteX16" fmla="*/ 1935770 w 1961170"/>
                <a:gd name="connsiteY16" fmla="*/ 635000 h 2175932"/>
                <a:gd name="connsiteX17" fmla="*/ 1796070 w 1961170"/>
                <a:gd name="connsiteY17" fmla="*/ 279400 h 2175932"/>
                <a:gd name="connsiteX18" fmla="*/ 1529370 w 1961170"/>
                <a:gd name="connsiteY18" fmla="*/ 38100 h 2175932"/>
                <a:gd name="connsiteX19" fmla="*/ 1186470 w 1961170"/>
                <a:gd name="connsiteY19" fmla="*/ 50800 h 2175932"/>
                <a:gd name="connsiteX20" fmla="*/ 932470 w 1961170"/>
                <a:gd name="connsiteY20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872270 w 1961170"/>
                <a:gd name="connsiteY13" fmla="*/ 1612900 h 2175934"/>
                <a:gd name="connsiteX14" fmla="*/ 1948470 w 1961170"/>
                <a:gd name="connsiteY14" fmla="*/ 1371600 h 2175934"/>
                <a:gd name="connsiteX15" fmla="*/ 1935770 w 1961170"/>
                <a:gd name="connsiteY15" fmla="*/ 635000 h 2175934"/>
                <a:gd name="connsiteX16" fmla="*/ 1796070 w 1961170"/>
                <a:gd name="connsiteY16" fmla="*/ 279400 h 2175934"/>
                <a:gd name="connsiteX17" fmla="*/ 1529370 w 1961170"/>
                <a:gd name="connsiteY17" fmla="*/ 38100 h 2175934"/>
                <a:gd name="connsiteX18" fmla="*/ 1186470 w 1961170"/>
                <a:gd name="connsiteY18" fmla="*/ 50800 h 2175934"/>
                <a:gd name="connsiteX19" fmla="*/ 932470 w 1961170"/>
                <a:gd name="connsiteY19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09854"/>
                <a:gd name="connsiteY0" fmla="*/ 139700 h 2175934"/>
                <a:gd name="connsiteX1" fmla="*/ 768999 w 2009854"/>
                <a:gd name="connsiteY1" fmla="*/ 267748 h 2175934"/>
                <a:gd name="connsiteX2" fmla="*/ 678470 w 2009854"/>
                <a:gd name="connsiteY2" fmla="*/ 431800 h 2175934"/>
                <a:gd name="connsiteX3" fmla="*/ 640370 w 2009854"/>
                <a:gd name="connsiteY3" fmla="*/ 482600 h 2175934"/>
                <a:gd name="connsiteX4" fmla="*/ 627670 w 2009854"/>
                <a:gd name="connsiteY4" fmla="*/ 520700 h 2175934"/>
                <a:gd name="connsiteX5" fmla="*/ 564170 w 2009854"/>
                <a:gd name="connsiteY5" fmla="*/ 635000 h 2175934"/>
                <a:gd name="connsiteX6" fmla="*/ 437170 w 2009854"/>
                <a:gd name="connsiteY6" fmla="*/ 787400 h 2175934"/>
                <a:gd name="connsiteX7" fmla="*/ 297470 w 2009854"/>
                <a:gd name="connsiteY7" fmla="*/ 952500 h 2175934"/>
                <a:gd name="connsiteX8" fmla="*/ 35983 w 2009854"/>
                <a:gd name="connsiteY8" fmla="*/ 1242883 h 2175934"/>
                <a:gd name="connsiteX9" fmla="*/ 81570 w 2009854"/>
                <a:gd name="connsiteY9" fmla="*/ 1714500 h 2175934"/>
                <a:gd name="connsiteX10" fmla="*/ 475270 w 2009854"/>
                <a:gd name="connsiteY10" fmla="*/ 2108200 h 2175934"/>
                <a:gd name="connsiteX11" fmla="*/ 983270 w 2009854"/>
                <a:gd name="connsiteY11" fmla="*/ 2120901 h 2175934"/>
                <a:gd name="connsiteX12" fmla="*/ 1567470 w 2009854"/>
                <a:gd name="connsiteY12" fmla="*/ 1892300 h 2175934"/>
                <a:gd name="connsiteX13" fmla="*/ 1948470 w 2009854"/>
                <a:gd name="connsiteY13" fmla="*/ 1371600 h 2175934"/>
                <a:gd name="connsiteX14" fmla="*/ 1935770 w 2009854"/>
                <a:gd name="connsiteY14" fmla="*/ 635000 h 2175934"/>
                <a:gd name="connsiteX15" fmla="*/ 1796070 w 2009854"/>
                <a:gd name="connsiteY15" fmla="*/ 279400 h 2175934"/>
                <a:gd name="connsiteX16" fmla="*/ 1529370 w 2009854"/>
                <a:gd name="connsiteY16" fmla="*/ 38100 h 2175934"/>
                <a:gd name="connsiteX17" fmla="*/ 1186470 w 2009854"/>
                <a:gd name="connsiteY17" fmla="*/ 50800 h 2175934"/>
                <a:gd name="connsiteX18" fmla="*/ 932470 w 2009854"/>
                <a:gd name="connsiteY18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640370 w 2014033"/>
                <a:gd name="connsiteY3" fmla="*/ 482600 h 2175934"/>
                <a:gd name="connsiteX4" fmla="*/ 627670 w 2014033"/>
                <a:gd name="connsiteY4" fmla="*/ 520700 h 2175934"/>
                <a:gd name="connsiteX5" fmla="*/ 564170 w 2014033"/>
                <a:gd name="connsiteY5" fmla="*/ 635000 h 2175934"/>
                <a:gd name="connsiteX6" fmla="*/ 437170 w 2014033"/>
                <a:gd name="connsiteY6" fmla="*/ 787400 h 2175934"/>
                <a:gd name="connsiteX7" fmla="*/ 297470 w 2014033"/>
                <a:gd name="connsiteY7" fmla="*/ 952500 h 2175934"/>
                <a:gd name="connsiteX8" fmla="*/ 35983 w 2014033"/>
                <a:gd name="connsiteY8" fmla="*/ 1242883 h 2175934"/>
                <a:gd name="connsiteX9" fmla="*/ 81570 w 2014033"/>
                <a:gd name="connsiteY9" fmla="*/ 1714500 h 2175934"/>
                <a:gd name="connsiteX10" fmla="*/ 475270 w 2014033"/>
                <a:gd name="connsiteY10" fmla="*/ 2108200 h 2175934"/>
                <a:gd name="connsiteX11" fmla="*/ 983270 w 2014033"/>
                <a:gd name="connsiteY11" fmla="*/ 2120901 h 2175934"/>
                <a:gd name="connsiteX12" fmla="*/ 1567470 w 2014033"/>
                <a:gd name="connsiteY12" fmla="*/ 1892300 h 2175934"/>
                <a:gd name="connsiteX13" fmla="*/ 1948470 w 2014033"/>
                <a:gd name="connsiteY13" fmla="*/ 1371600 h 2175934"/>
                <a:gd name="connsiteX14" fmla="*/ 1960848 w 2014033"/>
                <a:gd name="connsiteY14" fmla="*/ 685466 h 2175934"/>
                <a:gd name="connsiteX15" fmla="*/ 1796070 w 2014033"/>
                <a:gd name="connsiteY15" fmla="*/ 279400 h 2175934"/>
                <a:gd name="connsiteX16" fmla="*/ 1529370 w 2014033"/>
                <a:gd name="connsiteY16" fmla="*/ 38100 h 2175934"/>
                <a:gd name="connsiteX17" fmla="*/ 1186470 w 2014033"/>
                <a:gd name="connsiteY17" fmla="*/ 50800 h 2175934"/>
                <a:gd name="connsiteX18" fmla="*/ 932470 w 2014033"/>
                <a:gd name="connsiteY18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627670 w 2014033"/>
                <a:gd name="connsiteY3" fmla="*/ 520700 h 2175932"/>
                <a:gd name="connsiteX4" fmla="*/ 564170 w 2014033"/>
                <a:gd name="connsiteY4" fmla="*/ 635000 h 2175932"/>
                <a:gd name="connsiteX5" fmla="*/ 437170 w 2014033"/>
                <a:gd name="connsiteY5" fmla="*/ 787400 h 2175932"/>
                <a:gd name="connsiteX6" fmla="*/ 297470 w 2014033"/>
                <a:gd name="connsiteY6" fmla="*/ 952500 h 2175932"/>
                <a:gd name="connsiteX7" fmla="*/ 35983 w 2014033"/>
                <a:gd name="connsiteY7" fmla="*/ 1242883 h 2175932"/>
                <a:gd name="connsiteX8" fmla="*/ 81570 w 2014033"/>
                <a:gd name="connsiteY8" fmla="*/ 1714500 h 2175932"/>
                <a:gd name="connsiteX9" fmla="*/ 475270 w 2014033"/>
                <a:gd name="connsiteY9" fmla="*/ 2108200 h 2175932"/>
                <a:gd name="connsiteX10" fmla="*/ 983270 w 2014033"/>
                <a:gd name="connsiteY10" fmla="*/ 2120901 h 2175932"/>
                <a:gd name="connsiteX11" fmla="*/ 1567470 w 2014033"/>
                <a:gd name="connsiteY11" fmla="*/ 1892300 h 2175932"/>
                <a:gd name="connsiteX12" fmla="*/ 1948470 w 2014033"/>
                <a:gd name="connsiteY12" fmla="*/ 1371600 h 2175932"/>
                <a:gd name="connsiteX13" fmla="*/ 1960848 w 2014033"/>
                <a:gd name="connsiteY13" fmla="*/ 685466 h 2175932"/>
                <a:gd name="connsiteX14" fmla="*/ 1796070 w 2014033"/>
                <a:gd name="connsiteY14" fmla="*/ 279400 h 2175932"/>
                <a:gd name="connsiteX15" fmla="*/ 1529370 w 2014033"/>
                <a:gd name="connsiteY15" fmla="*/ 38100 h 2175932"/>
                <a:gd name="connsiteX16" fmla="*/ 1186470 w 2014033"/>
                <a:gd name="connsiteY16" fmla="*/ 50800 h 2175932"/>
                <a:gd name="connsiteX17" fmla="*/ 932470 w 2014033"/>
                <a:gd name="connsiteY17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564170 w 2014033"/>
                <a:gd name="connsiteY3" fmla="*/ 635000 h 2175934"/>
                <a:gd name="connsiteX4" fmla="*/ 437170 w 2014033"/>
                <a:gd name="connsiteY4" fmla="*/ 787400 h 2175934"/>
                <a:gd name="connsiteX5" fmla="*/ 297470 w 2014033"/>
                <a:gd name="connsiteY5" fmla="*/ 952500 h 2175934"/>
                <a:gd name="connsiteX6" fmla="*/ 35983 w 2014033"/>
                <a:gd name="connsiteY6" fmla="*/ 1242883 h 2175934"/>
                <a:gd name="connsiteX7" fmla="*/ 81570 w 2014033"/>
                <a:gd name="connsiteY7" fmla="*/ 1714500 h 2175934"/>
                <a:gd name="connsiteX8" fmla="*/ 475270 w 2014033"/>
                <a:gd name="connsiteY8" fmla="*/ 2108200 h 2175934"/>
                <a:gd name="connsiteX9" fmla="*/ 983270 w 2014033"/>
                <a:gd name="connsiteY9" fmla="*/ 2120901 h 2175934"/>
                <a:gd name="connsiteX10" fmla="*/ 1567470 w 2014033"/>
                <a:gd name="connsiteY10" fmla="*/ 1892300 h 2175934"/>
                <a:gd name="connsiteX11" fmla="*/ 1948470 w 2014033"/>
                <a:gd name="connsiteY11" fmla="*/ 1371600 h 2175934"/>
                <a:gd name="connsiteX12" fmla="*/ 1960848 w 2014033"/>
                <a:gd name="connsiteY12" fmla="*/ 685466 h 2175934"/>
                <a:gd name="connsiteX13" fmla="*/ 1796070 w 2014033"/>
                <a:gd name="connsiteY13" fmla="*/ 279400 h 2175934"/>
                <a:gd name="connsiteX14" fmla="*/ 1529370 w 2014033"/>
                <a:gd name="connsiteY14" fmla="*/ 38100 h 2175934"/>
                <a:gd name="connsiteX15" fmla="*/ 1186470 w 2014033"/>
                <a:gd name="connsiteY15" fmla="*/ 50800 h 2175934"/>
                <a:gd name="connsiteX16" fmla="*/ 932470 w 2014033"/>
                <a:gd name="connsiteY16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3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4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85014 w 2066577"/>
                <a:gd name="connsiteY0" fmla="*/ 139700 h 2175932"/>
                <a:gd name="connsiteX1" fmla="*/ 821543 w 2066577"/>
                <a:gd name="connsiteY1" fmla="*/ 267748 h 2175932"/>
                <a:gd name="connsiteX2" fmla="*/ 731014 w 2066577"/>
                <a:gd name="connsiteY2" fmla="*/ 431800 h 2175932"/>
                <a:gd name="connsiteX3" fmla="*/ 489714 w 2066577"/>
                <a:gd name="connsiteY3" fmla="*/ 787400 h 2175932"/>
                <a:gd name="connsiteX4" fmla="*/ 350014 w 2066577"/>
                <a:gd name="connsiteY4" fmla="*/ 952500 h 2175932"/>
                <a:gd name="connsiteX5" fmla="*/ 88528 w 2066577"/>
                <a:gd name="connsiteY5" fmla="*/ 1242883 h 2175932"/>
                <a:gd name="connsiteX6" fmla="*/ 134114 w 2066577"/>
                <a:gd name="connsiteY6" fmla="*/ 1714500 h 2175932"/>
                <a:gd name="connsiteX7" fmla="*/ 527814 w 2066577"/>
                <a:gd name="connsiteY7" fmla="*/ 2108200 h 2175932"/>
                <a:gd name="connsiteX8" fmla="*/ 1035814 w 2066577"/>
                <a:gd name="connsiteY8" fmla="*/ 2120901 h 2175932"/>
                <a:gd name="connsiteX9" fmla="*/ 1620014 w 2066577"/>
                <a:gd name="connsiteY9" fmla="*/ 1892300 h 2175932"/>
                <a:gd name="connsiteX10" fmla="*/ 2001014 w 2066577"/>
                <a:gd name="connsiteY10" fmla="*/ 1371600 h 2175932"/>
                <a:gd name="connsiteX11" fmla="*/ 2013392 w 2066577"/>
                <a:gd name="connsiteY11" fmla="*/ 685466 h 2175932"/>
                <a:gd name="connsiteX12" fmla="*/ 1848614 w 2066577"/>
                <a:gd name="connsiteY12" fmla="*/ 279400 h 2175932"/>
                <a:gd name="connsiteX13" fmla="*/ 1581914 w 2066577"/>
                <a:gd name="connsiteY13" fmla="*/ 38100 h 2175932"/>
                <a:gd name="connsiteX14" fmla="*/ 1239014 w 2066577"/>
                <a:gd name="connsiteY14" fmla="*/ 50800 h 2175932"/>
                <a:gd name="connsiteX15" fmla="*/ 985014 w 2066577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63453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63453 w 2041502"/>
                <a:gd name="connsiteY5" fmla="*/ 1242883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84947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95695 w 2041502"/>
                <a:gd name="connsiteY5" fmla="*/ 1232069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41502" h="2175932">
                  <a:moveTo>
                    <a:pt x="959939" y="139700"/>
                  </a:moveTo>
                  <a:cubicBezTo>
                    <a:pt x="890361" y="175858"/>
                    <a:pt x="826101" y="223298"/>
                    <a:pt x="796468" y="267748"/>
                  </a:cubicBezTo>
                  <a:cubicBezTo>
                    <a:pt x="766835" y="312198"/>
                    <a:pt x="727377" y="395991"/>
                    <a:pt x="705939" y="431800"/>
                  </a:cubicBezTo>
                  <a:cubicBezTo>
                    <a:pt x="650634" y="518409"/>
                    <a:pt x="528139" y="700617"/>
                    <a:pt x="464639" y="787400"/>
                  </a:cubicBezTo>
                  <a:cubicBezTo>
                    <a:pt x="401139" y="874183"/>
                    <a:pt x="386430" y="878389"/>
                    <a:pt x="324939" y="952500"/>
                  </a:cubicBezTo>
                  <a:cubicBezTo>
                    <a:pt x="263448" y="1026611"/>
                    <a:pt x="258362" y="1023188"/>
                    <a:pt x="95695" y="1232069"/>
                  </a:cubicBezTo>
                  <a:cubicBezTo>
                    <a:pt x="59712" y="1359069"/>
                    <a:pt x="0" y="1519816"/>
                    <a:pt x="109039" y="1714500"/>
                  </a:cubicBezTo>
                  <a:cubicBezTo>
                    <a:pt x="182254" y="1858720"/>
                    <a:pt x="352456" y="2040467"/>
                    <a:pt x="502739" y="2108200"/>
                  </a:cubicBezTo>
                  <a:cubicBezTo>
                    <a:pt x="653022" y="2175933"/>
                    <a:pt x="828706" y="2156884"/>
                    <a:pt x="1010739" y="2120901"/>
                  </a:cubicBezTo>
                  <a:cubicBezTo>
                    <a:pt x="1192772" y="2084918"/>
                    <a:pt x="1434072" y="2017183"/>
                    <a:pt x="1594939" y="1892300"/>
                  </a:cubicBezTo>
                  <a:cubicBezTo>
                    <a:pt x="1755806" y="1767417"/>
                    <a:pt x="1910376" y="1572739"/>
                    <a:pt x="1975939" y="1371600"/>
                  </a:cubicBezTo>
                  <a:cubicBezTo>
                    <a:pt x="2041502" y="1170461"/>
                    <a:pt x="2013717" y="867499"/>
                    <a:pt x="1988317" y="685466"/>
                  </a:cubicBezTo>
                  <a:cubicBezTo>
                    <a:pt x="1962917" y="503433"/>
                    <a:pt x="1895452" y="387294"/>
                    <a:pt x="1823539" y="279400"/>
                  </a:cubicBezTo>
                  <a:cubicBezTo>
                    <a:pt x="1751626" y="171506"/>
                    <a:pt x="1658439" y="76200"/>
                    <a:pt x="1556839" y="38100"/>
                  </a:cubicBezTo>
                  <a:cubicBezTo>
                    <a:pt x="1455239" y="0"/>
                    <a:pt x="1313422" y="33867"/>
                    <a:pt x="1213939" y="50800"/>
                  </a:cubicBezTo>
                  <a:cubicBezTo>
                    <a:pt x="1114456" y="67733"/>
                    <a:pt x="1029517" y="103542"/>
                    <a:pt x="959939" y="13970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72">
              <a:extLst>
                <a:ext uri="{FF2B5EF4-FFF2-40B4-BE49-F238E27FC236}">
                  <a16:creationId xmlns:a16="http://schemas.microsoft.com/office/drawing/2014/main" id="{08C1E25D-5915-48B3-BFDF-4378E78CF013}"/>
                </a:ext>
              </a:extLst>
            </p:cNvPr>
            <p:cNvSpPr/>
            <p:nvPr/>
          </p:nvSpPr>
          <p:spPr>
            <a:xfrm rot="10637701">
              <a:off x="3945704" y="2788145"/>
              <a:ext cx="1607958" cy="1262787"/>
            </a:xfrm>
            <a:custGeom>
              <a:avLst/>
              <a:gdLst>
                <a:gd name="connsiteX0" fmla="*/ 747739 w 1965027"/>
                <a:gd name="connsiteY0" fmla="*/ 11430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47739 w 1965027"/>
                <a:gd name="connsiteY57" fmla="*/ 114300 h 2095500"/>
                <a:gd name="connsiteX0" fmla="*/ 790727 w 1965027"/>
                <a:gd name="connsiteY0" fmla="*/ 21523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790727 w 1965027"/>
                <a:gd name="connsiteY0" fmla="*/ 21523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66739 w 1965027"/>
                <a:gd name="connsiteY8" fmla="*/ 838200 h 2095500"/>
                <a:gd name="connsiteX9" fmla="*/ 328639 w 1965027"/>
                <a:gd name="connsiteY9" fmla="*/ 863600 h 2095500"/>
                <a:gd name="connsiteX10" fmla="*/ 290539 w 1965027"/>
                <a:gd name="connsiteY10" fmla="*/ 914400 h 2095500"/>
                <a:gd name="connsiteX11" fmla="*/ 214339 w 1965027"/>
                <a:gd name="connsiteY11" fmla="*/ 965200 h 2095500"/>
                <a:gd name="connsiteX12" fmla="*/ 150839 w 1965027"/>
                <a:gd name="connsiteY12" fmla="*/ 1016000 h 2095500"/>
                <a:gd name="connsiteX13" fmla="*/ 61939 w 1965027"/>
                <a:gd name="connsiteY13" fmla="*/ 1104900 h 2095500"/>
                <a:gd name="connsiteX14" fmla="*/ 49239 w 1965027"/>
                <a:gd name="connsiteY14" fmla="*/ 1143000 h 2095500"/>
                <a:gd name="connsiteX15" fmla="*/ 11139 w 1965027"/>
                <a:gd name="connsiteY15" fmla="*/ 1219200 h 2095500"/>
                <a:gd name="connsiteX16" fmla="*/ 23839 w 1965027"/>
                <a:gd name="connsiteY16" fmla="*/ 1562100 h 2095500"/>
                <a:gd name="connsiteX17" fmla="*/ 49239 w 1965027"/>
                <a:gd name="connsiteY17" fmla="*/ 1638300 h 2095500"/>
                <a:gd name="connsiteX18" fmla="*/ 74639 w 1965027"/>
                <a:gd name="connsiteY18" fmla="*/ 1676400 h 2095500"/>
                <a:gd name="connsiteX19" fmla="*/ 125439 w 1965027"/>
                <a:gd name="connsiteY19" fmla="*/ 1778000 h 2095500"/>
                <a:gd name="connsiteX20" fmla="*/ 176239 w 1965027"/>
                <a:gd name="connsiteY20" fmla="*/ 1854200 h 2095500"/>
                <a:gd name="connsiteX21" fmla="*/ 265139 w 1965027"/>
                <a:gd name="connsiteY21" fmla="*/ 1943100 h 2095500"/>
                <a:gd name="connsiteX22" fmla="*/ 379439 w 1965027"/>
                <a:gd name="connsiteY22" fmla="*/ 2019300 h 2095500"/>
                <a:gd name="connsiteX23" fmla="*/ 468339 w 1965027"/>
                <a:gd name="connsiteY23" fmla="*/ 2070100 h 2095500"/>
                <a:gd name="connsiteX24" fmla="*/ 569939 w 1965027"/>
                <a:gd name="connsiteY24" fmla="*/ 2095500 h 2095500"/>
                <a:gd name="connsiteX25" fmla="*/ 976339 w 1965027"/>
                <a:gd name="connsiteY25" fmla="*/ 2082800 h 2095500"/>
                <a:gd name="connsiteX26" fmla="*/ 1141439 w 1965027"/>
                <a:gd name="connsiteY26" fmla="*/ 2032000 h 2095500"/>
                <a:gd name="connsiteX27" fmla="*/ 1217639 w 1965027"/>
                <a:gd name="connsiteY27" fmla="*/ 2019300 h 2095500"/>
                <a:gd name="connsiteX28" fmla="*/ 1306539 w 1965027"/>
                <a:gd name="connsiteY28" fmla="*/ 1968500 h 2095500"/>
                <a:gd name="connsiteX29" fmla="*/ 1497039 w 1965027"/>
                <a:gd name="connsiteY29" fmla="*/ 1892300 h 2095500"/>
                <a:gd name="connsiteX30" fmla="*/ 1560539 w 1965027"/>
                <a:gd name="connsiteY30" fmla="*/ 1854200 h 2095500"/>
                <a:gd name="connsiteX31" fmla="*/ 1598639 w 1965027"/>
                <a:gd name="connsiteY31" fmla="*/ 1816100 h 2095500"/>
                <a:gd name="connsiteX32" fmla="*/ 1662139 w 1965027"/>
                <a:gd name="connsiteY32" fmla="*/ 1765300 h 2095500"/>
                <a:gd name="connsiteX33" fmla="*/ 1763739 w 1965027"/>
                <a:gd name="connsiteY33" fmla="*/ 1701800 h 2095500"/>
                <a:gd name="connsiteX34" fmla="*/ 1814539 w 1965027"/>
                <a:gd name="connsiteY34" fmla="*/ 1651000 h 2095500"/>
                <a:gd name="connsiteX35" fmla="*/ 1865339 w 1965027"/>
                <a:gd name="connsiteY35" fmla="*/ 1574800 h 2095500"/>
                <a:gd name="connsiteX36" fmla="*/ 1916139 w 1965027"/>
                <a:gd name="connsiteY36" fmla="*/ 1397000 h 2095500"/>
                <a:gd name="connsiteX37" fmla="*/ 1941539 w 1965027"/>
                <a:gd name="connsiteY37" fmla="*/ 1333500 h 2095500"/>
                <a:gd name="connsiteX38" fmla="*/ 1941539 w 1965027"/>
                <a:gd name="connsiteY38" fmla="*/ 800100 h 2095500"/>
                <a:gd name="connsiteX39" fmla="*/ 1928839 w 1965027"/>
                <a:gd name="connsiteY39" fmla="*/ 596900 h 2095500"/>
                <a:gd name="connsiteX40" fmla="*/ 1890739 w 1965027"/>
                <a:gd name="connsiteY40" fmla="*/ 520700 h 2095500"/>
                <a:gd name="connsiteX41" fmla="*/ 1865339 w 1965027"/>
                <a:gd name="connsiteY41" fmla="*/ 431800 h 2095500"/>
                <a:gd name="connsiteX42" fmla="*/ 1814539 w 1965027"/>
                <a:gd name="connsiteY42" fmla="*/ 330200 h 2095500"/>
                <a:gd name="connsiteX43" fmla="*/ 1789139 w 1965027"/>
                <a:gd name="connsiteY43" fmla="*/ 241300 h 2095500"/>
                <a:gd name="connsiteX44" fmla="*/ 1725639 w 1965027"/>
                <a:gd name="connsiteY44" fmla="*/ 139700 h 2095500"/>
                <a:gd name="connsiteX45" fmla="*/ 1649439 w 1965027"/>
                <a:gd name="connsiteY45" fmla="*/ 76200 h 2095500"/>
                <a:gd name="connsiteX46" fmla="*/ 1598639 w 1965027"/>
                <a:gd name="connsiteY46" fmla="*/ 25400 h 2095500"/>
                <a:gd name="connsiteX47" fmla="*/ 1522439 w 1965027"/>
                <a:gd name="connsiteY47" fmla="*/ 0 h 2095500"/>
                <a:gd name="connsiteX48" fmla="*/ 1179539 w 1965027"/>
                <a:gd name="connsiteY48" fmla="*/ 12700 h 2095500"/>
                <a:gd name="connsiteX49" fmla="*/ 1128739 w 1965027"/>
                <a:gd name="connsiteY49" fmla="*/ 25400 h 2095500"/>
                <a:gd name="connsiteX50" fmla="*/ 1077939 w 1965027"/>
                <a:gd name="connsiteY50" fmla="*/ 50800 h 2095500"/>
                <a:gd name="connsiteX51" fmla="*/ 1001739 w 1965027"/>
                <a:gd name="connsiteY51" fmla="*/ 76200 h 2095500"/>
                <a:gd name="connsiteX52" fmla="*/ 925539 w 1965027"/>
                <a:gd name="connsiteY52" fmla="*/ 101600 h 2095500"/>
                <a:gd name="connsiteX53" fmla="*/ 887439 w 1965027"/>
                <a:gd name="connsiteY53" fmla="*/ 114300 h 2095500"/>
                <a:gd name="connsiteX54" fmla="*/ 849339 w 1965027"/>
                <a:gd name="connsiteY54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28639 w 1965027"/>
                <a:gd name="connsiteY8" fmla="*/ 863600 h 2095500"/>
                <a:gd name="connsiteX9" fmla="*/ 290539 w 1965027"/>
                <a:gd name="connsiteY9" fmla="*/ 914400 h 2095500"/>
                <a:gd name="connsiteX10" fmla="*/ 214339 w 1965027"/>
                <a:gd name="connsiteY10" fmla="*/ 965200 h 2095500"/>
                <a:gd name="connsiteX11" fmla="*/ 150839 w 1965027"/>
                <a:gd name="connsiteY11" fmla="*/ 1016000 h 2095500"/>
                <a:gd name="connsiteX12" fmla="*/ 61939 w 1965027"/>
                <a:gd name="connsiteY12" fmla="*/ 1104900 h 2095500"/>
                <a:gd name="connsiteX13" fmla="*/ 49239 w 1965027"/>
                <a:gd name="connsiteY13" fmla="*/ 1143000 h 2095500"/>
                <a:gd name="connsiteX14" fmla="*/ 11139 w 1965027"/>
                <a:gd name="connsiteY14" fmla="*/ 1219200 h 2095500"/>
                <a:gd name="connsiteX15" fmla="*/ 23839 w 1965027"/>
                <a:gd name="connsiteY15" fmla="*/ 1562100 h 2095500"/>
                <a:gd name="connsiteX16" fmla="*/ 49239 w 1965027"/>
                <a:gd name="connsiteY16" fmla="*/ 1638300 h 2095500"/>
                <a:gd name="connsiteX17" fmla="*/ 74639 w 1965027"/>
                <a:gd name="connsiteY17" fmla="*/ 1676400 h 2095500"/>
                <a:gd name="connsiteX18" fmla="*/ 125439 w 1965027"/>
                <a:gd name="connsiteY18" fmla="*/ 1778000 h 2095500"/>
                <a:gd name="connsiteX19" fmla="*/ 176239 w 1965027"/>
                <a:gd name="connsiteY19" fmla="*/ 1854200 h 2095500"/>
                <a:gd name="connsiteX20" fmla="*/ 265139 w 1965027"/>
                <a:gd name="connsiteY20" fmla="*/ 1943100 h 2095500"/>
                <a:gd name="connsiteX21" fmla="*/ 379439 w 1965027"/>
                <a:gd name="connsiteY21" fmla="*/ 2019300 h 2095500"/>
                <a:gd name="connsiteX22" fmla="*/ 468339 w 1965027"/>
                <a:gd name="connsiteY22" fmla="*/ 2070100 h 2095500"/>
                <a:gd name="connsiteX23" fmla="*/ 569939 w 1965027"/>
                <a:gd name="connsiteY23" fmla="*/ 2095500 h 2095500"/>
                <a:gd name="connsiteX24" fmla="*/ 976339 w 1965027"/>
                <a:gd name="connsiteY24" fmla="*/ 2082800 h 2095500"/>
                <a:gd name="connsiteX25" fmla="*/ 1141439 w 1965027"/>
                <a:gd name="connsiteY25" fmla="*/ 2032000 h 2095500"/>
                <a:gd name="connsiteX26" fmla="*/ 1217639 w 1965027"/>
                <a:gd name="connsiteY26" fmla="*/ 2019300 h 2095500"/>
                <a:gd name="connsiteX27" fmla="*/ 1306539 w 1965027"/>
                <a:gd name="connsiteY27" fmla="*/ 1968500 h 2095500"/>
                <a:gd name="connsiteX28" fmla="*/ 1497039 w 1965027"/>
                <a:gd name="connsiteY28" fmla="*/ 1892300 h 2095500"/>
                <a:gd name="connsiteX29" fmla="*/ 1560539 w 1965027"/>
                <a:gd name="connsiteY29" fmla="*/ 1854200 h 2095500"/>
                <a:gd name="connsiteX30" fmla="*/ 1598639 w 1965027"/>
                <a:gd name="connsiteY30" fmla="*/ 1816100 h 2095500"/>
                <a:gd name="connsiteX31" fmla="*/ 1662139 w 1965027"/>
                <a:gd name="connsiteY31" fmla="*/ 1765300 h 2095500"/>
                <a:gd name="connsiteX32" fmla="*/ 1763739 w 1965027"/>
                <a:gd name="connsiteY32" fmla="*/ 1701800 h 2095500"/>
                <a:gd name="connsiteX33" fmla="*/ 1814539 w 1965027"/>
                <a:gd name="connsiteY33" fmla="*/ 1651000 h 2095500"/>
                <a:gd name="connsiteX34" fmla="*/ 1865339 w 1965027"/>
                <a:gd name="connsiteY34" fmla="*/ 1574800 h 2095500"/>
                <a:gd name="connsiteX35" fmla="*/ 1916139 w 1965027"/>
                <a:gd name="connsiteY35" fmla="*/ 1397000 h 2095500"/>
                <a:gd name="connsiteX36" fmla="*/ 1941539 w 1965027"/>
                <a:gd name="connsiteY36" fmla="*/ 1333500 h 2095500"/>
                <a:gd name="connsiteX37" fmla="*/ 1941539 w 1965027"/>
                <a:gd name="connsiteY37" fmla="*/ 800100 h 2095500"/>
                <a:gd name="connsiteX38" fmla="*/ 1928839 w 1965027"/>
                <a:gd name="connsiteY38" fmla="*/ 596900 h 2095500"/>
                <a:gd name="connsiteX39" fmla="*/ 1890739 w 1965027"/>
                <a:gd name="connsiteY39" fmla="*/ 520700 h 2095500"/>
                <a:gd name="connsiteX40" fmla="*/ 1865339 w 1965027"/>
                <a:gd name="connsiteY40" fmla="*/ 431800 h 2095500"/>
                <a:gd name="connsiteX41" fmla="*/ 1814539 w 1965027"/>
                <a:gd name="connsiteY41" fmla="*/ 330200 h 2095500"/>
                <a:gd name="connsiteX42" fmla="*/ 1789139 w 1965027"/>
                <a:gd name="connsiteY42" fmla="*/ 241300 h 2095500"/>
                <a:gd name="connsiteX43" fmla="*/ 1725639 w 1965027"/>
                <a:gd name="connsiteY43" fmla="*/ 139700 h 2095500"/>
                <a:gd name="connsiteX44" fmla="*/ 1649439 w 1965027"/>
                <a:gd name="connsiteY44" fmla="*/ 76200 h 2095500"/>
                <a:gd name="connsiteX45" fmla="*/ 1598639 w 1965027"/>
                <a:gd name="connsiteY45" fmla="*/ 25400 h 2095500"/>
                <a:gd name="connsiteX46" fmla="*/ 1522439 w 1965027"/>
                <a:gd name="connsiteY46" fmla="*/ 0 h 2095500"/>
                <a:gd name="connsiteX47" fmla="*/ 1179539 w 1965027"/>
                <a:gd name="connsiteY47" fmla="*/ 12700 h 2095500"/>
                <a:gd name="connsiteX48" fmla="*/ 1128739 w 1965027"/>
                <a:gd name="connsiteY48" fmla="*/ 25400 h 2095500"/>
                <a:gd name="connsiteX49" fmla="*/ 1077939 w 1965027"/>
                <a:gd name="connsiteY49" fmla="*/ 50800 h 2095500"/>
                <a:gd name="connsiteX50" fmla="*/ 1001739 w 1965027"/>
                <a:gd name="connsiteY50" fmla="*/ 76200 h 2095500"/>
                <a:gd name="connsiteX51" fmla="*/ 925539 w 1965027"/>
                <a:gd name="connsiteY51" fmla="*/ 101600 h 2095500"/>
                <a:gd name="connsiteX52" fmla="*/ 887439 w 1965027"/>
                <a:gd name="connsiteY52" fmla="*/ 114300 h 2095500"/>
                <a:gd name="connsiteX53" fmla="*/ 849339 w 1965027"/>
                <a:gd name="connsiteY53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150839 w 1965027"/>
                <a:gd name="connsiteY9" fmla="*/ 1016000 h 2095500"/>
                <a:gd name="connsiteX10" fmla="*/ 61939 w 1965027"/>
                <a:gd name="connsiteY10" fmla="*/ 1104900 h 2095500"/>
                <a:gd name="connsiteX11" fmla="*/ 49239 w 1965027"/>
                <a:gd name="connsiteY11" fmla="*/ 1143000 h 2095500"/>
                <a:gd name="connsiteX12" fmla="*/ 11139 w 1965027"/>
                <a:gd name="connsiteY12" fmla="*/ 1219200 h 2095500"/>
                <a:gd name="connsiteX13" fmla="*/ 23839 w 1965027"/>
                <a:gd name="connsiteY13" fmla="*/ 1562100 h 2095500"/>
                <a:gd name="connsiteX14" fmla="*/ 49239 w 1965027"/>
                <a:gd name="connsiteY14" fmla="*/ 1638300 h 2095500"/>
                <a:gd name="connsiteX15" fmla="*/ 74639 w 1965027"/>
                <a:gd name="connsiteY15" fmla="*/ 1676400 h 2095500"/>
                <a:gd name="connsiteX16" fmla="*/ 125439 w 1965027"/>
                <a:gd name="connsiteY16" fmla="*/ 1778000 h 2095500"/>
                <a:gd name="connsiteX17" fmla="*/ 176239 w 1965027"/>
                <a:gd name="connsiteY17" fmla="*/ 1854200 h 2095500"/>
                <a:gd name="connsiteX18" fmla="*/ 265139 w 1965027"/>
                <a:gd name="connsiteY18" fmla="*/ 1943100 h 2095500"/>
                <a:gd name="connsiteX19" fmla="*/ 379439 w 1965027"/>
                <a:gd name="connsiteY19" fmla="*/ 2019300 h 2095500"/>
                <a:gd name="connsiteX20" fmla="*/ 468339 w 1965027"/>
                <a:gd name="connsiteY20" fmla="*/ 2070100 h 2095500"/>
                <a:gd name="connsiteX21" fmla="*/ 569939 w 1965027"/>
                <a:gd name="connsiteY21" fmla="*/ 2095500 h 2095500"/>
                <a:gd name="connsiteX22" fmla="*/ 976339 w 1965027"/>
                <a:gd name="connsiteY22" fmla="*/ 2082800 h 2095500"/>
                <a:gd name="connsiteX23" fmla="*/ 1141439 w 1965027"/>
                <a:gd name="connsiteY23" fmla="*/ 2032000 h 2095500"/>
                <a:gd name="connsiteX24" fmla="*/ 1217639 w 1965027"/>
                <a:gd name="connsiteY24" fmla="*/ 2019300 h 2095500"/>
                <a:gd name="connsiteX25" fmla="*/ 1306539 w 1965027"/>
                <a:gd name="connsiteY25" fmla="*/ 1968500 h 2095500"/>
                <a:gd name="connsiteX26" fmla="*/ 1497039 w 1965027"/>
                <a:gd name="connsiteY26" fmla="*/ 1892300 h 2095500"/>
                <a:gd name="connsiteX27" fmla="*/ 1560539 w 1965027"/>
                <a:gd name="connsiteY27" fmla="*/ 1854200 h 2095500"/>
                <a:gd name="connsiteX28" fmla="*/ 1598639 w 1965027"/>
                <a:gd name="connsiteY28" fmla="*/ 1816100 h 2095500"/>
                <a:gd name="connsiteX29" fmla="*/ 1662139 w 1965027"/>
                <a:gd name="connsiteY29" fmla="*/ 1765300 h 2095500"/>
                <a:gd name="connsiteX30" fmla="*/ 1763739 w 1965027"/>
                <a:gd name="connsiteY30" fmla="*/ 1701800 h 2095500"/>
                <a:gd name="connsiteX31" fmla="*/ 1814539 w 1965027"/>
                <a:gd name="connsiteY31" fmla="*/ 1651000 h 2095500"/>
                <a:gd name="connsiteX32" fmla="*/ 1865339 w 1965027"/>
                <a:gd name="connsiteY32" fmla="*/ 1574800 h 2095500"/>
                <a:gd name="connsiteX33" fmla="*/ 1916139 w 1965027"/>
                <a:gd name="connsiteY33" fmla="*/ 1397000 h 2095500"/>
                <a:gd name="connsiteX34" fmla="*/ 1941539 w 1965027"/>
                <a:gd name="connsiteY34" fmla="*/ 1333500 h 2095500"/>
                <a:gd name="connsiteX35" fmla="*/ 1941539 w 1965027"/>
                <a:gd name="connsiteY35" fmla="*/ 800100 h 2095500"/>
                <a:gd name="connsiteX36" fmla="*/ 1928839 w 1965027"/>
                <a:gd name="connsiteY36" fmla="*/ 596900 h 2095500"/>
                <a:gd name="connsiteX37" fmla="*/ 1890739 w 1965027"/>
                <a:gd name="connsiteY37" fmla="*/ 520700 h 2095500"/>
                <a:gd name="connsiteX38" fmla="*/ 1865339 w 1965027"/>
                <a:gd name="connsiteY38" fmla="*/ 431800 h 2095500"/>
                <a:gd name="connsiteX39" fmla="*/ 1814539 w 1965027"/>
                <a:gd name="connsiteY39" fmla="*/ 330200 h 2095500"/>
                <a:gd name="connsiteX40" fmla="*/ 1789139 w 1965027"/>
                <a:gd name="connsiteY40" fmla="*/ 241300 h 2095500"/>
                <a:gd name="connsiteX41" fmla="*/ 1725639 w 1965027"/>
                <a:gd name="connsiteY41" fmla="*/ 139700 h 2095500"/>
                <a:gd name="connsiteX42" fmla="*/ 1649439 w 1965027"/>
                <a:gd name="connsiteY42" fmla="*/ 76200 h 2095500"/>
                <a:gd name="connsiteX43" fmla="*/ 1598639 w 1965027"/>
                <a:gd name="connsiteY43" fmla="*/ 25400 h 2095500"/>
                <a:gd name="connsiteX44" fmla="*/ 1522439 w 1965027"/>
                <a:gd name="connsiteY44" fmla="*/ 0 h 2095500"/>
                <a:gd name="connsiteX45" fmla="*/ 1179539 w 1965027"/>
                <a:gd name="connsiteY45" fmla="*/ 12700 h 2095500"/>
                <a:gd name="connsiteX46" fmla="*/ 1128739 w 1965027"/>
                <a:gd name="connsiteY46" fmla="*/ 25400 h 2095500"/>
                <a:gd name="connsiteX47" fmla="*/ 1077939 w 1965027"/>
                <a:gd name="connsiteY47" fmla="*/ 50800 h 2095500"/>
                <a:gd name="connsiteX48" fmla="*/ 1001739 w 1965027"/>
                <a:gd name="connsiteY48" fmla="*/ 76200 h 2095500"/>
                <a:gd name="connsiteX49" fmla="*/ 925539 w 1965027"/>
                <a:gd name="connsiteY49" fmla="*/ 101600 h 2095500"/>
                <a:gd name="connsiteX50" fmla="*/ 887439 w 1965027"/>
                <a:gd name="connsiteY50" fmla="*/ 114300 h 2095500"/>
                <a:gd name="connsiteX51" fmla="*/ 849339 w 1965027"/>
                <a:gd name="connsiteY51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42433 w 1958121"/>
                <a:gd name="connsiteY0" fmla="*/ 127000 h 2095500"/>
                <a:gd name="connsiteX1" fmla="*/ 755162 w 1958121"/>
                <a:gd name="connsiteY1" fmla="*/ 229648 h 2095500"/>
                <a:gd name="connsiteX2" fmla="*/ 664633 w 1958121"/>
                <a:gd name="connsiteY2" fmla="*/ 393700 h 2095500"/>
                <a:gd name="connsiteX3" fmla="*/ 626533 w 1958121"/>
                <a:gd name="connsiteY3" fmla="*/ 444500 h 2095500"/>
                <a:gd name="connsiteX4" fmla="*/ 613833 w 1958121"/>
                <a:gd name="connsiteY4" fmla="*/ 482600 h 2095500"/>
                <a:gd name="connsiteX5" fmla="*/ 550333 w 1958121"/>
                <a:gd name="connsiteY5" fmla="*/ 596900 h 2095500"/>
                <a:gd name="connsiteX6" fmla="*/ 524933 w 1958121"/>
                <a:gd name="connsiteY6" fmla="*/ 647700 h 2095500"/>
                <a:gd name="connsiteX7" fmla="*/ 423333 w 1958121"/>
                <a:gd name="connsiteY7" fmla="*/ 749300 h 2095500"/>
                <a:gd name="connsiteX8" fmla="*/ 283633 w 1958121"/>
                <a:gd name="connsiteY8" fmla="*/ 914400 h 2095500"/>
                <a:gd name="connsiteX9" fmla="*/ 55033 w 1958121"/>
                <a:gd name="connsiteY9" fmla="*/ 1104900 h 2095500"/>
                <a:gd name="connsiteX10" fmla="*/ 4233 w 1958121"/>
                <a:gd name="connsiteY10" fmla="*/ 1219200 h 2095500"/>
                <a:gd name="connsiteX11" fmla="*/ 16933 w 1958121"/>
                <a:gd name="connsiteY11" fmla="*/ 1562100 h 2095500"/>
                <a:gd name="connsiteX12" fmla="*/ 42333 w 1958121"/>
                <a:gd name="connsiteY12" fmla="*/ 1638300 h 2095500"/>
                <a:gd name="connsiteX13" fmla="*/ 67733 w 1958121"/>
                <a:gd name="connsiteY13" fmla="*/ 1676400 h 2095500"/>
                <a:gd name="connsiteX14" fmla="*/ 118533 w 1958121"/>
                <a:gd name="connsiteY14" fmla="*/ 1778000 h 2095500"/>
                <a:gd name="connsiteX15" fmla="*/ 169333 w 1958121"/>
                <a:gd name="connsiteY15" fmla="*/ 1854200 h 2095500"/>
                <a:gd name="connsiteX16" fmla="*/ 258233 w 1958121"/>
                <a:gd name="connsiteY16" fmla="*/ 1943100 h 2095500"/>
                <a:gd name="connsiteX17" fmla="*/ 372533 w 1958121"/>
                <a:gd name="connsiteY17" fmla="*/ 2019300 h 2095500"/>
                <a:gd name="connsiteX18" fmla="*/ 461433 w 1958121"/>
                <a:gd name="connsiteY18" fmla="*/ 2070100 h 2095500"/>
                <a:gd name="connsiteX19" fmla="*/ 563033 w 1958121"/>
                <a:gd name="connsiteY19" fmla="*/ 2095500 h 2095500"/>
                <a:gd name="connsiteX20" fmla="*/ 969433 w 1958121"/>
                <a:gd name="connsiteY20" fmla="*/ 2082800 h 2095500"/>
                <a:gd name="connsiteX21" fmla="*/ 1134533 w 1958121"/>
                <a:gd name="connsiteY21" fmla="*/ 2032000 h 2095500"/>
                <a:gd name="connsiteX22" fmla="*/ 1210733 w 1958121"/>
                <a:gd name="connsiteY22" fmla="*/ 2019300 h 2095500"/>
                <a:gd name="connsiteX23" fmla="*/ 1299633 w 1958121"/>
                <a:gd name="connsiteY23" fmla="*/ 1968500 h 2095500"/>
                <a:gd name="connsiteX24" fmla="*/ 1490133 w 1958121"/>
                <a:gd name="connsiteY24" fmla="*/ 1892300 h 2095500"/>
                <a:gd name="connsiteX25" fmla="*/ 1553633 w 1958121"/>
                <a:gd name="connsiteY25" fmla="*/ 1854200 h 2095500"/>
                <a:gd name="connsiteX26" fmla="*/ 1591733 w 1958121"/>
                <a:gd name="connsiteY26" fmla="*/ 1816100 h 2095500"/>
                <a:gd name="connsiteX27" fmla="*/ 1655233 w 1958121"/>
                <a:gd name="connsiteY27" fmla="*/ 1765300 h 2095500"/>
                <a:gd name="connsiteX28" fmla="*/ 1756833 w 1958121"/>
                <a:gd name="connsiteY28" fmla="*/ 1701800 h 2095500"/>
                <a:gd name="connsiteX29" fmla="*/ 1807633 w 1958121"/>
                <a:gd name="connsiteY29" fmla="*/ 1651000 h 2095500"/>
                <a:gd name="connsiteX30" fmla="*/ 1858433 w 1958121"/>
                <a:gd name="connsiteY30" fmla="*/ 1574800 h 2095500"/>
                <a:gd name="connsiteX31" fmla="*/ 1909233 w 1958121"/>
                <a:gd name="connsiteY31" fmla="*/ 1397000 h 2095500"/>
                <a:gd name="connsiteX32" fmla="*/ 1934633 w 1958121"/>
                <a:gd name="connsiteY32" fmla="*/ 1333500 h 2095500"/>
                <a:gd name="connsiteX33" fmla="*/ 1934633 w 1958121"/>
                <a:gd name="connsiteY33" fmla="*/ 800100 h 2095500"/>
                <a:gd name="connsiteX34" fmla="*/ 1921933 w 1958121"/>
                <a:gd name="connsiteY34" fmla="*/ 596900 h 2095500"/>
                <a:gd name="connsiteX35" fmla="*/ 1883833 w 1958121"/>
                <a:gd name="connsiteY35" fmla="*/ 520700 h 2095500"/>
                <a:gd name="connsiteX36" fmla="*/ 1858433 w 1958121"/>
                <a:gd name="connsiteY36" fmla="*/ 431800 h 2095500"/>
                <a:gd name="connsiteX37" fmla="*/ 1807633 w 1958121"/>
                <a:gd name="connsiteY37" fmla="*/ 330200 h 2095500"/>
                <a:gd name="connsiteX38" fmla="*/ 1782233 w 1958121"/>
                <a:gd name="connsiteY38" fmla="*/ 241300 h 2095500"/>
                <a:gd name="connsiteX39" fmla="*/ 1718733 w 1958121"/>
                <a:gd name="connsiteY39" fmla="*/ 139700 h 2095500"/>
                <a:gd name="connsiteX40" fmla="*/ 1642533 w 1958121"/>
                <a:gd name="connsiteY40" fmla="*/ 76200 h 2095500"/>
                <a:gd name="connsiteX41" fmla="*/ 1591733 w 1958121"/>
                <a:gd name="connsiteY41" fmla="*/ 25400 h 2095500"/>
                <a:gd name="connsiteX42" fmla="*/ 1515533 w 1958121"/>
                <a:gd name="connsiteY42" fmla="*/ 0 h 2095500"/>
                <a:gd name="connsiteX43" fmla="*/ 1172633 w 1958121"/>
                <a:gd name="connsiteY43" fmla="*/ 12700 h 2095500"/>
                <a:gd name="connsiteX44" fmla="*/ 1121833 w 1958121"/>
                <a:gd name="connsiteY44" fmla="*/ 25400 h 2095500"/>
                <a:gd name="connsiteX45" fmla="*/ 1071033 w 1958121"/>
                <a:gd name="connsiteY45" fmla="*/ 50800 h 2095500"/>
                <a:gd name="connsiteX46" fmla="*/ 994833 w 1958121"/>
                <a:gd name="connsiteY46" fmla="*/ 76200 h 2095500"/>
                <a:gd name="connsiteX47" fmla="*/ 918633 w 1958121"/>
                <a:gd name="connsiteY47" fmla="*/ 101600 h 2095500"/>
                <a:gd name="connsiteX48" fmla="*/ 880533 w 1958121"/>
                <a:gd name="connsiteY48" fmla="*/ 114300 h 2095500"/>
                <a:gd name="connsiteX49" fmla="*/ 842433 w 1958121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76300 w 1953888"/>
                <a:gd name="connsiteY47" fmla="*/ 114300 h 2095500"/>
                <a:gd name="connsiteX48" fmla="*/ 838200 w 1953888"/>
                <a:gd name="connsiteY48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38200 w 1953888"/>
                <a:gd name="connsiteY47" fmla="*/ 1270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14400 w 1953888"/>
                <a:gd name="connsiteY45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914400 w 1953888"/>
                <a:gd name="connsiteY44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914400 w 1953888"/>
                <a:gd name="connsiteY43" fmla="*/ 101600 h 2095500"/>
                <a:gd name="connsiteX0" fmla="*/ 914400 w 1953888"/>
                <a:gd name="connsiteY0" fmla="*/ 105832 h 2099732"/>
                <a:gd name="connsiteX1" fmla="*/ 750929 w 1953888"/>
                <a:gd name="connsiteY1" fmla="*/ 233880 h 2099732"/>
                <a:gd name="connsiteX2" fmla="*/ 660400 w 1953888"/>
                <a:gd name="connsiteY2" fmla="*/ 397932 h 2099732"/>
                <a:gd name="connsiteX3" fmla="*/ 622300 w 1953888"/>
                <a:gd name="connsiteY3" fmla="*/ 448732 h 2099732"/>
                <a:gd name="connsiteX4" fmla="*/ 609600 w 1953888"/>
                <a:gd name="connsiteY4" fmla="*/ 486832 h 2099732"/>
                <a:gd name="connsiteX5" fmla="*/ 546100 w 1953888"/>
                <a:gd name="connsiteY5" fmla="*/ 601132 h 2099732"/>
                <a:gd name="connsiteX6" fmla="*/ 419100 w 1953888"/>
                <a:gd name="connsiteY6" fmla="*/ 753532 h 2099732"/>
                <a:gd name="connsiteX7" fmla="*/ 279400 w 1953888"/>
                <a:gd name="connsiteY7" fmla="*/ 918632 h 2099732"/>
                <a:gd name="connsiteX8" fmla="*/ 50800 w 1953888"/>
                <a:gd name="connsiteY8" fmla="*/ 1109132 h 2099732"/>
                <a:gd name="connsiteX9" fmla="*/ 0 w 1953888"/>
                <a:gd name="connsiteY9" fmla="*/ 1223432 h 2099732"/>
                <a:gd name="connsiteX10" fmla="*/ 12700 w 1953888"/>
                <a:gd name="connsiteY10" fmla="*/ 1566332 h 2099732"/>
                <a:gd name="connsiteX11" fmla="*/ 38100 w 1953888"/>
                <a:gd name="connsiteY11" fmla="*/ 1642532 h 2099732"/>
                <a:gd name="connsiteX12" fmla="*/ 63500 w 1953888"/>
                <a:gd name="connsiteY12" fmla="*/ 1680632 h 2099732"/>
                <a:gd name="connsiteX13" fmla="*/ 114300 w 1953888"/>
                <a:gd name="connsiteY13" fmla="*/ 1782232 h 2099732"/>
                <a:gd name="connsiteX14" fmla="*/ 165100 w 1953888"/>
                <a:gd name="connsiteY14" fmla="*/ 1858432 h 2099732"/>
                <a:gd name="connsiteX15" fmla="*/ 254000 w 1953888"/>
                <a:gd name="connsiteY15" fmla="*/ 1947332 h 2099732"/>
                <a:gd name="connsiteX16" fmla="*/ 368300 w 1953888"/>
                <a:gd name="connsiteY16" fmla="*/ 2023532 h 2099732"/>
                <a:gd name="connsiteX17" fmla="*/ 457200 w 1953888"/>
                <a:gd name="connsiteY17" fmla="*/ 2074332 h 2099732"/>
                <a:gd name="connsiteX18" fmla="*/ 558800 w 1953888"/>
                <a:gd name="connsiteY18" fmla="*/ 2099732 h 2099732"/>
                <a:gd name="connsiteX19" fmla="*/ 965200 w 1953888"/>
                <a:gd name="connsiteY19" fmla="*/ 2087032 h 2099732"/>
                <a:gd name="connsiteX20" fmla="*/ 1130300 w 1953888"/>
                <a:gd name="connsiteY20" fmla="*/ 2036232 h 2099732"/>
                <a:gd name="connsiteX21" fmla="*/ 1206500 w 1953888"/>
                <a:gd name="connsiteY21" fmla="*/ 2023532 h 2099732"/>
                <a:gd name="connsiteX22" fmla="*/ 1295400 w 1953888"/>
                <a:gd name="connsiteY22" fmla="*/ 1972732 h 2099732"/>
                <a:gd name="connsiteX23" fmla="*/ 1485900 w 1953888"/>
                <a:gd name="connsiteY23" fmla="*/ 1896532 h 2099732"/>
                <a:gd name="connsiteX24" fmla="*/ 1549400 w 1953888"/>
                <a:gd name="connsiteY24" fmla="*/ 1858432 h 2099732"/>
                <a:gd name="connsiteX25" fmla="*/ 1587500 w 1953888"/>
                <a:gd name="connsiteY25" fmla="*/ 1820332 h 2099732"/>
                <a:gd name="connsiteX26" fmla="*/ 1651000 w 1953888"/>
                <a:gd name="connsiteY26" fmla="*/ 1769532 h 2099732"/>
                <a:gd name="connsiteX27" fmla="*/ 1752600 w 1953888"/>
                <a:gd name="connsiteY27" fmla="*/ 1706032 h 2099732"/>
                <a:gd name="connsiteX28" fmla="*/ 1803400 w 1953888"/>
                <a:gd name="connsiteY28" fmla="*/ 1655232 h 2099732"/>
                <a:gd name="connsiteX29" fmla="*/ 1854200 w 1953888"/>
                <a:gd name="connsiteY29" fmla="*/ 1579032 h 2099732"/>
                <a:gd name="connsiteX30" fmla="*/ 1905000 w 1953888"/>
                <a:gd name="connsiteY30" fmla="*/ 1401232 h 2099732"/>
                <a:gd name="connsiteX31" fmla="*/ 1930400 w 1953888"/>
                <a:gd name="connsiteY31" fmla="*/ 1337732 h 2099732"/>
                <a:gd name="connsiteX32" fmla="*/ 1930400 w 1953888"/>
                <a:gd name="connsiteY32" fmla="*/ 804332 h 2099732"/>
                <a:gd name="connsiteX33" fmla="*/ 1917700 w 1953888"/>
                <a:gd name="connsiteY33" fmla="*/ 601132 h 2099732"/>
                <a:gd name="connsiteX34" fmla="*/ 1879600 w 1953888"/>
                <a:gd name="connsiteY34" fmla="*/ 524932 h 2099732"/>
                <a:gd name="connsiteX35" fmla="*/ 1854200 w 1953888"/>
                <a:gd name="connsiteY35" fmla="*/ 436032 h 2099732"/>
                <a:gd name="connsiteX36" fmla="*/ 1803400 w 1953888"/>
                <a:gd name="connsiteY36" fmla="*/ 334432 h 2099732"/>
                <a:gd name="connsiteX37" fmla="*/ 1778000 w 1953888"/>
                <a:gd name="connsiteY37" fmla="*/ 245532 h 2099732"/>
                <a:gd name="connsiteX38" fmla="*/ 1714500 w 1953888"/>
                <a:gd name="connsiteY38" fmla="*/ 143932 h 2099732"/>
                <a:gd name="connsiteX39" fmla="*/ 1638300 w 1953888"/>
                <a:gd name="connsiteY39" fmla="*/ 80432 h 2099732"/>
                <a:gd name="connsiteX40" fmla="*/ 1587500 w 1953888"/>
                <a:gd name="connsiteY40" fmla="*/ 29632 h 2099732"/>
                <a:gd name="connsiteX41" fmla="*/ 1511300 w 1953888"/>
                <a:gd name="connsiteY41" fmla="*/ 4232 h 2099732"/>
                <a:gd name="connsiteX42" fmla="*/ 1168400 w 1953888"/>
                <a:gd name="connsiteY42" fmla="*/ 16932 h 2099732"/>
                <a:gd name="connsiteX43" fmla="*/ 914400 w 1953888"/>
                <a:gd name="connsiteY43" fmla="*/ 105832 h 2099732"/>
                <a:gd name="connsiteX0" fmla="*/ 914400 w 1953888"/>
                <a:gd name="connsiteY0" fmla="*/ 105834 h 2099734"/>
                <a:gd name="connsiteX1" fmla="*/ 750929 w 1953888"/>
                <a:gd name="connsiteY1" fmla="*/ 233882 h 2099734"/>
                <a:gd name="connsiteX2" fmla="*/ 660400 w 1953888"/>
                <a:gd name="connsiteY2" fmla="*/ 397934 h 2099734"/>
                <a:gd name="connsiteX3" fmla="*/ 622300 w 1953888"/>
                <a:gd name="connsiteY3" fmla="*/ 448734 h 2099734"/>
                <a:gd name="connsiteX4" fmla="*/ 609600 w 1953888"/>
                <a:gd name="connsiteY4" fmla="*/ 486834 h 2099734"/>
                <a:gd name="connsiteX5" fmla="*/ 546100 w 1953888"/>
                <a:gd name="connsiteY5" fmla="*/ 601134 h 2099734"/>
                <a:gd name="connsiteX6" fmla="*/ 419100 w 1953888"/>
                <a:gd name="connsiteY6" fmla="*/ 753534 h 2099734"/>
                <a:gd name="connsiteX7" fmla="*/ 279400 w 1953888"/>
                <a:gd name="connsiteY7" fmla="*/ 918634 h 2099734"/>
                <a:gd name="connsiteX8" fmla="*/ 50800 w 1953888"/>
                <a:gd name="connsiteY8" fmla="*/ 1109134 h 2099734"/>
                <a:gd name="connsiteX9" fmla="*/ 0 w 1953888"/>
                <a:gd name="connsiteY9" fmla="*/ 1223434 h 2099734"/>
                <a:gd name="connsiteX10" fmla="*/ 12700 w 1953888"/>
                <a:gd name="connsiteY10" fmla="*/ 1566334 h 2099734"/>
                <a:gd name="connsiteX11" fmla="*/ 38100 w 1953888"/>
                <a:gd name="connsiteY11" fmla="*/ 1642534 h 2099734"/>
                <a:gd name="connsiteX12" fmla="*/ 63500 w 1953888"/>
                <a:gd name="connsiteY12" fmla="*/ 1680634 h 2099734"/>
                <a:gd name="connsiteX13" fmla="*/ 114300 w 1953888"/>
                <a:gd name="connsiteY13" fmla="*/ 1782234 h 2099734"/>
                <a:gd name="connsiteX14" fmla="*/ 165100 w 1953888"/>
                <a:gd name="connsiteY14" fmla="*/ 1858434 h 2099734"/>
                <a:gd name="connsiteX15" fmla="*/ 254000 w 1953888"/>
                <a:gd name="connsiteY15" fmla="*/ 1947334 h 2099734"/>
                <a:gd name="connsiteX16" fmla="*/ 368300 w 1953888"/>
                <a:gd name="connsiteY16" fmla="*/ 2023534 h 2099734"/>
                <a:gd name="connsiteX17" fmla="*/ 457200 w 1953888"/>
                <a:gd name="connsiteY17" fmla="*/ 2074334 h 2099734"/>
                <a:gd name="connsiteX18" fmla="*/ 558800 w 1953888"/>
                <a:gd name="connsiteY18" fmla="*/ 2099734 h 2099734"/>
                <a:gd name="connsiteX19" fmla="*/ 965200 w 1953888"/>
                <a:gd name="connsiteY19" fmla="*/ 2087034 h 2099734"/>
                <a:gd name="connsiteX20" fmla="*/ 1130300 w 1953888"/>
                <a:gd name="connsiteY20" fmla="*/ 2036234 h 2099734"/>
                <a:gd name="connsiteX21" fmla="*/ 1206500 w 1953888"/>
                <a:gd name="connsiteY21" fmla="*/ 2023534 h 2099734"/>
                <a:gd name="connsiteX22" fmla="*/ 1295400 w 1953888"/>
                <a:gd name="connsiteY22" fmla="*/ 1972734 h 2099734"/>
                <a:gd name="connsiteX23" fmla="*/ 1485900 w 1953888"/>
                <a:gd name="connsiteY23" fmla="*/ 1896534 h 2099734"/>
                <a:gd name="connsiteX24" fmla="*/ 1549400 w 1953888"/>
                <a:gd name="connsiteY24" fmla="*/ 1858434 h 2099734"/>
                <a:gd name="connsiteX25" fmla="*/ 1587500 w 1953888"/>
                <a:gd name="connsiteY25" fmla="*/ 1820334 h 2099734"/>
                <a:gd name="connsiteX26" fmla="*/ 1651000 w 1953888"/>
                <a:gd name="connsiteY26" fmla="*/ 1769534 h 2099734"/>
                <a:gd name="connsiteX27" fmla="*/ 1752600 w 1953888"/>
                <a:gd name="connsiteY27" fmla="*/ 1706034 h 2099734"/>
                <a:gd name="connsiteX28" fmla="*/ 1803400 w 1953888"/>
                <a:gd name="connsiteY28" fmla="*/ 1655234 h 2099734"/>
                <a:gd name="connsiteX29" fmla="*/ 1854200 w 1953888"/>
                <a:gd name="connsiteY29" fmla="*/ 1579034 h 2099734"/>
                <a:gd name="connsiteX30" fmla="*/ 1905000 w 1953888"/>
                <a:gd name="connsiteY30" fmla="*/ 1401234 h 2099734"/>
                <a:gd name="connsiteX31" fmla="*/ 1930400 w 1953888"/>
                <a:gd name="connsiteY31" fmla="*/ 1337734 h 2099734"/>
                <a:gd name="connsiteX32" fmla="*/ 1930400 w 1953888"/>
                <a:gd name="connsiteY32" fmla="*/ 804334 h 2099734"/>
                <a:gd name="connsiteX33" fmla="*/ 1917700 w 1953888"/>
                <a:gd name="connsiteY33" fmla="*/ 601134 h 2099734"/>
                <a:gd name="connsiteX34" fmla="*/ 1879600 w 1953888"/>
                <a:gd name="connsiteY34" fmla="*/ 524934 h 2099734"/>
                <a:gd name="connsiteX35" fmla="*/ 1854200 w 1953888"/>
                <a:gd name="connsiteY35" fmla="*/ 436034 h 2099734"/>
                <a:gd name="connsiteX36" fmla="*/ 1803400 w 1953888"/>
                <a:gd name="connsiteY36" fmla="*/ 334434 h 2099734"/>
                <a:gd name="connsiteX37" fmla="*/ 1778000 w 1953888"/>
                <a:gd name="connsiteY37" fmla="*/ 245534 h 2099734"/>
                <a:gd name="connsiteX38" fmla="*/ 1714500 w 1953888"/>
                <a:gd name="connsiteY38" fmla="*/ 143934 h 2099734"/>
                <a:gd name="connsiteX39" fmla="*/ 1638300 w 1953888"/>
                <a:gd name="connsiteY39" fmla="*/ 80434 h 2099734"/>
                <a:gd name="connsiteX40" fmla="*/ 1587500 w 1953888"/>
                <a:gd name="connsiteY40" fmla="*/ 29634 h 2099734"/>
                <a:gd name="connsiteX41" fmla="*/ 1511300 w 1953888"/>
                <a:gd name="connsiteY41" fmla="*/ 4234 h 2099734"/>
                <a:gd name="connsiteX42" fmla="*/ 1168400 w 1953888"/>
                <a:gd name="connsiteY42" fmla="*/ 16934 h 2099734"/>
                <a:gd name="connsiteX43" fmla="*/ 914400 w 1953888"/>
                <a:gd name="connsiteY43" fmla="*/ 105834 h 2099734"/>
                <a:gd name="connsiteX0" fmla="*/ 914400 w 1953888"/>
                <a:gd name="connsiteY0" fmla="*/ 112183 h 2106083"/>
                <a:gd name="connsiteX1" fmla="*/ 750929 w 1953888"/>
                <a:gd name="connsiteY1" fmla="*/ 240231 h 2106083"/>
                <a:gd name="connsiteX2" fmla="*/ 660400 w 1953888"/>
                <a:gd name="connsiteY2" fmla="*/ 404283 h 2106083"/>
                <a:gd name="connsiteX3" fmla="*/ 622300 w 1953888"/>
                <a:gd name="connsiteY3" fmla="*/ 455083 h 2106083"/>
                <a:gd name="connsiteX4" fmla="*/ 609600 w 1953888"/>
                <a:gd name="connsiteY4" fmla="*/ 493183 h 2106083"/>
                <a:gd name="connsiteX5" fmla="*/ 546100 w 1953888"/>
                <a:gd name="connsiteY5" fmla="*/ 607483 h 2106083"/>
                <a:gd name="connsiteX6" fmla="*/ 419100 w 1953888"/>
                <a:gd name="connsiteY6" fmla="*/ 759883 h 2106083"/>
                <a:gd name="connsiteX7" fmla="*/ 279400 w 1953888"/>
                <a:gd name="connsiteY7" fmla="*/ 924983 h 2106083"/>
                <a:gd name="connsiteX8" fmla="*/ 50800 w 1953888"/>
                <a:gd name="connsiteY8" fmla="*/ 1115483 h 2106083"/>
                <a:gd name="connsiteX9" fmla="*/ 0 w 1953888"/>
                <a:gd name="connsiteY9" fmla="*/ 1229783 h 2106083"/>
                <a:gd name="connsiteX10" fmla="*/ 12700 w 1953888"/>
                <a:gd name="connsiteY10" fmla="*/ 1572683 h 2106083"/>
                <a:gd name="connsiteX11" fmla="*/ 38100 w 1953888"/>
                <a:gd name="connsiteY11" fmla="*/ 1648883 h 2106083"/>
                <a:gd name="connsiteX12" fmla="*/ 63500 w 1953888"/>
                <a:gd name="connsiteY12" fmla="*/ 1686983 h 2106083"/>
                <a:gd name="connsiteX13" fmla="*/ 114300 w 1953888"/>
                <a:gd name="connsiteY13" fmla="*/ 1788583 h 2106083"/>
                <a:gd name="connsiteX14" fmla="*/ 165100 w 1953888"/>
                <a:gd name="connsiteY14" fmla="*/ 1864783 h 2106083"/>
                <a:gd name="connsiteX15" fmla="*/ 254000 w 1953888"/>
                <a:gd name="connsiteY15" fmla="*/ 1953683 h 2106083"/>
                <a:gd name="connsiteX16" fmla="*/ 368300 w 1953888"/>
                <a:gd name="connsiteY16" fmla="*/ 2029883 h 2106083"/>
                <a:gd name="connsiteX17" fmla="*/ 457200 w 1953888"/>
                <a:gd name="connsiteY17" fmla="*/ 2080683 h 2106083"/>
                <a:gd name="connsiteX18" fmla="*/ 558800 w 1953888"/>
                <a:gd name="connsiteY18" fmla="*/ 2106083 h 2106083"/>
                <a:gd name="connsiteX19" fmla="*/ 965200 w 1953888"/>
                <a:gd name="connsiteY19" fmla="*/ 2093383 h 2106083"/>
                <a:gd name="connsiteX20" fmla="*/ 1130300 w 1953888"/>
                <a:gd name="connsiteY20" fmla="*/ 2042583 h 2106083"/>
                <a:gd name="connsiteX21" fmla="*/ 1206500 w 1953888"/>
                <a:gd name="connsiteY21" fmla="*/ 2029883 h 2106083"/>
                <a:gd name="connsiteX22" fmla="*/ 1295400 w 1953888"/>
                <a:gd name="connsiteY22" fmla="*/ 1979083 h 2106083"/>
                <a:gd name="connsiteX23" fmla="*/ 1485900 w 1953888"/>
                <a:gd name="connsiteY23" fmla="*/ 1902883 h 2106083"/>
                <a:gd name="connsiteX24" fmla="*/ 1549400 w 1953888"/>
                <a:gd name="connsiteY24" fmla="*/ 1864783 h 2106083"/>
                <a:gd name="connsiteX25" fmla="*/ 1587500 w 1953888"/>
                <a:gd name="connsiteY25" fmla="*/ 1826683 h 2106083"/>
                <a:gd name="connsiteX26" fmla="*/ 1651000 w 1953888"/>
                <a:gd name="connsiteY26" fmla="*/ 1775883 h 2106083"/>
                <a:gd name="connsiteX27" fmla="*/ 1752600 w 1953888"/>
                <a:gd name="connsiteY27" fmla="*/ 1712383 h 2106083"/>
                <a:gd name="connsiteX28" fmla="*/ 1803400 w 1953888"/>
                <a:gd name="connsiteY28" fmla="*/ 1661583 h 2106083"/>
                <a:gd name="connsiteX29" fmla="*/ 1854200 w 1953888"/>
                <a:gd name="connsiteY29" fmla="*/ 1585383 h 2106083"/>
                <a:gd name="connsiteX30" fmla="*/ 1905000 w 1953888"/>
                <a:gd name="connsiteY30" fmla="*/ 1407583 h 2106083"/>
                <a:gd name="connsiteX31" fmla="*/ 1930400 w 1953888"/>
                <a:gd name="connsiteY31" fmla="*/ 1344083 h 2106083"/>
                <a:gd name="connsiteX32" fmla="*/ 1930400 w 1953888"/>
                <a:gd name="connsiteY32" fmla="*/ 810683 h 2106083"/>
                <a:gd name="connsiteX33" fmla="*/ 1917700 w 1953888"/>
                <a:gd name="connsiteY33" fmla="*/ 607483 h 2106083"/>
                <a:gd name="connsiteX34" fmla="*/ 1879600 w 1953888"/>
                <a:gd name="connsiteY34" fmla="*/ 531283 h 2106083"/>
                <a:gd name="connsiteX35" fmla="*/ 1854200 w 1953888"/>
                <a:gd name="connsiteY35" fmla="*/ 442383 h 2106083"/>
                <a:gd name="connsiteX36" fmla="*/ 1803400 w 1953888"/>
                <a:gd name="connsiteY36" fmla="*/ 340783 h 2106083"/>
                <a:gd name="connsiteX37" fmla="*/ 1778000 w 1953888"/>
                <a:gd name="connsiteY37" fmla="*/ 251883 h 2106083"/>
                <a:gd name="connsiteX38" fmla="*/ 1714500 w 1953888"/>
                <a:gd name="connsiteY38" fmla="*/ 150283 h 2106083"/>
                <a:gd name="connsiteX39" fmla="*/ 1638300 w 1953888"/>
                <a:gd name="connsiteY39" fmla="*/ 86783 h 2106083"/>
                <a:gd name="connsiteX40" fmla="*/ 1511300 w 1953888"/>
                <a:gd name="connsiteY40" fmla="*/ 10583 h 2106083"/>
                <a:gd name="connsiteX41" fmla="*/ 1168400 w 1953888"/>
                <a:gd name="connsiteY41" fmla="*/ 23283 h 2106083"/>
                <a:gd name="connsiteX42" fmla="*/ 914400 w 1953888"/>
                <a:gd name="connsiteY42" fmla="*/ 112183 h 2106083"/>
                <a:gd name="connsiteX0" fmla="*/ 914400 w 1953888"/>
                <a:gd name="connsiteY0" fmla="*/ 122767 h 2116667"/>
                <a:gd name="connsiteX1" fmla="*/ 750929 w 1953888"/>
                <a:gd name="connsiteY1" fmla="*/ 250815 h 2116667"/>
                <a:gd name="connsiteX2" fmla="*/ 660400 w 1953888"/>
                <a:gd name="connsiteY2" fmla="*/ 414867 h 2116667"/>
                <a:gd name="connsiteX3" fmla="*/ 622300 w 1953888"/>
                <a:gd name="connsiteY3" fmla="*/ 465667 h 2116667"/>
                <a:gd name="connsiteX4" fmla="*/ 609600 w 1953888"/>
                <a:gd name="connsiteY4" fmla="*/ 503767 h 2116667"/>
                <a:gd name="connsiteX5" fmla="*/ 546100 w 1953888"/>
                <a:gd name="connsiteY5" fmla="*/ 618067 h 2116667"/>
                <a:gd name="connsiteX6" fmla="*/ 419100 w 1953888"/>
                <a:gd name="connsiteY6" fmla="*/ 770467 h 2116667"/>
                <a:gd name="connsiteX7" fmla="*/ 279400 w 1953888"/>
                <a:gd name="connsiteY7" fmla="*/ 935567 h 2116667"/>
                <a:gd name="connsiteX8" fmla="*/ 50800 w 1953888"/>
                <a:gd name="connsiteY8" fmla="*/ 1126067 h 2116667"/>
                <a:gd name="connsiteX9" fmla="*/ 0 w 1953888"/>
                <a:gd name="connsiteY9" fmla="*/ 1240367 h 2116667"/>
                <a:gd name="connsiteX10" fmla="*/ 12700 w 1953888"/>
                <a:gd name="connsiteY10" fmla="*/ 1583267 h 2116667"/>
                <a:gd name="connsiteX11" fmla="*/ 38100 w 1953888"/>
                <a:gd name="connsiteY11" fmla="*/ 1659467 h 2116667"/>
                <a:gd name="connsiteX12" fmla="*/ 63500 w 1953888"/>
                <a:gd name="connsiteY12" fmla="*/ 1697567 h 2116667"/>
                <a:gd name="connsiteX13" fmla="*/ 114300 w 1953888"/>
                <a:gd name="connsiteY13" fmla="*/ 1799167 h 2116667"/>
                <a:gd name="connsiteX14" fmla="*/ 165100 w 1953888"/>
                <a:gd name="connsiteY14" fmla="*/ 1875367 h 2116667"/>
                <a:gd name="connsiteX15" fmla="*/ 254000 w 1953888"/>
                <a:gd name="connsiteY15" fmla="*/ 1964267 h 2116667"/>
                <a:gd name="connsiteX16" fmla="*/ 368300 w 1953888"/>
                <a:gd name="connsiteY16" fmla="*/ 2040467 h 2116667"/>
                <a:gd name="connsiteX17" fmla="*/ 457200 w 1953888"/>
                <a:gd name="connsiteY17" fmla="*/ 2091267 h 2116667"/>
                <a:gd name="connsiteX18" fmla="*/ 558800 w 1953888"/>
                <a:gd name="connsiteY18" fmla="*/ 2116667 h 2116667"/>
                <a:gd name="connsiteX19" fmla="*/ 965200 w 1953888"/>
                <a:gd name="connsiteY19" fmla="*/ 2103967 h 2116667"/>
                <a:gd name="connsiteX20" fmla="*/ 1130300 w 1953888"/>
                <a:gd name="connsiteY20" fmla="*/ 2053167 h 2116667"/>
                <a:gd name="connsiteX21" fmla="*/ 1206500 w 1953888"/>
                <a:gd name="connsiteY21" fmla="*/ 2040467 h 2116667"/>
                <a:gd name="connsiteX22" fmla="*/ 1295400 w 1953888"/>
                <a:gd name="connsiteY22" fmla="*/ 1989667 h 2116667"/>
                <a:gd name="connsiteX23" fmla="*/ 1485900 w 1953888"/>
                <a:gd name="connsiteY23" fmla="*/ 1913467 h 2116667"/>
                <a:gd name="connsiteX24" fmla="*/ 1549400 w 1953888"/>
                <a:gd name="connsiteY24" fmla="*/ 1875367 h 2116667"/>
                <a:gd name="connsiteX25" fmla="*/ 1587500 w 1953888"/>
                <a:gd name="connsiteY25" fmla="*/ 1837267 h 2116667"/>
                <a:gd name="connsiteX26" fmla="*/ 1651000 w 1953888"/>
                <a:gd name="connsiteY26" fmla="*/ 1786467 h 2116667"/>
                <a:gd name="connsiteX27" fmla="*/ 1752600 w 1953888"/>
                <a:gd name="connsiteY27" fmla="*/ 1722967 h 2116667"/>
                <a:gd name="connsiteX28" fmla="*/ 1803400 w 1953888"/>
                <a:gd name="connsiteY28" fmla="*/ 1672167 h 2116667"/>
                <a:gd name="connsiteX29" fmla="*/ 1854200 w 1953888"/>
                <a:gd name="connsiteY29" fmla="*/ 1595967 h 2116667"/>
                <a:gd name="connsiteX30" fmla="*/ 1905000 w 1953888"/>
                <a:gd name="connsiteY30" fmla="*/ 1418167 h 2116667"/>
                <a:gd name="connsiteX31" fmla="*/ 1930400 w 1953888"/>
                <a:gd name="connsiteY31" fmla="*/ 1354667 h 2116667"/>
                <a:gd name="connsiteX32" fmla="*/ 1930400 w 1953888"/>
                <a:gd name="connsiteY32" fmla="*/ 821267 h 2116667"/>
                <a:gd name="connsiteX33" fmla="*/ 1917700 w 1953888"/>
                <a:gd name="connsiteY33" fmla="*/ 618067 h 2116667"/>
                <a:gd name="connsiteX34" fmla="*/ 1879600 w 1953888"/>
                <a:gd name="connsiteY34" fmla="*/ 541867 h 2116667"/>
                <a:gd name="connsiteX35" fmla="*/ 1854200 w 1953888"/>
                <a:gd name="connsiteY35" fmla="*/ 452967 h 2116667"/>
                <a:gd name="connsiteX36" fmla="*/ 1803400 w 1953888"/>
                <a:gd name="connsiteY36" fmla="*/ 351367 h 2116667"/>
                <a:gd name="connsiteX37" fmla="*/ 1778000 w 1953888"/>
                <a:gd name="connsiteY37" fmla="*/ 262467 h 2116667"/>
                <a:gd name="connsiteX38" fmla="*/ 1714500 w 1953888"/>
                <a:gd name="connsiteY38" fmla="*/ 160867 h 2116667"/>
                <a:gd name="connsiteX39" fmla="*/ 1511300 w 1953888"/>
                <a:gd name="connsiteY39" fmla="*/ 21167 h 2116667"/>
                <a:gd name="connsiteX40" fmla="*/ 1168400 w 1953888"/>
                <a:gd name="connsiteY40" fmla="*/ 33867 h 2116667"/>
                <a:gd name="connsiteX41" fmla="*/ 914400 w 1953888"/>
                <a:gd name="connsiteY41" fmla="*/ 122767 h 2116667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778000 w 1953888"/>
                <a:gd name="connsiteY36" fmla="*/ 279400 h 2133600"/>
                <a:gd name="connsiteX37" fmla="*/ 1511300 w 1953888"/>
                <a:gd name="connsiteY37" fmla="*/ 38100 h 2133600"/>
                <a:gd name="connsiteX38" fmla="*/ 1168400 w 1953888"/>
                <a:gd name="connsiteY38" fmla="*/ 50800 h 2133600"/>
                <a:gd name="connsiteX39" fmla="*/ 914400 w 1953888"/>
                <a:gd name="connsiteY39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778000 w 1953888"/>
                <a:gd name="connsiteY35" fmla="*/ 279400 h 2133600"/>
                <a:gd name="connsiteX36" fmla="*/ 1511300 w 1953888"/>
                <a:gd name="connsiteY36" fmla="*/ 38100 h 2133600"/>
                <a:gd name="connsiteX37" fmla="*/ 1168400 w 1953888"/>
                <a:gd name="connsiteY37" fmla="*/ 50800 h 2133600"/>
                <a:gd name="connsiteX38" fmla="*/ 914400 w 1953888"/>
                <a:gd name="connsiteY38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05000 w 1943100"/>
                <a:gd name="connsiteY30" fmla="*/ 1435100 h 2133600"/>
                <a:gd name="connsiteX31" fmla="*/ 1930400 w 1943100"/>
                <a:gd name="connsiteY31" fmla="*/ 1371600 h 2133600"/>
                <a:gd name="connsiteX32" fmla="*/ 1917700 w 1943100"/>
                <a:gd name="connsiteY32" fmla="*/ 635000 h 2133600"/>
                <a:gd name="connsiteX33" fmla="*/ 1778000 w 1943100"/>
                <a:gd name="connsiteY33" fmla="*/ 279400 h 2133600"/>
                <a:gd name="connsiteX34" fmla="*/ 1511300 w 1943100"/>
                <a:gd name="connsiteY34" fmla="*/ 38100 h 2133600"/>
                <a:gd name="connsiteX35" fmla="*/ 1168400 w 1943100"/>
                <a:gd name="connsiteY35" fmla="*/ 50800 h 2133600"/>
                <a:gd name="connsiteX36" fmla="*/ 914400 w 1943100"/>
                <a:gd name="connsiteY36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30400 w 1943100"/>
                <a:gd name="connsiteY30" fmla="*/ 1371600 h 2133600"/>
                <a:gd name="connsiteX31" fmla="*/ 1917700 w 1943100"/>
                <a:gd name="connsiteY31" fmla="*/ 635000 h 2133600"/>
                <a:gd name="connsiteX32" fmla="*/ 1778000 w 1943100"/>
                <a:gd name="connsiteY32" fmla="*/ 279400 h 2133600"/>
                <a:gd name="connsiteX33" fmla="*/ 1511300 w 1943100"/>
                <a:gd name="connsiteY33" fmla="*/ 38100 h 2133600"/>
                <a:gd name="connsiteX34" fmla="*/ 1168400 w 1943100"/>
                <a:gd name="connsiteY34" fmla="*/ 50800 h 2133600"/>
                <a:gd name="connsiteX35" fmla="*/ 914400 w 1943100"/>
                <a:gd name="connsiteY35" fmla="*/ 139700 h 2133600"/>
                <a:gd name="connsiteX0" fmla="*/ 918633 w 1947333"/>
                <a:gd name="connsiteY0" fmla="*/ 139700 h 2133600"/>
                <a:gd name="connsiteX1" fmla="*/ 755162 w 1947333"/>
                <a:gd name="connsiteY1" fmla="*/ 267748 h 2133600"/>
                <a:gd name="connsiteX2" fmla="*/ 664633 w 1947333"/>
                <a:gd name="connsiteY2" fmla="*/ 431800 h 2133600"/>
                <a:gd name="connsiteX3" fmla="*/ 626533 w 1947333"/>
                <a:gd name="connsiteY3" fmla="*/ 482600 h 2133600"/>
                <a:gd name="connsiteX4" fmla="*/ 613833 w 1947333"/>
                <a:gd name="connsiteY4" fmla="*/ 520700 h 2133600"/>
                <a:gd name="connsiteX5" fmla="*/ 550333 w 1947333"/>
                <a:gd name="connsiteY5" fmla="*/ 635000 h 2133600"/>
                <a:gd name="connsiteX6" fmla="*/ 423333 w 1947333"/>
                <a:gd name="connsiteY6" fmla="*/ 787400 h 2133600"/>
                <a:gd name="connsiteX7" fmla="*/ 283633 w 1947333"/>
                <a:gd name="connsiteY7" fmla="*/ 952500 h 2133600"/>
                <a:gd name="connsiteX8" fmla="*/ 55033 w 1947333"/>
                <a:gd name="connsiteY8" fmla="*/ 1143000 h 2133600"/>
                <a:gd name="connsiteX9" fmla="*/ 4233 w 1947333"/>
                <a:gd name="connsiteY9" fmla="*/ 1257300 h 2133600"/>
                <a:gd name="connsiteX10" fmla="*/ 16933 w 1947333"/>
                <a:gd name="connsiteY10" fmla="*/ 1600200 h 2133600"/>
                <a:gd name="connsiteX11" fmla="*/ 42333 w 1947333"/>
                <a:gd name="connsiteY11" fmla="*/ 1676400 h 2133600"/>
                <a:gd name="connsiteX12" fmla="*/ 67733 w 1947333"/>
                <a:gd name="connsiteY12" fmla="*/ 1714500 h 2133600"/>
                <a:gd name="connsiteX13" fmla="*/ 118533 w 1947333"/>
                <a:gd name="connsiteY13" fmla="*/ 1816100 h 2133600"/>
                <a:gd name="connsiteX14" fmla="*/ 169333 w 1947333"/>
                <a:gd name="connsiteY14" fmla="*/ 1892300 h 2133600"/>
                <a:gd name="connsiteX15" fmla="*/ 258233 w 1947333"/>
                <a:gd name="connsiteY15" fmla="*/ 1981200 h 2133600"/>
                <a:gd name="connsiteX16" fmla="*/ 372533 w 1947333"/>
                <a:gd name="connsiteY16" fmla="*/ 2057400 h 2133600"/>
                <a:gd name="connsiteX17" fmla="*/ 461433 w 1947333"/>
                <a:gd name="connsiteY17" fmla="*/ 2108200 h 2133600"/>
                <a:gd name="connsiteX18" fmla="*/ 563033 w 1947333"/>
                <a:gd name="connsiteY18" fmla="*/ 2133600 h 2133600"/>
                <a:gd name="connsiteX19" fmla="*/ 969433 w 1947333"/>
                <a:gd name="connsiteY19" fmla="*/ 2120900 h 2133600"/>
                <a:gd name="connsiteX20" fmla="*/ 1134533 w 1947333"/>
                <a:gd name="connsiteY20" fmla="*/ 2070100 h 2133600"/>
                <a:gd name="connsiteX21" fmla="*/ 1210733 w 1947333"/>
                <a:gd name="connsiteY21" fmla="*/ 2057400 h 2133600"/>
                <a:gd name="connsiteX22" fmla="*/ 1299633 w 1947333"/>
                <a:gd name="connsiteY22" fmla="*/ 2006600 h 2133600"/>
                <a:gd name="connsiteX23" fmla="*/ 1490133 w 1947333"/>
                <a:gd name="connsiteY23" fmla="*/ 1930400 h 2133600"/>
                <a:gd name="connsiteX24" fmla="*/ 1553633 w 1947333"/>
                <a:gd name="connsiteY24" fmla="*/ 1892300 h 2133600"/>
                <a:gd name="connsiteX25" fmla="*/ 1591733 w 1947333"/>
                <a:gd name="connsiteY25" fmla="*/ 1854200 h 2133600"/>
                <a:gd name="connsiteX26" fmla="*/ 1655233 w 1947333"/>
                <a:gd name="connsiteY26" fmla="*/ 1803400 h 2133600"/>
                <a:gd name="connsiteX27" fmla="*/ 1756833 w 1947333"/>
                <a:gd name="connsiteY27" fmla="*/ 1739900 h 2133600"/>
                <a:gd name="connsiteX28" fmla="*/ 1807633 w 1947333"/>
                <a:gd name="connsiteY28" fmla="*/ 1689100 h 2133600"/>
                <a:gd name="connsiteX29" fmla="*/ 1858433 w 1947333"/>
                <a:gd name="connsiteY29" fmla="*/ 1612900 h 2133600"/>
                <a:gd name="connsiteX30" fmla="*/ 1934633 w 1947333"/>
                <a:gd name="connsiteY30" fmla="*/ 1371600 h 2133600"/>
                <a:gd name="connsiteX31" fmla="*/ 1921933 w 1947333"/>
                <a:gd name="connsiteY31" fmla="*/ 635000 h 2133600"/>
                <a:gd name="connsiteX32" fmla="*/ 1782233 w 1947333"/>
                <a:gd name="connsiteY32" fmla="*/ 279400 h 2133600"/>
                <a:gd name="connsiteX33" fmla="*/ 1515533 w 1947333"/>
                <a:gd name="connsiteY33" fmla="*/ 38100 h 2133600"/>
                <a:gd name="connsiteX34" fmla="*/ 1172633 w 1947333"/>
                <a:gd name="connsiteY34" fmla="*/ 50800 h 2133600"/>
                <a:gd name="connsiteX35" fmla="*/ 918633 w 1947333"/>
                <a:gd name="connsiteY35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0 w 1943100"/>
                <a:gd name="connsiteY8" fmla="*/ 1257300 h 2133600"/>
                <a:gd name="connsiteX9" fmla="*/ 12700 w 1943100"/>
                <a:gd name="connsiteY9" fmla="*/ 1600200 h 2133600"/>
                <a:gd name="connsiteX10" fmla="*/ 38100 w 1943100"/>
                <a:gd name="connsiteY10" fmla="*/ 1676400 h 2133600"/>
                <a:gd name="connsiteX11" fmla="*/ 63500 w 1943100"/>
                <a:gd name="connsiteY11" fmla="*/ 1714500 h 2133600"/>
                <a:gd name="connsiteX12" fmla="*/ 114300 w 1943100"/>
                <a:gd name="connsiteY12" fmla="*/ 1816100 h 2133600"/>
                <a:gd name="connsiteX13" fmla="*/ 165100 w 1943100"/>
                <a:gd name="connsiteY13" fmla="*/ 1892300 h 2133600"/>
                <a:gd name="connsiteX14" fmla="*/ 254000 w 1943100"/>
                <a:gd name="connsiteY14" fmla="*/ 1981200 h 2133600"/>
                <a:gd name="connsiteX15" fmla="*/ 368300 w 1943100"/>
                <a:gd name="connsiteY15" fmla="*/ 2057400 h 2133600"/>
                <a:gd name="connsiteX16" fmla="*/ 457200 w 1943100"/>
                <a:gd name="connsiteY16" fmla="*/ 2108200 h 2133600"/>
                <a:gd name="connsiteX17" fmla="*/ 558800 w 1943100"/>
                <a:gd name="connsiteY17" fmla="*/ 2133600 h 2133600"/>
                <a:gd name="connsiteX18" fmla="*/ 965200 w 1943100"/>
                <a:gd name="connsiteY18" fmla="*/ 2120900 h 2133600"/>
                <a:gd name="connsiteX19" fmla="*/ 1130300 w 1943100"/>
                <a:gd name="connsiteY19" fmla="*/ 2070100 h 2133600"/>
                <a:gd name="connsiteX20" fmla="*/ 1206500 w 1943100"/>
                <a:gd name="connsiteY20" fmla="*/ 2057400 h 2133600"/>
                <a:gd name="connsiteX21" fmla="*/ 1295400 w 1943100"/>
                <a:gd name="connsiteY21" fmla="*/ 2006600 h 2133600"/>
                <a:gd name="connsiteX22" fmla="*/ 1485900 w 1943100"/>
                <a:gd name="connsiteY22" fmla="*/ 1930400 h 2133600"/>
                <a:gd name="connsiteX23" fmla="*/ 1549400 w 1943100"/>
                <a:gd name="connsiteY23" fmla="*/ 1892300 h 2133600"/>
                <a:gd name="connsiteX24" fmla="*/ 1587500 w 1943100"/>
                <a:gd name="connsiteY24" fmla="*/ 1854200 h 2133600"/>
                <a:gd name="connsiteX25" fmla="*/ 1651000 w 1943100"/>
                <a:gd name="connsiteY25" fmla="*/ 1803400 h 2133600"/>
                <a:gd name="connsiteX26" fmla="*/ 1752600 w 1943100"/>
                <a:gd name="connsiteY26" fmla="*/ 1739900 h 2133600"/>
                <a:gd name="connsiteX27" fmla="*/ 1803400 w 1943100"/>
                <a:gd name="connsiteY27" fmla="*/ 1689100 h 2133600"/>
                <a:gd name="connsiteX28" fmla="*/ 1854200 w 1943100"/>
                <a:gd name="connsiteY28" fmla="*/ 1612900 h 2133600"/>
                <a:gd name="connsiteX29" fmla="*/ 1930400 w 1943100"/>
                <a:gd name="connsiteY29" fmla="*/ 1371600 h 2133600"/>
                <a:gd name="connsiteX30" fmla="*/ 1917700 w 1943100"/>
                <a:gd name="connsiteY30" fmla="*/ 635000 h 2133600"/>
                <a:gd name="connsiteX31" fmla="*/ 1778000 w 1943100"/>
                <a:gd name="connsiteY31" fmla="*/ 279400 h 2133600"/>
                <a:gd name="connsiteX32" fmla="*/ 1511300 w 1943100"/>
                <a:gd name="connsiteY32" fmla="*/ 38100 h 2133600"/>
                <a:gd name="connsiteX33" fmla="*/ 1168400 w 1943100"/>
                <a:gd name="connsiteY33" fmla="*/ 50800 h 2133600"/>
                <a:gd name="connsiteX34" fmla="*/ 914400 w 1943100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8401 w 1940755"/>
                <a:gd name="connsiteY8" fmla="*/ 1289742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36705 w 1965405"/>
                <a:gd name="connsiteY0" fmla="*/ 139700 h 2133600"/>
                <a:gd name="connsiteX1" fmla="*/ 773234 w 1965405"/>
                <a:gd name="connsiteY1" fmla="*/ 267748 h 2133600"/>
                <a:gd name="connsiteX2" fmla="*/ 682705 w 1965405"/>
                <a:gd name="connsiteY2" fmla="*/ 431800 h 2133600"/>
                <a:gd name="connsiteX3" fmla="*/ 644605 w 1965405"/>
                <a:gd name="connsiteY3" fmla="*/ 482600 h 2133600"/>
                <a:gd name="connsiteX4" fmla="*/ 631905 w 1965405"/>
                <a:gd name="connsiteY4" fmla="*/ 520700 h 2133600"/>
                <a:gd name="connsiteX5" fmla="*/ 568405 w 1965405"/>
                <a:gd name="connsiteY5" fmla="*/ 635000 h 2133600"/>
                <a:gd name="connsiteX6" fmla="*/ 441405 w 1965405"/>
                <a:gd name="connsiteY6" fmla="*/ 787400 h 2133600"/>
                <a:gd name="connsiteX7" fmla="*/ 301705 w 1965405"/>
                <a:gd name="connsiteY7" fmla="*/ 952500 h 2133600"/>
                <a:gd name="connsiteX8" fmla="*/ 40218 w 1965405"/>
                <a:gd name="connsiteY8" fmla="*/ 1242883 h 2133600"/>
                <a:gd name="connsiteX9" fmla="*/ 60405 w 1965405"/>
                <a:gd name="connsiteY9" fmla="*/ 1676400 h 2133600"/>
                <a:gd name="connsiteX10" fmla="*/ 85805 w 1965405"/>
                <a:gd name="connsiteY10" fmla="*/ 1714500 h 2133600"/>
                <a:gd name="connsiteX11" fmla="*/ 136605 w 1965405"/>
                <a:gd name="connsiteY11" fmla="*/ 1816100 h 2133600"/>
                <a:gd name="connsiteX12" fmla="*/ 187405 w 1965405"/>
                <a:gd name="connsiteY12" fmla="*/ 1892300 h 2133600"/>
                <a:gd name="connsiteX13" fmla="*/ 276305 w 1965405"/>
                <a:gd name="connsiteY13" fmla="*/ 1981200 h 2133600"/>
                <a:gd name="connsiteX14" fmla="*/ 390605 w 1965405"/>
                <a:gd name="connsiteY14" fmla="*/ 2057400 h 2133600"/>
                <a:gd name="connsiteX15" fmla="*/ 479505 w 1965405"/>
                <a:gd name="connsiteY15" fmla="*/ 2108200 h 2133600"/>
                <a:gd name="connsiteX16" fmla="*/ 581105 w 1965405"/>
                <a:gd name="connsiteY16" fmla="*/ 2133600 h 2133600"/>
                <a:gd name="connsiteX17" fmla="*/ 987505 w 1965405"/>
                <a:gd name="connsiteY17" fmla="*/ 2120900 h 2133600"/>
                <a:gd name="connsiteX18" fmla="*/ 1152605 w 1965405"/>
                <a:gd name="connsiteY18" fmla="*/ 2070100 h 2133600"/>
                <a:gd name="connsiteX19" fmla="*/ 1228805 w 1965405"/>
                <a:gd name="connsiteY19" fmla="*/ 2057400 h 2133600"/>
                <a:gd name="connsiteX20" fmla="*/ 1317705 w 1965405"/>
                <a:gd name="connsiteY20" fmla="*/ 2006600 h 2133600"/>
                <a:gd name="connsiteX21" fmla="*/ 1508205 w 1965405"/>
                <a:gd name="connsiteY21" fmla="*/ 1930400 h 2133600"/>
                <a:gd name="connsiteX22" fmla="*/ 1571705 w 1965405"/>
                <a:gd name="connsiteY22" fmla="*/ 1892300 h 2133600"/>
                <a:gd name="connsiteX23" fmla="*/ 1609805 w 1965405"/>
                <a:gd name="connsiteY23" fmla="*/ 1854200 h 2133600"/>
                <a:gd name="connsiteX24" fmla="*/ 1673305 w 1965405"/>
                <a:gd name="connsiteY24" fmla="*/ 1803400 h 2133600"/>
                <a:gd name="connsiteX25" fmla="*/ 1774905 w 1965405"/>
                <a:gd name="connsiteY25" fmla="*/ 1739900 h 2133600"/>
                <a:gd name="connsiteX26" fmla="*/ 1825705 w 1965405"/>
                <a:gd name="connsiteY26" fmla="*/ 1689100 h 2133600"/>
                <a:gd name="connsiteX27" fmla="*/ 1876505 w 1965405"/>
                <a:gd name="connsiteY27" fmla="*/ 1612900 h 2133600"/>
                <a:gd name="connsiteX28" fmla="*/ 1952705 w 1965405"/>
                <a:gd name="connsiteY28" fmla="*/ 1371600 h 2133600"/>
                <a:gd name="connsiteX29" fmla="*/ 1940005 w 1965405"/>
                <a:gd name="connsiteY29" fmla="*/ 635000 h 2133600"/>
                <a:gd name="connsiteX30" fmla="*/ 1800305 w 1965405"/>
                <a:gd name="connsiteY30" fmla="*/ 279400 h 2133600"/>
                <a:gd name="connsiteX31" fmla="*/ 1533605 w 1965405"/>
                <a:gd name="connsiteY31" fmla="*/ 38100 h 2133600"/>
                <a:gd name="connsiteX32" fmla="*/ 1190705 w 1965405"/>
                <a:gd name="connsiteY32" fmla="*/ 50800 h 2133600"/>
                <a:gd name="connsiteX33" fmla="*/ 936705 w 1965405"/>
                <a:gd name="connsiteY33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83170 w 1961170"/>
                <a:gd name="connsiteY10" fmla="*/ 1892300 h 2133600"/>
                <a:gd name="connsiteX11" fmla="*/ 272070 w 1961170"/>
                <a:gd name="connsiteY11" fmla="*/ 1981200 h 2133600"/>
                <a:gd name="connsiteX12" fmla="*/ 386370 w 1961170"/>
                <a:gd name="connsiteY12" fmla="*/ 2057400 h 2133600"/>
                <a:gd name="connsiteX13" fmla="*/ 475270 w 1961170"/>
                <a:gd name="connsiteY13" fmla="*/ 2108200 h 2133600"/>
                <a:gd name="connsiteX14" fmla="*/ 576870 w 1961170"/>
                <a:gd name="connsiteY14" fmla="*/ 2133600 h 2133600"/>
                <a:gd name="connsiteX15" fmla="*/ 983270 w 1961170"/>
                <a:gd name="connsiteY15" fmla="*/ 2120900 h 2133600"/>
                <a:gd name="connsiteX16" fmla="*/ 1148370 w 1961170"/>
                <a:gd name="connsiteY16" fmla="*/ 2070100 h 2133600"/>
                <a:gd name="connsiteX17" fmla="*/ 1224570 w 1961170"/>
                <a:gd name="connsiteY17" fmla="*/ 2057400 h 2133600"/>
                <a:gd name="connsiteX18" fmla="*/ 1313470 w 1961170"/>
                <a:gd name="connsiteY18" fmla="*/ 2006600 h 2133600"/>
                <a:gd name="connsiteX19" fmla="*/ 1503970 w 1961170"/>
                <a:gd name="connsiteY19" fmla="*/ 1930400 h 2133600"/>
                <a:gd name="connsiteX20" fmla="*/ 1567470 w 1961170"/>
                <a:gd name="connsiteY20" fmla="*/ 1892300 h 2133600"/>
                <a:gd name="connsiteX21" fmla="*/ 1605570 w 1961170"/>
                <a:gd name="connsiteY21" fmla="*/ 1854200 h 2133600"/>
                <a:gd name="connsiteX22" fmla="*/ 1669070 w 1961170"/>
                <a:gd name="connsiteY22" fmla="*/ 1803400 h 2133600"/>
                <a:gd name="connsiteX23" fmla="*/ 1770670 w 1961170"/>
                <a:gd name="connsiteY23" fmla="*/ 1739900 h 2133600"/>
                <a:gd name="connsiteX24" fmla="*/ 1821470 w 1961170"/>
                <a:gd name="connsiteY24" fmla="*/ 1689100 h 2133600"/>
                <a:gd name="connsiteX25" fmla="*/ 1872270 w 1961170"/>
                <a:gd name="connsiteY25" fmla="*/ 1612900 h 2133600"/>
                <a:gd name="connsiteX26" fmla="*/ 1948470 w 1961170"/>
                <a:gd name="connsiteY26" fmla="*/ 1371600 h 2133600"/>
                <a:gd name="connsiteX27" fmla="*/ 1935770 w 1961170"/>
                <a:gd name="connsiteY27" fmla="*/ 635000 h 2133600"/>
                <a:gd name="connsiteX28" fmla="*/ 1796070 w 1961170"/>
                <a:gd name="connsiteY28" fmla="*/ 279400 h 2133600"/>
                <a:gd name="connsiteX29" fmla="*/ 1529370 w 1961170"/>
                <a:gd name="connsiteY29" fmla="*/ 38100 h 2133600"/>
                <a:gd name="connsiteX30" fmla="*/ 1186470 w 1961170"/>
                <a:gd name="connsiteY30" fmla="*/ 50800 h 2133600"/>
                <a:gd name="connsiteX31" fmla="*/ 932470 w 1961170"/>
                <a:gd name="connsiteY31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272070 w 1961170"/>
                <a:gd name="connsiteY10" fmla="*/ 1981200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86370 w 1961170"/>
                <a:gd name="connsiteY10" fmla="*/ 2057400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0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148370 w 1961170"/>
                <a:gd name="connsiteY12" fmla="*/ 2070100 h 2175934"/>
                <a:gd name="connsiteX13" fmla="*/ 1224570 w 1961170"/>
                <a:gd name="connsiteY13" fmla="*/ 2057400 h 2175934"/>
                <a:gd name="connsiteX14" fmla="*/ 1313470 w 1961170"/>
                <a:gd name="connsiteY14" fmla="*/ 2006600 h 2175934"/>
                <a:gd name="connsiteX15" fmla="*/ 1503970 w 1961170"/>
                <a:gd name="connsiteY15" fmla="*/ 1930400 h 2175934"/>
                <a:gd name="connsiteX16" fmla="*/ 1567470 w 1961170"/>
                <a:gd name="connsiteY16" fmla="*/ 1892300 h 2175934"/>
                <a:gd name="connsiteX17" fmla="*/ 1605570 w 1961170"/>
                <a:gd name="connsiteY17" fmla="*/ 1854200 h 2175934"/>
                <a:gd name="connsiteX18" fmla="*/ 1669070 w 1961170"/>
                <a:gd name="connsiteY18" fmla="*/ 1803400 h 2175934"/>
                <a:gd name="connsiteX19" fmla="*/ 1770670 w 1961170"/>
                <a:gd name="connsiteY19" fmla="*/ 1739900 h 2175934"/>
                <a:gd name="connsiteX20" fmla="*/ 1821470 w 1961170"/>
                <a:gd name="connsiteY20" fmla="*/ 1689100 h 2175934"/>
                <a:gd name="connsiteX21" fmla="*/ 1872270 w 1961170"/>
                <a:gd name="connsiteY21" fmla="*/ 1612900 h 2175934"/>
                <a:gd name="connsiteX22" fmla="*/ 1948470 w 1961170"/>
                <a:gd name="connsiteY22" fmla="*/ 1371600 h 2175934"/>
                <a:gd name="connsiteX23" fmla="*/ 1935770 w 1961170"/>
                <a:gd name="connsiteY23" fmla="*/ 635000 h 2175934"/>
                <a:gd name="connsiteX24" fmla="*/ 1796070 w 1961170"/>
                <a:gd name="connsiteY24" fmla="*/ 279400 h 2175934"/>
                <a:gd name="connsiteX25" fmla="*/ 1529370 w 1961170"/>
                <a:gd name="connsiteY25" fmla="*/ 38100 h 2175934"/>
                <a:gd name="connsiteX26" fmla="*/ 1186470 w 1961170"/>
                <a:gd name="connsiteY26" fmla="*/ 50800 h 2175934"/>
                <a:gd name="connsiteX27" fmla="*/ 932470 w 1961170"/>
                <a:gd name="connsiteY27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224570 w 1961170"/>
                <a:gd name="connsiteY12" fmla="*/ 2057400 h 2175934"/>
                <a:gd name="connsiteX13" fmla="*/ 1313470 w 1961170"/>
                <a:gd name="connsiteY13" fmla="*/ 2006600 h 2175934"/>
                <a:gd name="connsiteX14" fmla="*/ 1503970 w 1961170"/>
                <a:gd name="connsiteY14" fmla="*/ 1930400 h 2175934"/>
                <a:gd name="connsiteX15" fmla="*/ 1567470 w 1961170"/>
                <a:gd name="connsiteY15" fmla="*/ 1892300 h 2175934"/>
                <a:gd name="connsiteX16" fmla="*/ 1605570 w 1961170"/>
                <a:gd name="connsiteY16" fmla="*/ 1854200 h 2175934"/>
                <a:gd name="connsiteX17" fmla="*/ 1669070 w 1961170"/>
                <a:gd name="connsiteY17" fmla="*/ 1803400 h 2175934"/>
                <a:gd name="connsiteX18" fmla="*/ 1770670 w 1961170"/>
                <a:gd name="connsiteY18" fmla="*/ 1739900 h 2175934"/>
                <a:gd name="connsiteX19" fmla="*/ 1821470 w 1961170"/>
                <a:gd name="connsiteY19" fmla="*/ 1689100 h 2175934"/>
                <a:gd name="connsiteX20" fmla="*/ 1872270 w 1961170"/>
                <a:gd name="connsiteY20" fmla="*/ 1612900 h 2175934"/>
                <a:gd name="connsiteX21" fmla="*/ 1948470 w 1961170"/>
                <a:gd name="connsiteY21" fmla="*/ 1371600 h 2175934"/>
                <a:gd name="connsiteX22" fmla="*/ 1935770 w 1961170"/>
                <a:gd name="connsiteY22" fmla="*/ 635000 h 2175934"/>
                <a:gd name="connsiteX23" fmla="*/ 1796070 w 1961170"/>
                <a:gd name="connsiteY23" fmla="*/ 279400 h 2175934"/>
                <a:gd name="connsiteX24" fmla="*/ 1529370 w 1961170"/>
                <a:gd name="connsiteY24" fmla="*/ 38100 h 2175934"/>
                <a:gd name="connsiteX25" fmla="*/ 1186470 w 1961170"/>
                <a:gd name="connsiteY25" fmla="*/ 50800 h 2175934"/>
                <a:gd name="connsiteX26" fmla="*/ 932470 w 1961170"/>
                <a:gd name="connsiteY26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313470 w 1961170"/>
                <a:gd name="connsiteY12" fmla="*/ 2006600 h 2175932"/>
                <a:gd name="connsiteX13" fmla="*/ 1503970 w 1961170"/>
                <a:gd name="connsiteY13" fmla="*/ 1930400 h 2175932"/>
                <a:gd name="connsiteX14" fmla="*/ 1567470 w 1961170"/>
                <a:gd name="connsiteY14" fmla="*/ 1892300 h 2175932"/>
                <a:gd name="connsiteX15" fmla="*/ 1605570 w 1961170"/>
                <a:gd name="connsiteY15" fmla="*/ 1854200 h 2175932"/>
                <a:gd name="connsiteX16" fmla="*/ 1669070 w 1961170"/>
                <a:gd name="connsiteY16" fmla="*/ 1803400 h 2175932"/>
                <a:gd name="connsiteX17" fmla="*/ 1770670 w 1961170"/>
                <a:gd name="connsiteY17" fmla="*/ 1739900 h 2175932"/>
                <a:gd name="connsiteX18" fmla="*/ 1821470 w 1961170"/>
                <a:gd name="connsiteY18" fmla="*/ 1689100 h 2175932"/>
                <a:gd name="connsiteX19" fmla="*/ 1872270 w 1961170"/>
                <a:gd name="connsiteY19" fmla="*/ 1612900 h 2175932"/>
                <a:gd name="connsiteX20" fmla="*/ 1948470 w 1961170"/>
                <a:gd name="connsiteY20" fmla="*/ 1371600 h 2175932"/>
                <a:gd name="connsiteX21" fmla="*/ 1935770 w 1961170"/>
                <a:gd name="connsiteY21" fmla="*/ 635000 h 2175932"/>
                <a:gd name="connsiteX22" fmla="*/ 1796070 w 1961170"/>
                <a:gd name="connsiteY22" fmla="*/ 279400 h 2175932"/>
                <a:gd name="connsiteX23" fmla="*/ 1529370 w 1961170"/>
                <a:gd name="connsiteY23" fmla="*/ 38100 h 2175932"/>
                <a:gd name="connsiteX24" fmla="*/ 1186470 w 1961170"/>
                <a:gd name="connsiteY24" fmla="*/ 50800 h 2175932"/>
                <a:gd name="connsiteX25" fmla="*/ 932470 w 1961170"/>
                <a:gd name="connsiteY25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03970 w 1961170"/>
                <a:gd name="connsiteY12" fmla="*/ 1930400 h 2175934"/>
                <a:gd name="connsiteX13" fmla="*/ 1567470 w 1961170"/>
                <a:gd name="connsiteY13" fmla="*/ 1892300 h 2175934"/>
                <a:gd name="connsiteX14" fmla="*/ 1605570 w 1961170"/>
                <a:gd name="connsiteY14" fmla="*/ 1854200 h 2175934"/>
                <a:gd name="connsiteX15" fmla="*/ 1669070 w 1961170"/>
                <a:gd name="connsiteY15" fmla="*/ 1803400 h 2175934"/>
                <a:gd name="connsiteX16" fmla="*/ 1770670 w 1961170"/>
                <a:gd name="connsiteY16" fmla="*/ 1739900 h 2175934"/>
                <a:gd name="connsiteX17" fmla="*/ 1821470 w 1961170"/>
                <a:gd name="connsiteY17" fmla="*/ 1689100 h 2175934"/>
                <a:gd name="connsiteX18" fmla="*/ 1872270 w 1961170"/>
                <a:gd name="connsiteY18" fmla="*/ 1612900 h 2175934"/>
                <a:gd name="connsiteX19" fmla="*/ 1948470 w 1961170"/>
                <a:gd name="connsiteY19" fmla="*/ 1371600 h 2175934"/>
                <a:gd name="connsiteX20" fmla="*/ 1935770 w 1961170"/>
                <a:gd name="connsiteY20" fmla="*/ 635000 h 2175934"/>
                <a:gd name="connsiteX21" fmla="*/ 1796070 w 1961170"/>
                <a:gd name="connsiteY21" fmla="*/ 279400 h 2175934"/>
                <a:gd name="connsiteX22" fmla="*/ 1529370 w 1961170"/>
                <a:gd name="connsiteY22" fmla="*/ 38100 h 2175934"/>
                <a:gd name="connsiteX23" fmla="*/ 1186470 w 1961170"/>
                <a:gd name="connsiteY23" fmla="*/ 50800 h 2175934"/>
                <a:gd name="connsiteX24" fmla="*/ 932470 w 1961170"/>
                <a:gd name="connsiteY24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05570 w 1961170"/>
                <a:gd name="connsiteY13" fmla="*/ 1854200 h 2175932"/>
                <a:gd name="connsiteX14" fmla="*/ 1669070 w 1961170"/>
                <a:gd name="connsiteY14" fmla="*/ 1803400 h 2175932"/>
                <a:gd name="connsiteX15" fmla="*/ 1770670 w 1961170"/>
                <a:gd name="connsiteY15" fmla="*/ 1739900 h 2175932"/>
                <a:gd name="connsiteX16" fmla="*/ 1821470 w 1961170"/>
                <a:gd name="connsiteY16" fmla="*/ 1689100 h 2175932"/>
                <a:gd name="connsiteX17" fmla="*/ 1872270 w 1961170"/>
                <a:gd name="connsiteY17" fmla="*/ 1612900 h 2175932"/>
                <a:gd name="connsiteX18" fmla="*/ 1948470 w 1961170"/>
                <a:gd name="connsiteY18" fmla="*/ 1371600 h 2175932"/>
                <a:gd name="connsiteX19" fmla="*/ 1935770 w 1961170"/>
                <a:gd name="connsiteY19" fmla="*/ 635000 h 2175932"/>
                <a:gd name="connsiteX20" fmla="*/ 1796070 w 1961170"/>
                <a:gd name="connsiteY20" fmla="*/ 279400 h 2175932"/>
                <a:gd name="connsiteX21" fmla="*/ 1529370 w 1961170"/>
                <a:gd name="connsiteY21" fmla="*/ 38100 h 2175932"/>
                <a:gd name="connsiteX22" fmla="*/ 1186470 w 1961170"/>
                <a:gd name="connsiteY22" fmla="*/ 50800 h 2175932"/>
                <a:gd name="connsiteX23" fmla="*/ 932470 w 1961170"/>
                <a:gd name="connsiteY23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605570 w 1961170"/>
                <a:gd name="connsiteY13" fmla="*/ 1854200 h 2175934"/>
                <a:gd name="connsiteX14" fmla="*/ 1669070 w 1961170"/>
                <a:gd name="connsiteY14" fmla="*/ 1803400 h 2175934"/>
                <a:gd name="connsiteX15" fmla="*/ 1770670 w 1961170"/>
                <a:gd name="connsiteY15" fmla="*/ 1739900 h 2175934"/>
                <a:gd name="connsiteX16" fmla="*/ 1821470 w 1961170"/>
                <a:gd name="connsiteY16" fmla="*/ 1689100 h 2175934"/>
                <a:gd name="connsiteX17" fmla="*/ 1872270 w 1961170"/>
                <a:gd name="connsiteY17" fmla="*/ 1612900 h 2175934"/>
                <a:gd name="connsiteX18" fmla="*/ 1948470 w 1961170"/>
                <a:gd name="connsiteY18" fmla="*/ 1371600 h 2175934"/>
                <a:gd name="connsiteX19" fmla="*/ 1935770 w 1961170"/>
                <a:gd name="connsiteY19" fmla="*/ 635000 h 2175934"/>
                <a:gd name="connsiteX20" fmla="*/ 1796070 w 1961170"/>
                <a:gd name="connsiteY20" fmla="*/ 279400 h 2175934"/>
                <a:gd name="connsiteX21" fmla="*/ 1529370 w 1961170"/>
                <a:gd name="connsiteY21" fmla="*/ 38100 h 2175934"/>
                <a:gd name="connsiteX22" fmla="*/ 1186470 w 1961170"/>
                <a:gd name="connsiteY22" fmla="*/ 50800 h 2175934"/>
                <a:gd name="connsiteX23" fmla="*/ 932470 w 1961170"/>
                <a:gd name="connsiteY23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69070 w 1961170"/>
                <a:gd name="connsiteY13" fmla="*/ 1803400 h 2175932"/>
                <a:gd name="connsiteX14" fmla="*/ 1770670 w 1961170"/>
                <a:gd name="connsiteY14" fmla="*/ 1739900 h 2175932"/>
                <a:gd name="connsiteX15" fmla="*/ 1821470 w 1961170"/>
                <a:gd name="connsiteY15" fmla="*/ 1689100 h 2175932"/>
                <a:gd name="connsiteX16" fmla="*/ 1872270 w 1961170"/>
                <a:gd name="connsiteY16" fmla="*/ 1612900 h 2175932"/>
                <a:gd name="connsiteX17" fmla="*/ 1948470 w 1961170"/>
                <a:gd name="connsiteY17" fmla="*/ 1371600 h 2175932"/>
                <a:gd name="connsiteX18" fmla="*/ 1935770 w 1961170"/>
                <a:gd name="connsiteY18" fmla="*/ 635000 h 2175932"/>
                <a:gd name="connsiteX19" fmla="*/ 1796070 w 1961170"/>
                <a:gd name="connsiteY19" fmla="*/ 279400 h 2175932"/>
                <a:gd name="connsiteX20" fmla="*/ 1529370 w 1961170"/>
                <a:gd name="connsiteY20" fmla="*/ 38100 h 2175932"/>
                <a:gd name="connsiteX21" fmla="*/ 1186470 w 1961170"/>
                <a:gd name="connsiteY21" fmla="*/ 50800 h 2175932"/>
                <a:gd name="connsiteX22" fmla="*/ 932470 w 1961170"/>
                <a:gd name="connsiteY22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770670 w 1961170"/>
                <a:gd name="connsiteY13" fmla="*/ 1739900 h 2175934"/>
                <a:gd name="connsiteX14" fmla="*/ 1821470 w 1961170"/>
                <a:gd name="connsiteY14" fmla="*/ 1689100 h 2175934"/>
                <a:gd name="connsiteX15" fmla="*/ 1872270 w 1961170"/>
                <a:gd name="connsiteY15" fmla="*/ 1612900 h 2175934"/>
                <a:gd name="connsiteX16" fmla="*/ 1948470 w 1961170"/>
                <a:gd name="connsiteY16" fmla="*/ 1371600 h 2175934"/>
                <a:gd name="connsiteX17" fmla="*/ 1935770 w 1961170"/>
                <a:gd name="connsiteY17" fmla="*/ 635000 h 2175934"/>
                <a:gd name="connsiteX18" fmla="*/ 1796070 w 1961170"/>
                <a:gd name="connsiteY18" fmla="*/ 279400 h 2175934"/>
                <a:gd name="connsiteX19" fmla="*/ 1529370 w 1961170"/>
                <a:gd name="connsiteY19" fmla="*/ 38100 h 2175934"/>
                <a:gd name="connsiteX20" fmla="*/ 1186470 w 1961170"/>
                <a:gd name="connsiteY20" fmla="*/ 50800 h 2175934"/>
                <a:gd name="connsiteX21" fmla="*/ 932470 w 1961170"/>
                <a:gd name="connsiteY21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821470 w 1961170"/>
                <a:gd name="connsiteY13" fmla="*/ 1689100 h 2175932"/>
                <a:gd name="connsiteX14" fmla="*/ 1872270 w 1961170"/>
                <a:gd name="connsiteY14" fmla="*/ 1612900 h 2175932"/>
                <a:gd name="connsiteX15" fmla="*/ 1948470 w 1961170"/>
                <a:gd name="connsiteY15" fmla="*/ 1371600 h 2175932"/>
                <a:gd name="connsiteX16" fmla="*/ 1935770 w 1961170"/>
                <a:gd name="connsiteY16" fmla="*/ 635000 h 2175932"/>
                <a:gd name="connsiteX17" fmla="*/ 1796070 w 1961170"/>
                <a:gd name="connsiteY17" fmla="*/ 279400 h 2175932"/>
                <a:gd name="connsiteX18" fmla="*/ 1529370 w 1961170"/>
                <a:gd name="connsiteY18" fmla="*/ 38100 h 2175932"/>
                <a:gd name="connsiteX19" fmla="*/ 1186470 w 1961170"/>
                <a:gd name="connsiteY19" fmla="*/ 50800 h 2175932"/>
                <a:gd name="connsiteX20" fmla="*/ 932470 w 1961170"/>
                <a:gd name="connsiteY20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872270 w 1961170"/>
                <a:gd name="connsiteY13" fmla="*/ 1612900 h 2175934"/>
                <a:gd name="connsiteX14" fmla="*/ 1948470 w 1961170"/>
                <a:gd name="connsiteY14" fmla="*/ 1371600 h 2175934"/>
                <a:gd name="connsiteX15" fmla="*/ 1935770 w 1961170"/>
                <a:gd name="connsiteY15" fmla="*/ 635000 h 2175934"/>
                <a:gd name="connsiteX16" fmla="*/ 1796070 w 1961170"/>
                <a:gd name="connsiteY16" fmla="*/ 279400 h 2175934"/>
                <a:gd name="connsiteX17" fmla="*/ 1529370 w 1961170"/>
                <a:gd name="connsiteY17" fmla="*/ 38100 h 2175934"/>
                <a:gd name="connsiteX18" fmla="*/ 1186470 w 1961170"/>
                <a:gd name="connsiteY18" fmla="*/ 50800 h 2175934"/>
                <a:gd name="connsiteX19" fmla="*/ 932470 w 1961170"/>
                <a:gd name="connsiteY19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09854"/>
                <a:gd name="connsiteY0" fmla="*/ 139700 h 2175934"/>
                <a:gd name="connsiteX1" fmla="*/ 768999 w 2009854"/>
                <a:gd name="connsiteY1" fmla="*/ 267748 h 2175934"/>
                <a:gd name="connsiteX2" fmla="*/ 678470 w 2009854"/>
                <a:gd name="connsiteY2" fmla="*/ 431800 h 2175934"/>
                <a:gd name="connsiteX3" fmla="*/ 640370 w 2009854"/>
                <a:gd name="connsiteY3" fmla="*/ 482600 h 2175934"/>
                <a:gd name="connsiteX4" fmla="*/ 627670 w 2009854"/>
                <a:gd name="connsiteY4" fmla="*/ 520700 h 2175934"/>
                <a:gd name="connsiteX5" fmla="*/ 564170 w 2009854"/>
                <a:gd name="connsiteY5" fmla="*/ 635000 h 2175934"/>
                <a:gd name="connsiteX6" fmla="*/ 437170 w 2009854"/>
                <a:gd name="connsiteY6" fmla="*/ 787400 h 2175934"/>
                <a:gd name="connsiteX7" fmla="*/ 297470 w 2009854"/>
                <a:gd name="connsiteY7" fmla="*/ 952500 h 2175934"/>
                <a:gd name="connsiteX8" fmla="*/ 35983 w 2009854"/>
                <a:gd name="connsiteY8" fmla="*/ 1242883 h 2175934"/>
                <a:gd name="connsiteX9" fmla="*/ 81570 w 2009854"/>
                <a:gd name="connsiteY9" fmla="*/ 1714500 h 2175934"/>
                <a:gd name="connsiteX10" fmla="*/ 475270 w 2009854"/>
                <a:gd name="connsiteY10" fmla="*/ 2108200 h 2175934"/>
                <a:gd name="connsiteX11" fmla="*/ 983270 w 2009854"/>
                <a:gd name="connsiteY11" fmla="*/ 2120901 h 2175934"/>
                <a:gd name="connsiteX12" fmla="*/ 1567470 w 2009854"/>
                <a:gd name="connsiteY12" fmla="*/ 1892300 h 2175934"/>
                <a:gd name="connsiteX13" fmla="*/ 1948470 w 2009854"/>
                <a:gd name="connsiteY13" fmla="*/ 1371600 h 2175934"/>
                <a:gd name="connsiteX14" fmla="*/ 1935770 w 2009854"/>
                <a:gd name="connsiteY14" fmla="*/ 635000 h 2175934"/>
                <a:gd name="connsiteX15" fmla="*/ 1796070 w 2009854"/>
                <a:gd name="connsiteY15" fmla="*/ 279400 h 2175934"/>
                <a:gd name="connsiteX16" fmla="*/ 1529370 w 2009854"/>
                <a:gd name="connsiteY16" fmla="*/ 38100 h 2175934"/>
                <a:gd name="connsiteX17" fmla="*/ 1186470 w 2009854"/>
                <a:gd name="connsiteY17" fmla="*/ 50800 h 2175934"/>
                <a:gd name="connsiteX18" fmla="*/ 932470 w 2009854"/>
                <a:gd name="connsiteY18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640370 w 2014033"/>
                <a:gd name="connsiteY3" fmla="*/ 482600 h 2175934"/>
                <a:gd name="connsiteX4" fmla="*/ 627670 w 2014033"/>
                <a:gd name="connsiteY4" fmla="*/ 520700 h 2175934"/>
                <a:gd name="connsiteX5" fmla="*/ 564170 w 2014033"/>
                <a:gd name="connsiteY5" fmla="*/ 635000 h 2175934"/>
                <a:gd name="connsiteX6" fmla="*/ 437170 w 2014033"/>
                <a:gd name="connsiteY6" fmla="*/ 787400 h 2175934"/>
                <a:gd name="connsiteX7" fmla="*/ 297470 w 2014033"/>
                <a:gd name="connsiteY7" fmla="*/ 952500 h 2175934"/>
                <a:gd name="connsiteX8" fmla="*/ 35983 w 2014033"/>
                <a:gd name="connsiteY8" fmla="*/ 1242883 h 2175934"/>
                <a:gd name="connsiteX9" fmla="*/ 81570 w 2014033"/>
                <a:gd name="connsiteY9" fmla="*/ 1714500 h 2175934"/>
                <a:gd name="connsiteX10" fmla="*/ 475270 w 2014033"/>
                <a:gd name="connsiteY10" fmla="*/ 2108200 h 2175934"/>
                <a:gd name="connsiteX11" fmla="*/ 983270 w 2014033"/>
                <a:gd name="connsiteY11" fmla="*/ 2120901 h 2175934"/>
                <a:gd name="connsiteX12" fmla="*/ 1567470 w 2014033"/>
                <a:gd name="connsiteY12" fmla="*/ 1892300 h 2175934"/>
                <a:gd name="connsiteX13" fmla="*/ 1948470 w 2014033"/>
                <a:gd name="connsiteY13" fmla="*/ 1371600 h 2175934"/>
                <a:gd name="connsiteX14" fmla="*/ 1960848 w 2014033"/>
                <a:gd name="connsiteY14" fmla="*/ 685466 h 2175934"/>
                <a:gd name="connsiteX15" fmla="*/ 1796070 w 2014033"/>
                <a:gd name="connsiteY15" fmla="*/ 279400 h 2175934"/>
                <a:gd name="connsiteX16" fmla="*/ 1529370 w 2014033"/>
                <a:gd name="connsiteY16" fmla="*/ 38100 h 2175934"/>
                <a:gd name="connsiteX17" fmla="*/ 1186470 w 2014033"/>
                <a:gd name="connsiteY17" fmla="*/ 50800 h 2175934"/>
                <a:gd name="connsiteX18" fmla="*/ 932470 w 2014033"/>
                <a:gd name="connsiteY18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627670 w 2014033"/>
                <a:gd name="connsiteY3" fmla="*/ 520700 h 2175932"/>
                <a:gd name="connsiteX4" fmla="*/ 564170 w 2014033"/>
                <a:gd name="connsiteY4" fmla="*/ 635000 h 2175932"/>
                <a:gd name="connsiteX5" fmla="*/ 437170 w 2014033"/>
                <a:gd name="connsiteY5" fmla="*/ 787400 h 2175932"/>
                <a:gd name="connsiteX6" fmla="*/ 297470 w 2014033"/>
                <a:gd name="connsiteY6" fmla="*/ 952500 h 2175932"/>
                <a:gd name="connsiteX7" fmla="*/ 35983 w 2014033"/>
                <a:gd name="connsiteY7" fmla="*/ 1242883 h 2175932"/>
                <a:gd name="connsiteX8" fmla="*/ 81570 w 2014033"/>
                <a:gd name="connsiteY8" fmla="*/ 1714500 h 2175932"/>
                <a:gd name="connsiteX9" fmla="*/ 475270 w 2014033"/>
                <a:gd name="connsiteY9" fmla="*/ 2108200 h 2175932"/>
                <a:gd name="connsiteX10" fmla="*/ 983270 w 2014033"/>
                <a:gd name="connsiteY10" fmla="*/ 2120901 h 2175932"/>
                <a:gd name="connsiteX11" fmla="*/ 1567470 w 2014033"/>
                <a:gd name="connsiteY11" fmla="*/ 1892300 h 2175932"/>
                <a:gd name="connsiteX12" fmla="*/ 1948470 w 2014033"/>
                <a:gd name="connsiteY12" fmla="*/ 1371600 h 2175932"/>
                <a:gd name="connsiteX13" fmla="*/ 1960848 w 2014033"/>
                <a:gd name="connsiteY13" fmla="*/ 685466 h 2175932"/>
                <a:gd name="connsiteX14" fmla="*/ 1796070 w 2014033"/>
                <a:gd name="connsiteY14" fmla="*/ 279400 h 2175932"/>
                <a:gd name="connsiteX15" fmla="*/ 1529370 w 2014033"/>
                <a:gd name="connsiteY15" fmla="*/ 38100 h 2175932"/>
                <a:gd name="connsiteX16" fmla="*/ 1186470 w 2014033"/>
                <a:gd name="connsiteY16" fmla="*/ 50800 h 2175932"/>
                <a:gd name="connsiteX17" fmla="*/ 932470 w 2014033"/>
                <a:gd name="connsiteY17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564170 w 2014033"/>
                <a:gd name="connsiteY3" fmla="*/ 635000 h 2175934"/>
                <a:gd name="connsiteX4" fmla="*/ 437170 w 2014033"/>
                <a:gd name="connsiteY4" fmla="*/ 787400 h 2175934"/>
                <a:gd name="connsiteX5" fmla="*/ 297470 w 2014033"/>
                <a:gd name="connsiteY5" fmla="*/ 952500 h 2175934"/>
                <a:gd name="connsiteX6" fmla="*/ 35983 w 2014033"/>
                <a:gd name="connsiteY6" fmla="*/ 1242883 h 2175934"/>
                <a:gd name="connsiteX7" fmla="*/ 81570 w 2014033"/>
                <a:gd name="connsiteY7" fmla="*/ 1714500 h 2175934"/>
                <a:gd name="connsiteX8" fmla="*/ 475270 w 2014033"/>
                <a:gd name="connsiteY8" fmla="*/ 2108200 h 2175934"/>
                <a:gd name="connsiteX9" fmla="*/ 983270 w 2014033"/>
                <a:gd name="connsiteY9" fmla="*/ 2120901 h 2175934"/>
                <a:gd name="connsiteX10" fmla="*/ 1567470 w 2014033"/>
                <a:gd name="connsiteY10" fmla="*/ 1892300 h 2175934"/>
                <a:gd name="connsiteX11" fmla="*/ 1948470 w 2014033"/>
                <a:gd name="connsiteY11" fmla="*/ 1371600 h 2175934"/>
                <a:gd name="connsiteX12" fmla="*/ 1960848 w 2014033"/>
                <a:gd name="connsiteY12" fmla="*/ 685466 h 2175934"/>
                <a:gd name="connsiteX13" fmla="*/ 1796070 w 2014033"/>
                <a:gd name="connsiteY13" fmla="*/ 279400 h 2175934"/>
                <a:gd name="connsiteX14" fmla="*/ 1529370 w 2014033"/>
                <a:gd name="connsiteY14" fmla="*/ 38100 h 2175934"/>
                <a:gd name="connsiteX15" fmla="*/ 1186470 w 2014033"/>
                <a:gd name="connsiteY15" fmla="*/ 50800 h 2175934"/>
                <a:gd name="connsiteX16" fmla="*/ 932470 w 2014033"/>
                <a:gd name="connsiteY16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3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4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85014 w 2066577"/>
                <a:gd name="connsiteY0" fmla="*/ 139700 h 2175932"/>
                <a:gd name="connsiteX1" fmla="*/ 821543 w 2066577"/>
                <a:gd name="connsiteY1" fmla="*/ 267748 h 2175932"/>
                <a:gd name="connsiteX2" fmla="*/ 731014 w 2066577"/>
                <a:gd name="connsiteY2" fmla="*/ 431800 h 2175932"/>
                <a:gd name="connsiteX3" fmla="*/ 489714 w 2066577"/>
                <a:gd name="connsiteY3" fmla="*/ 787400 h 2175932"/>
                <a:gd name="connsiteX4" fmla="*/ 350014 w 2066577"/>
                <a:gd name="connsiteY4" fmla="*/ 952500 h 2175932"/>
                <a:gd name="connsiteX5" fmla="*/ 88528 w 2066577"/>
                <a:gd name="connsiteY5" fmla="*/ 1242883 h 2175932"/>
                <a:gd name="connsiteX6" fmla="*/ 134114 w 2066577"/>
                <a:gd name="connsiteY6" fmla="*/ 1714500 h 2175932"/>
                <a:gd name="connsiteX7" fmla="*/ 527814 w 2066577"/>
                <a:gd name="connsiteY7" fmla="*/ 2108200 h 2175932"/>
                <a:gd name="connsiteX8" fmla="*/ 1035814 w 2066577"/>
                <a:gd name="connsiteY8" fmla="*/ 2120901 h 2175932"/>
                <a:gd name="connsiteX9" fmla="*/ 1620014 w 2066577"/>
                <a:gd name="connsiteY9" fmla="*/ 1892300 h 2175932"/>
                <a:gd name="connsiteX10" fmla="*/ 2001014 w 2066577"/>
                <a:gd name="connsiteY10" fmla="*/ 1371600 h 2175932"/>
                <a:gd name="connsiteX11" fmla="*/ 2013392 w 2066577"/>
                <a:gd name="connsiteY11" fmla="*/ 685466 h 2175932"/>
                <a:gd name="connsiteX12" fmla="*/ 1848614 w 2066577"/>
                <a:gd name="connsiteY12" fmla="*/ 279400 h 2175932"/>
                <a:gd name="connsiteX13" fmla="*/ 1581914 w 2066577"/>
                <a:gd name="connsiteY13" fmla="*/ 38100 h 2175932"/>
                <a:gd name="connsiteX14" fmla="*/ 1239014 w 2066577"/>
                <a:gd name="connsiteY14" fmla="*/ 50800 h 2175932"/>
                <a:gd name="connsiteX15" fmla="*/ 985014 w 2066577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63453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63453 w 2041502"/>
                <a:gd name="connsiteY5" fmla="*/ 1242883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84947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95695 w 2041502"/>
                <a:gd name="connsiteY5" fmla="*/ 1232069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41502" h="2175932">
                  <a:moveTo>
                    <a:pt x="959939" y="139700"/>
                  </a:moveTo>
                  <a:cubicBezTo>
                    <a:pt x="890361" y="175858"/>
                    <a:pt x="826101" y="223298"/>
                    <a:pt x="796468" y="267748"/>
                  </a:cubicBezTo>
                  <a:cubicBezTo>
                    <a:pt x="766835" y="312198"/>
                    <a:pt x="727377" y="395991"/>
                    <a:pt x="705939" y="431800"/>
                  </a:cubicBezTo>
                  <a:cubicBezTo>
                    <a:pt x="650634" y="518409"/>
                    <a:pt x="528139" y="700617"/>
                    <a:pt x="464639" y="787400"/>
                  </a:cubicBezTo>
                  <a:cubicBezTo>
                    <a:pt x="401139" y="874183"/>
                    <a:pt x="386430" y="878389"/>
                    <a:pt x="324939" y="952500"/>
                  </a:cubicBezTo>
                  <a:cubicBezTo>
                    <a:pt x="263448" y="1026611"/>
                    <a:pt x="258362" y="1023188"/>
                    <a:pt x="95695" y="1232069"/>
                  </a:cubicBezTo>
                  <a:cubicBezTo>
                    <a:pt x="59712" y="1359069"/>
                    <a:pt x="0" y="1519816"/>
                    <a:pt x="109039" y="1714500"/>
                  </a:cubicBezTo>
                  <a:cubicBezTo>
                    <a:pt x="182254" y="1858720"/>
                    <a:pt x="352456" y="2040467"/>
                    <a:pt x="502739" y="2108200"/>
                  </a:cubicBezTo>
                  <a:cubicBezTo>
                    <a:pt x="653022" y="2175933"/>
                    <a:pt x="828706" y="2156884"/>
                    <a:pt x="1010739" y="2120901"/>
                  </a:cubicBezTo>
                  <a:cubicBezTo>
                    <a:pt x="1192772" y="2084918"/>
                    <a:pt x="1434072" y="2017183"/>
                    <a:pt x="1594939" y="1892300"/>
                  </a:cubicBezTo>
                  <a:cubicBezTo>
                    <a:pt x="1755806" y="1767417"/>
                    <a:pt x="1910376" y="1572739"/>
                    <a:pt x="1975939" y="1371600"/>
                  </a:cubicBezTo>
                  <a:cubicBezTo>
                    <a:pt x="2041502" y="1170461"/>
                    <a:pt x="2013717" y="867499"/>
                    <a:pt x="1988317" y="685466"/>
                  </a:cubicBezTo>
                  <a:cubicBezTo>
                    <a:pt x="1962917" y="503433"/>
                    <a:pt x="1895452" y="387294"/>
                    <a:pt x="1823539" y="279400"/>
                  </a:cubicBezTo>
                  <a:cubicBezTo>
                    <a:pt x="1751626" y="171506"/>
                    <a:pt x="1658439" y="76200"/>
                    <a:pt x="1556839" y="38100"/>
                  </a:cubicBezTo>
                  <a:cubicBezTo>
                    <a:pt x="1455239" y="0"/>
                    <a:pt x="1313422" y="33867"/>
                    <a:pt x="1213939" y="50800"/>
                  </a:cubicBezTo>
                  <a:cubicBezTo>
                    <a:pt x="1114456" y="67733"/>
                    <a:pt x="1029517" y="103542"/>
                    <a:pt x="959939" y="139700"/>
                  </a:cubicBezTo>
                  <a:close/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287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FD63CF2B-9A22-47BA-9767-FB27ADD74E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1" y="6205681"/>
            <a:ext cx="1047457" cy="2341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76200"/>
            <a:ext cx="6416676" cy="937991"/>
          </a:xfrm>
        </p:spPr>
        <p:txBody>
          <a:bodyPr/>
          <a:lstStyle/>
          <a:p>
            <a:r>
              <a:rPr lang="en-US" altLang="zh-CN" b="1"/>
              <a:t>02 </a:t>
            </a:r>
            <a:r>
              <a:rPr lang="zh-CN" altLang="en-US" b="1"/>
              <a:t>配置专题与文章目录沟通</a:t>
            </a:r>
            <a:endParaRPr lang="zh-CN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3BA8E58-7E94-46AD-86AD-9D2C641E17EF}"/>
              </a:ext>
            </a:extLst>
          </p:cNvPr>
          <p:cNvSpPr txBox="1"/>
          <p:nvPr/>
        </p:nvSpPr>
        <p:spPr>
          <a:xfrm>
            <a:off x="695324" y="1244522"/>
            <a:ext cx="4879327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spc="30">
                <a:effectLst/>
                <a:latin typeface="+mn-ea"/>
              </a:rPr>
              <a:t>我们计划将学习笔记采用</a:t>
            </a:r>
            <a:r>
              <a:rPr lang="en-US" altLang="zh-CN" sz="1200" spc="30">
                <a:effectLst/>
                <a:latin typeface="+mn-ea"/>
              </a:rPr>
              <a:t>Markdown</a:t>
            </a:r>
            <a:r>
              <a:rPr lang="zh-CN" altLang="en-US" sz="1200" spc="30">
                <a:effectLst/>
                <a:latin typeface="+mn-ea"/>
              </a:rPr>
              <a:t>格式进行记录，这个静态的文章都将放在</a:t>
            </a:r>
            <a:r>
              <a:rPr lang="en-US" altLang="zh-CN" sz="1200" spc="30">
                <a:effectLst/>
                <a:latin typeface="+mn-ea"/>
              </a:rPr>
              <a:t>Vue</a:t>
            </a:r>
            <a:r>
              <a:rPr lang="zh-CN" altLang="en-US" sz="1200" spc="30">
                <a:effectLst/>
                <a:latin typeface="+mn-ea"/>
              </a:rPr>
              <a:t>工程的</a:t>
            </a:r>
            <a:r>
              <a:rPr lang="en-US" altLang="zh-CN" sz="1200" spc="30">
                <a:effectLst/>
                <a:latin typeface="+mn-ea"/>
              </a:rPr>
              <a:t>public</a:t>
            </a:r>
            <a:r>
              <a:rPr lang="zh-CN" altLang="en-US" sz="1200" spc="30">
                <a:effectLst/>
                <a:latin typeface="+mn-ea"/>
              </a:rPr>
              <a:t>目录下，以方便项目的访问。</a:t>
            </a:r>
            <a:endParaRPr lang="en-US" altLang="zh-CN" sz="1200" spc="30">
              <a:effectLst/>
              <a:latin typeface="+mn-ea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FB6FB19F-0B67-4A92-8E64-4697656E44FD}"/>
              </a:ext>
            </a:extLst>
          </p:cNvPr>
          <p:cNvSpPr txBox="1"/>
          <p:nvPr/>
        </p:nvSpPr>
        <p:spPr>
          <a:xfrm>
            <a:off x="6509220" y="1955377"/>
            <a:ext cx="4987451" cy="3941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&lt;el-menu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mode="horizontal"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background-color="#e8e7e3"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text-color="#777777"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active-text-color="#000000"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:default-active="0"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@select="selectItem"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&lt;el-menu-item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v-for="item in items"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:index="item.index"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:key="item.index"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&lt;div id="text"&gt;{{ item.title }}&lt;/div&gt;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&lt;/el-menu-item&gt;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&lt;/el-menu&gt;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0A1582B-E69D-4931-B15F-D757B4246243}"/>
              </a:ext>
            </a:extLst>
          </p:cNvPr>
          <p:cNvSpPr txBox="1"/>
          <p:nvPr/>
        </p:nvSpPr>
        <p:spPr>
          <a:xfrm>
            <a:off x="6376809" y="1244522"/>
            <a:ext cx="5205590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spc="30">
                <a:effectLst/>
                <a:latin typeface="+mn-ea"/>
              </a:rPr>
              <a:t>当我们单击网页上的某个导航专题时，侧边栏对应的文章目录也需要进行联动改变。</a:t>
            </a:r>
            <a:endParaRPr lang="en-US" altLang="zh-CN" sz="1200" spc="30">
              <a:effectLst/>
              <a:latin typeface="+mn-ea"/>
            </a:endParaRPr>
          </a:p>
        </p:txBody>
      </p:sp>
      <p:pic>
        <p:nvPicPr>
          <p:cNvPr id="2050" name="图片 3" descr="说明: 截屏2021-08-13 下午2.25.02">
            <a:extLst>
              <a:ext uri="{FF2B5EF4-FFF2-40B4-BE49-F238E27FC236}">
                <a16:creationId xmlns:a16="http://schemas.microsoft.com/office/drawing/2014/main" id="{E1E5F5C4-3237-4384-AC7D-EED7D8D19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36" y="1955377"/>
            <a:ext cx="4610969" cy="3056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9E96EF62-5117-4C47-AA6B-7C01207EEFCD}"/>
              </a:ext>
            </a:extLst>
          </p:cNvPr>
          <p:cNvSpPr txBox="1"/>
          <p:nvPr/>
        </p:nvSpPr>
        <p:spPr>
          <a:xfrm>
            <a:off x="695324" y="5168131"/>
            <a:ext cx="4879327" cy="89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spc="30">
                <a:effectLst/>
                <a:latin typeface="+mn-ea"/>
              </a:rPr>
              <a:t>在</a:t>
            </a:r>
            <a:r>
              <a:rPr lang="en-US" altLang="zh-CN" sz="1200" spc="30">
                <a:effectLst/>
                <a:latin typeface="+mn-ea"/>
              </a:rPr>
              <a:t>src</a:t>
            </a:r>
            <a:r>
              <a:rPr lang="zh-CN" altLang="en-US" sz="1200" spc="30">
                <a:effectLst/>
                <a:latin typeface="+mn-ea"/>
              </a:rPr>
              <a:t>文件夹下新建一个名为</a:t>
            </a:r>
            <a:r>
              <a:rPr lang="en-US" altLang="zh-CN" sz="1200" spc="30">
                <a:effectLst/>
                <a:latin typeface="+mn-ea"/>
              </a:rPr>
              <a:t>tools</a:t>
            </a:r>
            <a:r>
              <a:rPr lang="zh-CN" altLang="en-US" sz="1200" spc="30">
                <a:effectLst/>
                <a:latin typeface="+mn-ea"/>
              </a:rPr>
              <a:t>的文件夹，用来存放一些</a:t>
            </a:r>
            <a:r>
              <a:rPr lang="en-US" altLang="zh-CN" sz="1200" spc="30">
                <a:effectLst/>
                <a:latin typeface="+mn-ea"/>
              </a:rPr>
              <a:t>JavaScript</a:t>
            </a:r>
            <a:r>
              <a:rPr lang="zh-CN" altLang="en-US" sz="1200" spc="30">
                <a:effectLst/>
                <a:latin typeface="+mn-ea"/>
              </a:rPr>
              <a:t>工具文件，在其中创建一个名为</a:t>
            </a:r>
            <a:r>
              <a:rPr lang="en-US" altLang="zh-CN" sz="1200" spc="30">
                <a:effectLst/>
                <a:latin typeface="+mn-ea"/>
              </a:rPr>
              <a:t>FileManager.js</a:t>
            </a:r>
            <a:r>
              <a:rPr lang="zh-CN" altLang="en-US" sz="1200" spc="30">
                <a:effectLst/>
                <a:latin typeface="+mn-ea"/>
              </a:rPr>
              <a:t>的文件，来做项目数据配置工作。</a:t>
            </a:r>
            <a:endParaRPr lang="en-US" altLang="zh-CN" sz="1200" spc="3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532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FD63CF2B-9A22-47BA-9767-FB27ADD74E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1" y="6205681"/>
            <a:ext cx="1047457" cy="2341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76200"/>
            <a:ext cx="6416676" cy="937991"/>
          </a:xfrm>
        </p:spPr>
        <p:txBody>
          <a:bodyPr/>
          <a:lstStyle/>
          <a:p>
            <a:r>
              <a:rPr lang="en-US" altLang="zh-CN" b="1"/>
              <a:t>03 </a:t>
            </a:r>
            <a:r>
              <a:rPr lang="zh-CN" altLang="en-US" b="1"/>
              <a:t>渲染文章笔记内容</a:t>
            </a:r>
            <a:r>
              <a:rPr lang="en-US" altLang="zh-CN" b="1"/>
              <a:t> </a:t>
            </a:r>
            <a:endParaRPr lang="zh-CN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3BA8E58-7E94-46AD-86AD-9D2C641E17EF}"/>
              </a:ext>
            </a:extLst>
          </p:cNvPr>
          <p:cNvSpPr txBox="1"/>
          <p:nvPr/>
        </p:nvSpPr>
        <p:spPr>
          <a:xfrm>
            <a:off x="695324" y="1054219"/>
            <a:ext cx="4879327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spc="30">
                <a:effectLst/>
                <a:latin typeface="+mn-ea"/>
              </a:rPr>
              <a:t>我们通过</a:t>
            </a:r>
            <a:r>
              <a:rPr lang="en-US" altLang="zh-CN" sz="1200" spc="30">
                <a:effectLst/>
                <a:latin typeface="+mn-ea"/>
              </a:rPr>
              <a:t>marked</a:t>
            </a:r>
            <a:r>
              <a:rPr lang="zh-CN" altLang="en-US" sz="1200" spc="30">
                <a:effectLst/>
                <a:latin typeface="+mn-ea"/>
              </a:rPr>
              <a:t>库可以方便地将</a:t>
            </a:r>
            <a:r>
              <a:rPr lang="en-US" altLang="zh-CN" sz="1200" spc="30">
                <a:effectLst/>
                <a:latin typeface="+mn-ea"/>
              </a:rPr>
              <a:t>Markdown</a:t>
            </a:r>
            <a:r>
              <a:rPr lang="zh-CN" altLang="en-US" sz="1200" spc="30">
                <a:effectLst/>
                <a:latin typeface="+mn-ea"/>
              </a:rPr>
              <a:t>格式的文档转换成</a:t>
            </a:r>
            <a:r>
              <a:rPr lang="en-US" altLang="zh-CN" sz="1200" spc="30">
                <a:effectLst/>
                <a:latin typeface="+mn-ea"/>
              </a:rPr>
              <a:t>HTML</a:t>
            </a:r>
            <a:r>
              <a:rPr lang="zh-CN" altLang="en-US" sz="1200" spc="30">
                <a:effectLst/>
                <a:latin typeface="+mn-ea"/>
              </a:rPr>
              <a:t>文档。</a:t>
            </a:r>
            <a:endParaRPr lang="en-US" altLang="zh-CN" sz="1200" spc="30">
              <a:effectLst/>
              <a:latin typeface="+mn-ea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FB6FB19F-0B67-4A92-8E64-4697656E44FD}"/>
              </a:ext>
            </a:extLst>
          </p:cNvPr>
          <p:cNvSpPr txBox="1"/>
          <p:nvPr/>
        </p:nvSpPr>
        <p:spPr>
          <a:xfrm>
            <a:off x="761532" y="1667913"/>
            <a:ext cx="4746910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zh-CN" sz="1050">
                <a:effectLst/>
                <a:latin typeface="+mn-ea"/>
              </a:rPr>
              <a:t>npm install marked -S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91658B-96AE-45FC-877E-F1CC780D7F33}"/>
              </a:ext>
            </a:extLst>
          </p:cNvPr>
          <p:cNvSpPr txBox="1"/>
          <p:nvPr/>
        </p:nvSpPr>
        <p:spPr>
          <a:xfrm>
            <a:off x="761532" y="1981494"/>
            <a:ext cx="4746910" cy="4184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&lt;template&gt;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&lt;p v-html="data"&gt;&lt;/p&gt;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&lt;/template&gt;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&lt;script&gt;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// </a:t>
            </a:r>
            <a:r>
              <a:rPr lang="zh-CN" altLang="en-US" sz="1050">
                <a:effectLst/>
                <a:latin typeface="+mn-ea"/>
              </a:rPr>
              <a:t>引入</a:t>
            </a:r>
            <a:r>
              <a:rPr lang="en-US" altLang="zh-CN" sz="1050">
                <a:effectLst/>
                <a:latin typeface="+mn-ea"/>
              </a:rPr>
              <a:t>marked</a:t>
            </a:r>
            <a:r>
              <a:rPr lang="zh-CN" altLang="en-US" sz="1050">
                <a:effectLst/>
                <a:latin typeface="+mn-ea"/>
              </a:rPr>
              <a:t>库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import marked from "marked";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export default 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// </a:t>
            </a:r>
            <a:r>
              <a:rPr lang="zh-CN" altLang="en-US" sz="1050">
                <a:effectLst/>
                <a:latin typeface="+mn-ea"/>
              </a:rPr>
              <a:t>提供外部属性来设置内容</a:t>
            </a:r>
          </a:p>
          <a:p>
            <a:pPr algn="just">
              <a:lnSpc>
                <a:spcPct val="150000"/>
              </a:lnSpc>
            </a:pPr>
            <a:r>
              <a:rPr lang="zh-CN" altLang="en-US" sz="1050">
                <a:effectLst/>
                <a:latin typeface="+mn-ea"/>
              </a:rPr>
              <a:t>  </a:t>
            </a:r>
            <a:r>
              <a:rPr lang="en-US" altLang="zh-CN" sz="1050">
                <a:effectLst/>
                <a:latin typeface="+mn-ea"/>
              </a:rPr>
              <a:t>props:["content"],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computed: 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data() 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// </a:t>
            </a:r>
            <a:r>
              <a:rPr lang="zh-CN" altLang="en-US" sz="1050">
                <a:effectLst/>
                <a:latin typeface="+mn-ea"/>
              </a:rPr>
              <a:t>计算属性，将外部设置的文章</a:t>
            </a:r>
            <a:r>
              <a:rPr lang="en-US" altLang="zh-CN" sz="1050">
                <a:effectLst/>
                <a:latin typeface="+mn-ea"/>
              </a:rPr>
              <a:t>markdown</a:t>
            </a:r>
            <a:r>
              <a:rPr lang="zh-CN" altLang="en-US" sz="1050">
                <a:effectLst/>
                <a:latin typeface="+mn-ea"/>
              </a:rPr>
              <a:t>内容转换成</a:t>
            </a:r>
            <a:r>
              <a:rPr lang="en-US" altLang="zh-CN" sz="1050">
                <a:effectLst/>
                <a:latin typeface="+mn-ea"/>
              </a:rPr>
              <a:t>HTML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return marked(this.content);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},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},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};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&lt;/script&gt;</a:t>
            </a:r>
          </a:p>
        </p:txBody>
      </p:sp>
      <p:pic>
        <p:nvPicPr>
          <p:cNvPr id="3074" name="图片 1" descr="说明: 截屏2021-08-17 上午11.50.00">
            <a:extLst>
              <a:ext uri="{FF2B5EF4-FFF2-40B4-BE49-F238E27FC236}">
                <a16:creationId xmlns:a16="http://schemas.microsoft.com/office/drawing/2014/main" id="{221CA22B-C328-40C9-98D9-A4287CC2F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00150"/>
            <a:ext cx="5641848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D1CA45-F548-4320-90A1-E9D8E78CE5C1}"/>
              </a:ext>
            </a:extLst>
          </p:cNvPr>
          <p:cNvGrpSpPr/>
          <p:nvPr/>
        </p:nvGrpSpPr>
        <p:grpSpPr>
          <a:xfrm>
            <a:off x="6096000" y="5278022"/>
            <a:ext cx="4631847" cy="100504"/>
            <a:chOff x="819893" y="2194038"/>
            <a:chExt cx="4680481" cy="100504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958FE74-3277-427B-BADD-5E80336E729E}"/>
                </a:ext>
              </a:extLst>
            </p:cNvPr>
            <p:cNvGrpSpPr/>
            <p:nvPr/>
          </p:nvGrpSpPr>
          <p:grpSpPr>
            <a:xfrm>
              <a:off x="819893" y="2196122"/>
              <a:ext cx="1853689" cy="98420"/>
              <a:chOff x="1897557" y="4265926"/>
              <a:chExt cx="1853689" cy="98420"/>
            </a:xfrm>
          </p:grpSpPr>
          <p:cxnSp>
            <p:nvCxnSpPr>
              <p:cNvPr id="29" name="曲线连接符 86">
                <a:extLst>
                  <a:ext uri="{FF2B5EF4-FFF2-40B4-BE49-F238E27FC236}">
                    <a16:creationId xmlns:a16="http://schemas.microsoft.com/office/drawing/2014/main" id="{7FBB858B-84F6-4081-A501-1F3BD475BB1B}"/>
                  </a:ext>
                </a:extLst>
              </p:cNvPr>
              <p:cNvCxnSpPr/>
              <p:nvPr/>
            </p:nvCxnSpPr>
            <p:spPr>
              <a:xfrm rot="131581">
                <a:off x="1897557" y="4273221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rgbClr val="42516E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曲线连接符 87">
                <a:extLst>
                  <a:ext uri="{FF2B5EF4-FFF2-40B4-BE49-F238E27FC236}">
                    <a16:creationId xmlns:a16="http://schemas.microsoft.com/office/drawing/2014/main" id="{F3E3F2F5-F623-49D2-BEAB-B254A814E48D}"/>
                  </a:ext>
                </a:extLst>
              </p:cNvPr>
              <p:cNvCxnSpPr/>
              <p:nvPr/>
            </p:nvCxnSpPr>
            <p:spPr>
              <a:xfrm rot="131581">
                <a:off x="2114690" y="4269570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7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曲线连接符 88">
                <a:extLst>
                  <a:ext uri="{FF2B5EF4-FFF2-40B4-BE49-F238E27FC236}">
                    <a16:creationId xmlns:a16="http://schemas.microsoft.com/office/drawing/2014/main" id="{27AAA1AA-2225-40F9-8CB4-A39D52CE90B7}"/>
                  </a:ext>
                </a:extLst>
              </p:cNvPr>
              <p:cNvCxnSpPr/>
              <p:nvPr/>
            </p:nvCxnSpPr>
            <p:spPr>
              <a:xfrm rot="131581">
                <a:off x="2333932" y="4272014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60000"/>
                    <a:lumOff val="4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曲线连接符 89">
                <a:extLst>
                  <a:ext uri="{FF2B5EF4-FFF2-40B4-BE49-F238E27FC236}">
                    <a16:creationId xmlns:a16="http://schemas.microsoft.com/office/drawing/2014/main" id="{5F933D54-6608-4172-85A4-88163309E9E2}"/>
                  </a:ext>
                </a:extLst>
              </p:cNvPr>
              <p:cNvCxnSpPr/>
              <p:nvPr/>
            </p:nvCxnSpPr>
            <p:spPr>
              <a:xfrm rot="131581">
                <a:off x="2551066" y="4268363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曲线连接符 90">
                <a:extLst>
                  <a:ext uri="{FF2B5EF4-FFF2-40B4-BE49-F238E27FC236}">
                    <a16:creationId xmlns:a16="http://schemas.microsoft.com/office/drawing/2014/main" id="{141C90D9-9A59-4DC4-8408-1FD54A4CA6B1}"/>
                  </a:ext>
                </a:extLst>
              </p:cNvPr>
              <p:cNvCxnSpPr/>
              <p:nvPr/>
            </p:nvCxnSpPr>
            <p:spPr>
              <a:xfrm rot="131581">
                <a:off x="2770306" y="4270784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20000"/>
                    <a:lumOff val="8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曲线连接符 91">
                <a:extLst>
                  <a:ext uri="{FF2B5EF4-FFF2-40B4-BE49-F238E27FC236}">
                    <a16:creationId xmlns:a16="http://schemas.microsoft.com/office/drawing/2014/main" id="{9B620663-E4A3-4EF9-B782-B1B00E6332CA}"/>
                  </a:ext>
                </a:extLst>
              </p:cNvPr>
              <p:cNvCxnSpPr/>
              <p:nvPr/>
            </p:nvCxnSpPr>
            <p:spPr>
              <a:xfrm rot="131581">
                <a:off x="2987439" y="4267133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曲线连接符 92">
                <a:extLst>
                  <a:ext uri="{FF2B5EF4-FFF2-40B4-BE49-F238E27FC236}">
                    <a16:creationId xmlns:a16="http://schemas.microsoft.com/office/drawing/2014/main" id="{C056D8EB-7CC6-4DE9-9203-C994EFBD5077}"/>
                  </a:ext>
                </a:extLst>
              </p:cNvPr>
              <p:cNvCxnSpPr/>
              <p:nvPr/>
            </p:nvCxnSpPr>
            <p:spPr>
              <a:xfrm rot="131581">
                <a:off x="3206681" y="4269577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60000"/>
                    <a:lumOff val="4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曲线连接符 93">
                <a:extLst>
                  <a:ext uri="{FF2B5EF4-FFF2-40B4-BE49-F238E27FC236}">
                    <a16:creationId xmlns:a16="http://schemas.microsoft.com/office/drawing/2014/main" id="{104A8409-4A7D-4DA9-8906-D14BD30BBD82}"/>
                  </a:ext>
                </a:extLst>
              </p:cNvPr>
              <p:cNvCxnSpPr/>
              <p:nvPr/>
            </p:nvCxnSpPr>
            <p:spPr>
              <a:xfrm rot="131581">
                <a:off x="3423815" y="4265926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7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曲线连接符 94">
                <a:extLst>
                  <a:ext uri="{FF2B5EF4-FFF2-40B4-BE49-F238E27FC236}">
                    <a16:creationId xmlns:a16="http://schemas.microsoft.com/office/drawing/2014/main" id="{0A5DE802-63E6-4F51-BA2D-CFCAC4B3F9AF}"/>
                  </a:ext>
                </a:extLst>
              </p:cNvPr>
              <p:cNvCxnSpPr/>
              <p:nvPr/>
            </p:nvCxnSpPr>
            <p:spPr>
              <a:xfrm rot="131581">
                <a:off x="3640626" y="4268448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rgbClr val="42516E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2A5233B-7339-4486-B148-521D5A73DA43}"/>
                </a:ext>
              </a:extLst>
            </p:cNvPr>
            <p:cNvGrpSpPr/>
            <p:nvPr/>
          </p:nvGrpSpPr>
          <p:grpSpPr>
            <a:xfrm>
              <a:off x="2778070" y="2194038"/>
              <a:ext cx="2722304" cy="98420"/>
              <a:chOff x="1897557" y="4265926"/>
              <a:chExt cx="2722304" cy="98420"/>
            </a:xfrm>
          </p:grpSpPr>
          <p:cxnSp>
            <p:nvCxnSpPr>
              <p:cNvPr id="15" name="曲线连接符 86">
                <a:extLst>
                  <a:ext uri="{FF2B5EF4-FFF2-40B4-BE49-F238E27FC236}">
                    <a16:creationId xmlns:a16="http://schemas.microsoft.com/office/drawing/2014/main" id="{E42C3587-C87E-426D-8ABA-02C2413AA879}"/>
                  </a:ext>
                </a:extLst>
              </p:cNvPr>
              <p:cNvCxnSpPr/>
              <p:nvPr/>
            </p:nvCxnSpPr>
            <p:spPr>
              <a:xfrm rot="131581">
                <a:off x="1897557" y="4273221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rgbClr val="42516E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曲线连接符 87">
                <a:extLst>
                  <a:ext uri="{FF2B5EF4-FFF2-40B4-BE49-F238E27FC236}">
                    <a16:creationId xmlns:a16="http://schemas.microsoft.com/office/drawing/2014/main" id="{68EE1B4A-96FE-4B3A-A2F5-1AB9034C1C48}"/>
                  </a:ext>
                </a:extLst>
              </p:cNvPr>
              <p:cNvCxnSpPr/>
              <p:nvPr/>
            </p:nvCxnSpPr>
            <p:spPr>
              <a:xfrm rot="131581">
                <a:off x="2114690" y="4269570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7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曲线连接符 88">
                <a:extLst>
                  <a:ext uri="{FF2B5EF4-FFF2-40B4-BE49-F238E27FC236}">
                    <a16:creationId xmlns:a16="http://schemas.microsoft.com/office/drawing/2014/main" id="{E132E387-0E5A-40DF-95E5-EB9E76646677}"/>
                  </a:ext>
                </a:extLst>
              </p:cNvPr>
              <p:cNvCxnSpPr/>
              <p:nvPr/>
            </p:nvCxnSpPr>
            <p:spPr>
              <a:xfrm rot="131581">
                <a:off x="2333932" y="4272014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60000"/>
                    <a:lumOff val="4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曲线连接符 89">
                <a:extLst>
                  <a:ext uri="{FF2B5EF4-FFF2-40B4-BE49-F238E27FC236}">
                    <a16:creationId xmlns:a16="http://schemas.microsoft.com/office/drawing/2014/main" id="{BF2CB683-8CF5-4037-9016-AF4BA5BAA4BC}"/>
                  </a:ext>
                </a:extLst>
              </p:cNvPr>
              <p:cNvCxnSpPr/>
              <p:nvPr/>
            </p:nvCxnSpPr>
            <p:spPr>
              <a:xfrm rot="131581">
                <a:off x="2551066" y="4268363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曲线连接符 90">
                <a:extLst>
                  <a:ext uri="{FF2B5EF4-FFF2-40B4-BE49-F238E27FC236}">
                    <a16:creationId xmlns:a16="http://schemas.microsoft.com/office/drawing/2014/main" id="{F59EB40C-552A-4297-A28E-798BE1A4C76C}"/>
                  </a:ext>
                </a:extLst>
              </p:cNvPr>
              <p:cNvCxnSpPr/>
              <p:nvPr/>
            </p:nvCxnSpPr>
            <p:spPr>
              <a:xfrm rot="131581">
                <a:off x="2770306" y="4270784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20000"/>
                    <a:lumOff val="8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曲线连接符 91">
                <a:extLst>
                  <a:ext uri="{FF2B5EF4-FFF2-40B4-BE49-F238E27FC236}">
                    <a16:creationId xmlns:a16="http://schemas.microsoft.com/office/drawing/2014/main" id="{9966798B-BE00-4CF6-B1F6-B6FC79A1EC92}"/>
                  </a:ext>
                </a:extLst>
              </p:cNvPr>
              <p:cNvCxnSpPr/>
              <p:nvPr/>
            </p:nvCxnSpPr>
            <p:spPr>
              <a:xfrm rot="131581">
                <a:off x="2987439" y="4267133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曲线连接符 92">
                <a:extLst>
                  <a:ext uri="{FF2B5EF4-FFF2-40B4-BE49-F238E27FC236}">
                    <a16:creationId xmlns:a16="http://schemas.microsoft.com/office/drawing/2014/main" id="{9236E4C5-D390-4344-A11C-C7AD8FA41596}"/>
                  </a:ext>
                </a:extLst>
              </p:cNvPr>
              <p:cNvCxnSpPr/>
              <p:nvPr/>
            </p:nvCxnSpPr>
            <p:spPr>
              <a:xfrm rot="131581">
                <a:off x="3206681" y="4269577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60000"/>
                    <a:lumOff val="4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曲线连接符 93">
                <a:extLst>
                  <a:ext uri="{FF2B5EF4-FFF2-40B4-BE49-F238E27FC236}">
                    <a16:creationId xmlns:a16="http://schemas.microsoft.com/office/drawing/2014/main" id="{AC4D8E3B-29F6-4949-A39A-A0AB9563ABCA}"/>
                  </a:ext>
                </a:extLst>
              </p:cNvPr>
              <p:cNvCxnSpPr/>
              <p:nvPr/>
            </p:nvCxnSpPr>
            <p:spPr>
              <a:xfrm rot="131581">
                <a:off x="3423815" y="4265926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7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曲线连接符 94">
                <a:extLst>
                  <a:ext uri="{FF2B5EF4-FFF2-40B4-BE49-F238E27FC236}">
                    <a16:creationId xmlns:a16="http://schemas.microsoft.com/office/drawing/2014/main" id="{1D996D6E-D0A6-4CCA-8C9B-2AF8ACDA68AD}"/>
                  </a:ext>
                </a:extLst>
              </p:cNvPr>
              <p:cNvCxnSpPr/>
              <p:nvPr/>
            </p:nvCxnSpPr>
            <p:spPr>
              <a:xfrm rot="131581">
                <a:off x="3640626" y="4268448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rgbClr val="42516E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曲线连接符 87">
                <a:extLst>
                  <a:ext uri="{FF2B5EF4-FFF2-40B4-BE49-F238E27FC236}">
                    <a16:creationId xmlns:a16="http://schemas.microsoft.com/office/drawing/2014/main" id="{4E11F1B3-4B52-4A4C-9EF0-D09819994CE0}"/>
                  </a:ext>
                </a:extLst>
              </p:cNvPr>
              <p:cNvCxnSpPr/>
              <p:nvPr/>
            </p:nvCxnSpPr>
            <p:spPr>
              <a:xfrm rot="131581">
                <a:off x="3853625" y="4269570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7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曲线连接符 88">
                <a:extLst>
                  <a:ext uri="{FF2B5EF4-FFF2-40B4-BE49-F238E27FC236}">
                    <a16:creationId xmlns:a16="http://schemas.microsoft.com/office/drawing/2014/main" id="{B1DEB988-4DF4-40C9-AEF7-FC7D143A5787}"/>
                  </a:ext>
                </a:extLst>
              </p:cNvPr>
              <p:cNvCxnSpPr/>
              <p:nvPr/>
            </p:nvCxnSpPr>
            <p:spPr>
              <a:xfrm rot="131581">
                <a:off x="4072867" y="4272014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60000"/>
                    <a:lumOff val="4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曲线连接符 89">
                <a:extLst>
                  <a:ext uri="{FF2B5EF4-FFF2-40B4-BE49-F238E27FC236}">
                    <a16:creationId xmlns:a16="http://schemas.microsoft.com/office/drawing/2014/main" id="{4AA9D44A-8607-4285-8E58-2277F0DFC1A9}"/>
                  </a:ext>
                </a:extLst>
              </p:cNvPr>
              <p:cNvCxnSpPr/>
              <p:nvPr/>
            </p:nvCxnSpPr>
            <p:spPr>
              <a:xfrm rot="131581">
                <a:off x="4290001" y="4268363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曲线连接符 90">
                <a:extLst>
                  <a:ext uri="{FF2B5EF4-FFF2-40B4-BE49-F238E27FC236}">
                    <a16:creationId xmlns:a16="http://schemas.microsoft.com/office/drawing/2014/main" id="{675CF617-08AD-40A5-AFBB-2FCD2FDCFD13}"/>
                  </a:ext>
                </a:extLst>
              </p:cNvPr>
              <p:cNvCxnSpPr/>
              <p:nvPr/>
            </p:nvCxnSpPr>
            <p:spPr>
              <a:xfrm rot="131581">
                <a:off x="4509241" y="4270784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20000"/>
                    <a:lumOff val="8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85FD446B-B948-4797-8B3F-DBFABD00B517}"/>
              </a:ext>
            </a:extLst>
          </p:cNvPr>
          <p:cNvGrpSpPr/>
          <p:nvPr/>
        </p:nvGrpSpPr>
        <p:grpSpPr>
          <a:xfrm>
            <a:off x="6516799" y="5614049"/>
            <a:ext cx="4631847" cy="100504"/>
            <a:chOff x="819893" y="2194038"/>
            <a:chExt cx="4680481" cy="100504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C684ADA0-C889-4C19-8F4A-3A83E6607276}"/>
                </a:ext>
              </a:extLst>
            </p:cNvPr>
            <p:cNvGrpSpPr/>
            <p:nvPr/>
          </p:nvGrpSpPr>
          <p:grpSpPr>
            <a:xfrm>
              <a:off x="819893" y="2196122"/>
              <a:ext cx="1853689" cy="98420"/>
              <a:chOff x="1897557" y="4265926"/>
              <a:chExt cx="1853689" cy="98420"/>
            </a:xfrm>
          </p:grpSpPr>
          <p:cxnSp>
            <p:nvCxnSpPr>
              <p:cNvPr id="57" name="曲线连接符 86">
                <a:extLst>
                  <a:ext uri="{FF2B5EF4-FFF2-40B4-BE49-F238E27FC236}">
                    <a16:creationId xmlns:a16="http://schemas.microsoft.com/office/drawing/2014/main" id="{9584E463-FEFD-4A42-B530-CD702C083579}"/>
                  </a:ext>
                </a:extLst>
              </p:cNvPr>
              <p:cNvCxnSpPr/>
              <p:nvPr/>
            </p:nvCxnSpPr>
            <p:spPr>
              <a:xfrm rot="131581">
                <a:off x="1897557" y="4273221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rgbClr val="42516E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曲线连接符 87">
                <a:extLst>
                  <a:ext uri="{FF2B5EF4-FFF2-40B4-BE49-F238E27FC236}">
                    <a16:creationId xmlns:a16="http://schemas.microsoft.com/office/drawing/2014/main" id="{92B11C7C-1616-416C-9938-0897F48F8C93}"/>
                  </a:ext>
                </a:extLst>
              </p:cNvPr>
              <p:cNvCxnSpPr/>
              <p:nvPr/>
            </p:nvCxnSpPr>
            <p:spPr>
              <a:xfrm rot="131581">
                <a:off x="2114690" y="4269570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7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曲线连接符 88">
                <a:extLst>
                  <a:ext uri="{FF2B5EF4-FFF2-40B4-BE49-F238E27FC236}">
                    <a16:creationId xmlns:a16="http://schemas.microsoft.com/office/drawing/2014/main" id="{0F9A1D9E-4221-4CE3-8E69-8DE42DB087D3}"/>
                  </a:ext>
                </a:extLst>
              </p:cNvPr>
              <p:cNvCxnSpPr/>
              <p:nvPr/>
            </p:nvCxnSpPr>
            <p:spPr>
              <a:xfrm rot="131581">
                <a:off x="2333932" y="4272014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60000"/>
                    <a:lumOff val="4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曲线连接符 89">
                <a:extLst>
                  <a:ext uri="{FF2B5EF4-FFF2-40B4-BE49-F238E27FC236}">
                    <a16:creationId xmlns:a16="http://schemas.microsoft.com/office/drawing/2014/main" id="{D2014A49-6137-4094-BD36-D658DF76488D}"/>
                  </a:ext>
                </a:extLst>
              </p:cNvPr>
              <p:cNvCxnSpPr/>
              <p:nvPr/>
            </p:nvCxnSpPr>
            <p:spPr>
              <a:xfrm rot="131581">
                <a:off x="2551066" y="4268363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曲线连接符 90">
                <a:extLst>
                  <a:ext uri="{FF2B5EF4-FFF2-40B4-BE49-F238E27FC236}">
                    <a16:creationId xmlns:a16="http://schemas.microsoft.com/office/drawing/2014/main" id="{C8539B02-DDBF-4599-8D83-CE114B8BEC2A}"/>
                  </a:ext>
                </a:extLst>
              </p:cNvPr>
              <p:cNvCxnSpPr/>
              <p:nvPr/>
            </p:nvCxnSpPr>
            <p:spPr>
              <a:xfrm rot="131581">
                <a:off x="2770306" y="4270784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20000"/>
                    <a:lumOff val="8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曲线连接符 91">
                <a:extLst>
                  <a:ext uri="{FF2B5EF4-FFF2-40B4-BE49-F238E27FC236}">
                    <a16:creationId xmlns:a16="http://schemas.microsoft.com/office/drawing/2014/main" id="{C29D1ADC-C1A0-42DC-955C-61FDEF7B964D}"/>
                  </a:ext>
                </a:extLst>
              </p:cNvPr>
              <p:cNvCxnSpPr/>
              <p:nvPr/>
            </p:nvCxnSpPr>
            <p:spPr>
              <a:xfrm rot="131581">
                <a:off x="2987439" y="4267133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曲线连接符 92">
                <a:extLst>
                  <a:ext uri="{FF2B5EF4-FFF2-40B4-BE49-F238E27FC236}">
                    <a16:creationId xmlns:a16="http://schemas.microsoft.com/office/drawing/2014/main" id="{D99C3756-78AB-40F0-A3ED-FD6DA90E4FAD}"/>
                  </a:ext>
                </a:extLst>
              </p:cNvPr>
              <p:cNvCxnSpPr/>
              <p:nvPr/>
            </p:nvCxnSpPr>
            <p:spPr>
              <a:xfrm rot="131581">
                <a:off x="3206681" y="4269577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60000"/>
                    <a:lumOff val="4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曲线连接符 93">
                <a:extLst>
                  <a:ext uri="{FF2B5EF4-FFF2-40B4-BE49-F238E27FC236}">
                    <a16:creationId xmlns:a16="http://schemas.microsoft.com/office/drawing/2014/main" id="{981B4EB6-CE10-446E-8611-D894C9C76AD0}"/>
                  </a:ext>
                </a:extLst>
              </p:cNvPr>
              <p:cNvCxnSpPr/>
              <p:nvPr/>
            </p:nvCxnSpPr>
            <p:spPr>
              <a:xfrm rot="131581">
                <a:off x="3423815" y="4265926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7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曲线连接符 94">
                <a:extLst>
                  <a:ext uri="{FF2B5EF4-FFF2-40B4-BE49-F238E27FC236}">
                    <a16:creationId xmlns:a16="http://schemas.microsoft.com/office/drawing/2014/main" id="{C42CD92A-3EDA-4D31-A4F1-2E83E4D3CFA3}"/>
                  </a:ext>
                </a:extLst>
              </p:cNvPr>
              <p:cNvCxnSpPr/>
              <p:nvPr/>
            </p:nvCxnSpPr>
            <p:spPr>
              <a:xfrm rot="131581">
                <a:off x="3640626" y="4268448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rgbClr val="42516E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2711C922-BA35-44F8-A5CE-6AAFD2CDDC90}"/>
                </a:ext>
              </a:extLst>
            </p:cNvPr>
            <p:cNvGrpSpPr/>
            <p:nvPr/>
          </p:nvGrpSpPr>
          <p:grpSpPr>
            <a:xfrm>
              <a:off x="2778070" y="2194038"/>
              <a:ext cx="2722304" cy="98420"/>
              <a:chOff x="1897557" y="4265926"/>
              <a:chExt cx="2722304" cy="98420"/>
            </a:xfrm>
          </p:grpSpPr>
          <p:cxnSp>
            <p:nvCxnSpPr>
              <p:cNvPr id="41" name="曲线连接符 86">
                <a:extLst>
                  <a:ext uri="{FF2B5EF4-FFF2-40B4-BE49-F238E27FC236}">
                    <a16:creationId xmlns:a16="http://schemas.microsoft.com/office/drawing/2014/main" id="{C1F8EA18-2A3E-46CD-B650-D5C6624E7179}"/>
                  </a:ext>
                </a:extLst>
              </p:cNvPr>
              <p:cNvCxnSpPr/>
              <p:nvPr/>
            </p:nvCxnSpPr>
            <p:spPr>
              <a:xfrm rot="131581">
                <a:off x="1897557" y="4273221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rgbClr val="42516E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曲线连接符 87">
                <a:extLst>
                  <a:ext uri="{FF2B5EF4-FFF2-40B4-BE49-F238E27FC236}">
                    <a16:creationId xmlns:a16="http://schemas.microsoft.com/office/drawing/2014/main" id="{6BB6714C-B90D-40C9-A497-9FF471B7CF8E}"/>
                  </a:ext>
                </a:extLst>
              </p:cNvPr>
              <p:cNvCxnSpPr/>
              <p:nvPr/>
            </p:nvCxnSpPr>
            <p:spPr>
              <a:xfrm rot="131581">
                <a:off x="2114690" y="4269570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7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曲线连接符 88">
                <a:extLst>
                  <a:ext uri="{FF2B5EF4-FFF2-40B4-BE49-F238E27FC236}">
                    <a16:creationId xmlns:a16="http://schemas.microsoft.com/office/drawing/2014/main" id="{9531936C-ABD7-46B4-B0B7-C6834D084866}"/>
                  </a:ext>
                </a:extLst>
              </p:cNvPr>
              <p:cNvCxnSpPr/>
              <p:nvPr/>
            </p:nvCxnSpPr>
            <p:spPr>
              <a:xfrm rot="131581">
                <a:off x="2333932" y="4272014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60000"/>
                    <a:lumOff val="4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曲线连接符 89">
                <a:extLst>
                  <a:ext uri="{FF2B5EF4-FFF2-40B4-BE49-F238E27FC236}">
                    <a16:creationId xmlns:a16="http://schemas.microsoft.com/office/drawing/2014/main" id="{5232B6E1-1360-4299-9ECE-B4927E32D0AF}"/>
                  </a:ext>
                </a:extLst>
              </p:cNvPr>
              <p:cNvCxnSpPr/>
              <p:nvPr/>
            </p:nvCxnSpPr>
            <p:spPr>
              <a:xfrm rot="131581">
                <a:off x="2551066" y="4268363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曲线连接符 90">
                <a:extLst>
                  <a:ext uri="{FF2B5EF4-FFF2-40B4-BE49-F238E27FC236}">
                    <a16:creationId xmlns:a16="http://schemas.microsoft.com/office/drawing/2014/main" id="{B3B0BEFC-8759-4A0C-98B6-6D0AE9583B18}"/>
                  </a:ext>
                </a:extLst>
              </p:cNvPr>
              <p:cNvCxnSpPr/>
              <p:nvPr/>
            </p:nvCxnSpPr>
            <p:spPr>
              <a:xfrm rot="131581">
                <a:off x="2770306" y="4270784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20000"/>
                    <a:lumOff val="8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曲线连接符 91">
                <a:extLst>
                  <a:ext uri="{FF2B5EF4-FFF2-40B4-BE49-F238E27FC236}">
                    <a16:creationId xmlns:a16="http://schemas.microsoft.com/office/drawing/2014/main" id="{AEB56FE7-37D8-441D-9289-184BB00FD850}"/>
                  </a:ext>
                </a:extLst>
              </p:cNvPr>
              <p:cNvCxnSpPr/>
              <p:nvPr/>
            </p:nvCxnSpPr>
            <p:spPr>
              <a:xfrm rot="131581">
                <a:off x="2987439" y="4267133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曲线连接符 92">
                <a:extLst>
                  <a:ext uri="{FF2B5EF4-FFF2-40B4-BE49-F238E27FC236}">
                    <a16:creationId xmlns:a16="http://schemas.microsoft.com/office/drawing/2014/main" id="{6E1F6310-2203-49C8-883E-659CA3F98286}"/>
                  </a:ext>
                </a:extLst>
              </p:cNvPr>
              <p:cNvCxnSpPr/>
              <p:nvPr/>
            </p:nvCxnSpPr>
            <p:spPr>
              <a:xfrm rot="131581">
                <a:off x="3206681" y="4269577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60000"/>
                    <a:lumOff val="4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曲线连接符 93">
                <a:extLst>
                  <a:ext uri="{FF2B5EF4-FFF2-40B4-BE49-F238E27FC236}">
                    <a16:creationId xmlns:a16="http://schemas.microsoft.com/office/drawing/2014/main" id="{AE0A919A-3945-4BB2-B235-9D370C45E130}"/>
                  </a:ext>
                </a:extLst>
              </p:cNvPr>
              <p:cNvCxnSpPr/>
              <p:nvPr/>
            </p:nvCxnSpPr>
            <p:spPr>
              <a:xfrm rot="131581">
                <a:off x="3423815" y="4265926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7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曲线连接符 94">
                <a:extLst>
                  <a:ext uri="{FF2B5EF4-FFF2-40B4-BE49-F238E27FC236}">
                    <a16:creationId xmlns:a16="http://schemas.microsoft.com/office/drawing/2014/main" id="{610D574F-CEBE-413A-B01D-0BE792EC8EA6}"/>
                  </a:ext>
                </a:extLst>
              </p:cNvPr>
              <p:cNvCxnSpPr/>
              <p:nvPr/>
            </p:nvCxnSpPr>
            <p:spPr>
              <a:xfrm rot="131581">
                <a:off x="3640626" y="4268448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rgbClr val="42516E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曲线连接符 87">
                <a:extLst>
                  <a:ext uri="{FF2B5EF4-FFF2-40B4-BE49-F238E27FC236}">
                    <a16:creationId xmlns:a16="http://schemas.microsoft.com/office/drawing/2014/main" id="{7B4567F0-63B7-4F4B-9894-A01A29D819F9}"/>
                  </a:ext>
                </a:extLst>
              </p:cNvPr>
              <p:cNvCxnSpPr/>
              <p:nvPr/>
            </p:nvCxnSpPr>
            <p:spPr>
              <a:xfrm rot="131581">
                <a:off x="3853625" y="4269570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7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曲线连接符 88">
                <a:extLst>
                  <a:ext uri="{FF2B5EF4-FFF2-40B4-BE49-F238E27FC236}">
                    <a16:creationId xmlns:a16="http://schemas.microsoft.com/office/drawing/2014/main" id="{38A66202-6E66-426F-BBCC-B56FDFD1B381}"/>
                  </a:ext>
                </a:extLst>
              </p:cNvPr>
              <p:cNvCxnSpPr/>
              <p:nvPr/>
            </p:nvCxnSpPr>
            <p:spPr>
              <a:xfrm rot="131581">
                <a:off x="4072867" y="4272014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60000"/>
                    <a:lumOff val="4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曲线连接符 89">
                <a:extLst>
                  <a:ext uri="{FF2B5EF4-FFF2-40B4-BE49-F238E27FC236}">
                    <a16:creationId xmlns:a16="http://schemas.microsoft.com/office/drawing/2014/main" id="{1C36EFAA-9937-4F1D-A436-653A7053281C}"/>
                  </a:ext>
                </a:extLst>
              </p:cNvPr>
              <p:cNvCxnSpPr/>
              <p:nvPr/>
            </p:nvCxnSpPr>
            <p:spPr>
              <a:xfrm rot="131581">
                <a:off x="4290001" y="4268363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曲线连接符 90">
                <a:extLst>
                  <a:ext uri="{FF2B5EF4-FFF2-40B4-BE49-F238E27FC236}">
                    <a16:creationId xmlns:a16="http://schemas.microsoft.com/office/drawing/2014/main" id="{4082639E-6E6A-4BBA-B3AE-1317923E41E2}"/>
                  </a:ext>
                </a:extLst>
              </p:cNvPr>
              <p:cNvCxnSpPr/>
              <p:nvPr/>
            </p:nvCxnSpPr>
            <p:spPr>
              <a:xfrm rot="131581">
                <a:off x="4509241" y="4270784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20000"/>
                    <a:lumOff val="8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D13221E2-6D0C-45C9-BC96-E9461A269B13}"/>
              </a:ext>
            </a:extLst>
          </p:cNvPr>
          <p:cNvGrpSpPr/>
          <p:nvPr/>
        </p:nvGrpSpPr>
        <p:grpSpPr>
          <a:xfrm>
            <a:off x="7112000" y="5938403"/>
            <a:ext cx="4631847" cy="100504"/>
            <a:chOff x="819893" y="2194038"/>
            <a:chExt cx="4680481" cy="100504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DE3DAAF9-A7BE-49A8-BED4-7C532491FC3C}"/>
                </a:ext>
              </a:extLst>
            </p:cNvPr>
            <p:cNvGrpSpPr/>
            <p:nvPr/>
          </p:nvGrpSpPr>
          <p:grpSpPr>
            <a:xfrm>
              <a:off x="819893" y="2196122"/>
              <a:ext cx="1853689" cy="98420"/>
              <a:chOff x="1897557" y="4265926"/>
              <a:chExt cx="1853689" cy="98420"/>
            </a:xfrm>
          </p:grpSpPr>
          <p:cxnSp>
            <p:nvCxnSpPr>
              <p:cNvPr id="83" name="曲线连接符 86">
                <a:extLst>
                  <a:ext uri="{FF2B5EF4-FFF2-40B4-BE49-F238E27FC236}">
                    <a16:creationId xmlns:a16="http://schemas.microsoft.com/office/drawing/2014/main" id="{17C5A492-BEFB-4800-824B-26ED71EAC7A3}"/>
                  </a:ext>
                </a:extLst>
              </p:cNvPr>
              <p:cNvCxnSpPr/>
              <p:nvPr/>
            </p:nvCxnSpPr>
            <p:spPr>
              <a:xfrm rot="131581">
                <a:off x="1897557" y="4273221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rgbClr val="42516E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曲线连接符 87">
                <a:extLst>
                  <a:ext uri="{FF2B5EF4-FFF2-40B4-BE49-F238E27FC236}">
                    <a16:creationId xmlns:a16="http://schemas.microsoft.com/office/drawing/2014/main" id="{E13C342D-753E-4E8E-B9CC-5D42EE97A620}"/>
                  </a:ext>
                </a:extLst>
              </p:cNvPr>
              <p:cNvCxnSpPr/>
              <p:nvPr/>
            </p:nvCxnSpPr>
            <p:spPr>
              <a:xfrm rot="131581">
                <a:off x="2114690" y="4269570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7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曲线连接符 88">
                <a:extLst>
                  <a:ext uri="{FF2B5EF4-FFF2-40B4-BE49-F238E27FC236}">
                    <a16:creationId xmlns:a16="http://schemas.microsoft.com/office/drawing/2014/main" id="{BAA249E9-8AD4-4D2F-82C4-5EB9E42BEF95}"/>
                  </a:ext>
                </a:extLst>
              </p:cNvPr>
              <p:cNvCxnSpPr/>
              <p:nvPr/>
            </p:nvCxnSpPr>
            <p:spPr>
              <a:xfrm rot="131581">
                <a:off x="2333932" y="4272014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60000"/>
                    <a:lumOff val="4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曲线连接符 89">
                <a:extLst>
                  <a:ext uri="{FF2B5EF4-FFF2-40B4-BE49-F238E27FC236}">
                    <a16:creationId xmlns:a16="http://schemas.microsoft.com/office/drawing/2014/main" id="{A385DC37-7F51-4ACD-B572-FC902BB352A8}"/>
                  </a:ext>
                </a:extLst>
              </p:cNvPr>
              <p:cNvCxnSpPr/>
              <p:nvPr/>
            </p:nvCxnSpPr>
            <p:spPr>
              <a:xfrm rot="131581">
                <a:off x="2551066" y="4268363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曲线连接符 90">
                <a:extLst>
                  <a:ext uri="{FF2B5EF4-FFF2-40B4-BE49-F238E27FC236}">
                    <a16:creationId xmlns:a16="http://schemas.microsoft.com/office/drawing/2014/main" id="{D0EC9319-2320-49F9-B5EF-ACE34EDF3A72}"/>
                  </a:ext>
                </a:extLst>
              </p:cNvPr>
              <p:cNvCxnSpPr/>
              <p:nvPr/>
            </p:nvCxnSpPr>
            <p:spPr>
              <a:xfrm rot="131581">
                <a:off x="2770306" y="4270784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20000"/>
                    <a:lumOff val="8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曲线连接符 91">
                <a:extLst>
                  <a:ext uri="{FF2B5EF4-FFF2-40B4-BE49-F238E27FC236}">
                    <a16:creationId xmlns:a16="http://schemas.microsoft.com/office/drawing/2014/main" id="{3191D015-D042-4211-9A83-B273BED3A56F}"/>
                  </a:ext>
                </a:extLst>
              </p:cNvPr>
              <p:cNvCxnSpPr/>
              <p:nvPr/>
            </p:nvCxnSpPr>
            <p:spPr>
              <a:xfrm rot="131581">
                <a:off x="2987439" y="4267133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曲线连接符 92">
                <a:extLst>
                  <a:ext uri="{FF2B5EF4-FFF2-40B4-BE49-F238E27FC236}">
                    <a16:creationId xmlns:a16="http://schemas.microsoft.com/office/drawing/2014/main" id="{FCE63859-569B-4BF4-BF95-B0D134662B00}"/>
                  </a:ext>
                </a:extLst>
              </p:cNvPr>
              <p:cNvCxnSpPr/>
              <p:nvPr/>
            </p:nvCxnSpPr>
            <p:spPr>
              <a:xfrm rot="131581">
                <a:off x="3206681" y="4269577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60000"/>
                    <a:lumOff val="4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曲线连接符 93">
                <a:extLst>
                  <a:ext uri="{FF2B5EF4-FFF2-40B4-BE49-F238E27FC236}">
                    <a16:creationId xmlns:a16="http://schemas.microsoft.com/office/drawing/2014/main" id="{7727F9DD-3D34-48E2-AE84-13C77824250D}"/>
                  </a:ext>
                </a:extLst>
              </p:cNvPr>
              <p:cNvCxnSpPr/>
              <p:nvPr/>
            </p:nvCxnSpPr>
            <p:spPr>
              <a:xfrm rot="131581">
                <a:off x="3423815" y="4265926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7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曲线连接符 94">
                <a:extLst>
                  <a:ext uri="{FF2B5EF4-FFF2-40B4-BE49-F238E27FC236}">
                    <a16:creationId xmlns:a16="http://schemas.microsoft.com/office/drawing/2014/main" id="{FCFD9176-9B2A-4A5A-A6F0-57F3ED0A316C}"/>
                  </a:ext>
                </a:extLst>
              </p:cNvPr>
              <p:cNvCxnSpPr/>
              <p:nvPr/>
            </p:nvCxnSpPr>
            <p:spPr>
              <a:xfrm rot="131581">
                <a:off x="3640626" y="4268448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rgbClr val="42516E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A43AAE78-7B30-4FD8-A959-CABE44D295E3}"/>
                </a:ext>
              </a:extLst>
            </p:cNvPr>
            <p:cNvGrpSpPr/>
            <p:nvPr/>
          </p:nvGrpSpPr>
          <p:grpSpPr>
            <a:xfrm>
              <a:off x="2778070" y="2194038"/>
              <a:ext cx="2722304" cy="98420"/>
              <a:chOff x="1897557" y="4265926"/>
              <a:chExt cx="2722304" cy="98420"/>
            </a:xfrm>
          </p:grpSpPr>
          <p:cxnSp>
            <p:nvCxnSpPr>
              <p:cNvPr id="69" name="曲线连接符 86">
                <a:extLst>
                  <a:ext uri="{FF2B5EF4-FFF2-40B4-BE49-F238E27FC236}">
                    <a16:creationId xmlns:a16="http://schemas.microsoft.com/office/drawing/2014/main" id="{20F15787-2195-4369-9F5D-9CBFE078BF54}"/>
                  </a:ext>
                </a:extLst>
              </p:cNvPr>
              <p:cNvCxnSpPr/>
              <p:nvPr/>
            </p:nvCxnSpPr>
            <p:spPr>
              <a:xfrm rot="131581">
                <a:off x="1897557" y="4273221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rgbClr val="42516E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曲线连接符 87">
                <a:extLst>
                  <a:ext uri="{FF2B5EF4-FFF2-40B4-BE49-F238E27FC236}">
                    <a16:creationId xmlns:a16="http://schemas.microsoft.com/office/drawing/2014/main" id="{3D4506DF-B26A-47AB-9BA2-A7CE2CC5A32F}"/>
                  </a:ext>
                </a:extLst>
              </p:cNvPr>
              <p:cNvCxnSpPr/>
              <p:nvPr/>
            </p:nvCxnSpPr>
            <p:spPr>
              <a:xfrm rot="131581">
                <a:off x="2114690" y="4269570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7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曲线连接符 88">
                <a:extLst>
                  <a:ext uri="{FF2B5EF4-FFF2-40B4-BE49-F238E27FC236}">
                    <a16:creationId xmlns:a16="http://schemas.microsoft.com/office/drawing/2014/main" id="{C8BBA01E-4FF7-4580-8F79-2B1D8D4ADE93}"/>
                  </a:ext>
                </a:extLst>
              </p:cNvPr>
              <p:cNvCxnSpPr/>
              <p:nvPr/>
            </p:nvCxnSpPr>
            <p:spPr>
              <a:xfrm rot="131581">
                <a:off x="2333932" y="4272014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60000"/>
                    <a:lumOff val="4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曲线连接符 89">
                <a:extLst>
                  <a:ext uri="{FF2B5EF4-FFF2-40B4-BE49-F238E27FC236}">
                    <a16:creationId xmlns:a16="http://schemas.microsoft.com/office/drawing/2014/main" id="{8E42F605-46BB-4931-9726-7580E70CFBD2}"/>
                  </a:ext>
                </a:extLst>
              </p:cNvPr>
              <p:cNvCxnSpPr/>
              <p:nvPr/>
            </p:nvCxnSpPr>
            <p:spPr>
              <a:xfrm rot="131581">
                <a:off x="2551066" y="4268363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曲线连接符 90">
                <a:extLst>
                  <a:ext uri="{FF2B5EF4-FFF2-40B4-BE49-F238E27FC236}">
                    <a16:creationId xmlns:a16="http://schemas.microsoft.com/office/drawing/2014/main" id="{6E6D95A9-3B0B-4F9F-A54E-5EF097EACEF3}"/>
                  </a:ext>
                </a:extLst>
              </p:cNvPr>
              <p:cNvCxnSpPr/>
              <p:nvPr/>
            </p:nvCxnSpPr>
            <p:spPr>
              <a:xfrm rot="131581">
                <a:off x="2770306" y="4270784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20000"/>
                    <a:lumOff val="8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曲线连接符 91">
                <a:extLst>
                  <a:ext uri="{FF2B5EF4-FFF2-40B4-BE49-F238E27FC236}">
                    <a16:creationId xmlns:a16="http://schemas.microsoft.com/office/drawing/2014/main" id="{48891C06-0661-4035-A1E2-DFF8632C42F7}"/>
                  </a:ext>
                </a:extLst>
              </p:cNvPr>
              <p:cNvCxnSpPr/>
              <p:nvPr/>
            </p:nvCxnSpPr>
            <p:spPr>
              <a:xfrm rot="131581">
                <a:off x="2987439" y="4267133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曲线连接符 92">
                <a:extLst>
                  <a:ext uri="{FF2B5EF4-FFF2-40B4-BE49-F238E27FC236}">
                    <a16:creationId xmlns:a16="http://schemas.microsoft.com/office/drawing/2014/main" id="{C3A03C55-B337-47B4-B304-BEE8A90E00C0}"/>
                  </a:ext>
                </a:extLst>
              </p:cNvPr>
              <p:cNvCxnSpPr/>
              <p:nvPr/>
            </p:nvCxnSpPr>
            <p:spPr>
              <a:xfrm rot="131581">
                <a:off x="3206681" y="4269577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60000"/>
                    <a:lumOff val="4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曲线连接符 93">
                <a:extLst>
                  <a:ext uri="{FF2B5EF4-FFF2-40B4-BE49-F238E27FC236}">
                    <a16:creationId xmlns:a16="http://schemas.microsoft.com/office/drawing/2014/main" id="{305F167E-A27E-4FBC-8A34-2E1AA9F2911C}"/>
                  </a:ext>
                </a:extLst>
              </p:cNvPr>
              <p:cNvCxnSpPr/>
              <p:nvPr/>
            </p:nvCxnSpPr>
            <p:spPr>
              <a:xfrm rot="131581">
                <a:off x="3423815" y="4265926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7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曲线连接符 94">
                <a:extLst>
                  <a:ext uri="{FF2B5EF4-FFF2-40B4-BE49-F238E27FC236}">
                    <a16:creationId xmlns:a16="http://schemas.microsoft.com/office/drawing/2014/main" id="{79872508-4B20-4EE0-8833-196AD48048A2}"/>
                  </a:ext>
                </a:extLst>
              </p:cNvPr>
              <p:cNvCxnSpPr/>
              <p:nvPr/>
            </p:nvCxnSpPr>
            <p:spPr>
              <a:xfrm rot="131581">
                <a:off x="3640626" y="4268448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rgbClr val="42516E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曲线连接符 87">
                <a:extLst>
                  <a:ext uri="{FF2B5EF4-FFF2-40B4-BE49-F238E27FC236}">
                    <a16:creationId xmlns:a16="http://schemas.microsoft.com/office/drawing/2014/main" id="{527341F9-423F-4727-9D0C-7C5DD8152229}"/>
                  </a:ext>
                </a:extLst>
              </p:cNvPr>
              <p:cNvCxnSpPr/>
              <p:nvPr/>
            </p:nvCxnSpPr>
            <p:spPr>
              <a:xfrm rot="131581">
                <a:off x="3853625" y="4269570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7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曲线连接符 88">
                <a:extLst>
                  <a:ext uri="{FF2B5EF4-FFF2-40B4-BE49-F238E27FC236}">
                    <a16:creationId xmlns:a16="http://schemas.microsoft.com/office/drawing/2014/main" id="{3B8CAA3D-4204-4877-8C6C-F94A5F09CD21}"/>
                  </a:ext>
                </a:extLst>
              </p:cNvPr>
              <p:cNvCxnSpPr/>
              <p:nvPr/>
            </p:nvCxnSpPr>
            <p:spPr>
              <a:xfrm rot="131581">
                <a:off x="4072867" y="4272014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60000"/>
                    <a:lumOff val="4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曲线连接符 89">
                <a:extLst>
                  <a:ext uri="{FF2B5EF4-FFF2-40B4-BE49-F238E27FC236}">
                    <a16:creationId xmlns:a16="http://schemas.microsoft.com/office/drawing/2014/main" id="{1DF87816-865E-4458-9A2A-C2DF26DFD095}"/>
                  </a:ext>
                </a:extLst>
              </p:cNvPr>
              <p:cNvCxnSpPr/>
              <p:nvPr/>
            </p:nvCxnSpPr>
            <p:spPr>
              <a:xfrm rot="131581">
                <a:off x="4290001" y="4268363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曲线连接符 90">
                <a:extLst>
                  <a:ext uri="{FF2B5EF4-FFF2-40B4-BE49-F238E27FC236}">
                    <a16:creationId xmlns:a16="http://schemas.microsoft.com/office/drawing/2014/main" id="{BEC5B2E7-03C7-4188-921B-DA5B1F4DBC97}"/>
                  </a:ext>
                </a:extLst>
              </p:cNvPr>
              <p:cNvCxnSpPr/>
              <p:nvPr/>
            </p:nvCxnSpPr>
            <p:spPr>
              <a:xfrm rot="131581">
                <a:off x="4509241" y="4270784"/>
                <a:ext cx="110620" cy="9112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accent1">
                    <a:lumMod val="20000"/>
                    <a:lumOff val="8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64657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71574" y="2877031"/>
            <a:ext cx="10801350" cy="655784"/>
          </a:xfrm>
        </p:spPr>
        <p:txBody>
          <a:bodyPr>
            <a:normAutofit/>
          </a:bodyPr>
          <a:lstStyle/>
          <a:p>
            <a:r>
              <a:rPr lang="zh-CN" altLang="en-US" spc="600" dirty="0"/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39550375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062e4ce1-918b-43c6-a99f-b04e3fc77890"/>
</p:tagLst>
</file>

<file path=ppt/theme/theme1.xml><?xml version="1.0" encoding="utf-8"?>
<a:theme xmlns:a="http://schemas.openxmlformats.org/drawingml/2006/main" name="毕业主题9">
  <a:themeElements>
    <a:clrScheme name="自定义 12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5D739A"/>
      </a:accent1>
      <a:accent2>
        <a:srgbClr val="6997AF"/>
      </a:accent2>
      <a:accent3>
        <a:srgbClr val="84ACB6"/>
      </a:accent3>
      <a:accent4>
        <a:srgbClr val="AD84C6"/>
      </a:accent4>
      <a:accent5>
        <a:srgbClr val="8784C7"/>
      </a:accent5>
      <a:accent6>
        <a:srgbClr val="6F8183"/>
      </a:accent6>
      <a:hlink>
        <a:srgbClr val="69A020"/>
      </a:hlink>
      <a:folHlink>
        <a:srgbClr val="8C8C8C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毕业主题9" id="{DE665F46-0DFD-4A5A-8CF9-774E4FF7D1A1}" vid="{6FAF5EAA-EB7F-4CED-9532-50A0B0E03624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7037</TotalTime>
  <Words>548</Words>
  <Application>Microsoft Office PowerPoint</Application>
  <PresentationFormat>宽屏</PresentationFormat>
  <Paragraphs>91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微软雅黑</vt:lpstr>
      <vt:lpstr>Arial</vt:lpstr>
      <vt:lpstr>Calibri</vt:lpstr>
      <vt:lpstr>Impact</vt:lpstr>
      <vt:lpstr>Segoe UI Light</vt:lpstr>
      <vt:lpstr>毕业主题9</vt:lpstr>
      <vt:lpstr>OfficePLUS</vt:lpstr>
      <vt:lpstr>循序渐进Vue.js 3前端开发实战</vt:lpstr>
      <vt:lpstr>PowerPoint 演示文稿</vt:lpstr>
      <vt:lpstr>01 网站框架的搭建</vt:lpstr>
      <vt:lpstr>02 配置专题与文章目录沟通</vt:lpstr>
      <vt:lpstr>03 渲染文章笔记内容 </vt:lpstr>
      <vt:lpstr>感谢观看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Wu Jessie</cp:lastModifiedBy>
  <cp:revision>834</cp:revision>
  <cp:lastPrinted>2017-08-20T16:00:00Z</cp:lastPrinted>
  <dcterms:created xsi:type="dcterms:W3CDTF">2017-08-20T16:00:00Z</dcterms:created>
  <dcterms:modified xsi:type="dcterms:W3CDTF">2021-11-23T07:18:26Z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062e4ce1-918b-43c6-a99f-b04e3fc77890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2018-11-06T07:53:05.9063508Z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