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2"/>
  </p:notesMasterIdLst>
  <p:sldIdLst>
    <p:sldId id="263" r:id="rId3"/>
    <p:sldId id="276" r:id="rId4"/>
    <p:sldId id="319" r:id="rId5"/>
    <p:sldId id="320" r:id="rId6"/>
    <p:sldId id="321" r:id="rId7"/>
    <p:sldId id="322" r:id="rId8"/>
    <p:sldId id="323" r:id="rId9"/>
    <p:sldId id="324" r:id="rId10"/>
    <p:sldId id="261"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8"/>
    <a:srgbClr val="000000"/>
    <a:srgbClr val="B3BED1"/>
    <a:srgbClr val="5D739A"/>
    <a:srgbClr val="BDC7D7"/>
    <a:srgbClr val="42516E"/>
    <a:srgbClr val="E6EEF0"/>
    <a:srgbClr val="516485"/>
    <a:srgbClr val="F0F1F4"/>
    <a:srgbClr val="C0C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2" autoAdjust="0"/>
    <p:restoredTop sz="95209" autoAdjust="0"/>
  </p:normalViewPr>
  <p:slideViewPr>
    <p:cSldViewPr snapToGrid="0">
      <p:cViewPr>
        <p:scale>
          <a:sx n="75" d="100"/>
          <a:sy n="75" d="100"/>
        </p:scale>
        <p:origin x="12" y="270"/>
      </p:cViewPr>
      <p:guideLst>
        <p:guide orient="horz" pos="2160"/>
        <p:guide pos="3840"/>
      </p:guideLst>
    </p:cSldViewPr>
  </p:slideViewPr>
  <p:notesTextViewPr>
    <p:cViewPr>
      <p:scale>
        <a:sx n="1" d="1"/>
        <a:sy n="1" d="1"/>
      </p:scale>
      <p:origin x="0" y="0"/>
    </p:cViewPr>
  </p:notesTextViewPr>
  <p:sorterViewPr>
    <p:cViewPr>
      <p:scale>
        <a:sx n="75" d="100"/>
        <a:sy n="75" d="100"/>
      </p:scale>
      <p:origin x="0" y="-2946"/>
    </p:cViewPr>
  </p:sorterViewPr>
  <p:notesViewPr>
    <p:cSldViewPr snapToGrid="0">
      <p:cViewPr varScale="1">
        <p:scale>
          <a:sx n="80" d="100"/>
          <a:sy n="80" d="100"/>
        </p:scale>
        <p:origin x="-20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BE618-C6C4-4F47-835F-C7AA88BF4AD2}" type="datetimeFigureOut">
              <a:rPr lang="zh-CN" altLang="en-US" smtClean="0"/>
              <a:pPr/>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0AAF-3A1B-4FB9-850C-2F24564046AC}" type="slidenum">
              <a:rPr lang="zh-CN" altLang="en-US" smtClean="0"/>
              <a:pPr/>
              <a:t>‹#›</a:t>
            </a:fld>
            <a:endParaRPr lang="zh-CN" altLang="en-US"/>
          </a:p>
        </p:txBody>
      </p:sp>
    </p:spTree>
    <p:extLst>
      <p:ext uri="{BB962C8B-B14F-4D97-AF65-F5344CB8AC3E}">
        <p14:creationId xmlns:p14="http://schemas.microsoft.com/office/powerpoint/2010/main" val="35443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890589" y="3100856"/>
            <a:ext cx="5586411" cy="558799"/>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890589" y="2162175"/>
            <a:ext cx="5586411" cy="850123"/>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20099" name="Rectangle 9934"/>
          <p:cNvSpPr>
            <a:spLocks noChangeArrowheads="1"/>
          </p:cNvSpPr>
          <p:nvPr userDrawn="1"/>
        </p:nvSpPr>
        <p:spPr bwMode="auto">
          <a:xfrm>
            <a:off x="890588" y="3936768"/>
            <a:ext cx="138113" cy="138113"/>
          </a:xfrm>
          <a:prstGeom prst="round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00" name="Rectangle 9935"/>
          <p:cNvSpPr>
            <a:spLocks noChangeArrowheads="1"/>
          </p:cNvSpPr>
          <p:nvPr userDrawn="1"/>
        </p:nvSpPr>
        <p:spPr bwMode="auto">
          <a:xfrm>
            <a:off x="890588" y="4316815"/>
            <a:ext cx="138113" cy="139700"/>
          </a:xfrm>
          <a:prstGeom prst="round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占位符 13"/>
          <p:cNvSpPr>
            <a:spLocks noGrp="1"/>
          </p:cNvSpPr>
          <p:nvPr userDrawn="1">
            <p:ph type="body" sz="quarter" idx="10" hasCustomPrompt="1"/>
          </p:nvPr>
        </p:nvSpPr>
        <p:spPr>
          <a:xfrm>
            <a:off x="1157289" y="3829815"/>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1157289" y="4201290"/>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475" name="组合 474"/>
          <p:cNvGrpSpPr/>
          <p:nvPr userDrawn="1"/>
        </p:nvGrpSpPr>
        <p:grpSpPr>
          <a:xfrm>
            <a:off x="0" y="0"/>
            <a:ext cx="13089906" cy="5835978"/>
            <a:chOff x="0" y="0"/>
            <a:chExt cx="13089906" cy="5835978"/>
          </a:xfrm>
        </p:grpSpPr>
        <p:grpSp>
          <p:nvGrpSpPr>
            <p:cNvPr id="476" name="组合 108"/>
            <p:cNvGrpSpPr/>
            <p:nvPr/>
          </p:nvGrpSpPr>
          <p:grpSpPr>
            <a:xfrm>
              <a:off x="0" y="0"/>
              <a:ext cx="4385293" cy="2914650"/>
              <a:chOff x="0" y="0"/>
              <a:chExt cx="4385293" cy="2914650"/>
            </a:xfrm>
          </p:grpSpPr>
          <p:grpSp>
            <p:nvGrpSpPr>
              <p:cNvPr id="832" name="组合 73"/>
              <p:cNvGrpSpPr/>
              <p:nvPr/>
            </p:nvGrpSpPr>
            <p:grpSpPr>
              <a:xfrm>
                <a:off x="2185059" y="0"/>
                <a:ext cx="2200234" cy="2914650"/>
                <a:chOff x="8823366" y="920750"/>
                <a:chExt cx="2200234" cy="2914650"/>
              </a:xfrm>
            </p:grpSpPr>
            <p:grpSp>
              <p:nvGrpSpPr>
                <p:cNvPr id="868"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33" name="组合 72"/>
              <p:cNvGrpSpPr/>
              <p:nvPr/>
            </p:nvGrpSpPr>
            <p:grpSpPr>
              <a:xfrm>
                <a:off x="0" y="0"/>
                <a:ext cx="2200234" cy="2914650"/>
                <a:chOff x="8823366" y="920750"/>
                <a:chExt cx="2200234" cy="2914650"/>
              </a:xfrm>
            </p:grpSpPr>
            <p:grpSp>
              <p:nvGrpSpPr>
                <p:cNvPr id="834"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5"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7" name="组合 109"/>
            <p:cNvGrpSpPr/>
            <p:nvPr/>
          </p:nvGrpSpPr>
          <p:grpSpPr>
            <a:xfrm>
              <a:off x="4346370" y="0"/>
              <a:ext cx="4385293" cy="2914650"/>
              <a:chOff x="0" y="0"/>
              <a:chExt cx="4385293" cy="2914650"/>
            </a:xfrm>
          </p:grpSpPr>
          <p:grpSp>
            <p:nvGrpSpPr>
              <p:cNvPr id="762" name="组合 110"/>
              <p:cNvGrpSpPr/>
              <p:nvPr/>
            </p:nvGrpSpPr>
            <p:grpSpPr>
              <a:xfrm>
                <a:off x="2185059" y="0"/>
                <a:ext cx="2200234" cy="2914650"/>
                <a:chOff x="8823366" y="920750"/>
                <a:chExt cx="2200234" cy="2914650"/>
              </a:xfrm>
            </p:grpSpPr>
            <p:grpSp>
              <p:nvGrpSpPr>
                <p:cNvPr id="798"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9"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63" name="组合 111"/>
              <p:cNvGrpSpPr/>
              <p:nvPr/>
            </p:nvGrpSpPr>
            <p:grpSpPr>
              <a:xfrm>
                <a:off x="0" y="0"/>
                <a:ext cx="2200234" cy="2914650"/>
                <a:chOff x="8823366" y="920750"/>
                <a:chExt cx="2200234" cy="2914650"/>
              </a:xfrm>
            </p:grpSpPr>
            <p:grpSp>
              <p:nvGrpSpPr>
                <p:cNvPr id="764"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5"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8" name="组合 180"/>
            <p:cNvGrpSpPr/>
            <p:nvPr/>
          </p:nvGrpSpPr>
          <p:grpSpPr>
            <a:xfrm>
              <a:off x="8704613" y="0"/>
              <a:ext cx="4385293" cy="2914650"/>
              <a:chOff x="0" y="0"/>
              <a:chExt cx="4385293" cy="2914650"/>
            </a:xfrm>
          </p:grpSpPr>
          <p:grpSp>
            <p:nvGrpSpPr>
              <p:cNvPr id="692" name="组合 181"/>
              <p:cNvGrpSpPr/>
              <p:nvPr/>
            </p:nvGrpSpPr>
            <p:grpSpPr>
              <a:xfrm>
                <a:off x="2185059" y="0"/>
                <a:ext cx="2200234" cy="2914650"/>
                <a:chOff x="8823366" y="920750"/>
                <a:chExt cx="2200234" cy="2914650"/>
              </a:xfrm>
            </p:grpSpPr>
            <p:grpSp>
              <p:nvGrpSpPr>
                <p:cNvPr id="728"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29"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93" name="组合 182"/>
              <p:cNvGrpSpPr/>
              <p:nvPr/>
            </p:nvGrpSpPr>
            <p:grpSpPr>
              <a:xfrm>
                <a:off x="0" y="0"/>
                <a:ext cx="2200234" cy="2914650"/>
                <a:chOff x="8823366" y="920750"/>
                <a:chExt cx="2200234" cy="2914650"/>
              </a:xfrm>
            </p:grpSpPr>
            <p:grpSp>
              <p:nvGrpSpPr>
                <p:cNvPr id="69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9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9" name="组合 251"/>
            <p:cNvGrpSpPr/>
            <p:nvPr/>
          </p:nvGrpSpPr>
          <p:grpSpPr>
            <a:xfrm>
              <a:off x="0" y="2921328"/>
              <a:ext cx="4385293" cy="2914650"/>
              <a:chOff x="0" y="0"/>
              <a:chExt cx="4385293" cy="2914650"/>
            </a:xfrm>
          </p:grpSpPr>
          <p:grpSp>
            <p:nvGrpSpPr>
              <p:cNvPr id="622" name="组合 252"/>
              <p:cNvGrpSpPr/>
              <p:nvPr/>
            </p:nvGrpSpPr>
            <p:grpSpPr>
              <a:xfrm>
                <a:off x="2185059" y="0"/>
                <a:ext cx="2200234" cy="2914650"/>
                <a:chOff x="8823366" y="920750"/>
                <a:chExt cx="2200234" cy="2914650"/>
              </a:xfrm>
            </p:grpSpPr>
            <p:grpSp>
              <p:nvGrpSpPr>
                <p:cNvPr id="65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23" name="组合 253"/>
              <p:cNvGrpSpPr/>
              <p:nvPr/>
            </p:nvGrpSpPr>
            <p:grpSpPr>
              <a:xfrm>
                <a:off x="0" y="0"/>
                <a:ext cx="2200234" cy="2914650"/>
                <a:chOff x="8823366" y="920750"/>
                <a:chExt cx="2200234" cy="2914650"/>
              </a:xfrm>
            </p:grpSpPr>
            <p:grpSp>
              <p:nvGrpSpPr>
                <p:cNvPr id="624"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25"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0" name="组合 322"/>
            <p:cNvGrpSpPr/>
            <p:nvPr/>
          </p:nvGrpSpPr>
          <p:grpSpPr>
            <a:xfrm>
              <a:off x="4346370" y="2921328"/>
              <a:ext cx="4385293" cy="2914650"/>
              <a:chOff x="0" y="0"/>
              <a:chExt cx="4385293" cy="2914650"/>
            </a:xfrm>
          </p:grpSpPr>
          <p:grpSp>
            <p:nvGrpSpPr>
              <p:cNvPr id="552" name="组合 323"/>
              <p:cNvGrpSpPr/>
              <p:nvPr/>
            </p:nvGrpSpPr>
            <p:grpSpPr>
              <a:xfrm>
                <a:off x="2185059" y="0"/>
                <a:ext cx="2200234" cy="2914650"/>
                <a:chOff x="8823366" y="920750"/>
                <a:chExt cx="2200234" cy="2914650"/>
              </a:xfrm>
            </p:grpSpPr>
            <p:grpSp>
              <p:nvGrpSpPr>
                <p:cNvPr id="588"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89"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553" name="组合 324"/>
              <p:cNvGrpSpPr/>
              <p:nvPr/>
            </p:nvGrpSpPr>
            <p:grpSpPr>
              <a:xfrm>
                <a:off x="0" y="0"/>
                <a:ext cx="2200234" cy="2914650"/>
                <a:chOff x="8823366" y="920750"/>
                <a:chExt cx="2200234" cy="2914650"/>
              </a:xfrm>
            </p:grpSpPr>
            <p:grpSp>
              <p:nvGrpSpPr>
                <p:cNvPr id="554"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55"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1" name="组合 393"/>
            <p:cNvGrpSpPr/>
            <p:nvPr/>
          </p:nvGrpSpPr>
          <p:grpSpPr>
            <a:xfrm>
              <a:off x="8704613" y="2921328"/>
              <a:ext cx="4385293" cy="2914650"/>
              <a:chOff x="0" y="0"/>
              <a:chExt cx="4385293" cy="2914650"/>
            </a:xfrm>
          </p:grpSpPr>
          <p:grpSp>
            <p:nvGrpSpPr>
              <p:cNvPr id="482" name="组合 394"/>
              <p:cNvGrpSpPr/>
              <p:nvPr/>
            </p:nvGrpSpPr>
            <p:grpSpPr>
              <a:xfrm>
                <a:off x="2185059" y="0"/>
                <a:ext cx="2200234" cy="2914650"/>
                <a:chOff x="8823366" y="920750"/>
                <a:chExt cx="2200234" cy="2914650"/>
              </a:xfrm>
            </p:grpSpPr>
            <p:grpSp>
              <p:nvGrpSpPr>
                <p:cNvPr id="51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83" name="组合 395"/>
              <p:cNvGrpSpPr/>
              <p:nvPr/>
            </p:nvGrpSpPr>
            <p:grpSpPr>
              <a:xfrm>
                <a:off x="0" y="0"/>
                <a:ext cx="2200234" cy="2914650"/>
                <a:chOff x="8823366" y="920750"/>
                <a:chExt cx="2200234" cy="2914650"/>
              </a:xfrm>
            </p:grpSpPr>
            <p:grpSp>
              <p:nvGrpSpPr>
                <p:cNvPr id="484"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85"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04" name="组合 24"/>
          <p:cNvGrpSpPr/>
          <p:nvPr userDrawn="1"/>
        </p:nvGrpSpPr>
        <p:grpSpPr>
          <a:xfrm>
            <a:off x="950026"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1"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6" name="组合 915"/>
          <p:cNvGrpSpPr/>
          <p:nvPr userDrawn="1"/>
        </p:nvGrpSpPr>
        <p:grpSpPr>
          <a:xfrm>
            <a:off x="6632089" y="546265"/>
            <a:ext cx="3327446" cy="3146961"/>
            <a:chOff x="6697680" y="581891"/>
            <a:chExt cx="2774965" cy="2624447"/>
          </a:xfrm>
        </p:grpSpPr>
        <p:sp>
          <p:nvSpPr>
            <p:cNvPr id="917" name="椭圆 464"/>
            <p:cNvSpPr/>
            <p:nvPr/>
          </p:nvSpPr>
          <p:spPr>
            <a:xfrm>
              <a:off x="6697680" y="878774"/>
              <a:ext cx="2327564" cy="2327564"/>
            </a:xfrm>
            <a:prstGeom prst="ellipse">
              <a:avLst/>
            </a:prstGeom>
            <a:solidFill>
              <a:srgbClr val="5164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a:off x="7196443" y="581891"/>
              <a:ext cx="2276202" cy="2220685"/>
            </a:xfrm>
            <a:prstGeom prst="ellipse">
              <a:avLst/>
            </a:prstGeom>
            <a:no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9" name="组合 918"/>
          <p:cNvGrpSpPr/>
          <p:nvPr userDrawn="1"/>
        </p:nvGrpSpPr>
        <p:grpSpPr>
          <a:xfrm>
            <a:off x="10010971" y="3368280"/>
            <a:ext cx="1536155" cy="1338811"/>
            <a:chOff x="8977817" y="3522659"/>
            <a:chExt cx="1536155" cy="1338811"/>
          </a:xfrm>
        </p:grpSpPr>
        <p:sp>
          <p:nvSpPr>
            <p:cNvPr id="920" name="椭圆 919"/>
            <p:cNvSpPr/>
            <p:nvPr/>
          </p:nvSpPr>
          <p:spPr>
            <a:xfrm>
              <a:off x="9238999" y="3522659"/>
              <a:ext cx="1274973" cy="1274973"/>
            </a:xfrm>
            <a:prstGeom prst="ellipse">
              <a:avLst/>
            </a:prstGeom>
            <a:solidFill>
              <a:srgbClr val="B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a:off x="8977817" y="3645042"/>
              <a:ext cx="1246838" cy="1216428"/>
            </a:xfrm>
            <a:prstGeom prst="ellipse">
              <a:avLst/>
            </a:prstGeom>
            <a:noFill/>
            <a:ln>
              <a:solidFill>
                <a:srgbClr val="516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2" name="组合 921"/>
          <p:cNvGrpSpPr/>
          <p:nvPr userDrawn="1"/>
        </p:nvGrpSpPr>
        <p:grpSpPr>
          <a:xfrm>
            <a:off x="6923043" y="4857008"/>
            <a:ext cx="860326" cy="677773"/>
            <a:chOff x="8606279" y="3631745"/>
            <a:chExt cx="1618376" cy="1274972"/>
          </a:xfrm>
        </p:grpSpPr>
        <p:sp>
          <p:nvSpPr>
            <p:cNvPr id="923" name="椭圆 922"/>
            <p:cNvSpPr/>
            <p:nvPr/>
          </p:nvSpPr>
          <p:spPr>
            <a:xfrm>
              <a:off x="8606279" y="3631745"/>
              <a:ext cx="1274972" cy="12749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a:off x="8977817" y="3645042"/>
              <a:ext cx="1246838" cy="1216428"/>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5" name="组合 924"/>
          <p:cNvGrpSpPr/>
          <p:nvPr userDrawn="1"/>
        </p:nvGrpSpPr>
        <p:grpSpPr>
          <a:xfrm rot="2921396">
            <a:off x="9327351" y="5725804"/>
            <a:ext cx="420062" cy="500236"/>
            <a:chOff x="8606279" y="3631745"/>
            <a:chExt cx="1318842" cy="1570562"/>
          </a:xfrm>
        </p:grpSpPr>
        <p:sp>
          <p:nvSpPr>
            <p:cNvPr id="926" name="椭圆 925"/>
            <p:cNvSpPr/>
            <p:nvPr/>
          </p:nvSpPr>
          <p:spPr>
            <a:xfrm>
              <a:off x="8606279" y="3631745"/>
              <a:ext cx="1274972" cy="12749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a:off x="8678283" y="3985879"/>
              <a:ext cx="1246838" cy="1216428"/>
            </a:xfrm>
            <a:prstGeom prst="ellipse">
              <a:avLst/>
            </a:prstGeom>
            <a:noFill/>
            <a:ln w="63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02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7950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2885644" y="3100856"/>
            <a:ext cx="5586411"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2885644" y="2162175"/>
            <a:ext cx="5586411" cy="850123"/>
          </a:xfrm>
        </p:spPr>
        <p:txBody>
          <a:bodyPr anchor="ctr">
            <a:normAutofit/>
          </a:bodyPr>
          <a:lstStyle>
            <a:lvl1pPr algn="ctr">
              <a:defRPr sz="3600">
                <a:solidFill>
                  <a:schemeClr val="tx1"/>
                </a:solidFill>
              </a:defRPr>
            </a:lvl1pPr>
          </a:lstStyle>
          <a:p>
            <a:r>
              <a:rPr lang="en-US" altLang="zh-CN" dirty="0"/>
              <a:t>Click to edit Master title style</a:t>
            </a:r>
            <a:endParaRPr lang="zh-CN" altLang="en-US" dirty="0"/>
          </a:p>
        </p:txBody>
      </p:sp>
      <p:sp>
        <p:nvSpPr>
          <p:cNvPr id="11" name="文本占位符 13"/>
          <p:cNvSpPr>
            <a:spLocks noGrp="1"/>
          </p:cNvSpPr>
          <p:nvPr userDrawn="1">
            <p:ph type="body" sz="quarter" idx="10" hasCustomPrompt="1"/>
          </p:nvPr>
        </p:nvSpPr>
        <p:spPr>
          <a:xfrm>
            <a:off x="3333256" y="3829815"/>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3333256" y="4201290"/>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474"/>
          <p:cNvGrpSpPr/>
          <p:nvPr userDrawn="1"/>
        </p:nvGrpSpPr>
        <p:grpSpPr>
          <a:xfrm>
            <a:off x="0" y="0"/>
            <a:ext cx="13089906" cy="5835978"/>
            <a:chOff x="0" y="0"/>
            <a:chExt cx="13089906" cy="5835978"/>
          </a:xfrm>
        </p:grpSpPr>
        <p:grpSp>
          <p:nvGrpSpPr>
            <p:cNvPr id="3" name="组合 108"/>
            <p:cNvGrpSpPr/>
            <p:nvPr/>
          </p:nvGrpSpPr>
          <p:grpSpPr>
            <a:xfrm>
              <a:off x="0" y="0"/>
              <a:ext cx="4385293" cy="2914650"/>
              <a:chOff x="0" y="0"/>
              <a:chExt cx="4385293" cy="2914650"/>
            </a:xfrm>
          </p:grpSpPr>
          <p:grpSp>
            <p:nvGrpSpPr>
              <p:cNvPr id="4" name="组合 73"/>
              <p:cNvGrpSpPr/>
              <p:nvPr/>
            </p:nvGrpSpPr>
            <p:grpSpPr>
              <a:xfrm>
                <a:off x="2185059" y="0"/>
                <a:ext cx="2200234" cy="2914650"/>
                <a:chOff x="8823366" y="920750"/>
                <a:chExt cx="2200234" cy="2914650"/>
              </a:xfrm>
            </p:grpSpPr>
            <p:grpSp>
              <p:nvGrpSpPr>
                <p:cNvPr id="5"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 name="组合 72"/>
              <p:cNvGrpSpPr/>
              <p:nvPr/>
            </p:nvGrpSpPr>
            <p:grpSpPr>
              <a:xfrm>
                <a:off x="0" y="0"/>
                <a:ext cx="2200234" cy="2914650"/>
                <a:chOff x="8823366" y="920750"/>
                <a:chExt cx="2200234" cy="2914650"/>
              </a:xfrm>
            </p:grpSpPr>
            <p:grpSp>
              <p:nvGrpSpPr>
                <p:cNvPr id="8"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0" name="组合 109"/>
            <p:cNvGrpSpPr/>
            <p:nvPr/>
          </p:nvGrpSpPr>
          <p:grpSpPr>
            <a:xfrm>
              <a:off x="4346370" y="0"/>
              <a:ext cx="4385293" cy="2914650"/>
              <a:chOff x="0" y="0"/>
              <a:chExt cx="4385293" cy="2914650"/>
            </a:xfrm>
          </p:grpSpPr>
          <p:grpSp>
            <p:nvGrpSpPr>
              <p:cNvPr id="13" name="组合 110"/>
              <p:cNvGrpSpPr/>
              <p:nvPr/>
            </p:nvGrpSpPr>
            <p:grpSpPr>
              <a:xfrm>
                <a:off x="2185059" y="0"/>
                <a:ext cx="2200234" cy="2914650"/>
                <a:chOff x="8823366" y="920750"/>
                <a:chExt cx="2200234" cy="2914650"/>
              </a:xfrm>
            </p:grpSpPr>
            <p:grpSp>
              <p:nvGrpSpPr>
                <p:cNvPr id="14"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 name="组合 111"/>
              <p:cNvGrpSpPr/>
              <p:nvPr/>
            </p:nvGrpSpPr>
            <p:grpSpPr>
              <a:xfrm>
                <a:off x="0" y="0"/>
                <a:ext cx="2200234" cy="2914650"/>
                <a:chOff x="8823366" y="920750"/>
                <a:chExt cx="2200234" cy="2914650"/>
              </a:xfrm>
            </p:grpSpPr>
            <p:grpSp>
              <p:nvGrpSpPr>
                <p:cNvPr id="17"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180"/>
            <p:cNvGrpSpPr/>
            <p:nvPr/>
          </p:nvGrpSpPr>
          <p:grpSpPr>
            <a:xfrm>
              <a:off x="8704613" y="0"/>
              <a:ext cx="4385293" cy="2914650"/>
              <a:chOff x="0" y="0"/>
              <a:chExt cx="4385293" cy="2914650"/>
            </a:xfrm>
          </p:grpSpPr>
          <p:grpSp>
            <p:nvGrpSpPr>
              <p:cNvPr id="20" name="组合 181"/>
              <p:cNvGrpSpPr/>
              <p:nvPr/>
            </p:nvGrpSpPr>
            <p:grpSpPr>
              <a:xfrm>
                <a:off x="2185059" y="0"/>
                <a:ext cx="2200234" cy="2914650"/>
                <a:chOff x="8823366" y="920750"/>
                <a:chExt cx="2200234" cy="2914650"/>
              </a:xfrm>
            </p:grpSpPr>
            <p:grpSp>
              <p:nvGrpSpPr>
                <p:cNvPr id="21"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 name="组合 182"/>
              <p:cNvGrpSpPr/>
              <p:nvPr/>
            </p:nvGrpSpPr>
            <p:grpSpPr>
              <a:xfrm>
                <a:off x="0" y="0"/>
                <a:ext cx="2200234" cy="2914650"/>
                <a:chOff x="8823366" y="920750"/>
                <a:chExt cx="2200234" cy="2914650"/>
              </a:xfrm>
            </p:grpSpPr>
            <p:grpSp>
              <p:nvGrpSpPr>
                <p:cNvPr id="2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6" name="组合 251"/>
            <p:cNvGrpSpPr/>
            <p:nvPr/>
          </p:nvGrpSpPr>
          <p:grpSpPr>
            <a:xfrm>
              <a:off x="0" y="2921328"/>
              <a:ext cx="4385293" cy="2914650"/>
              <a:chOff x="0" y="0"/>
              <a:chExt cx="4385293" cy="2914650"/>
            </a:xfrm>
          </p:grpSpPr>
          <p:grpSp>
            <p:nvGrpSpPr>
              <p:cNvPr id="27" name="组合 252"/>
              <p:cNvGrpSpPr/>
              <p:nvPr/>
            </p:nvGrpSpPr>
            <p:grpSpPr>
              <a:xfrm>
                <a:off x="2185059" y="0"/>
                <a:ext cx="2200234" cy="2914650"/>
                <a:chOff x="8823366" y="920750"/>
                <a:chExt cx="2200234" cy="2914650"/>
              </a:xfrm>
            </p:grpSpPr>
            <p:grpSp>
              <p:nvGrpSpPr>
                <p:cNvPr id="2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 name="组合 253"/>
              <p:cNvGrpSpPr/>
              <p:nvPr/>
            </p:nvGrpSpPr>
            <p:grpSpPr>
              <a:xfrm>
                <a:off x="0" y="0"/>
                <a:ext cx="2200234" cy="2914650"/>
                <a:chOff x="8823366" y="920750"/>
                <a:chExt cx="2200234" cy="2914650"/>
              </a:xfrm>
            </p:grpSpPr>
            <p:grpSp>
              <p:nvGrpSpPr>
                <p:cNvPr id="31"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2"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63" name="组合 322"/>
            <p:cNvGrpSpPr/>
            <p:nvPr/>
          </p:nvGrpSpPr>
          <p:grpSpPr>
            <a:xfrm>
              <a:off x="4346370" y="2921328"/>
              <a:ext cx="4385293" cy="2914650"/>
              <a:chOff x="0" y="0"/>
              <a:chExt cx="4385293" cy="2914650"/>
            </a:xfrm>
          </p:grpSpPr>
          <p:grpSp>
            <p:nvGrpSpPr>
              <p:cNvPr id="764" name="组合 323"/>
              <p:cNvGrpSpPr/>
              <p:nvPr/>
            </p:nvGrpSpPr>
            <p:grpSpPr>
              <a:xfrm>
                <a:off x="2185059" y="0"/>
                <a:ext cx="2200234" cy="2914650"/>
                <a:chOff x="8823366" y="920750"/>
                <a:chExt cx="2200234" cy="2914650"/>
              </a:xfrm>
            </p:grpSpPr>
            <p:grpSp>
              <p:nvGrpSpPr>
                <p:cNvPr id="765"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8"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99" name="组合 324"/>
              <p:cNvGrpSpPr/>
              <p:nvPr/>
            </p:nvGrpSpPr>
            <p:grpSpPr>
              <a:xfrm>
                <a:off x="0" y="0"/>
                <a:ext cx="2200234" cy="2914650"/>
                <a:chOff x="8823366" y="920750"/>
                <a:chExt cx="2200234" cy="2914650"/>
              </a:xfrm>
            </p:grpSpPr>
            <p:grpSp>
              <p:nvGrpSpPr>
                <p:cNvPr id="832"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3"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834" name="组合 393"/>
            <p:cNvGrpSpPr/>
            <p:nvPr/>
          </p:nvGrpSpPr>
          <p:grpSpPr>
            <a:xfrm>
              <a:off x="8704613" y="2921328"/>
              <a:ext cx="4385293" cy="2914650"/>
              <a:chOff x="0" y="0"/>
              <a:chExt cx="4385293" cy="2914650"/>
            </a:xfrm>
          </p:grpSpPr>
          <p:grpSp>
            <p:nvGrpSpPr>
              <p:cNvPr id="835" name="组合 394"/>
              <p:cNvGrpSpPr/>
              <p:nvPr/>
            </p:nvGrpSpPr>
            <p:grpSpPr>
              <a:xfrm>
                <a:off x="2185059" y="0"/>
                <a:ext cx="2200234" cy="2914650"/>
                <a:chOff x="8823366" y="920750"/>
                <a:chExt cx="2200234" cy="2914650"/>
              </a:xfrm>
            </p:grpSpPr>
            <p:grpSp>
              <p:nvGrpSpPr>
                <p:cNvPr id="86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04" name="组合 395"/>
              <p:cNvGrpSpPr/>
              <p:nvPr/>
            </p:nvGrpSpPr>
            <p:grpSpPr>
              <a:xfrm>
                <a:off x="0" y="0"/>
                <a:ext cx="2200234" cy="2914650"/>
                <a:chOff x="8823366" y="920750"/>
                <a:chExt cx="2200234" cy="2914650"/>
              </a:xfrm>
            </p:grpSpPr>
            <p:grpSp>
              <p:nvGrpSpPr>
                <p:cNvPr id="911"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16"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9" name="组合 24"/>
          <p:cNvGrpSpPr/>
          <p:nvPr userDrawn="1"/>
        </p:nvGrpSpPr>
        <p:grpSpPr>
          <a:xfrm>
            <a:off x="9619013"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22"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21894" y="3197544"/>
            <a:ext cx="696804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2221894" y="3802381"/>
            <a:ext cx="696804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2221894" y="3021331"/>
            <a:ext cx="69680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userDrawn="1"/>
        </p:nvGrpSpPr>
        <p:grpSpPr>
          <a:xfrm>
            <a:off x="-1589" y="-1588"/>
            <a:ext cx="4826265" cy="4034145"/>
            <a:chOff x="-1588" y="-1588"/>
            <a:chExt cx="2708276" cy="2263775"/>
          </a:xfrm>
        </p:grpSpPr>
        <p:sp>
          <p:nvSpPr>
            <p:cNvPr id="10"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5" name="页脚占位符 4"/>
          <p:cNvSpPr>
            <a:spLocks noGrp="1"/>
          </p:cNvSpPr>
          <p:nvPr>
            <p:ph type="ftr" sz="quarter" idx="11"/>
          </p:nvPr>
        </p:nvSpPr>
        <p:spPr/>
        <p:txBody>
          <a:bodyPr/>
          <a:lstStyle/>
          <a:p>
            <a:r>
              <a:rPr lang="en-US" altLang="zh-CN" dirty="0"/>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76200"/>
            <a:ext cx="10801350" cy="937991"/>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pPr/>
              <a:t>2021/11/23</a:t>
            </a:fld>
            <a:endParaRPr lang="zh-CN" altLang="en-US"/>
          </a:p>
        </p:txBody>
      </p:sp>
      <p:sp>
        <p:nvSpPr>
          <p:cNvPr id="6" name="页脚占位符 5"/>
          <p:cNvSpPr>
            <a:spLocks noGrp="1"/>
          </p:cNvSpPr>
          <p:nvPr>
            <p:ph type="ftr" sz="quarter" idx="11"/>
          </p:nvPr>
        </p:nvSpPr>
        <p:spPr/>
        <p:txBody>
          <a:bodyPr/>
          <a:lstStyle/>
          <a:p>
            <a:r>
              <a:rPr lang="en-US" altLang="zh-CN" dirty="0"/>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pPr/>
              <a:t>2021/11/23</a:t>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dirty="0"/>
              <a:t>www.islide.cc </a:t>
            </a:r>
            <a:r>
              <a:rPr lang="zh-CN" altLang="en-US"/>
              <a:t>「 让</a:t>
            </a:r>
            <a:r>
              <a:rPr lang="en-US" altLang="zh-CN" dirty="0"/>
              <a:t>PPT</a:t>
            </a:r>
            <a:r>
              <a:rPr lang="zh-CN" altLang="en-US"/>
              <a:t>设计简单起来！」</a:t>
            </a:r>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pPr/>
              <a:t>‹#›</a:t>
            </a:fld>
            <a:endParaRPr lang="zh-CN" altLang="en-US"/>
          </a:p>
        </p:txBody>
      </p:sp>
      <p:sp>
        <p:nvSpPr>
          <p:cNvPr id="26" name="标题 1"/>
          <p:cNvSpPr>
            <a:spLocks noGrp="1"/>
          </p:cNvSpPr>
          <p:nvPr>
            <p:ph type="ctrTitle" hasCustomPrompt="1"/>
          </p:nvPr>
        </p:nvSpPr>
        <p:spPr>
          <a:xfrm>
            <a:off x="695325" y="2247639"/>
            <a:ext cx="10801350"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27" name="文本占位符 62"/>
          <p:cNvSpPr>
            <a:spLocks noGrp="1"/>
          </p:cNvSpPr>
          <p:nvPr>
            <p:ph type="body" sz="quarter" idx="17" hasCustomPrompt="1"/>
          </p:nvPr>
        </p:nvSpPr>
        <p:spPr>
          <a:xfrm>
            <a:off x="695325" y="3185880"/>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28" name="文本占位符 62"/>
          <p:cNvSpPr>
            <a:spLocks noGrp="1"/>
          </p:cNvSpPr>
          <p:nvPr>
            <p:ph type="body" sz="quarter" idx="18" hasCustomPrompt="1"/>
          </p:nvPr>
        </p:nvSpPr>
        <p:spPr>
          <a:xfrm>
            <a:off x="695325" y="3501514"/>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grpSp>
        <p:nvGrpSpPr>
          <p:cNvPr id="14" name="组合 13"/>
          <p:cNvGrpSpPr/>
          <p:nvPr userDrawn="1"/>
        </p:nvGrpSpPr>
        <p:grpSpPr>
          <a:xfrm>
            <a:off x="0" y="0"/>
            <a:ext cx="13089906" cy="7042068"/>
            <a:chOff x="0" y="0"/>
            <a:chExt cx="13089906" cy="5835978"/>
          </a:xfrm>
        </p:grpSpPr>
        <p:grpSp>
          <p:nvGrpSpPr>
            <p:cNvPr id="15" name="组合 108"/>
            <p:cNvGrpSpPr/>
            <p:nvPr/>
          </p:nvGrpSpPr>
          <p:grpSpPr>
            <a:xfrm>
              <a:off x="0" y="0"/>
              <a:ext cx="4385293" cy="2914650"/>
              <a:chOff x="0" y="0"/>
              <a:chExt cx="4385293" cy="2914650"/>
            </a:xfrm>
          </p:grpSpPr>
          <p:grpSp>
            <p:nvGrpSpPr>
              <p:cNvPr id="374" name="组合 73"/>
              <p:cNvGrpSpPr/>
              <p:nvPr/>
            </p:nvGrpSpPr>
            <p:grpSpPr>
              <a:xfrm>
                <a:off x="2185059" y="0"/>
                <a:ext cx="2200234" cy="2914650"/>
                <a:chOff x="8823366" y="920750"/>
                <a:chExt cx="2200234" cy="2914650"/>
              </a:xfrm>
            </p:grpSpPr>
            <p:grpSp>
              <p:nvGrpSpPr>
                <p:cNvPr id="410" name="组合 74"/>
                <p:cNvGrpSpPr/>
                <p:nvPr/>
              </p:nvGrpSpPr>
              <p:grpSpPr>
                <a:xfrm>
                  <a:off x="8823366" y="1016000"/>
                  <a:ext cx="2200234" cy="2743200"/>
                  <a:chOff x="8763000" y="1016000"/>
                  <a:chExt cx="2120900" cy="2743200"/>
                </a:xfrm>
              </p:grpSpPr>
              <p:cxnSp>
                <p:nvCxnSpPr>
                  <p:cNvPr id="428" name="直接连接符 42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1" name="组合 75"/>
                <p:cNvGrpSpPr/>
                <p:nvPr/>
              </p:nvGrpSpPr>
              <p:grpSpPr>
                <a:xfrm rot="16200000">
                  <a:off x="8477250" y="1377950"/>
                  <a:ext cx="2914650" cy="2000250"/>
                  <a:chOff x="8763000" y="1016000"/>
                  <a:chExt cx="2120900" cy="2743200"/>
                </a:xfrm>
              </p:grpSpPr>
              <p:cxnSp>
                <p:nvCxnSpPr>
                  <p:cNvPr id="412" name="直接连接符 4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75" name="组合 72"/>
              <p:cNvGrpSpPr/>
              <p:nvPr/>
            </p:nvGrpSpPr>
            <p:grpSpPr>
              <a:xfrm>
                <a:off x="0" y="0"/>
                <a:ext cx="2200234" cy="2914650"/>
                <a:chOff x="8823366" y="920750"/>
                <a:chExt cx="2200234" cy="2914650"/>
              </a:xfrm>
            </p:grpSpPr>
            <p:grpSp>
              <p:nvGrpSpPr>
                <p:cNvPr id="376" name="组合 54"/>
                <p:cNvGrpSpPr/>
                <p:nvPr/>
              </p:nvGrpSpPr>
              <p:grpSpPr>
                <a:xfrm>
                  <a:off x="8823366" y="1016000"/>
                  <a:ext cx="2200234" cy="2743200"/>
                  <a:chOff x="8763000" y="1016000"/>
                  <a:chExt cx="2120900" cy="2743200"/>
                </a:xfrm>
              </p:grpSpPr>
              <p:cxnSp>
                <p:nvCxnSpPr>
                  <p:cNvPr id="394" name="直接连接符 39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7" name="组合 55"/>
                <p:cNvGrpSpPr/>
                <p:nvPr/>
              </p:nvGrpSpPr>
              <p:grpSpPr>
                <a:xfrm rot="16200000">
                  <a:off x="8477250" y="1377950"/>
                  <a:ext cx="2914650" cy="2000250"/>
                  <a:chOff x="8763000" y="1016000"/>
                  <a:chExt cx="2120900" cy="2743200"/>
                </a:xfrm>
              </p:grpSpPr>
              <p:cxnSp>
                <p:nvCxnSpPr>
                  <p:cNvPr id="378" name="直接连接符 3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6" name="组合 109"/>
            <p:cNvGrpSpPr/>
            <p:nvPr/>
          </p:nvGrpSpPr>
          <p:grpSpPr>
            <a:xfrm>
              <a:off x="4346370" y="0"/>
              <a:ext cx="4385293" cy="2914650"/>
              <a:chOff x="0" y="0"/>
              <a:chExt cx="4385293" cy="2914650"/>
            </a:xfrm>
          </p:grpSpPr>
          <p:grpSp>
            <p:nvGrpSpPr>
              <p:cNvPr id="304" name="组合 110"/>
              <p:cNvGrpSpPr/>
              <p:nvPr/>
            </p:nvGrpSpPr>
            <p:grpSpPr>
              <a:xfrm>
                <a:off x="2185059" y="0"/>
                <a:ext cx="2200234" cy="2914650"/>
                <a:chOff x="8823366" y="920750"/>
                <a:chExt cx="2200234" cy="2914650"/>
              </a:xfrm>
            </p:grpSpPr>
            <p:grpSp>
              <p:nvGrpSpPr>
                <p:cNvPr id="340" name="组合 146"/>
                <p:cNvGrpSpPr/>
                <p:nvPr/>
              </p:nvGrpSpPr>
              <p:grpSpPr>
                <a:xfrm>
                  <a:off x="8823366" y="1016000"/>
                  <a:ext cx="2200234" cy="2743200"/>
                  <a:chOff x="8763000" y="1016000"/>
                  <a:chExt cx="2120900" cy="2743200"/>
                </a:xfrm>
              </p:grpSpPr>
              <p:cxnSp>
                <p:nvCxnSpPr>
                  <p:cNvPr id="358" name="直接连接符 35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组合 147"/>
                <p:cNvGrpSpPr/>
                <p:nvPr/>
              </p:nvGrpSpPr>
              <p:grpSpPr>
                <a:xfrm rot="16200000">
                  <a:off x="8477250" y="1377950"/>
                  <a:ext cx="2914650" cy="2000250"/>
                  <a:chOff x="8763000" y="1016000"/>
                  <a:chExt cx="2120900" cy="2743200"/>
                </a:xfrm>
              </p:grpSpPr>
              <p:cxnSp>
                <p:nvCxnSpPr>
                  <p:cNvPr id="342"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组合 111"/>
              <p:cNvGrpSpPr/>
              <p:nvPr/>
            </p:nvGrpSpPr>
            <p:grpSpPr>
              <a:xfrm>
                <a:off x="0" y="0"/>
                <a:ext cx="2200234" cy="2914650"/>
                <a:chOff x="8823366" y="920750"/>
                <a:chExt cx="2200234" cy="2914650"/>
              </a:xfrm>
            </p:grpSpPr>
            <p:grpSp>
              <p:nvGrpSpPr>
                <p:cNvPr id="306" name="组合 112"/>
                <p:cNvGrpSpPr/>
                <p:nvPr/>
              </p:nvGrpSpPr>
              <p:grpSpPr>
                <a:xfrm>
                  <a:off x="8823366" y="1016000"/>
                  <a:ext cx="2200234" cy="2743200"/>
                  <a:chOff x="8763000" y="1016000"/>
                  <a:chExt cx="2120900" cy="2743200"/>
                </a:xfrm>
              </p:grpSpPr>
              <p:cxnSp>
                <p:nvCxnSpPr>
                  <p:cNvPr id="324" name="直接连接符 32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组合 113"/>
                <p:cNvGrpSpPr/>
                <p:nvPr/>
              </p:nvGrpSpPr>
              <p:grpSpPr>
                <a:xfrm rot="16200000">
                  <a:off x="8477250" y="1377950"/>
                  <a:ext cx="2914650" cy="2000250"/>
                  <a:chOff x="8763000" y="1016000"/>
                  <a:chExt cx="2120900" cy="2743200"/>
                </a:xfrm>
              </p:grpSpPr>
              <p:cxnSp>
                <p:nvCxnSpPr>
                  <p:cNvPr id="308"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7" name="组合 180"/>
            <p:cNvGrpSpPr/>
            <p:nvPr/>
          </p:nvGrpSpPr>
          <p:grpSpPr>
            <a:xfrm>
              <a:off x="8704613" y="0"/>
              <a:ext cx="4385293" cy="2914650"/>
              <a:chOff x="0" y="0"/>
              <a:chExt cx="4385293" cy="2914650"/>
            </a:xfrm>
          </p:grpSpPr>
          <p:grpSp>
            <p:nvGrpSpPr>
              <p:cNvPr id="234" name="组合 181"/>
              <p:cNvGrpSpPr/>
              <p:nvPr/>
            </p:nvGrpSpPr>
            <p:grpSpPr>
              <a:xfrm>
                <a:off x="2185059" y="0"/>
                <a:ext cx="2200234" cy="2914650"/>
                <a:chOff x="8823366" y="920750"/>
                <a:chExt cx="2200234" cy="2914650"/>
              </a:xfrm>
            </p:grpSpPr>
            <p:grpSp>
              <p:nvGrpSpPr>
                <p:cNvPr id="270" name="组合 217"/>
                <p:cNvGrpSpPr/>
                <p:nvPr/>
              </p:nvGrpSpPr>
              <p:grpSpPr>
                <a:xfrm>
                  <a:off x="8823366" y="1016000"/>
                  <a:ext cx="2200234" cy="2743200"/>
                  <a:chOff x="8763000" y="1016000"/>
                  <a:chExt cx="2120900" cy="2743200"/>
                </a:xfrm>
              </p:grpSpPr>
              <p:cxnSp>
                <p:nvCxnSpPr>
                  <p:cNvPr id="288" name="直接连接符 28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组合 218"/>
                <p:cNvGrpSpPr/>
                <p:nvPr/>
              </p:nvGrpSpPr>
              <p:grpSpPr>
                <a:xfrm rot="16200000">
                  <a:off x="8477250" y="1377950"/>
                  <a:ext cx="2914650" cy="2000250"/>
                  <a:chOff x="8763000" y="1016000"/>
                  <a:chExt cx="2120900" cy="2743200"/>
                </a:xfrm>
              </p:grpSpPr>
              <p:cxnSp>
                <p:nvCxnSpPr>
                  <p:cNvPr id="272"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5" name="组合 182"/>
              <p:cNvGrpSpPr/>
              <p:nvPr/>
            </p:nvGrpSpPr>
            <p:grpSpPr>
              <a:xfrm>
                <a:off x="0" y="0"/>
                <a:ext cx="2200234" cy="2914650"/>
                <a:chOff x="8823366" y="920750"/>
                <a:chExt cx="2200234" cy="2914650"/>
              </a:xfrm>
            </p:grpSpPr>
            <p:grpSp>
              <p:nvGrpSpPr>
                <p:cNvPr id="236" name="组合 183"/>
                <p:cNvGrpSpPr/>
                <p:nvPr/>
              </p:nvGrpSpPr>
              <p:grpSpPr>
                <a:xfrm>
                  <a:off x="8823366" y="1016000"/>
                  <a:ext cx="2200234" cy="2743200"/>
                  <a:chOff x="8763000" y="1016000"/>
                  <a:chExt cx="2120900" cy="2743200"/>
                </a:xfrm>
              </p:grpSpPr>
              <p:cxnSp>
                <p:nvCxnSpPr>
                  <p:cNvPr id="254" name="直接连接符 25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组合 184"/>
                <p:cNvGrpSpPr/>
                <p:nvPr/>
              </p:nvGrpSpPr>
              <p:grpSpPr>
                <a:xfrm rot="16200000">
                  <a:off x="8477250" y="1377950"/>
                  <a:ext cx="2914650" cy="2000250"/>
                  <a:chOff x="8763000" y="1016000"/>
                  <a:chExt cx="2120900" cy="2743200"/>
                </a:xfrm>
              </p:grpSpPr>
              <p:cxnSp>
                <p:nvCxnSpPr>
                  <p:cNvPr id="238"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8" name="组合 251"/>
            <p:cNvGrpSpPr/>
            <p:nvPr/>
          </p:nvGrpSpPr>
          <p:grpSpPr>
            <a:xfrm>
              <a:off x="0" y="2921328"/>
              <a:ext cx="4385293" cy="2914650"/>
              <a:chOff x="0" y="0"/>
              <a:chExt cx="4385293" cy="2914650"/>
            </a:xfrm>
          </p:grpSpPr>
          <p:grpSp>
            <p:nvGrpSpPr>
              <p:cNvPr id="164" name="组合 252"/>
              <p:cNvGrpSpPr/>
              <p:nvPr/>
            </p:nvGrpSpPr>
            <p:grpSpPr>
              <a:xfrm>
                <a:off x="2185059" y="0"/>
                <a:ext cx="2200234" cy="2914650"/>
                <a:chOff x="8823366" y="920750"/>
                <a:chExt cx="2200234" cy="2914650"/>
              </a:xfrm>
            </p:grpSpPr>
            <p:grpSp>
              <p:nvGrpSpPr>
                <p:cNvPr id="200" name="组合 288"/>
                <p:cNvGrpSpPr/>
                <p:nvPr/>
              </p:nvGrpSpPr>
              <p:grpSpPr>
                <a:xfrm>
                  <a:off x="8823366" y="1016000"/>
                  <a:ext cx="2200234" cy="2743200"/>
                  <a:chOff x="8763000" y="1016000"/>
                  <a:chExt cx="2120900" cy="2743200"/>
                </a:xfrm>
              </p:grpSpPr>
              <p:cxnSp>
                <p:nvCxnSpPr>
                  <p:cNvPr id="218" name="直接连接符 21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组合 289"/>
                <p:cNvGrpSpPr/>
                <p:nvPr/>
              </p:nvGrpSpPr>
              <p:grpSpPr>
                <a:xfrm rot="16200000">
                  <a:off x="8477250" y="1377950"/>
                  <a:ext cx="2914650" cy="2000250"/>
                  <a:chOff x="8763000" y="1016000"/>
                  <a:chExt cx="2120900" cy="2743200"/>
                </a:xfrm>
              </p:grpSpPr>
              <p:cxnSp>
                <p:nvCxnSpPr>
                  <p:cNvPr id="202" name="直接连接符 2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5" name="组合 253"/>
              <p:cNvGrpSpPr/>
              <p:nvPr/>
            </p:nvGrpSpPr>
            <p:grpSpPr>
              <a:xfrm>
                <a:off x="0" y="0"/>
                <a:ext cx="2200234" cy="2914650"/>
                <a:chOff x="8823366" y="920750"/>
                <a:chExt cx="2200234" cy="2914650"/>
              </a:xfrm>
            </p:grpSpPr>
            <p:grpSp>
              <p:nvGrpSpPr>
                <p:cNvPr id="166" name="组合 254"/>
                <p:cNvGrpSpPr/>
                <p:nvPr/>
              </p:nvGrpSpPr>
              <p:grpSpPr>
                <a:xfrm>
                  <a:off x="8823366" y="1016000"/>
                  <a:ext cx="2200234" cy="2743200"/>
                  <a:chOff x="8763000" y="1016000"/>
                  <a:chExt cx="2120900" cy="2743200"/>
                </a:xfrm>
              </p:grpSpPr>
              <p:cxnSp>
                <p:nvCxnSpPr>
                  <p:cNvPr id="184" name="直接连接符 18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组合 255"/>
                <p:cNvGrpSpPr/>
                <p:nvPr/>
              </p:nvGrpSpPr>
              <p:grpSpPr>
                <a:xfrm rot="16200000">
                  <a:off x="8477250" y="1377950"/>
                  <a:ext cx="2914650" cy="2000250"/>
                  <a:chOff x="8763000" y="1016000"/>
                  <a:chExt cx="2120900" cy="2743200"/>
                </a:xfrm>
              </p:grpSpPr>
              <p:cxnSp>
                <p:nvCxnSpPr>
                  <p:cNvPr id="168" name="直接连接符 16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322"/>
            <p:cNvGrpSpPr/>
            <p:nvPr/>
          </p:nvGrpSpPr>
          <p:grpSpPr>
            <a:xfrm>
              <a:off x="4346370" y="2921328"/>
              <a:ext cx="4385293" cy="2914650"/>
              <a:chOff x="0" y="0"/>
              <a:chExt cx="4385293" cy="2914650"/>
            </a:xfrm>
          </p:grpSpPr>
          <p:grpSp>
            <p:nvGrpSpPr>
              <p:cNvPr id="94" name="组合 323"/>
              <p:cNvGrpSpPr/>
              <p:nvPr/>
            </p:nvGrpSpPr>
            <p:grpSpPr>
              <a:xfrm>
                <a:off x="2185059" y="0"/>
                <a:ext cx="2200234" cy="2914650"/>
                <a:chOff x="8823366" y="920750"/>
                <a:chExt cx="2200234" cy="2914650"/>
              </a:xfrm>
            </p:grpSpPr>
            <p:grpSp>
              <p:nvGrpSpPr>
                <p:cNvPr id="130" name="组合 359"/>
                <p:cNvGrpSpPr/>
                <p:nvPr/>
              </p:nvGrpSpPr>
              <p:grpSpPr>
                <a:xfrm>
                  <a:off x="8823366" y="1016000"/>
                  <a:ext cx="2200234" cy="2743200"/>
                  <a:chOff x="8763000" y="1016000"/>
                  <a:chExt cx="2120900" cy="2743200"/>
                </a:xfrm>
              </p:grpSpPr>
              <p:cxnSp>
                <p:nvCxnSpPr>
                  <p:cNvPr id="148" name="直接连接符 14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组合 360"/>
                <p:cNvGrpSpPr/>
                <p:nvPr/>
              </p:nvGrpSpPr>
              <p:grpSpPr>
                <a:xfrm rot="16200000">
                  <a:off x="8477250" y="1377950"/>
                  <a:ext cx="2914650" cy="2000250"/>
                  <a:chOff x="8763000" y="1016000"/>
                  <a:chExt cx="2120900" cy="2743200"/>
                </a:xfrm>
              </p:grpSpPr>
              <p:cxnSp>
                <p:nvCxnSpPr>
                  <p:cNvPr id="132" name="直接连接符 13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5" name="组合 324"/>
              <p:cNvGrpSpPr/>
              <p:nvPr/>
            </p:nvGrpSpPr>
            <p:grpSpPr>
              <a:xfrm>
                <a:off x="0" y="0"/>
                <a:ext cx="2200234" cy="2914650"/>
                <a:chOff x="8823366" y="920750"/>
                <a:chExt cx="2200234" cy="2914650"/>
              </a:xfrm>
            </p:grpSpPr>
            <p:grpSp>
              <p:nvGrpSpPr>
                <p:cNvPr id="96" name="组合 325"/>
                <p:cNvGrpSpPr/>
                <p:nvPr/>
              </p:nvGrpSpPr>
              <p:grpSpPr>
                <a:xfrm>
                  <a:off x="8823366" y="1016000"/>
                  <a:ext cx="2200234" cy="2743200"/>
                  <a:chOff x="8763000" y="1016000"/>
                  <a:chExt cx="2120900" cy="2743200"/>
                </a:xfrm>
              </p:grpSpPr>
              <p:cxnSp>
                <p:nvCxnSpPr>
                  <p:cNvPr id="114" name="直接连接符 11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组合 326"/>
                <p:cNvGrpSpPr/>
                <p:nvPr/>
              </p:nvGrpSpPr>
              <p:grpSpPr>
                <a:xfrm rot="16200000">
                  <a:off x="8477250" y="1377950"/>
                  <a:ext cx="2914650" cy="2000250"/>
                  <a:chOff x="8763000" y="1016000"/>
                  <a:chExt cx="2120900" cy="2743200"/>
                </a:xfrm>
              </p:grpSpPr>
              <p:cxnSp>
                <p:nvCxnSpPr>
                  <p:cNvPr id="98" name="直接连接符 9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0" name="组合 393"/>
            <p:cNvGrpSpPr/>
            <p:nvPr/>
          </p:nvGrpSpPr>
          <p:grpSpPr>
            <a:xfrm>
              <a:off x="8704613" y="2921328"/>
              <a:ext cx="4385293" cy="2914650"/>
              <a:chOff x="0" y="0"/>
              <a:chExt cx="4385293" cy="2914650"/>
            </a:xfrm>
          </p:grpSpPr>
          <p:grpSp>
            <p:nvGrpSpPr>
              <p:cNvPr id="21" name="组合 394"/>
              <p:cNvGrpSpPr/>
              <p:nvPr/>
            </p:nvGrpSpPr>
            <p:grpSpPr>
              <a:xfrm>
                <a:off x="2185059" y="0"/>
                <a:ext cx="2200234" cy="2914650"/>
                <a:chOff x="8823366" y="920750"/>
                <a:chExt cx="2200234" cy="2914650"/>
              </a:xfrm>
            </p:grpSpPr>
            <p:grpSp>
              <p:nvGrpSpPr>
                <p:cNvPr id="60" name="组合 430"/>
                <p:cNvGrpSpPr/>
                <p:nvPr/>
              </p:nvGrpSpPr>
              <p:grpSpPr>
                <a:xfrm>
                  <a:off x="8823366" y="1016000"/>
                  <a:ext cx="2200234" cy="2743200"/>
                  <a:chOff x="8763000" y="1016000"/>
                  <a:chExt cx="2120900" cy="2743200"/>
                </a:xfrm>
              </p:grpSpPr>
              <p:cxnSp>
                <p:nvCxnSpPr>
                  <p:cNvPr id="78" name="直接连接符 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组合 431"/>
                <p:cNvGrpSpPr/>
                <p:nvPr/>
              </p:nvGrpSpPr>
              <p:grpSpPr>
                <a:xfrm rot="16200000">
                  <a:off x="8477250" y="1377950"/>
                  <a:ext cx="2914650" cy="2000250"/>
                  <a:chOff x="8763000" y="1016000"/>
                  <a:chExt cx="2120900" cy="2743200"/>
                </a:xfrm>
              </p:grpSpPr>
              <p:cxnSp>
                <p:nvCxnSpPr>
                  <p:cNvPr id="62" name="直接连接符 6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2" name="组合 395"/>
              <p:cNvGrpSpPr/>
              <p:nvPr/>
            </p:nvGrpSpPr>
            <p:grpSpPr>
              <a:xfrm>
                <a:off x="0" y="0"/>
                <a:ext cx="2200234" cy="2914650"/>
                <a:chOff x="8823366" y="920750"/>
                <a:chExt cx="2200234" cy="2914650"/>
              </a:xfrm>
            </p:grpSpPr>
            <p:grpSp>
              <p:nvGrpSpPr>
                <p:cNvPr id="23" name="组合 396"/>
                <p:cNvGrpSpPr/>
                <p:nvPr/>
              </p:nvGrpSpPr>
              <p:grpSpPr>
                <a:xfrm>
                  <a:off x="8823366" y="1016000"/>
                  <a:ext cx="2200234" cy="2743200"/>
                  <a:chOff x="8763000" y="1016000"/>
                  <a:chExt cx="2120900" cy="2743200"/>
                </a:xfrm>
              </p:grpSpPr>
              <p:cxnSp>
                <p:nvCxnSpPr>
                  <p:cNvPr id="44" name="直接连接符 4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组合 397"/>
                <p:cNvGrpSpPr/>
                <p:nvPr/>
              </p:nvGrpSpPr>
              <p:grpSpPr>
                <a:xfrm rot="16200000">
                  <a:off x="8477250" y="1377950"/>
                  <a:ext cx="2914650" cy="2000250"/>
                  <a:chOff x="8763000" y="1016000"/>
                  <a:chExt cx="2120900" cy="2743200"/>
                </a:xfrm>
              </p:grpSpPr>
              <p:cxnSp>
                <p:nvCxnSpPr>
                  <p:cNvPr id="25" name="直接连接符 2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444"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5"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cstate="print"/>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cstate="print"/>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cstate="print"/>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525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cstate="print"/>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dirty="0">
                <a:latin typeface="微软雅黑" panose="020B0503020204020204" pitchFamily="34" charset="-122"/>
                <a:ea typeface="微软雅黑" panose="020B0503020204020204" pitchFamily="34" charset="-122"/>
              </a:rPr>
              <a:t>…</a:t>
            </a:r>
            <a:endParaRPr lang="en-US" sz="1200" spc="15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cstate="print"/>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2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937991"/>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1976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2021/11/23</a:t>
            </a:fld>
            <a:endParaRPr lang="zh-CN" altLang="en-US"/>
          </a:p>
        </p:txBody>
      </p:sp>
      <p:sp>
        <p:nvSpPr>
          <p:cNvPr id="5" name="页脚占位符 4"/>
          <p:cNvSpPr>
            <a:spLocks noGrp="1"/>
          </p:cNvSpPr>
          <p:nvPr>
            <p:ph type="ftr" sz="quarter" idx="3"/>
          </p:nvPr>
        </p:nvSpPr>
        <p:spPr>
          <a:xfrm>
            <a:off x="695325" y="61976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1976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grpSp>
        <p:nvGrpSpPr>
          <p:cNvPr id="41" name="组合 40"/>
          <p:cNvGrpSpPr/>
          <p:nvPr userDrawn="1"/>
        </p:nvGrpSpPr>
        <p:grpSpPr>
          <a:xfrm flipH="1">
            <a:off x="10789774" y="0"/>
            <a:ext cx="1402226" cy="1172083"/>
            <a:chOff x="-1588" y="-1588"/>
            <a:chExt cx="2708276" cy="2263775"/>
          </a:xfrm>
        </p:grpSpPr>
        <p:sp>
          <p:nvSpPr>
            <p:cNvPr id="42"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rgbClr val="00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7" r:id="rId2"/>
    <p:sldLayoutId id="2147483651"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3906">
          <p15:clr>
            <a:srgbClr val="F26B43"/>
          </p15:clr>
        </p15:guide>
        <p15:guide id="4" orient="horz" pos="640">
          <p15:clr>
            <a:srgbClr val="F26B43"/>
          </p15:clr>
        </p15:guide>
        <p15:guide id="5" orient="horz" pos="70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8052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a:extLst>
              <a:ext uri="{FF2B5EF4-FFF2-40B4-BE49-F238E27FC236}">
                <a16:creationId xmlns:a16="http://schemas.microsoft.com/office/drawing/2014/main" id="{284ECAC3-E081-4EB8-B7F4-A22220C2702F}"/>
              </a:ext>
            </a:extLst>
          </p:cNvPr>
          <p:cNvSpPr>
            <a:spLocks noGrp="1"/>
          </p:cNvSpPr>
          <p:nvPr>
            <p:ph type="subTitle" idx="1"/>
          </p:nvPr>
        </p:nvSpPr>
        <p:spPr>
          <a:xfrm>
            <a:off x="914035" y="3100856"/>
            <a:ext cx="5586411" cy="558799"/>
          </a:xfrm>
        </p:spPr>
        <p:txBody>
          <a:bodyPr>
            <a:normAutofit/>
          </a:bodyPr>
          <a:lstStyle/>
          <a:p>
            <a:r>
              <a:rPr lang="zh-CN" altLang="en-US" sz="1800"/>
              <a:t>第</a:t>
            </a:r>
            <a:r>
              <a:rPr lang="en-US" altLang="zh-CN" sz="1800"/>
              <a:t>15</a:t>
            </a:r>
            <a:r>
              <a:rPr lang="zh-CN" altLang="en-US" sz="1800"/>
              <a:t>章  项目演练二：电商后台管理系统实战</a:t>
            </a:r>
            <a:endParaRPr lang="en-US" altLang="zh-CN" sz="1800"/>
          </a:p>
        </p:txBody>
      </p:sp>
      <p:sp>
        <p:nvSpPr>
          <p:cNvPr id="10" name="标题 3">
            <a:extLst>
              <a:ext uri="{FF2B5EF4-FFF2-40B4-BE49-F238E27FC236}">
                <a16:creationId xmlns:a16="http://schemas.microsoft.com/office/drawing/2014/main" id="{1EA7A7B4-4DA7-40DE-84FF-8D173919AC3A}"/>
              </a:ext>
            </a:extLst>
          </p:cNvPr>
          <p:cNvSpPr>
            <a:spLocks noGrp="1"/>
          </p:cNvSpPr>
          <p:nvPr>
            <p:ph type="ctrTitle"/>
          </p:nvPr>
        </p:nvSpPr>
        <p:spPr>
          <a:xfrm>
            <a:off x="890589" y="2075543"/>
            <a:ext cx="5999608" cy="936755"/>
          </a:xfrm>
        </p:spPr>
        <p:txBody>
          <a:bodyPr>
            <a:normAutofit fontScale="90000"/>
          </a:bodyPr>
          <a:lstStyle/>
          <a:p>
            <a:r>
              <a:rPr lang="zh-CN" altLang="en-US"/>
              <a:t>循序渐进</a:t>
            </a:r>
            <a:r>
              <a:rPr lang="en-US" altLang="zh-CN"/>
              <a:t>Vue.js 3</a:t>
            </a:r>
            <a:r>
              <a:rPr lang="zh-CN" altLang="en-US"/>
              <a:t>前端开发实战</a:t>
            </a:r>
            <a:endParaRPr lang="zh-CN" altLang="en-US" dirty="0"/>
          </a:p>
        </p:txBody>
      </p:sp>
      <p:sp>
        <p:nvSpPr>
          <p:cNvPr id="11" name="文本占位符 9">
            <a:extLst>
              <a:ext uri="{FF2B5EF4-FFF2-40B4-BE49-F238E27FC236}">
                <a16:creationId xmlns:a16="http://schemas.microsoft.com/office/drawing/2014/main" id="{61E760CE-5C34-4D24-8B54-3A2DFB6DABC2}"/>
              </a:ext>
            </a:extLst>
          </p:cNvPr>
          <p:cNvSpPr>
            <a:spLocks noGrp="1"/>
          </p:cNvSpPr>
          <p:nvPr>
            <p:ph type="body" sz="quarter" idx="10"/>
          </p:nvPr>
        </p:nvSpPr>
        <p:spPr>
          <a:xfrm>
            <a:off x="1157289" y="3829815"/>
            <a:ext cx="4982254" cy="371475"/>
          </a:xfrm>
        </p:spPr>
        <p:txBody>
          <a:bodyPr>
            <a:normAutofit/>
          </a:bodyPr>
          <a:lstStyle/>
          <a:p>
            <a:r>
              <a:rPr lang="zh-CN" altLang="en-US" sz="1100" b="0">
                <a:latin typeface="+mn-ea"/>
              </a:rPr>
              <a:t>详细介绍</a:t>
            </a:r>
            <a:r>
              <a:rPr lang="en-US" altLang="zh-CN" sz="1100" b="0">
                <a:latin typeface="+mn-ea"/>
              </a:rPr>
              <a:t>Vue.js</a:t>
            </a:r>
            <a:r>
              <a:rPr lang="zh-CN" altLang="en-US" sz="1100" b="0">
                <a:latin typeface="+mn-ea"/>
              </a:rPr>
              <a:t>框架</a:t>
            </a:r>
            <a:endParaRPr lang="en-US" altLang="zh-CN" sz="1100" b="0">
              <a:latin typeface="+mn-ea"/>
            </a:endParaRPr>
          </a:p>
        </p:txBody>
      </p:sp>
      <p:sp>
        <p:nvSpPr>
          <p:cNvPr id="12" name="文本占位符 10">
            <a:extLst>
              <a:ext uri="{FF2B5EF4-FFF2-40B4-BE49-F238E27FC236}">
                <a16:creationId xmlns:a16="http://schemas.microsoft.com/office/drawing/2014/main" id="{7FCCD6BB-EB4B-431F-8E48-D81872470007}"/>
              </a:ext>
            </a:extLst>
          </p:cNvPr>
          <p:cNvSpPr>
            <a:spLocks noGrp="1"/>
          </p:cNvSpPr>
          <p:nvPr>
            <p:ph type="body" sz="quarter" idx="11"/>
          </p:nvPr>
        </p:nvSpPr>
        <p:spPr/>
        <p:txBody>
          <a:bodyPr>
            <a:normAutofit/>
          </a:bodyPr>
          <a:lstStyle/>
          <a:p>
            <a:r>
              <a:rPr lang="zh-CN" altLang="en-US" sz="1100" b="0">
                <a:latin typeface="+mn-ea"/>
              </a:rPr>
              <a:t>上手商业应用开发</a:t>
            </a:r>
            <a:endParaRPr lang="zh-CN" altLang="en-US" sz="1100" b="0" dirty="0">
              <a:latin typeface="+mn-ea"/>
            </a:endParaRPr>
          </a:p>
        </p:txBody>
      </p:sp>
    </p:spTree>
    <p:extLst>
      <p:ext uri="{BB962C8B-B14F-4D97-AF65-F5344CB8AC3E}">
        <p14:creationId xmlns:p14="http://schemas.microsoft.com/office/powerpoint/2010/main" val="185954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41B0BA9-CA05-40C8-A6CE-A60A1E3E9EFA}"/>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9FFA9DF-9D30-4463-B0E2-A7BE49762711}"/>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ïṧḷîḋé">
            <a:extLst>
              <a:ext uri="{FF2B5EF4-FFF2-40B4-BE49-F238E27FC236}">
                <a16:creationId xmlns:a16="http://schemas.microsoft.com/office/drawing/2014/main" id="{4D5C24C6-4DD0-4193-AD42-019C1134797B}"/>
              </a:ext>
            </a:extLst>
          </p:cNvPr>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tx2"/>
                </a:solidFill>
              </a:rPr>
              <a:t>目  录</a:t>
            </a:r>
            <a:endParaRPr lang="en-US" altLang="zh-CN" sz="4000" b="1" dirty="0">
              <a:solidFill>
                <a:schemeClr val="tx2"/>
              </a:solidFill>
            </a:endParaRPr>
          </a:p>
        </p:txBody>
      </p:sp>
      <p:grpSp>
        <p:nvGrpSpPr>
          <p:cNvPr id="62" name="组合 61">
            <a:extLst>
              <a:ext uri="{FF2B5EF4-FFF2-40B4-BE49-F238E27FC236}">
                <a16:creationId xmlns:a16="http://schemas.microsoft.com/office/drawing/2014/main" id="{E75B291A-1FCF-4D21-B674-2BD9763836D6}"/>
              </a:ext>
            </a:extLst>
          </p:cNvPr>
          <p:cNvGrpSpPr/>
          <p:nvPr/>
        </p:nvGrpSpPr>
        <p:grpSpPr>
          <a:xfrm>
            <a:off x="4310266" y="2224005"/>
            <a:ext cx="4270308" cy="519214"/>
            <a:chOff x="4310266" y="1246914"/>
            <a:chExt cx="4270308" cy="519214"/>
          </a:xfrm>
        </p:grpSpPr>
        <p:sp>
          <p:nvSpPr>
            <p:cNvPr id="63" name="îś1íḓé">
              <a:extLst>
                <a:ext uri="{FF2B5EF4-FFF2-40B4-BE49-F238E27FC236}">
                  <a16:creationId xmlns:a16="http://schemas.microsoft.com/office/drawing/2014/main" id="{575E6439-691D-4805-A370-8F42BC8D97FA}"/>
                </a:ext>
              </a:extLst>
            </p:cNvPr>
            <p:cNvSpPr txBox="1"/>
            <p:nvPr/>
          </p:nvSpPr>
          <p:spPr>
            <a:xfrm>
              <a:off x="4310266" y="1275689"/>
              <a:ext cx="466794" cy="461665"/>
            </a:xfrm>
            <a:prstGeom prst="rect">
              <a:avLst/>
            </a:prstGeom>
            <a:noFill/>
          </p:spPr>
          <p:txBody>
            <a:bodyPr wrap="none" anchor="ctr">
              <a:noAutofit/>
            </a:bodyPr>
            <a:lstStyle/>
            <a:p>
              <a:r>
                <a:rPr lang="en-US" altLang="zh-CN" sz="2800" dirty="0">
                  <a:solidFill>
                    <a:srgbClr val="42516E"/>
                  </a:solidFill>
                  <a:latin typeface="Impact" panose="020B0806030902050204" pitchFamily="34" charset="0"/>
                </a:rPr>
                <a:t>01</a:t>
              </a:r>
            </a:p>
          </p:txBody>
        </p:sp>
        <p:cxnSp>
          <p:nvCxnSpPr>
            <p:cNvPr id="64" name="直接连接符 63">
              <a:extLst>
                <a:ext uri="{FF2B5EF4-FFF2-40B4-BE49-F238E27FC236}">
                  <a16:creationId xmlns:a16="http://schemas.microsoft.com/office/drawing/2014/main" id="{5DFE9457-7C9D-4665-BC2D-1C762B16F679}"/>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65" name="íśľíḓé">
              <a:extLst>
                <a:ext uri="{FF2B5EF4-FFF2-40B4-BE49-F238E27FC236}">
                  <a16:creationId xmlns:a16="http://schemas.microsoft.com/office/drawing/2014/main" id="{11B14045-998E-4D30-BFAD-8A7002A38BE9}"/>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用户登录模块开发</a:t>
              </a:r>
              <a:endParaRPr lang="en-US" altLang="zh-CN" sz="1800" b="1" dirty="0"/>
            </a:p>
          </p:txBody>
        </p:sp>
      </p:grpSp>
      <p:grpSp>
        <p:nvGrpSpPr>
          <p:cNvPr id="66" name="组合 65">
            <a:extLst>
              <a:ext uri="{FF2B5EF4-FFF2-40B4-BE49-F238E27FC236}">
                <a16:creationId xmlns:a16="http://schemas.microsoft.com/office/drawing/2014/main" id="{28380FDB-1DE9-4A9A-9E4F-7954525014B8}"/>
              </a:ext>
            </a:extLst>
          </p:cNvPr>
          <p:cNvGrpSpPr/>
          <p:nvPr/>
        </p:nvGrpSpPr>
        <p:grpSpPr>
          <a:xfrm>
            <a:off x="4310266" y="3236390"/>
            <a:ext cx="4307176" cy="519214"/>
            <a:chOff x="4310266" y="2046640"/>
            <a:chExt cx="4307176" cy="519214"/>
          </a:xfrm>
        </p:grpSpPr>
        <p:sp>
          <p:nvSpPr>
            <p:cNvPr id="67" name="iŝḷiḓè">
              <a:extLst>
                <a:ext uri="{FF2B5EF4-FFF2-40B4-BE49-F238E27FC236}">
                  <a16:creationId xmlns:a16="http://schemas.microsoft.com/office/drawing/2014/main" id="{1C1250C0-EDF4-4E1D-912C-56EF75387A87}"/>
                </a:ext>
              </a:extLst>
            </p:cNvPr>
            <p:cNvSpPr txBox="1"/>
            <p:nvPr/>
          </p:nvSpPr>
          <p:spPr>
            <a:xfrm>
              <a:off x="4310266" y="2075415"/>
              <a:ext cx="503663" cy="461665"/>
            </a:xfrm>
            <a:prstGeom prst="rect">
              <a:avLst/>
            </a:prstGeom>
            <a:noFill/>
          </p:spPr>
          <p:txBody>
            <a:bodyPr wrap="none" anchor="ctr">
              <a:noAutofit/>
            </a:bodyPr>
            <a:lstStyle/>
            <a:p>
              <a:r>
                <a:rPr lang="en-US" altLang="zh-CN" sz="2800" dirty="0">
                  <a:solidFill>
                    <a:srgbClr val="4F6283"/>
                  </a:solidFill>
                  <a:latin typeface="Impact" panose="020B0806030902050204" pitchFamily="34" charset="0"/>
                </a:rPr>
                <a:t>02</a:t>
              </a:r>
            </a:p>
          </p:txBody>
        </p:sp>
        <p:cxnSp>
          <p:nvCxnSpPr>
            <p:cNvPr id="68" name="直接连接符 67">
              <a:extLst>
                <a:ext uri="{FF2B5EF4-FFF2-40B4-BE49-F238E27FC236}">
                  <a16:creationId xmlns:a16="http://schemas.microsoft.com/office/drawing/2014/main" id="{15F94780-7386-4E22-88E6-0AD3E3A0C0EE}"/>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iṥļidê">
              <a:extLst>
                <a:ext uri="{FF2B5EF4-FFF2-40B4-BE49-F238E27FC236}">
                  <a16:creationId xmlns:a16="http://schemas.microsoft.com/office/drawing/2014/main" id="{8DDF6D9E-9590-43DA-B7DE-9626E4FC1472}"/>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项目主页搭建</a:t>
              </a:r>
              <a:endParaRPr lang="zh-CN" altLang="zh-CN" b="1" dirty="0"/>
            </a:p>
          </p:txBody>
        </p:sp>
      </p:grpSp>
      <p:grpSp>
        <p:nvGrpSpPr>
          <p:cNvPr id="33" name="组合 32">
            <a:extLst>
              <a:ext uri="{FF2B5EF4-FFF2-40B4-BE49-F238E27FC236}">
                <a16:creationId xmlns:a16="http://schemas.microsoft.com/office/drawing/2014/main" id="{021F322E-ABF2-46BD-A796-B2ED849129A4}"/>
              </a:ext>
            </a:extLst>
          </p:cNvPr>
          <p:cNvGrpSpPr/>
          <p:nvPr/>
        </p:nvGrpSpPr>
        <p:grpSpPr>
          <a:xfrm>
            <a:off x="4310266" y="4248775"/>
            <a:ext cx="4316796" cy="519214"/>
            <a:chOff x="4310266" y="2846366"/>
            <a:chExt cx="4316796" cy="519214"/>
          </a:xfrm>
        </p:grpSpPr>
        <p:sp>
          <p:nvSpPr>
            <p:cNvPr id="34" name="iṩľíďè">
              <a:extLst>
                <a:ext uri="{FF2B5EF4-FFF2-40B4-BE49-F238E27FC236}">
                  <a16:creationId xmlns:a16="http://schemas.microsoft.com/office/drawing/2014/main" id="{660975C1-2E28-4019-9FEE-F7F9D410D89E}"/>
                </a:ext>
              </a:extLst>
            </p:cNvPr>
            <p:cNvSpPr txBox="1"/>
            <p:nvPr/>
          </p:nvSpPr>
          <p:spPr>
            <a:xfrm>
              <a:off x="4310266" y="2875141"/>
              <a:ext cx="513282" cy="461665"/>
            </a:xfrm>
            <a:prstGeom prst="rect">
              <a:avLst/>
            </a:prstGeom>
            <a:noFill/>
          </p:spPr>
          <p:txBody>
            <a:bodyPr wrap="none" anchor="ctr">
              <a:noAutofit/>
            </a:bodyPr>
            <a:lstStyle/>
            <a:p>
              <a:r>
                <a:rPr lang="en-US" altLang="zh-CN" sz="2800" dirty="0">
                  <a:solidFill>
                    <a:srgbClr val="586D92"/>
                  </a:solidFill>
                  <a:latin typeface="Impact" panose="020B0806030902050204" pitchFamily="34" charset="0"/>
                </a:rPr>
                <a:t>03</a:t>
              </a:r>
            </a:p>
          </p:txBody>
        </p:sp>
        <p:cxnSp>
          <p:nvCxnSpPr>
            <p:cNvPr id="35" name="直接连接符 34">
              <a:extLst>
                <a:ext uri="{FF2B5EF4-FFF2-40B4-BE49-F238E27FC236}">
                  <a16:creationId xmlns:a16="http://schemas.microsoft.com/office/drawing/2014/main" id="{DEE90B58-E834-42A3-953B-5C6EF8C2AA39}"/>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ïŝľîḍé">
              <a:extLst>
                <a:ext uri="{FF2B5EF4-FFF2-40B4-BE49-F238E27FC236}">
                  <a16:creationId xmlns:a16="http://schemas.microsoft.com/office/drawing/2014/main" id="{B14D09A1-F596-4EA3-BC58-D34F3ACE42C3}"/>
                </a:ext>
              </a:extLst>
            </p:cNvPr>
            <p:cNvSpPr txBox="1"/>
            <p:nvPr/>
          </p:nvSpPr>
          <p:spPr bwMode="auto">
            <a:xfrm>
              <a:off x="5016795" y="2924878"/>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订单管理模块的开发</a:t>
              </a:r>
              <a:endParaRPr lang="zh-CN" altLang="zh-CN" b="1" dirty="0"/>
            </a:p>
          </p:txBody>
        </p:sp>
      </p:grpSp>
      <p:grpSp>
        <p:nvGrpSpPr>
          <p:cNvPr id="37" name="组合 36">
            <a:extLst>
              <a:ext uri="{FF2B5EF4-FFF2-40B4-BE49-F238E27FC236}">
                <a16:creationId xmlns:a16="http://schemas.microsoft.com/office/drawing/2014/main" id="{2CC1E5D1-6FC5-43AE-AB7B-946D4B8C3656}"/>
              </a:ext>
            </a:extLst>
          </p:cNvPr>
          <p:cNvGrpSpPr/>
          <p:nvPr/>
        </p:nvGrpSpPr>
        <p:grpSpPr>
          <a:xfrm>
            <a:off x="7875204" y="2224005"/>
            <a:ext cx="4270308" cy="519214"/>
            <a:chOff x="4310266" y="1246914"/>
            <a:chExt cx="4270308" cy="519214"/>
          </a:xfrm>
        </p:grpSpPr>
        <p:sp>
          <p:nvSpPr>
            <p:cNvPr id="38" name="îś1íḓé">
              <a:extLst>
                <a:ext uri="{FF2B5EF4-FFF2-40B4-BE49-F238E27FC236}">
                  <a16:creationId xmlns:a16="http://schemas.microsoft.com/office/drawing/2014/main" id="{2E802739-DB18-4E32-895D-DCEBF7BEC3F5}"/>
                </a:ext>
              </a:extLst>
            </p:cNvPr>
            <p:cNvSpPr txBox="1"/>
            <p:nvPr/>
          </p:nvSpPr>
          <p:spPr>
            <a:xfrm>
              <a:off x="4310266" y="1275689"/>
              <a:ext cx="466794" cy="461665"/>
            </a:xfrm>
            <a:prstGeom prst="rect">
              <a:avLst/>
            </a:prstGeom>
            <a:noFill/>
          </p:spPr>
          <p:txBody>
            <a:bodyPr wrap="none" anchor="ctr">
              <a:noAutofit/>
            </a:bodyPr>
            <a:lstStyle/>
            <a:p>
              <a:r>
                <a:rPr lang="en-US" altLang="zh-CN" sz="2800">
                  <a:solidFill>
                    <a:srgbClr val="42516E"/>
                  </a:solidFill>
                  <a:latin typeface="Impact" panose="020B0806030902050204" pitchFamily="34" charset="0"/>
                </a:rPr>
                <a:t>04</a:t>
              </a:r>
              <a:endParaRPr lang="en-US" altLang="zh-CN" sz="2800" dirty="0">
                <a:solidFill>
                  <a:srgbClr val="42516E"/>
                </a:solidFill>
                <a:latin typeface="Impact" panose="020B0806030902050204" pitchFamily="34" charset="0"/>
              </a:endParaRPr>
            </a:p>
          </p:txBody>
        </p:sp>
        <p:cxnSp>
          <p:nvCxnSpPr>
            <p:cNvPr id="39" name="直接连接符 38">
              <a:extLst>
                <a:ext uri="{FF2B5EF4-FFF2-40B4-BE49-F238E27FC236}">
                  <a16:creationId xmlns:a16="http://schemas.microsoft.com/office/drawing/2014/main" id="{DE74EEE0-8422-43BD-9DB9-55F9C66A6AD4}"/>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40" name="íśľíḓé">
              <a:extLst>
                <a:ext uri="{FF2B5EF4-FFF2-40B4-BE49-F238E27FC236}">
                  <a16:creationId xmlns:a16="http://schemas.microsoft.com/office/drawing/2014/main" id="{D83AAF3F-2D72-4548-9C60-D452A027423A}"/>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商品管理模块的开发</a:t>
              </a:r>
              <a:endParaRPr lang="en-US" altLang="zh-CN" sz="1800" b="1" dirty="0"/>
            </a:p>
          </p:txBody>
        </p:sp>
      </p:grpSp>
      <p:grpSp>
        <p:nvGrpSpPr>
          <p:cNvPr id="41" name="组合 40">
            <a:extLst>
              <a:ext uri="{FF2B5EF4-FFF2-40B4-BE49-F238E27FC236}">
                <a16:creationId xmlns:a16="http://schemas.microsoft.com/office/drawing/2014/main" id="{19EF9A0B-0973-4EDE-8062-0F6134F0103E}"/>
              </a:ext>
            </a:extLst>
          </p:cNvPr>
          <p:cNvGrpSpPr/>
          <p:nvPr/>
        </p:nvGrpSpPr>
        <p:grpSpPr>
          <a:xfrm>
            <a:off x="7875204" y="3236390"/>
            <a:ext cx="4307176" cy="519214"/>
            <a:chOff x="4310266" y="2046640"/>
            <a:chExt cx="4307176" cy="519214"/>
          </a:xfrm>
        </p:grpSpPr>
        <p:sp>
          <p:nvSpPr>
            <p:cNvPr id="42" name="iŝḷiḓè">
              <a:extLst>
                <a:ext uri="{FF2B5EF4-FFF2-40B4-BE49-F238E27FC236}">
                  <a16:creationId xmlns:a16="http://schemas.microsoft.com/office/drawing/2014/main" id="{A7B396F8-89DA-4EC3-9F0D-D33AAF9D73D6}"/>
                </a:ext>
              </a:extLst>
            </p:cNvPr>
            <p:cNvSpPr txBox="1"/>
            <p:nvPr/>
          </p:nvSpPr>
          <p:spPr>
            <a:xfrm>
              <a:off x="4310266" y="2075415"/>
              <a:ext cx="503663" cy="461665"/>
            </a:xfrm>
            <a:prstGeom prst="rect">
              <a:avLst/>
            </a:prstGeom>
            <a:noFill/>
          </p:spPr>
          <p:txBody>
            <a:bodyPr wrap="none" anchor="ctr">
              <a:noAutofit/>
            </a:bodyPr>
            <a:lstStyle/>
            <a:p>
              <a:r>
                <a:rPr lang="en-US" altLang="zh-CN" sz="2800">
                  <a:solidFill>
                    <a:srgbClr val="4F6283"/>
                  </a:solidFill>
                  <a:latin typeface="Impact" panose="020B0806030902050204" pitchFamily="34" charset="0"/>
                </a:rPr>
                <a:t>05</a:t>
              </a:r>
              <a:endParaRPr lang="en-US" altLang="zh-CN" sz="2800" dirty="0">
                <a:solidFill>
                  <a:srgbClr val="4F6283"/>
                </a:solidFill>
                <a:latin typeface="Impact" panose="020B0806030902050204" pitchFamily="34" charset="0"/>
              </a:endParaRPr>
            </a:p>
          </p:txBody>
        </p:sp>
        <p:cxnSp>
          <p:nvCxnSpPr>
            <p:cNvPr id="43" name="直接连接符 42">
              <a:extLst>
                <a:ext uri="{FF2B5EF4-FFF2-40B4-BE49-F238E27FC236}">
                  <a16:creationId xmlns:a16="http://schemas.microsoft.com/office/drawing/2014/main" id="{6C42B999-C5B0-46A0-A970-50A27BC46313}"/>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iṥļidê">
              <a:extLst>
                <a:ext uri="{FF2B5EF4-FFF2-40B4-BE49-F238E27FC236}">
                  <a16:creationId xmlns:a16="http://schemas.microsoft.com/office/drawing/2014/main" id="{C067C1A7-9D09-42C8-B5AD-B33FE4E2A9E2}"/>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店长管理模块的开发</a:t>
              </a:r>
              <a:endParaRPr lang="zh-CN" altLang="zh-CN" b="1" dirty="0"/>
            </a:p>
          </p:txBody>
        </p:sp>
      </p:grpSp>
      <p:grpSp>
        <p:nvGrpSpPr>
          <p:cNvPr id="45" name="组合 44">
            <a:extLst>
              <a:ext uri="{FF2B5EF4-FFF2-40B4-BE49-F238E27FC236}">
                <a16:creationId xmlns:a16="http://schemas.microsoft.com/office/drawing/2014/main" id="{115EEBC1-C6FB-4C1B-856A-00F3DA7B9E9A}"/>
              </a:ext>
            </a:extLst>
          </p:cNvPr>
          <p:cNvGrpSpPr/>
          <p:nvPr/>
        </p:nvGrpSpPr>
        <p:grpSpPr>
          <a:xfrm>
            <a:off x="7875204" y="4141400"/>
            <a:ext cx="4316796" cy="722700"/>
            <a:chOff x="4310266" y="2738991"/>
            <a:chExt cx="4316796" cy="722700"/>
          </a:xfrm>
        </p:grpSpPr>
        <p:sp>
          <p:nvSpPr>
            <p:cNvPr id="46" name="iṩľíďè">
              <a:extLst>
                <a:ext uri="{FF2B5EF4-FFF2-40B4-BE49-F238E27FC236}">
                  <a16:creationId xmlns:a16="http://schemas.microsoft.com/office/drawing/2014/main" id="{6B17CF18-5A18-40DB-9CC2-F3017416C374}"/>
                </a:ext>
              </a:extLst>
            </p:cNvPr>
            <p:cNvSpPr txBox="1"/>
            <p:nvPr/>
          </p:nvSpPr>
          <p:spPr>
            <a:xfrm>
              <a:off x="4310266" y="2875141"/>
              <a:ext cx="513282" cy="461665"/>
            </a:xfrm>
            <a:prstGeom prst="rect">
              <a:avLst/>
            </a:prstGeom>
            <a:noFill/>
          </p:spPr>
          <p:txBody>
            <a:bodyPr wrap="none" anchor="ctr">
              <a:noAutofit/>
            </a:bodyPr>
            <a:lstStyle/>
            <a:p>
              <a:r>
                <a:rPr lang="en-US" altLang="zh-CN" sz="2800">
                  <a:solidFill>
                    <a:srgbClr val="586D92"/>
                  </a:solidFill>
                  <a:latin typeface="Impact" panose="020B0806030902050204" pitchFamily="34" charset="0"/>
                </a:rPr>
                <a:t>06</a:t>
              </a:r>
              <a:endParaRPr lang="en-US" altLang="zh-CN" sz="2800" dirty="0">
                <a:solidFill>
                  <a:srgbClr val="586D92"/>
                </a:solidFill>
                <a:latin typeface="Impact" panose="020B0806030902050204" pitchFamily="34" charset="0"/>
              </a:endParaRPr>
            </a:p>
          </p:txBody>
        </p:sp>
        <p:cxnSp>
          <p:nvCxnSpPr>
            <p:cNvPr id="47" name="直接连接符 46">
              <a:extLst>
                <a:ext uri="{FF2B5EF4-FFF2-40B4-BE49-F238E27FC236}">
                  <a16:creationId xmlns:a16="http://schemas.microsoft.com/office/drawing/2014/main" id="{3AF3D051-AC39-4470-B43F-A3DF3DA150D4}"/>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ïŝľîḍé">
              <a:extLst>
                <a:ext uri="{FF2B5EF4-FFF2-40B4-BE49-F238E27FC236}">
                  <a16:creationId xmlns:a16="http://schemas.microsoft.com/office/drawing/2014/main" id="{BF6770FE-B786-4258-A49C-B90AF28738BC}"/>
                </a:ext>
              </a:extLst>
            </p:cNvPr>
            <p:cNvSpPr txBox="1"/>
            <p:nvPr/>
          </p:nvSpPr>
          <p:spPr bwMode="auto">
            <a:xfrm>
              <a:off x="5016795" y="2738991"/>
              <a:ext cx="3610267" cy="7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财务管理与数据统计</a:t>
              </a:r>
              <a:endParaRPr lang="en-US" altLang="zh-CN" b="1"/>
            </a:p>
            <a:p>
              <a:r>
                <a:rPr lang="zh-CN" altLang="en-US" b="1"/>
                <a:t>功能模块开发</a:t>
              </a:r>
              <a:endParaRPr lang="zh-CN" altLang="zh-CN" b="1" dirty="0"/>
            </a:p>
          </p:txBody>
        </p:sp>
      </p:grpSp>
    </p:spTree>
    <p:extLst>
      <p:ext uri="{BB962C8B-B14F-4D97-AF65-F5344CB8AC3E}">
        <p14:creationId xmlns:p14="http://schemas.microsoft.com/office/powerpoint/2010/main" val="151649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C7F1324F-42CE-482E-9DCB-A6D95E2E9E4D}"/>
              </a:ext>
            </a:extLst>
          </p:cNvPr>
          <p:cNvSpPr txBox="1"/>
          <p:nvPr/>
        </p:nvSpPr>
        <p:spPr>
          <a:xfrm>
            <a:off x="6180944" y="1834851"/>
            <a:ext cx="5311775" cy="306174"/>
          </a:xfrm>
          <a:prstGeom prst="rect">
            <a:avLst/>
          </a:prstGeom>
          <a:solidFill>
            <a:schemeClr val="accent1">
              <a:lumMod val="20000"/>
              <a:lumOff val="80000"/>
            </a:schemeClr>
          </a:solidFill>
        </p:spPr>
        <p:txBody>
          <a:bodyPr wrap="square">
            <a:spAutoFit/>
          </a:bodyPr>
          <a:lstStyle/>
          <a:p>
            <a:pPr algn="just" latinLnBrk="1">
              <a:lnSpc>
                <a:spcPct val="150000"/>
              </a:lnSpc>
            </a:pPr>
            <a:r>
              <a:rPr lang="fr-FR" altLang="zh-CN" sz="1050">
                <a:effectLst/>
                <a:latin typeface="+mn-ea"/>
              </a:rPr>
              <a:t>npm install element-plus --save</a:t>
            </a:r>
          </a:p>
        </p:txBody>
      </p:sp>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10526516" cy="937991"/>
          </a:xfrm>
        </p:spPr>
        <p:txBody>
          <a:bodyPr>
            <a:normAutofit/>
          </a:bodyPr>
          <a:lstStyle/>
          <a:p>
            <a:r>
              <a:rPr lang="en-US" altLang="zh-CN" b="1"/>
              <a:t>01 </a:t>
            </a:r>
            <a:r>
              <a:rPr lang="zh-CN" altLang="en-US" b="1"/>
              <a:t>用户登录模块开发</a:t>
            </a:r>
            <a:endParaRPr lang="en-US"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sp>
        <p:nvSpPr>
          <p:cNvPr id="42" name="文本框 41">
            <a:extLst>
              <a:ext uri="{FF2B5EF4-FFF2-40B4-BE49-F238E27FC236}">
                <a16:creationId xmlns:a16="http://schemas.microsoft.com/office/drawing/2014/main" id="{018249B9-9352-4BC1-8BAC-6532A187911A}"/>
              </a:ext>
            </a:extLst>
          </p:cNvPr>
          <p:cNvSpPr txBox="1"/>
          <p:nvPr/>
        </p:nvSpPr>
        <p:spPr>
          <a:xfrm>
            <a:off x="772396" y="2137732"/>
            <a:ext cx="2332754" cy="275909"/>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a:effectLst/>
                <a:latin typeface="+mn-ea"/>
              </a:rPr>
              <a:t>vue create shop-admin</a:t>
            </a:r>
          </a:p>
        </p:txBody>
      </p:sp>
      <p:grpSp>
        <p:nvGrpSpPr>
          <p:cNvPr id="43" name="组合 42">
            <a:extLst>
              <a:ext uri="{FF2B5EF4-FFF2-40B4-BE49-F238E27FC236}">
                <a16:creationId xmlns:a16="http://schemas.microsoft.com/office/drawing/2014/main" id="{D94A4139-DE5D-459E-B4BF-3883FCA71792}"/>
              </a:ext>
            </a:extLst>
          </p:cNvPr>
          <p:cNvGrpSpPr/>
          <p:nvPr/>
        </p:nvGrpSpPr>
        <p:grpSpPr>
          <a:xfrm rot="10951184">
            <a:off x="6206918" y="4081409"/>
            <a:ext cx="1620124" cy="1575401"/>
            <a:chOff x="3709319" y="2788145"/>
            <a:chExt cx="1844343" cy="1262787"/>
          </a:xfrm>
        </p:grpSpPr>
        <p:sp>
          <p:nvSpPr>
            <p:cNvPr id="44" name="任意多边形 72">
              <a:extLst>
                <a:ext uri="{FF2B5EF4-FFF2-40B4-BE49-F238E27FC236}">
                  <a16:creationId xmlns:a16="http://schemas.microsoft.com/office/drawing/2014/main" id="{C0658592-0D93-423A-8BF2-8969495E3A5B}"/>
                </a:ext>
              </a:extLst>
            </p:cNvPr>
            <p:cNvSpPr/>
            <p:nvPr/>
          </p:nvSpPr>
          <p:spPr>
            <a:xfrm rot="10637701">
              <a:off x="3709319" y="2788145"/>
              <a:ext cx="1607958" cy="126278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72">
              <a:extLst>
                <a:ext uri="{FF2B5EF4-FFF2-40B4-BE49-F238E27FC236}">
                  <a16:creationId xmlns:a16="http://schemas.microsoft.com/office/drawing/2014/main" id="{08C1E25D-5915-48B3-BFDF-4378E78CF013}"/>
                </a:ext>
              </a:extLst>
            </p:cNvPr>
            <p:cNvSpPr/>
            <p:nvPr/>
          </p:nvSpPr>
          <p:spPr>
            <a:xfrm rot="10637701">
              <a:off x="3945704" y="2788145"/>
              <a:ext cx="1607958" cy="1262787"/>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0FA43E17-970D-4F8F-9ACC-65714A13B62D}"/>
              </a:ext>
            </a:extLst>
          </p:cNvPr>
          <p:cNvGrpSpPr/>
          <p:nvPr/>
        </p:nvGrpSpPr>
        <p:grpSpPr>
          <a:xfrm>
            <a:off x="772396" y="1166339"/>
            <a:ext cx="3735873" cy="311745"/>
            <a:chOff x="873760" y="1221555"/>
            <a:chExt cx="3735873" cy="311745"/>
          </a:xfrm>
        </p:grpSpPr>
        <p:sp>
          <p:nvSpPr>
            <p:cNvPr id="48" name="Shape 288">
              <a:extLst>
                <a:ext uri="{FF2B5EF4-FFF2-40B4-BE49-F238E27FC236}">
                  <a16:creationId xmlns:a16="http://schemas.microsoft.com/office/drawing/2014/main" id="{DF6F68B8-D438-4F7F-953C-B76EA2219C46}"/>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项目搭建</a:t>
              </a:r>
              <a:endParaRPr lang="zh-CN" altLang="zh-CN" sz="1600" b="1"/>
            </a:p>
          </p:txBody>
        </p:sp>
        <p:grpSp>
          <p:nvGrpSpPr>
            <p:cNvPr id="49" name="组合 48">
              <a:extLst>
                <a:ext uri="{FF2B5EF4-FFF2-40B4-BE49-F238E27FC236}">
                  <a16:creationId xmlns:a16="http://schemas.microsoft.com/office/drawing/2014/main" id="{CB608C4D-26AE-4BCC-8031-AECEACF7B495}"/>
                </a:ext>
              </a:extLst>
            </p:cNvPr>
            <p:cNvGrpSpPr/>
            <p:nvPr/>
          </p:nvGrpSpPr>
          <p:grpSpPr>
            <a:xfrm>
              <a:off x="873760" y="1373363"/>
              <a:ext cx="480060" cy="71628"/>
              <a:chOff x="3108960" y="2084832"/>
              <a:chExt cx="480060" cy="71628"/>
            </a:xfrm>
          </p:grpSpPr>
          <p:cxnSp>
            <p:nvCxnSpPr>
              <p:cNvPr id="50" name="直接连接符 49">
                <a:extLst>
                  <a:ext uri="{FF2B5EF4-FFF2-40B4-BE49-F238E27FC236}">
                    <a16:creationId xmlns:a16="http://schemas.microsoft.com/office/drawing/2014/main" id="{6E4E9D46-59E7-4662-8560-C60B253A3CE5}"/>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C385866-BE93-4D06-9EB5-7D719FA04D51}"/>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a:extLst>
              <a:ext uri="{FF2B5EF4-FFF2-40B4-BE49-F238E27FC236}">
                <a16:creationId xmlns:a16="http://schemas.microsoft.com/office/drawing/2014/main" id="{324AEFC7-1018-4F1F-81F5-D1AA2097AB05}"/>
              </a:ext>
            </a:extLst>
          </p:cNvPr>
          <p:cNvSpPr txBox="1"/>
          <p:nvPr/>
        </p:nvSpPr>
        <p:spPr>
          <a:xfrm>
            <a:off x="695324" y="1478084"/>
            <a:ext cx="4879327" cy="613694"/>
          </a:xfrm>
          <a:prstGeom prst="rect">
            <a:avLst/>
          </a:prstGeom>
          <a:noFill/>
        </p:spPr>
        <p:txBody>
          <a:bodyPr wrap="square">
            <a:spAutoFit/>
          </a:bodyPr>
          <a:lstStyle/>
          <a:p>
            <a:pPr algn="just">
              <a:lnSpc>
                <a:spcPct val="150000"/>
              </a:lnSpc>
            </a:pPr>
            <a:r>
              <a:rPr lang="zh-CN" altLang="en-US" sz="1200" spc="30">
                <a:effectLst/>
                <a:latin typeface="+mn-ea"/>
              </a:rPr>
              <a:t>我们通过</a:t>
            </a:r>
            <a:r>
              <a:rPr lang="en-US" altLang="zh-CN" sz="1200" spc="30">
                <a:effectLst/>
                <a:latin typeface="+mn-ea"/>
              </a:rPr>
              <a:t>marked</a:t>
            </a:r>
            <a:r>
              <a:rPr lang="zh-CN" altLang="en-US" sz="1200" spc="30">
                <a:effectLst/>
                <a:latin typeface="+mn-ea"/>
              </a:rPr>
              <a:t>库可以方便地将</a:t>
            </a:r>
            <a:r>
              <a:rPr lang="en-US" altLang="zh-CN" sz="1200" spc="30">
                <a:effectLst/>
                <a:latin typeface="+mn-ea"/>
              </a:rPr>
              <a:t>Markdown</a:t>
            </a:r>
            <a:r>
              <a:rPr lang="zh-CN" altLang="en-US" sz="1200" spc="30">
                <a:effectLst/>
                <a:latin typeface="+mn-ea"/>
              </a:rPr>
              <a:t>格式的文档转换成</a:t>
            </a:r>
            <a:r>
              <a:rPr lang="en-US" altLang="zh-CN" sz="1200" spc="30">
                <a:effectLst/>
                <a:latin typeface="+mn-ea"/>
              </a:rPr>
              <a:t>HTML</a:t>
            </a:r>
            <a:r>
              <a:rPr lang="zh-CN" altLang="en-US" sz="1200" spc="30">
                <a:effectLst/>
                <a:latin typeface="+mn-ea"/>
              </a:rPr>
              <a:t>文档。</a:t>
            </a:r>
            <a:endParaRPr lang="en-US" altLang="zh-CN" sz="1200" spc="30">
              <a:effectLst/>
              <a:latin typeface="+mn-ea"/>
            </a:endParaRPr>
          </a:p>
        </p:txBody>
      </p:sp>
      <p:sp>
        <p:nvSpPr>
          <p:cNvPr id="53" name="文本框 52">
            <a:extLst>
              <a:ext uri="{FF2B5EF4-FFF2-40B4-BE49-F238E27FC236}">
                <a16:creationId xmlns:a16="http://schemas.microsoft.com/office/drawing/2014/main" id="{5AF90BEC-7747-43A3-9150-910655C531DE}"/>
              </a:ext>
            </a:extLst>
          </p:cNvPr>
          <p:cNvSpPr txBox="1"/>
          <p:nvPr/>
        </p:nvSpPr>
        <p:spPr>
          <a:xfrm>
            <a:off x="3200400" y="1935753"/>
            <a:ext cx="2449291" cy="477888"/>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a:effectLst/>
                <a:latin typeface="+mn-ea"/>
              </a:rPr>
              <a:t>npm install vue-router@4 --save</a:t>
            </a:r>
          </a:p>
          <a:p>
            <a:pPr algn="just">
              <a:lnSpc>
                <a:spcPct val="125000"/>
              </a:lnSpc>
            </a:pPr>
            <a:r>
              <a:rPr lang="en-US" altLang="zh-CN" sz="1050">
                <a:effectLst/>
                <a:latin typeface="+mn-ea"/>
              </a:rPr>
              <a:t>npm install vuex@next --save</a:t>
            </a:r>
          </a:p>
        </p:txBody>
      </p:sp>
      <p:sp>
        <p:nvSpPr>
          <p:cNvPr id="54" name="文本框 53">
            <a:extLst>
              <a:ext uri="{FF2B5EF4-FFF2-40B4-BE49-F238E27FC236}">
                <a16:creationId xmlns:a16="http://schemas.microsoft.com/office/drawing/2014/main" id="{A41859A2-C41D-496A-8D69-D9856825AFA7}"/>
              </a:ext>
            </a:extLst>
          </p:cNvPr>
          <p:cNvSpPr txBox="1"/>
          <p:nvPr/>
        </p:nvSpPr>
        <p:spPr>
          <a:xfrm>
            <a:off x="772396" y="2530220"/>
            <a:ext cx="4877295" cy="1689758"/>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a:effectLst/>
                <a:latin typeface="+mn-ea"/>
              </a:rPr>
              <a:t>&lt;template&gt;</a:t>
            </a:r>
          </a:p>
          <a:p>
            <a:pPr algn="just">
              <a:lnSpc>
                <a:spcPct val="125000"/>
              </a:lnSpc>
            </a:pPr>
            <a:r>
              <a:rPr lang="en-US" altLang="zh-CN" sz="1050">
                <a:effectLst/>
                <a:latin typeface="+mn-ea"/>
              </a:rPr>
              <a:t>    </a:t>
            </a:r>
            <a:r>
              <a:rPr lang="zh-CN" altLang="en-US" sz="1050">
                <a:effectLst/>
                <a:latin typeface="+mn-ea"/>
              </a:rPr>
              <a:t>主页</a:t>
            </a:r>
          </a:p>
          <a:p>
            <a:pPr algn="just">
              <a:lnSpc>
                <a:spcPct val="125000"/>
              </a:lnSpc>
            </a:pPr>
            <a:r>
              <a:rPr lang="en-US" altLang="zh-CN" sz="1050">
                <a:effectLst/>
                <a:latin typeface="+mn-ea"/>
              </a:rPr>
              <a:t>&lt;/template&gt;</a:t>
            </a:r>
          </a:p>
          <a:p>
            <a:pPr algn="just">
              <a:lnSpc>
                <a:spcPct val="125000"/>
              </a:lnSpc>
            </a:pPr>
            <a:r>
              <a:rPr lang="en-US" altLang="zh-CN" sz="1050">
                <a:effectLst/>
                <a:latin typeface="+mn-ea"/>
              </a:rPr>
              <a:t>&lt;script&gt;</a:t>
            </a:r>
          </a:p>
          <a:p>
            <a:pPr algn="just">
              <a:lnSpc>
                <a:spcPct val="125000"/>
              </a:lnSpc>
            </a:pPr>
            <a:r>
              <a:rPr lang="en-US" altLang="zh-CN" sz="1050">
                <a:effectLst/>
                <a:latin typeface="+mn-ea"/>
              </a:rPr>
              <a:t>export default {</a:t>
            </a:r>
          </a:p>
          <a:p>
            <a:pPr algn="just">
              <a:lnSpc>
                <a:spcPct val="125000"/>
              </a:lnSpc>
            </a:pPr>
            <a:r>
              <a:rPr lang="en-US" altLang="zh-CN" sz="1050">
                <a:effectLst/>
                <a:latin typeface="+mn-ea"/>
              </a:rPr>
              <a:t>    name:"Login"</a:t>
            </a:r>
          </a:p>
          <a:p>
            <a:pPr algn="just">
              <a:lnSpc>
                <a:spcPct val="125000"/>
              </a:lnSpc>
            </a:pPr>
            <a:r>
              <a:rPr lang="en-US" altLang="zh-CN" sz="1050">
                <a:effectLst/>
                <a:latin typeface="+mn-ea"/>
              </a:rPr>
              <a:t>}</a:t>
            </a:r>
          </a:p>
          <a:p>
            <a:pPr algn="just">
              <a:lnSpc>
                <a:spcPct val="125000"/>
              </a:lnSpc>
            </a:pPr>
            <a:r>
              <a:rPr lang="en-US" altLang="zh-CN" sz="1050">
                <a:effectLst/>
                <a:latin typeface="+mn-ea"/>
              </a:rPr>
              <a:t>&lt;/script&gt;</a:t>
            </a:r>
          </a:p>
        </p:txBody>
      </p:sp>
      <p:sp>
        <p:nvSpPr>
          <p:cNvPr id="55" name="文本框 54">
            <a:extLst>
              <a:ext uri="{FF2B5EF4-FFF2-40B4-BE49-F238E27FC236}">
                <a16:creationId xmlns:a16="http://schemas.microsoft.com/office/drawing/2014/main" id="{B79DD9F5-05CC-490E-9F37-97040BFA80DD}"/>
              </a:ext>
            </a:extLst>
          </p:cNvPr>
          <p:cNvSpPr txBox="1"/>
          <p:nvPr/>
        </p:nvSpPr>
        <p:spPr>
          <a:xfrm>
            <a:off x="772396" y="4379193"/>
            <a:ext cx="4877295" cy="1689758"/>
          </a:xfrm>
          <a:prstGeom prst="rect">
            <a:avLst/>
          </a:prstGeom>
          <a:solidFill>
            <a:schemeClr val="accent1">
              <a:lumMod val="20000"/>
              <a:lumOff val="80000"/>
            </a:schemeClr>
          </a:solidFill>
        </p:spPr>
        <p:txBody>
          <a:bodyPr wrap="square">
            <a:spAutoFit/>
          </a:bodyPr>
          <a:lstStyle/>
          <a:p>
            <a:pPr algn="just">
              <a:lnSpc>
                <a:spcPct val="125000"/>
              </a:lnSpc>
            </a:pPr>
            <a:r>
              <a:rPr lang="en-US" altLang="zh-CN" sz="1050">
                <a:effectLst/>
                <a:latin typeface="+mn-ea"/>
              </a:rPr>
              <a:t>&lt;template&gt;</a:t>
            </a:r>
          </a:p>
          <a:p>
            <a:pPr algn="just">
              <a:lnSpc>
                <a:spcPct val="125000"/>
              </a:lnSpc>
            </a:pPr>
            <a:r>
              <a:rPr lang="en-US" altLang="zh-CN" sz="1050">
                <a:effectLst/>
                <a:latin typeface="+mn-ea"/>
              </a:rPr>
              <a:t>    </a:t>
            </a:r>
            <a:r>
              <a:rPr lang="zh-CN" altLang="en-US" sz="1050">
                <a:effectLst/>
                <a:latin typeface="+mn-ea"/>
              </a:rPr>
              <a:t>登录页面</a:t>
            </a:r>
          </a:p>
          <a:p>
            <a:pPr algn="just">
              <a:lnSpc>
                <a:spcPct val="125000"/>
              </a:lnSpc>
            </a:pPr>
            <a:r>
              <a:rPr lang="en-US" altLang="zh-CN" sz="1050">
                <a:effectLst/>
                <a:latin typeface="+mn-ea"/>
              </a:rPr>
              <a:t>&lt;/template&gt;</a:t>
            </a:r>
          </a:p>
          <a:p>
            <a:pPr algn="just">
              <a:lnSpc>
                <a:spcPct val="125000"/>
              </a:lnSpc>
            </a:pPr>
            <a:r>
              <a:rPr lang="en-US" altLang="zh-CN" sz="1050">
                <a:effectLst/>
                <a:latin typeface="+mn-ea"/>
              </a:rPr>
              <a:t>&lt;script&gt;</a:t>
            </a:r>
          </a:p>
          <a:p>
            <a:pPr algn="just">
              <a:lnSpc>
                <a:spcPct val="125000"/>
              </a:lnSpc>
            </a:pPr>
            <a:r>
              <a:rPr lang="en-US" altLang="zh-CN" sz="1050">
                <a:effectLst/>
                <a:latin typeface="+mn-ea"/>
              </a:rPr>
              <a:t>export default {</a:t>
            </a:r>
          </a:p>
          <a:p>
            <a:pPr algn="just">
              <a:lnSpc>
                <a:spcPct val="125000"/>
              </a:lnSpc>
            </a:pPr>
            <a:r>
              <a:rPr lang="en-US" altLang="zh-CN" sz="1050">
                <a:effectLst/>
                <a:latin typeface="+mn-ea"/>
              </a:rPr>
              <a:t>    name:"Login"</a:t>
            </a:r>
          </a:p>
          <a:p>
            <a:pPr algn="just">
              <a:lnSpc>
                <a:spcPct val="125000"/>
              </a:lnSpc>
            </a:pPr>
            <a:r>
              <a:rPr lang="en-US" altLang="zh-CN" sz="1050">
                <a:effectLst/>
                <a:latin typeface="+mn-ea"/>
              </a:rPr>
              <a:t>}</a:t>
            </a:r>
          </a:p>
          <a:p>
            <a:pPr algn="just">
              <a:lnSpc>
                <a:spcPct val="125000"/>
              </a:lnSpc>
            </a:pPr>
            <a:r>
              <a:rPr lang="en-US" altLang="zh-CN" sz="1050">
                <a:effectLst/>
                <a:latin typeface="+mn-ea"/>
              </a:rPr>
              <a:t>&lt;/script&gt;</a:t>
            </a:r>
          </a:p>
        </p:txBody>
      </p:sp>
      <p:grpSp>
        <p:nvGrpSpPr>
          <p:cNvPr id="56" name="组合 55">
            <a:extLst>
              <a:ext uri="{FF2B5EF4-FFF2-40B4-BE49-F238E27FC236}">
                <a16:creationId xmlns:a16="http://schemas.microsoft.com/office/drawing/2014/main" id="{4BA09CE4-A194-4638-BEB9-D956359F5AA7}"/>
              </a:ext>
            </a:extLst>
          </p:cNvPr>
          <p:cNvGrpSpPr/>
          <p:nvPr/>
        </p:nvGrpSpPr>
        <p:grpSpPr>
          <a:xfrm>
            <a:off x="6173072" y="1166339"/>
            <a:ext cx="3735873" cy="311745"/>
            <a:chOff x="873760" y="1221555"/>
            <a:chExt cx="3735873" cy="311745"/>
          </a:xfrm>
        </p:grpSpPr>
        <p:sp>
          <p:nvSpPr>
            <p:cNvPr id="57" name="Shape 288">
              <a:extLst>
                <a:ext uri="{FF2B5EF4-FFF2-40B4-BE49-F238E27FC236}">
                  <a16:creationId xmlns:a16="http://schemas.microsoft.com/office/drawing/2014/main" id="{11C071D6-75F8-4D2E-9E62-E9252C5D8D0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用户登录页面的开发</a:t>
              </a:r>
              <a:endParaRPr lang="zh-CN" altLang="zh-CN" sz="1600" b="1"/>
            </a:p>
          </p:txBody>
        </p:sp>
        <p:grpSp>
          <p:nvGrpSpPr>
            <p:cNvPr id="58" name="组合 57">
              <a:extLst>
                <a:ext uri="{FF2B5EF4-FFF2-40B4-BE49-F238E27FC236}">
                  <a16:creationId xmlns:a16="http://schemas.microsoft.com/office/drawing/2014/main" id="{B52EB227-3FB5-4F6B-952E-1216CD37682C}"/>
                </a:ext>
              </a:extLst>
            </p:cNvPr>
            <p:cNvGrpSpPr/>
            <p:nvPr/>
          </p:nvGrpSpPr>
          <p:grpSpPr>
            <a:xfrm>
              <a:off x="873760" y="1373363"/>
              <a:ext cx="480060" cy="71628"/>
              <a:chOff x="3108960" y="2084832"/>
              <a:chExt cx="480060" cy="71628"/>
            </a:xfrm>
          </p:grpSpPr>
          <p:cxnSp>
            <p:nvCxnSpPr>
              <p:cNvPr id="59" name="直接连接符 58">
                <a:extLst>
                  <a:ext uri="{FF2B5EF4-FFF2-40B4-BE49-F238E27FC236}">
                    <a16:creationId xmlns:a16="http://schemas.microsoft.com/office/drawing/2014/main" id="{C3BF0C80-E9AB-4B89-94D7-48019995E54E}"/>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A42DE7C-2500-4579-9799-3B5F02C91CB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4" name="文本框 63">
            <a:extLst>
              <a:ext uri="{FF2B5EF4-FFF2-40B4-BE49-F238E27FC236}">
                <a16:creationId xmlns:a16="http://schemas.microsoft.com/office/drawing/2014/main" id="{F1178CBC-E4FF-4FCA-AFFE-A6D0C6B67CF0}"/>
              </a:ext>
            </a:extLst>
          </p:cNvPr>
          <p:cNvSpPr txBox="1"/>
          <p:nvPr/>
        </p:nvSpPr>
        <p:spPr>
          <a:xfrm>
            <a:off x="6096000" y="1478084"/>
            <a:ext cx="5486400" cy="336695"/>
          </a:xfrm>
          <a:prstGeom prst="rect">
            <a:avLst/>
          </a:prstGeom>
          <a:noFill/>
        </p:spPr>
        <p:txBody>
          <a:bodyPr wrap="square">
            <a:spAutoFit/>
          </a:bodyPr>
          <a:lstStyle/>
          <a:p>
            <a:pPr algn="just">
              <a:lnSpc>
                <a:spcPct val="150000"/>
              </a:lnSpc>
            </a:pPr>
            <a:r>
              <a:rPr lang="zh-CN" altLang="en-US" sz="1200" spc="30">
                <a:effectLst/>
                <a:latin typeface="+mn-ea"/>
              </a:rPr>
              <a:t>我们通过</a:t>
            </a:r>
            <a:r>
              <a:rPr lang="en-US" altLang="zh-CN" sz="1200" spc="30">
                <a:effectLst/>
                <a:latin typeface="+mn-ea"/>
              </a:rPr>
              <a:t>marked</a:t>
            </a:r>
            <a:r>
              <a:rPr lang="zh-CN" altLang="en-US" sz="1200" spc="30">
                <a:effectLst/>
                <a:latin typeface="+mn-ea"/>
              </a:rPr>
              <a:t>库可以方便地将</a:t>
            </a:r>
            <a:r>
              <a:rPr lang="en-US" altLang="zh-CN" sz="1200" spc="30">
                <a:effectLst/>
                <a:latin typeface="+mn-ea"/>
              </a:rPr>
              <a:t>Markdown</a:t>
            </a:r>
            <a:r>
              <a:rPr lang="zh-CN" altLang="en-US" sz="1200" spc="30">
                <a:effectLst/>
                <a:latin typeface="+mn-ea"/>
              </a:rPr>
              <a:t>格式的文档转换成</a:t>
            </a:r>
            <a:r>
              <a:rPr lang="en-US" altLang="zh-CN" sz="1200" spc="30">
                <a:effectLst/>
                <a:latin typeface="+mn-ea"/>
              </a:rPr>
              <a:t>HTML</a:t>
            </a:r>
            <a:r>
              <a:rPr lang="zh-CN" altLang="en-US" sz="1200" spc="30">
                <a:effectLst/>
                <a:latin typeface="+mn-ea"/>
              </a:rPr>
              <a:t>文档。</a:t>
            </a:r>
            <a:endParaRPr lang="en-US" altLang="zh-CN" sz="1200" spc="30">
              <a:effectLst/>
              <a:latin typeface="+mn-ea"/>
            </a:endParaRPr>
          </a:p>
        </p:txBody>
      </p:sp>
      <p:sp>
        <p:nvSpPr>
          <p:cNvPr id="68" name="文本框 67">
            <a:extLst>
              <a:ext uri="{FF2B5EF4-FFF2-40B4-BE49-F238E27FC236}">
                <a16:creationId xmlns:a16="http://schemas.microsoft.com/office/drawing/2014/main" id="{48AB1A7C-D86B-42CD-ADFE-05FAAD4C562D}"/>
              </a:ext>
            </a:extLst>
          </p:cNvPr>
          <p:cNvSpPr txBox="1"/>
          <p:nvPr/>
        </p:nvSpPr>
        <p:spPr>
          <a:xfrm>
            <a:off x="6180944" y="2241563"/>
            <a:ext cx="5311775" cy="1275670"/>
          </a:xfrm>
          <a:prstGeom prst="rect">
            <a:avLst/>
          </a:prstGeom>
          <a:solidFill>
            <a:schemeClr val="accent1">
              <a:lumMod val="20000"/>
              <a:lumOff val="80000"/>
            </a:schemeClr>
          </a:solidFill>
        </p:spPr>
        <p:txBody>
          <a:bodyPr wrap="square">
            <a:spAutoFit/>
          </a:bodyPr>
          <a:lstStyle/>
          <a:p>
            <a:pPr algn="just" latinLnBrk="1">
              <a:lnSpc>
                <a:spcPct val="150000"/>
              </a:lnSpc>
            </a:pPr>
            <a:r>
              <a:rPr lang="en-US" altLang="zh-CN" sz="1050">
                <a:effectLst/>
                <a:latin typeface="+mn-ea"/>
              </a:rPr>
              <a:t>import ElementPlus from 'element-plus'</a:t>
            </a:r>
          </a:p>
          <a:p>
            <a:pPr algn="just" latinLnBrk="1">
              <a:lnSpc>
                <a:spcPct val="150000"/>
              </a:lnSpc>
            </a:pPr>
            <a:r>
              <a:rPr lang="en-US" altLang="zh-CN" sz="1050">
                <a:effectLst/>
                <a:latin typeface="+mn-ea"/>
              </a:rPr>
              <a:t>import 'element-plus/lib/theme-chalk/index.css';</a:t>
            </a:r>
          </a:p>
          <a:p>
            <a:pPr algn="just" latinLnBrk="1">
              <a:lnSpc>
                <a:spcPct val="150000"/>
              </a:lnSpc>
            </a:pPr>
            <a:r>
              <a:rPr lang="en-US" altLang="zh-CN" sz="1050">
                <a:effectLst/>
                <a:latin typeface="+mn-ea"/>
              </a:rPr>
              <a:t>const app = createApp(App)</a:t>
            </a:r>
          </a:p>
          <a:p>
            <a:pPr algn="just" latinLnBrk="1">
              <a:lnSpc>
                <a:spcPct val="150000"/>
              </a:lnSpc>
            </a:pPr>
            <a:r>
              <a:rPr lang="en-US" altLang="zh-CN" sz="1050">
                <a:effectLst/>
                <a:latin typeface="+mn-ea"/>
              </a:rPr>
              <a:t>app.use(ElementPlus)</a:t>
            </a:r>
          </a:p>
          <a:p>
            <a:pPr algn="just" latinLnBrk="1">
              <a:lnSpc>
                <a:spcPct val="150000"/>
              </a:lnSpc>
            </a:pPr>
            <a:r>
              <a:rPr lang="en-US" altLang="zh-CN" sz="1050">
                <a:effectLst/>
                <a:latin typeface="+mn-ea"/>
              </a:rPr>
              <a:t>app.mount('#app')</a:t>
            </a:r>
          </a:p>
        </p:txBody>
      </p:sp>
      <p:pic>
        <p:nvPicPr>
          <p:cNvPr id="1029" name="图片 2" descr="说明: 截屏2021-08-19 下午3.23.59">
            <a:extLst>
              <a:ext uri="{FF2B5EF4-FFF2-40B4-BE49-F238E27FC236}">
                <a16:creationId xmlns:a16="http://schemas.microsoft.com/office/drawing/2014/main" id="{24BAF23B-603F-4770-84F9-F545FCA56A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1200" y="3602998"/>
            <a:ext cx="4433520" cy="256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87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02 </a:t>
            </a:r>
            <a:r>
              <a:rPr lang="zh-CN" altLang="en-US" b="1"/>
              <a:t>项目主页搭建</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78" name="文本框 77">
            <a:extLst>
              <a:ext uri="{FF2B5EF4-FFF2-40B4-BE49-F238E27FC236}">
                <a16:creationId xmlns:a16="http://schemas.microsoft.com/office/drawing/2014/main" id="{FB6FB19F-0B67-4A92-8E64-4697656E44FD}"/>
              </a:ext>
            </a:extLst>
          </p:cNvPr>
          <p:cNvSpPr txBox="1"/>
          <p:nvPr/>
        </p:nvSpPr>
        <p:spPr>
          <a:xfrm>
            <a:off x="772396" y="2451003"/>
            <a:ext cx="4802255" cy="3214663"/>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a:t>
            </a:r>
          </a:p>
          <a:p>
            <a:pPr algn="just">
              <a:lnSpc>
                <a:spcPct val="150000"/>
              </a:lnSpc>
            </a:pPr>
            <a:r>
              <a:rPr lang="en-US" altLang="zh-CN" sz="1050">
                <a:effectLst/>
                <a:latin typeface="+mn-ea"/>
              </a:rPr>
              <a:t>    path:'/home',</a:t>
            </a:r>
          </a:p>
          <a:p>
            <a:pPr algn="just">
              <a:lnSpc>
                <a:spcPct val="150000"/>
              </a:lnSpc>
            </a:pPr>
            <a:r>
              <a:rPr lang="en-US" altLang="zh-CN" sz="1050">
                <a:effectLst/>
                <a:latin typeface="+mn-ea"/>
              </a:rPr>
              <a:t>    component:Home,</a:t>
            </a:r>
          </a:p>
          <a:p>
            <a:pPr algn="just">
              <a:lnSpc>
                <a:spcPct val="150000"/>
              </a:lnSpc>
            </a:pPr>
            <a:r>
              <a:rPr lang="en-US" altLang="zh-CN" sz="1050">
                <a:effectLst/>
                <a:latin typeface="+mn-ea"/>
              </a:rPr>
              <a:t>    name:"home",</a:t>
            </a:r>
          </a:p>
          <a:p>
            <a:pPr algn="just">
              <a:lnSpc>
                <a:spcPct val="150000"/>
              </a:lnSpc>
            </a:pPr>
            <a:r>
              <a:rPr lang="en-US" altLang="zh-CN" sz="1050">
                <a:effectLst/>
                <a:latin typeface="+mn-ea"/>
              </a:rPr>
              <a:t>    children:[</a:t>
            </a:r>
          </a:p>
          <a:p>
            <a:pPr algn="just">
              <a:lnSpc>
                <a:spcPct val="150000"/>
              </a:lnSpc>
            </a:pPr>
            <a:r>
              <a:rPr lang="en-US" altLang="zh-CN" sz="1050">
                <a:effectLst/>
                <a:latin typeface="+mn-ea"/>
              </a:rPr>
              <a:t>        {</a:t>
            </a:r>
          </a:p>
          <a:p>
            <a:pPr algn="just">
              <a:lnSpc>
                <a:spcPct val="150000"/>
              </a:lnSpc>
            </a:pPr>
            <a:r>
              <a:rPr lang="en-US" altLang="zh-CN" sz="1050">
                <a:effectLst/>
                <a:latin typeface="+mn-ea"/>
              </a:rPr>
              <a:t>            path:'order/:type',// 0</a:t>
            </a:r>
            <a:r>
              <a:rPr lang="zh-CN" altLang="en-US" sz="1050">
                <a:effectLst/>
                <a:latin typeface="+mn-ea"/>
              </a:rPr>
              <a:t>是普通订单，</a:t>
            </a:r>
            <a:r>
              <a:rPr lang="en-US" altLang="zh-CN" sz="1050">
                <a:effectLst/>
                <a:latin typeface="+mn-ea"/>
              </a:rPr>
              <a:t>1</a:t>
            </a:r>
            <a:r>
              <a:rPr lang="zh-CN" altLang="en-US" sz="1050">
                <a:effectLst/>
                <a:latin typeface="+mn-ea"/>
              </a:rPr>
              <a:t>是秒杀订单</a:t>
            </a:r>
          </a:p>
          <a:p>
            <a:pPr algn="just">
              <a:lnSpc>
                <a:spcPct val="150000"/>
              </a:lnSpc>
            </a:pPr>
            <a:r>
              <a:rPr lang="zh-CN" altLang="en-US" sz="1050">
                <a:effectLst/>
                <a:latin typeface="+mn-ea"/>
              </a:rPr>
              <a:t>            </a:t>
            </a:r>
            <a:r>
              <a:rPr lang="en-US" altLang="zh-CN" sz="1050">
                <a:effectLst/>
                <a:latin typeface="+mn-ea"/>
              </a:rPr>
              <a:t>component:Order,</a:t>
            </a:r>
          </a:p>
          <a:p>
            <a:pPr algn="just">
              <a:lnSpc>
                <a:spcPct val="150000"/>
              </a:lnSpc>
            </a:pPr>
            <a:r>
              <a:rPr lang="en-US" altLang="zh-CN" sz="1050">
                <a:effectLst/>
                <a:latin typeface="+mn-ea"/>
              </a:rPr>
              <a:t>            name:"Order"</a:t>
            </a:r>
          </a:p>
          <a:p>
            <a:pPr algn="just">
              <a:lnSpc>
                <a:spcPct val="150000"/>
              </a:lnSpc>
            </a:pPr>
            <a:r>
              <a:rPr lang="en-US" altLang="zh-CN" sz="1050">
                <a:effectLst/>
                <a:latin typeface="+mn-ea"/>
              </a:rPr>
              <a:t>        }</a:t>
            </a:r>
          </a:p>
          <a:p>
            <a:pPr algn="just">
              <a:lnSpc>
                <a:spcPct val="150000"/>
              </a:lnSpc>
            </a:pPr>
            <a:r>
              <a:rPr lang="en-US" altLang="zh-CN" sz="1050">
                <a:effectLst/>
                <a:latin typeface="+mn-ea"/>
              </a:rPr>
              <a:t>    ],</a:t>
            </a:r>
          </a:p>
          <a:p>
            <a:pPr algn="just">
              <a:lnSpc>
                <a:spcPct val="150000"/>
              </a:lnSpc>
            </a:pPr>
            <a:r>
              <a:rPr lang="en-US" altLang="zh-CN" sz="1050">
                <a:effectLst/>
                <a:latin typeface="+mn-ea"/>
              </a:rPr>
              <a:t>    redirect:'/home/order/0'</a:t>
            </a:r>
          </a:p>
          <a:p>
            <a:pPr algn="just">
              <a:lnSpc>
                <a:spcPct val="150000"/>
              </a:lnSpc>
            </a:pPr>
            <a:r>
              <a:rPr lang="en-US" altLang="zh-CN" sz="1050">
                <a:effectLst/>
                <a:latin typeface="+mn-ea"/>
              </a:rPr>
              <a:t>}</a:t>
            </a:r>
          </a:p>
        </p:txBody>
      </p:sp>
      <p:sp>
        <p:nvSpPr>
          <p:cNvPr id="45" name="文本框 44">
            <a:extLst>
              <a:ext uri="{FF2B5EF4-FFF2-40B4-BE49-F238E27FC236}">
                <a16:creationId xmlns:a16="http://schemas.microsoft.com/office/drawing/2014/main" id="{90A1582B-E69D-4931-B15F-D757B4246243}"/>
              </a:ext>
            </a:extLst>
          </p:cNvPr>
          <p:cNvSpPr txBox="1"/>
          <p:nvPr/>
        </p:nvSpPr>
        <p:spPr>
          <a:xfrm>
            <a:off x="6376808" y="1478084"/>
            <a:ext cx="5370691" cy="613694"/>
          </a:xfrm>
          <a:prstGeom prst="rect">
            <a:avLst/>
          </a:prstGeom>
          <a:noFill/>
        </p:spPr>
        <p:txBody>
          <a:bodyPr wrap="square">
            <a:spAutoFit/>
          </a:bodyPr>
          <a:lstStyle/>
          <a:p>
            <a:pPr algn="just">
              <a:lnSpc>
                <a:spcPct val="150000"/>
              </a:lnSpc>
            </a:pPr>
            <a:r>
              <a:rPr lang="zh-CN" altLang="en-US" sz="1200" spc="30">
                <a:effectLst/>
                <a:latin typeface="+mn-ea"/>
              </a:rPr>
              <a:t>关于模拟登录与注销操作的方法，之前在</a:t>
            </a:r>
            <a:r>
              <a:rPr lang="en-US" altLang="zh-CN" sz="1200" spc="30">
                <a:effectLst/>
                <a:latin typeface="+mn-ea"/>
              </a:rPr>
              <a:t>Storage.js</a:t>
            </a:r>
            <a:r>
              <a:rPr lang="zh-CN" altLang="en-US" sz="1200" spc="30">
                <a:effectLst/>
                <a:latin typeface="+mn-ea"/>
              </a:rPr>
              <a:t>文件中已经有了封装，我们只需要在主页添加一个公用的头视图，在其中布局一个注销按钮即可。</a:t>
            </a:r>
            <a:endParaRPr lang="en-US" altLang="zh-CN" sz="1200" spc="30">
              <a:effectLst/>
              <a:latin typeface="+mn-ea"/>
            </a:endParaRPr>
          </a:p>
        </p:txBody>
      </p:sp>
      <p:grpSp>
        <p:nvGrpSpPr>
          <p:cNvPr id="51" name="组合 50">
            <a:extLst>
              <a:ext uri="{FF2B5EF4-FFF2-40B4-BE49-F238E27FC236}">
                <a16:creationId xmlns:a16="http://schemas.microsoft.com/office/drawing/2014/main" id="{92A3F008-8B6C-47ED-9487-EDD5C234BA08}"/>
              </a:ext>
            </a:extLst>
          </p:cNvPr>
          <p:cNvGrpSpPr/>
          <p:nvPr/>
        </p:nvGrpSpPr>
        <p:grpSpPr>
          <a:xfrm>
            <a:off x="772396" y="1166339"/>
            <a:ext cx="3735873" cy="311745"/>
            <a:chOff x="873760" y="1221555"/>
            <a:chExt cx="3735873" cy="311745"/>
          </a:xfrm>
        </p:grpSpPr>
        <p:sp>
          <p:nvSpPr>
            <p:cNvPr id="53" name="Shape 288">
              <a:extLst>
                <a:ext uri="{FF2B5EF4-FFF2-40B4-BE49-F238E27FC236}">
                  <a16:creationId xmlns:a16="http://schemas.microsoft.com/office/drawing/2014/main" id="{6122D3EA-ECC0-42B6-8026-28CD06EE9FA5}"/>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主页框架搭建</a:t>
              </a:r>
              <a:endParaRPr lang="zh-CN" altLang="zh-CN" sz="1600" b="1"/>
            </a:p>
          </p:txBody>
        </p:sp>
        <p:grpSp>
          <p:nvGrpSpPr>
            <p:cNvPr id="54" name="组合 53">
              <a:extLst>
                <a:ext uri="{FF2B5EF4-FFF2-40B4-BE49-F238E27FC236}">
                  <a16:creationId xmlns:a16="http://schemas.microsoft.com/office/drawing/2014/main" id="{2D5E81A5-7444-4373-B71D-5B2CAADDD332}"/>
                </a:ext>
              </a:extLst>
            </p:cNvPr>
            <p:cNvGrpSpPr/>
            <p:nvPr/>
          </p:nvGrpSpPr>
          <p:grpSpPr>
            <a:xfrm>
              <a:off x="873760" y="1373363"/>
              <a:ext cx="480060" cy="71628"/>
              <a:chOff x="3108960" y="2084832"/>
              <a:chExt cx="480060" cy="71628"/>
            </a:xfrm>
          </p:grpSpPr>
          <p:cxnSp>
            <p:nvCxnSpPr>
              <p:cNvPr id="55" name="直接连接符 54">
                <a:extLst>
                  <a:ext uri="{FF2B5EF4-FFF2-40B4-BE49-F238E27FC236}">
                    <a16:creationId xmlns:a16="http://schemas.microsoft.com/office/drawing/2014/main" id="{FA60FF26-BB66-48AD-8F11-E5788345ADDE}"/>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2314242-0F4F-4226-9E4C-9D875CEEC743}"/>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7" name="文本框 56">
            <a:extLst>
              <a:ext uri="{FF2B5EF4-FFF2-40B4-BE49-F238E27FC236}">
                <a16:creationId xmlns:a16="http://schemas.microsoft.com/office/drawing/2014/main" id="{FDEF5DB5-49C3-4537-80F1-4E9AC03C1B57}"/>
              </a:ext>
            </a:extLst>
          </p:cNvPr>
          <p:cNvSpPr txBox="1"/>
          <p:nvPr/>
        </p:nvSpPr>
        <p:spPr>
          <a:xfrm>
            <a:off x="695324" y="1478084"/>
            <a:ext cx="4879327" cy="890693"/>
          </a:xfrm>
          <a:prstGeom prst="rect">
            <a:avLst/>
          </a:prstGeom>
          <a:noFill/>
        </p:spPr>
        <p:txBody>
          <a:bodyPr wrap="square">
            <a:spAutoFit/>
          </a:bodyPr>
          <a:lstStyle/>
          <a:p>
            <a:pPr algn="just">
              <a:lnSpc>
                <a:spcPct val="150000"/>
              </a:lnSpc>
            </a:pPr>
            <a:r>
              <a:rPr lang="zh-CN" altLang="en-US" sz="1200" spc="30">
                <a:effectLst/>
                <a:latin typeface="+mn-ea"/>
              </a:rPr>
              <a:t>总体来说，电商后台管理系统还是略显复杂的，其包含商品管理、订单管理、店铺管理等多个管理模块，我们可以通过嵌套路由的方式来管理主页中的管理模块。</a:t>
            </a:r>
            <a:endParaRPr lang="en-US" altLang="zh-CN" sz="1200" spc="30">
              <a:effectLst/>
              <a:latin typeface="+mn-ea"/>
            </a:endParaRPr>
          </a:p>
        </p:txBody>
      </p:sp>
      <p:pic>
        <p:nvPicPr>
          <p:cNvPr id="2051" name="图片 3" descr="说明: 截屏2021-08-23 上午11.23.32">
            <a:extLst>
              <a:ext uri="{FF2B5EF4-FFF2-40B4-BE49-F238E27FC236}">
                <a16:creationId xmlns:a16="http://schemas.microsoft.com/office/drawing/2014/main" id="{086E1636-73DA-4692-A27A-CF96AF4241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3523" y="4334141"/>
            <a:ext cx="2132951" cy="187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组合 57">
            <a:extLst>
              <a:ext uri="{FF2B5EF4-FFF2-40B4-BE49-F238E27FC236}">
                <a16:creationId xmlns:a16="http://schemas.microsoft.com/office/drawing/2014/main" id="{3E28BEB7-BF05-4094-AC34-6E44DDB334CA}"/>
              </a:ext>
            </a:extLst>
          </p:cNvPr>
          <p:cNvGrpSpPr/>
          <p:nvPr/>
        </p:nvGrpSpPr>
        <p:grpSpPr>
          <a:xfrm>
            <a:off x="6376809" y="1166339"/>
            <a:ext cx="3735873" cy="311745"/>
            <a:chOff x="873760" y="1221555"/>
            <a:chExt cx="3735873" cy="311745"/>
          </a:xfrm>
        </p:grpSpPr>
        <p:sp>
          <p:nvSpPr>
            <p:cNvPr id="64" name="Shape 288">
              <a:extLst>
                <a:ext uri="{FF2B5EF4-FFF2-40B4-BE49-F238E27FC236}">
                  <a16:creationId xmlns:a16="http://schemas.microsoft.com/office/drawing/2014/main" id="{7AE7A647-87B8-413B-9FBA-9DF0D407C28A}"/>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完善注销功能</a:t>
              </a:r>
              <a:endParaRPr lang="zh-CN" altLang="zh-CN" sz="1600" b="1"/>
            </a:p>
          </p:txBody>
        </p:sp>
        <p:grpSp>
          <p:nvGrpSpPr>
            <p:cNvPr id="66" name="组合 65">
              <a:extLst>
                <a:ext uri="{FF2B5EF4-FFF2-40B4-BE49-F238E27FC236}">
                  <a16:creationId xmlns:a16="http://schemas.microsoft.com/office/drawing/2014/main" id="{C3DF4E23-C7DD-47F1-A142-5C151A06A5A4}"/>
                </a:ext>
              </a:extLst>
            </p:cNvPr>
            <p:cNvGrpSpPr/>
            <p:nvPr/>
          </p:nvGrpSpPr>
          <p:grpSpPr>
            <a:xfrm>
              <a:off x="873760" y="1373363"/>
              <a:ext cx="480060" cy="71628"/>
              <a:chOff x="3108960" y="2084832"/>
              <a:chExt cx="480060" cy="71628"/>
            </a:xfrm>
          </p:grpSpPr>
          <p:cxnSp>
            <p:nvCxnSpPr>
              <p:cNvPr id="67" name="直接连接符 66">
                <a:extLst>
                  <a:ext uri="{FF2B5EF4-FFF2-40B4-BE49-F238E27FC236}">
                    <a16:creationId xmlns:a16="http://schemas.microsoft.com/office/drawing/2014/main" id="{3C815960-44BB-48E1-9FA2-8A929C995401}"/>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39012A17-0416-4C67-8284-CB9789E3700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9" name="文本框 78">
            <a:extLst>
              <a:ext uri="{FF2B5EF4-FFF2-40B4-BE49-F238E27FC236}">
                <a16:creationId xmlns:a16="http://schemas.microsoft.com/office/drawing/2014/main" id="{89EB6AAD-1288-4CA4-9FC7-72D32552FB84}"/>
              </a:ext>
            </a:extLst>
          </p:cNvPr>
          <p:cNvSpPr txBox="1"/>
          <p:nvPr/>
        </p:nvSpPr>
        <p:spPr>
          <a:xfrm>
            <a:off x="6500096" y="2167289"/>
            <a:ext cx="4996578" cy="3012684"/>
          </a:xfrm>
          <a:prstGeom prst="rect">
            <a:avLst/>
          </a:prstGeom>
          <a:solidFill>
            <a:schemeClr val="accent1">
              <a:lumMod val="20000"/>
              <a:lumOff val="80000"/>
            </a:schemeClr>
          </a:solidFill>
        </p:spPr>
        <p:txBody>
          <a:bodyPr wrap="square">
            <a:spAutoFit/>
          </a:bodyPr>
          <a:lstStyle/>
          <a:p>
            <a:pPr algn="just">
              <a:lnSpc>
                <a:spcPct val="130000"/>
              </a:lnSpc>
            </a:pPr>
            <a:r>
              <a:rPr lang="en-US" altLang="zh-CN" sz="1050">
                <a:effectLst/>
                <a:latin typeface="+mn-ea"/>
              </a:rPr>
              <a:t>&lt;el-main style="padding:0"&gt;</a:t>
            </a:r>
          </a:p>
          <a:p>
            <a:pPr algn="just">
              <a:lnSpc>
                <a:spcPct val="130000"/>
              </a:lnSpc>
            </a:pPr>
            <a:r>
              <a:rPr lang="en-US" altLang="zh-CN" sz="1050">
                <a:effectLst/>
                <a:latin typeface="+mn-ea"/>
              </a:rPr>
              <a:t>    &lt;!-- </a:t>
            </a:r>
            <a:r>
              <a:rPr lang="zh-CN" altLang="en-US" sz="1050">
                <a:effectLst/>
                <a:latin typeface="+mn-ea"/>
              </a:rPr>
              <a:t>添加一个通用的头部 </a:t>
            </a:r>
            <a:r>
              <a:rPr lang="en-US" altLang="zh-CN" sz="1050">
                <a:effectLst/>
                <a:latin typeface="+mn-ea"/>
              </a:rPr>
              <a:t>--&gt;</a:t>
            </a:r>
          </a:p>
          <a:p>
            <a:pPr algn="just">
              <a:lnSpc>
                <a:spcPct val="130000"/>
              </a:lnSpc>
            </a:pPr>
            <a:r>
              <a:rPr lang="en-US" altLang="zh-CN" sz="1050">
                <a:effectLst/>
                <a:latin typeface="+mn-ea"/>
              </a:rPr>
              <a:t>    &lt;el-header style="margin:0;padding:0;" height="80px"&gt;</a:t>
            </a:r>
          </a:p>
          <a:p>
            <a:pPr algn="just">
              <a:lnSpc>
                <a:spcPct val="130000"/>
              </a:lnSpc>
            </a:pPr>
            <a:r>
              <a:rPr lang="en-US" altLang="zh-CN" sz="1050">
                <a:effectLst/>
                <a:latin typeface="+mn-ea"/>
              </a:rPr>
              <a:t>        &lt;el-container style="background-color:blanchedalmond;margin:0;padding:0;height:80px"&gt;</a:t>
            </a:r>
          </a:p>
          <a:p>
            <a:pPr algn="just">
              <a:lnSpc>
                <a:spcPct val="130000"/>
              </a:lnSpc>
            </a:pPr>
            <a:r>
              <a:rPr lang="en-US" altLang="zh-CN" sz="1050">
                <a:effectLst/>
                <a:latin typeface="+mn-ea"/>
              </a:rPr>
              <a:t>            &lt;div style="margin: auto;margin-left:100px"&gt;&lt;h1&gt;</a:t>
            </a:r>
            <a:r>
              <a:rPr lang="zh-CN" altLang="en-US" sz="1050">
                <a:effectLst/>
                <a:latin typeface="+mn-ea"/>
              </a:rPr>
              <a:t>欢迎您登录后台管理系统，管理员用户！</a:t>
            </a:r>
            <a:r>
              <a:rPr lang="en-US" altLang="zh-CN" sz="1050">
                <a:effectLst/>
                <a:latin typeface="+mn-ea"/>
              </a:rPr>
              <a:t>&lt;/h1&gt;&lt;/div&gt;</a:t>
            </a:r>
          </a:p>
          <a:p>
            <a:pPr algn="just">
              <a:lnSpc>
                <a:spcPct val="130000"/>
              </a:lnSpc>
            </a:pPr>
            <a:r>
              <a:rPr lang="en-US" altLang="zh-CN" sz="1050">
                <a:effectLst/>
                <a:latin typeface="+mn-ea"/>
              </a:rPr>
              <a:t>            &lt;div style="margin: auto;margin-right:50px"&gt;&lt;el-button type="primary" @click="logout"&gt;</a:t>
            </a:r>
            <a:r>
              <a:rPr lang="zh-CN" altLang="en-US" sz="1050">
                <a:effectLst/>
                <a:latin typeface="+mn-ea"/>
              </a:rPr>
              <a:t>注销</a:t>
            </a:r>
            <a:r>
              <a:rPr lang="en-US" altLang="zh-CN" sz="1050">
                <a:effectLst/>
                <a:latin typeface="+mn-ea"/>
              </a:rPr>
              <a:t>&lt;/el-button&gt;&lt;/div&gt;</a:t>
            </a:r>
          </a:p>
          <a:p>
            <a:pPr algn="just">
              <a:lnSpc>
                <a:spcPct val="130000"/>
              </a:lnSpc>
            </a:pPr>
            <a:r>
              <a:rPr lang="en-US" altLang="zh-CN" sz="1050">
                <a:effectLst/>
                <a:latin typeface="+mn-ea"/>
              </a:rPr>
              <a:t>        &lt;/el-container&gt;</a:t>
            </a:r>
          </a:p>
          <a:p>
            <a:pPr algn="just">
              <a:lnSpc>
                <a:spcPct val="130000"/>
              </a:lnSpc>
            </a:pPr>
            <a:r>
              <a:rPr lang="en-US" altLang="zh-CN" sz="1050">
                <a:effectLst/>
                <a:latin typeface="+mn-ea"/>
              </a:rPr>
              <a:t>    &lt;/el-header&gt;</a:t>
            </a:r>
          </a:p>
          <a:p>
            <a:pPr algn="just">
              <a:lnSpc>
                <a:spcPct val="130000"/>
              </a:lnSpc>
            </a:pPr>
            <a:r>
              <a:rPr lang="en-US" altLang="zh-CN" sz="1050">
                <a:effectLst/>
                <a:latin typeface="+mn-ea"/>
              </a:rPr>
              <a:t>    &lt;!-- </a:t>
            </a:r>
            <a:r>
              <a:rPr lang="zh-CN" altLang="en-US" sz="1050">
                <a:effectLst/>
                <a:latin typeface="+mn-ea"/>
              </a:rPr>
              <a:t>这里用来渲染具体的功能模块 </a:t>
            </a:r>
            <a:r>
              <a:rPr lang="en-US" altLang="zh-CN" sz="1050">
                <a:effectLst/>
                <a:latin typeface="+mn-ea"/>
              </a:rPr>
              <a:t>--&gt;</a:t>
            </a:r>
          </a:p>
          <a:p>
            <a:pPr algn="just">
              <a:lnSpc>
                <a:spcPct val="130000"/>
              </a:lnSpc>
            </a:pPr>
            <a:r>
              <a:rPr lang="en-US" altLang="zh-CN" sz="1050">
                <a:effectLst/>
                <a:latin typeface="+mn-ea"/>
              </a:rPr>
              <a:t>    &lt;router-view&gt;&lt;/router-view&gt;</a:t>
            </a:r>
          </a:p>
          <a:p>
            <a:pPr algn="just">
              <a:lnSpc>
                <a:spcPct val="130000"/>
              </a:lnSpc>
            </a:pPr>
            <a:r>
              <a:rPr lang="en-US" altLang="zh-CN" sz="1050">
                <a:effectLst/>
                <a:latin typeface="+mn-ea"/>
              </a:rPr>
              <a:t>&lt;/el-main&gt;</a:t>
            </a:r>
          </a:p>
        </p:txBody>
      </p:sp>
      <p:sp>
        <p:nvSpPr>
          <p:cNvPr id="80" name="文本框 79">
            <a:extLst>
              <a:ext uri="{FF2B5EF4-FFF2-40B4-BE49-F238E27FC236}">
                <a16:creationId xmlns:a16="http://schemas.microsoft.com/office/drawing/2014/main" id="{E409B29F-F10A-4AC2-8C22-B696896587B5}"/>
              </a:ext>
            </a:extLst>
          </p:cNvPr>
          <p:cNvSpPr txBox="1"/>
          <p:nvPr/>
        </p:nvSpPr>
        <p:spPr>
          <a:xfrm>
            <a:off x="6500096" y="5275458"/>
            <a:ext cx="4996578" cy="912109"/>
          </a:xfrm>
          <a:prstGeom prst="rect">
            <a:avLst/>
          </a:prstGeom>
          <a:solidFill>
            <a:schemeClr val="accent1">
              <a:lumMod val="20000"/>
              <a:lumOff val="80000"/>
            </a:schemeClr>
          </a:solidFill>
        </p:spPr>
        <p:txBody>
          <a:bodyPr wrap="square">
            <a:spAutoFit/>
          </a:bodyPr>
          <a:lstStyle/>
          <a:p>
            <a:pPr algn="just">
              <a:lnSpc>
                <a:spcPct val="130000"/>
              </a:lnSpc>
            </a:pPr>
            <a:r>
              <a:rPr lang="en-US" altLang="zh-CN" sz="1050">
                <a:effectLst/>
                <a:latin typeface="+mn-ea"/>
              </a:rPr>
              <a:t>logout() {</a:t>
            </a:r>
          </a:p>
          <a:p>
            <a:pPr algn="just">
              <a:lnSpc>
                <a:spcPct val="130000"/>
              </a:lnSpc>
            </a:pPr>
            <a:r>
              <a:rPr lang="en-US" altLang="zh-CN" sz="1050">
                <a:effectLst/>
                <a:latin typeface="+mn-ea"/>
              </a:rPr>
              <a:t>    Storage.commit('clearUserInfo');</a:t>
            </a:r>
          </a:p>
          <a:p>
            <a:pPr algn="just">
              <a:lnSpc>
                <a:spcPct val="130000"/>
              </a:lnSpc>
            </a:pPr>
            <a:r>
              <a:rPr lang="en-US" altLang="zh-CN" sz="1050">
                <a:effectLst/>
                <a:latin typeface="+mn-ea"/>
              </a:rPr>
              <a:t>    this.$router.push({name:'login'})</a:t>
            </a:r>
          </a:p>
          <a:p>
            <a:pPr algn="just">
              <a:lnSpc>
                <a:spcPct val="130000"/>
              </a:lnSpc>
            </a:pPr>
            <a:r>
              <a:rPr lang="en-US" altLang="zh-CN" sz="1050">
                <a:effectLst/>
                <a:latin typeface="+mn-ea"/>
              </a:rPr>
              <a:t>}</a:t>
            </a:r>
          </a:p>
        </p:txBody>
      </p:sp>
      <p:pic>
        <p:nvPicPr>
          <p:cNvPr id="8" name="图片 4" descr="说明: 截屏2021-08-24 下午3.55.46">
            <a:extLst>
              <a:ext uri="{FF2B5EF4-FFF2-40B4-BE49-F238E27FC236}">
                <a16:creationId xmlns:a16="http://schemas.microsoft.com/office/drawing/2014/main" id="{761B0CA0-4586-4215-8293-EBAF6B05F3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50683" y="4952999"/>
            <a:ext cx="2345992" cy="123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32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03 </a:t>
            </a:r>
            <a:r>
              <a:rPr lang="zh-CN" altLang="en-US" b="1"/>
              <a:t>渲染文章笔记内容</a:t>
            </a:r>
            <a:r>
              <a:rPr lang="en-US" altLang="zh-CN" b="1"/>
              <a:t> </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10" name="文本框 9">
            <a:extLst>
              <a:ext uri="{FF2B5EF4-FFF2-40B4-BE49-F238E27FC236}">
                <a16:creationId xmlns:a16="http://schemas.microsoft.com/office/drawing/2014/main" id="{7C91658B-96AE-45FC-877E-F1CC780D7F33}"/>
              </a:ext>
            </a:extLst>
          </p:cNvPr>
          <p:cNvSpPr txBox="1"/>
          <p:nvPr/>
        </p:nvSpPr>
        <p:spPr>
          <a:xfrm>
            <a:off x="761532" y="2413454"/>
            <a:ext cx="4746910"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npm install mockjs --save</a:t>
            </a:r>
          </a:p>
        </p:txBody>
      </p:sp>
      <p:grpSp>
        <p:nvGrpSpPr>
          <p:cNvPr id="12" name="组合 11">
            <a:extLst>
              <a:ext uri="{FF2B5EF4-FFF2-40B4-BE49-F238E27FC236}">
                <a16:creationId xmlns:a16="http://schemas.microsoft.com/office/drawing/2014/main" id="{43D1CA45-F548-4320-90A1-E9D8E78CE5C1}"/>
              </a:ext>
            </a:extLst>
          </p:cNvPr>
          <p:cNvGrpSpPr/>
          <p:nvPr/>
        </p:nvGrpSpPr>
        <p:grpSpPr>
          <a:xfrm>
            <a:off x="5982640" y="5696224"/>
            <a:ext cx="4631847" cy="100504"/>
            <a:chOff x="819893" y="2194038"/>
            <a:chExt cx="4680481" cy="100504"/>
          </a:xfrm>
        </p:grpSpPr>
        <p:grpSp>
          <p:nvGrpSpPr>
            <p:cNvPr id="13" name="组合 12">
              <a:extLst>
                <a:ext uri="{FF2B5EF4-FFF2-40B4-BE49-F238E27FC236}">
                  <a16:creationId xmlns:a16="http://schemas.microsoft.com/office/drawing/2014/main" id="{7958FE74-3277-427B-BADD-5E80336E729E}"/>
                </a:ext>
              </a:extLst>
            </p:cNvPr>
            <p:cNvGrpSpPr/>
            <p:nvPr/>
          </p:nvGrpSpPr>
          <p:grpSpPr>
            <a:xfrm>
              <a:off x="819893" y="2196122"/>
              <a:ext cx="1853689" cy="98420"/>
              <a:chOff x="1897557" y="4265926"/>
              <a:chExt cx="1853689" cy="98420"/>
            </a:xfrm>
          </p:grpSpPr>
          <p:cxnSp>
            <p:nvCxnSpPr>
              <p:cNvPr id="29" name="曲线连接符 86">
                <a:extLst>
                  <a:ext uri="{FF2B5EF4-FFF2-40B4-BE49-F238E27FC236}">
                    <a16:creationId xmlns:a16="http://schemas.microsoft.com/office/drawing/2014/main" id="{7FBB858B-84F6-4081-A501-1F3BD475BB1B}"/>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曲线连接符 87">
                <a:extLst>
                  <a:ext uri="{FF2B5EF4-FFF2-40B4-BE49-F238E27FC236}">
                    <a16:creationId xmlns:a16="http://schemas.microsoft.com/office/drawing/2014/main" id="{F3E3F2F5-F623-49D2-BEAB-B254A814E48D}"/>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曲线连接符 88">
                <a:extLst>
                  <a:ext uri="{FF2B5EF4-FFF2-40B4-BE49-F238E27FC236}">
                    <a16:creationId xmlns:a16="http://schemas.microsoft.com/office/drawing/2014/main" id="{27AAA1AA-2225-40F9-8CB4-A39D52CE90B7}"/>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曲线连接符 89">
                <a:extLst>
                  <a:ext uri="{FF2B5EF4-FFF2-40B4-BE49-F238E27FC236}">
                    <a16:creationId xmlns:a16="http://schemas.microsoft.com/office/drawing/2014/main" id="{5F933D54-6608-4172-85A4-88163309E9E2}"/>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曲线连接符 90">
                <a:extLst>
                  <a:ext uri="{FF2B5EF4-FFF2-40B4-BE49-F238E27FC236}">
                    <a16:creationId xmlns:a16="http://schemas.microsoft.com/office/drawing/2014/main" id="{141C90D9-9A59-4DC4-8408-1FD54A4CA6B1}"/>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曲线连接符 91">
                <a:extLst>
                  <a:ext uri="{FF2B5EF4-FFF2-40B4-BE49-F238E27FC236}">
                    <a16:creationId xmlns:a16="http://schemas.microsoft.com/office/drawing/2014/main" id="{9B620663-E4A3-4EF9-B782-B1B00E6332CA}"/>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曲线连接符 92">
                <a:extLst>
                  <a:ext uri="{FF2B5EF4-FFF2-40B4-BE49-F238E27FC236}">
                    <a16:creationId xmlns:a16="http://schemas.microsoft.com/office/drawing/2014/main" id="{C056D8EB-7CC6-4DE9-9203-C994EFBD5077}"/>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曲线连接符 93">
                <a:extLst>
                  <a:ext uri="{FF2B5EF4-FFF2-40B4-BE49-F238E27FC236}">
                    <a16:creationId xmlns:a16="http://schemas.microsoft.com/office/drawing/2014/main" id="{104A8409-4A7D-4DA9-8906-D14BD30BBD82}"/>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曲线连接符 94">
                <a:extLst>
                  <a:ext uri="{FF2B5EF4-FFF2-40B4-BE49-F238E27FC236}">
                    <a16:creationId xmlns:a16="http://schemas.microsoft.com/office/drawing/2014/main" id="{0A5DE802-63E6-4F51-BA2D-CFCAC4B3F9AF}"/>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82A5233B-7339-4486-B148-521D5A73DA43}"/>
                </a:ext>
              </a:extLst>
            </p:cNvPr>
            <p:cNvGrpSpPr/>
            <p:nvPr/>
          </p:nvGrpSpPr>
          <p:grpSpPr>
            <a:xfrm>
              <a:off x="2778070" y="2194038"/>
              <a:ext cx="2722304" cy="98420"/>
              <a:chOff x="1897557" y="4265926"/>
              <a:chExt cx="2722304" cy="98420"/>
            </a:xfrm>
          </p:grpSpPr>
          <p:cxnSp>
            <p:nvCxnSpPr>
              <p:cNvPr id="15" name="曲线连接符 86">
                <a:extLst>
                  <a:ext uri="{FF2B5EF4-FFF2-40B4-BE49-F238E27FC236}">
                    <a16:creationId xmlns:a16="http://schemas.microsoft.com/office/drawing/2014/main" id="{E42C3587-C87E-426D-8ABA-02C2413AA879}"/>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曲线连接符 87">
                <a:extLst>
                  <a:ext uri="{FF2B5EF4-FFF2-40B4-BE49-F238E27FC236}">
                    <a16:creationId xmlns:a16="http://schemas.microsoft.com/office/drawing/2014/main" id="{68EE1B4A-96FE-4B3A-A2F5-1AB9034C1C48}"/>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曲线连接符 88">
                <a:extLst>
                  <a:ext uri="{FF2B5EF4-FFF2-40B4-BE49-F238E27FC236}">
                    <a16:creationId xmlns:a16="http://schemas.microsoft.com/office/drawing/2014/main" id="{E132E387-0E5A-40DF-95E5-EB9E76646677}"/>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曲线连接符 89">
                <a:extLst>
                  <a:ext uri="{FF2B5EF4-FFF2-40B4-BE49-F238E27FC236}">
                    <a16:creationId xmlns:a16="http://schemas.microsoft.com/office/drawing/2014/main" id="{BF2CB683-8CF5-4037-9016-AF4BA5BAA4BC}"/>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曲线连接符 90">
                <a:extLst>
                  <a:ext uri="{FF2B5EF4-FFF2-40B4-BE49-F238E27FC236}">
                    <a16:creationId xmlns:a16="http://schemas.microsoft.com/office/drawing/2014/main" id="{F59EB40C-552A-4297-A28E-798BE1A4C76C}"/>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曲线连接符 91">
                <a:extLst>
                  <a:ext uri="{FF2B5EF4-FFF2-40B4-BE49-F238E27FC236}">
                    <a16:creationId xmlns:a16="http://schemas.microsoft.com/office/drawing/2014/main" id="{9966798B-BE00-4CF6-B1F6-B6FC79A1EC92}"/>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曲线连接符 92">
                <a:extLst>
                  <a:ext uri="{FF2B5EF4-FFF2-40B4-BE49-F238E27FC236}">
                    <a16:creationId xmlns:a16="http://schemas.microsoft.com/office/drawing/2014/main" id="{9236E4C5-D390-4344-A11C-C7AD8FA41596}"/>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曲线连接符 93">
                <a:extLst>
                  <a:ext uri="{FF2B5EF4-FFF2-40B4-BE49-F238E27FC236}">
                    <a16:creationId xmlns:a16="http://schemas.microsoft.com/office/drawing/2014/main" id="{AC4D8E3B-29F6-4949-A39A-A0AB9563ABCA}"/>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曲线连接符 94">
                <a:extLst>
                  <a:ext uri="{FF2B5EF4-FFF2-40B4-BE49-F238E27FC236}">
                    <a16:creationId xmlns:a16="http://schemas.microsoft.com/office/drawing/2014/main" id="{1D996D6E-D0A6-4CCA-8C9B-2AF8ACDA68AD}"/>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曲线连接符 87">
                <a:extLst>
                  <a:ext uri="{FF2B5EF4-FFF2-40B4-BE49-F238E27FC236}">
                    <a16:creationId xmlns:a16="http://schemas.microsoft.com/office/drawing/2014/main" id="{4E11F1B3-4B52-4A4C-9EF0-D09819994CE0}"/>
                  </a:ext>
                </a:extLst>
              </p:cNvPr>
              <p:cNvCxnSpPr/>
              <p:nvPr/>
            </p:nvCxnSpPr>
            <p:spPr>
              <a:xfrm rot="131581">
                <a:off x="3853625"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曲线连接符 88">
                <a:extLst>
                  <a:ext uri="{FF2B5EF4-FFF2-40B4-BE49-F238E27FC236}">
                    <a16:creationId xmlns:a16="http://schemas.microsoft.com/office/drawing/2014/main" id="{B1DEB988-4DF4-40C9-AEF7-FC7D143A5787}"/>
                  </a:ext>
                </a:extLst>
              </p:cNvPr>
              <p:cNvCxnSpPr/>
              <p:nvPr/>
            </p:nvCxnSpPr>
            <p:spPr>
              <a:xfrm rot="131581">
                <a:off x="4072867"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曲线连接符 89">
                <a:extLst>
                  <a:ext uri="{FF2B5EF4-FFF2-40B4-BE49-F238E27FC236}">
                    <a16:creationId xmlns:a16="http://schemas.microsoft.com/office/drawing/2014/main" id="{4AA9D44A-8607-4285-8E58-2277F0DFC1A9}"/>
                  </a:ext>
                </a:extLst>
              </p:cNvPr>
              <p:cNvCxnSpPr/>
              <p:nvPr/>
            </p:nvCxnSpPr>
            <p:spPr>
              <a:xfrm rot="131581">
                <a:off x="4290001"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曲线连接符 90">
                <a:extLst>
                  <a:ext uri="{FF2B5EF4-FFF2-40B4-BE49-F238E27FC236}">
                    <a16:creationId xmlns:a16="http://schemas.microsoft.com/office/drawing/2014/main" id="{675CF617-08AD-40A5-AFBB-2FCD2FDCFD13}"/>
                  </a:ext>
                </a:extLst>
              </p:cNvPr>
              <p:cNvCxnSpPr/>
              <p:nvPr/>
            </p:nvCxnSpPr>
            <p:spPr>
              <a:xfrm rot="131581">
                <a:off x="4509241"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38" name="组合 37">
            <a:extLst>
              <a:ext uri="{FF2B5EF4-FFF2-40B4-BE49-F238E27FC236}">
                <a16:creationId xmlns:a16="http://schemas.microsoft.com/office/drawing/2014/main" id="{85FD446B-B948-4797-8B3F-DBFABD00B517}"/>
              </a:ext>
            </a:extLst>
          </p:cNvPr>
          <p:cNvGrpSpPr/>
          <p:nvPr/>
        </p:nvGrpSpPr>
        <p:grpSpPr>
          <a:xfrm>
            <a:off x="6754358" y="6032251"/>
            <a:ext cx="4631847" cy="100504"/>
            <a:chOff x="819893" y="2194038"/>
            <a:chExt cx="4680481" cy="100504"/>
          </a:xfrm>
        </p:grpSpPr>
        <p:grpSp>
          <p:nvGrpSpPr>
            <p:cNvPr id="39" name="组合 38">
              <a:extLst>
                <a:ext uri="{FF2B5EF4-FFF2-40B4-BE49-F238E27FC236}">
                  <a16:creationId xmlns:a16="http://schemas.microsoft.com/office/drawing/2014/main" id="{C684ADA0-C889-4C19-8F4A-3A83E6607276}"/>
                </a:ext>
              </a:extLst>
            </p:cNvPr>
            <p:cNvGrpSpPr/>
            <p:nvPr/>
          </p:nvGrpSpPr>
          <p:grpSpPr>
            <a:xfrm>
              <a:off x="819893" y="2196122"/>
              <a:ext cx="1853689" cy="98420"/>
              <a:chOff x="1897557" y="4265926"/>
              <a:chExt cx="1853689" cy="98420"/>
            </a:xfrm>
          </p:grpSpPr>
          <p:cxnSp>
            <p:nvCxnSpPr>
              <p:cNvPr id="57" name="曲线连接符 86">
                <a:extLst>
                  <a:ext uri="{FF2B5EF4-FFF2-40B4-BE49-F238E27FC236}">
                    <a16:creationId xmlns:a16="http://schemas.microsoft.com/office/drawing/2014/main" id="{9584E463-FEFD-4A42-B530-CD702C083579}"/>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曲线连接符 87">
                <a:extLst>
                  <a:ext uri="{FF2B5EF4-FFF2-40B4-BE49-F238E27FC236}">
                    <a16:creationId xmlns:a16="http://schemas.microsoft.com/office/drawing/2014/main" id="{92B11C7C-1616-416C-9938-0897F48F8C93}"/>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曲线连接符 88">
                <a:extLst>
                  <a:ext uri="{FF2B5EF4-FFF2-40B4-BE49-F238E27FC236}">
                    <a16:creationId xmlns:a16="http://schemas.microsoft.com/office/drawing/2014/main" id="{0F9A1D9E-4221-4CE3-8E69-8DE42DB087D3}"/>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曲线连接符 89">
                <a:extLst>
                  <a:ext uri="{FF2B5EF4-FFF2-40B4-BE49-F238E27FC236}">
                    <a16:creationId xmlns:a16="http://schemas.microsoft.com/office/drawing/2014/main" id="{D2014A49-6137-4094-BD36-D658DF76488D}"/>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曲线连接符 90">
                <a:extLst>
                  <a:ext uri="{FF2B5EF4-FFF2-40B4-BE49-F238E27FC236}">
                    <a16:creationId xmlns:a16="http://schemas.microsoft.com/office/drawing/2014/main" id="{C8539B02-DDBF-4599-8D83-CE114B8BEC2A}"/>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曲线连接符 91">
                <a:extLst>
                  <a:ext uri="{FF2B5EF4-FFF2-40B4-BE49-F238E27FC236}">
                    <a16:creationId xmlns:a16="http://schemas.microsoft.com/office/drawing/2014/main" id="{C29D1ADC-C1A0-42DC-955C-61FDEF7B964D}"/>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曲线连接符 92">
                <a:extLst>
                  <a:ext uri="{FF2B5EF4-FFF2-40B4-BE49-F238E27FC236}">
                    <a16:creationId xmlns:a16="http://schemas.microsoft.com/office/drawing/2014/main" id="{D99C3756-78AB-40F0-A3ED-FD6DA90E4FAD}"/>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曲线连接符 93">
                <a:extLst>
                  <a:ext uri="{FF2B5EF4-FFF2-40B4-BE49-F238E27FC236}">
                    <a16:creationId xmlns:a16="http://schemas.microsoft.com/office/drawing/2014/main" id="{981B4EB6-CE10-446E-8611-D894C9C76AD0}"/>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曲线连接符 94">
                <a:extLst>
                  <a:ext uri="{FF2B5EF4-FFF2-40B4-BE49-F238E27FC236}">
                    <a16:creationId xmlns:a16="http://schemas.microsoft.com/office/drawing/2014/main" id="{C42CD92A-3EDA-4D31-A4F1-2E83E4D3CFA3}"/>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2711C922-BA35-44F8-A5CE-6AAFD2CDDC90}"/>
                </a:ext>
              </a:extLst>
            </p:cNvPr>
            <p:cNvGrpSpPr/>
            <p:nvPr/>
          </p:nvGrpSpPr>
          <p:grpSpPr>
            <a:xfrm>
              <a:off x="2778070" y="2194038"/>
              <a:ext cx="2722304" cy="98420"/>
              <a:chOff x="1897557" y="4265926"/>
              <a:chExt cx="2722304" cy="98420"/>
            </a:xfrm>
          </p:grpSpPr>
          <p:cxnSp>
            <p:nvCxnSpPr>
              <p:cNvPr id="41" name="曲线连接符 86">
                <a:extLst>
                  <a:ext uri="{FF2B5EF4-FFF2-40B4-BE49-F238E27FC236}">
                    <a16:creationId xmlns:a16="http://schemas.microsoft.com/office/drawing/2014/main" id="{C1F8EA18-2A3E-46CD-B650-D5C6624E7179}"/>
                  </a:ext>
                </a:extLst>
              </p:cNvPr>
              <p:cNvCxnSpPr/>
              <p:nvPr/>
            </p:nvCxnSpPr>
            <p:spPr>
              <a:xfrm rot="131581">
                <a:off x="1897557" y="4273221"/>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87">
                <a:extLst>
                  <a:ext uri="{FF2B5EF4-FFF2-40B4-BE49-F238E27FC236}">
                    <a16:creationId xmlns:a16="http://schemas.microsoft.com/office/drawing/2014/main" id="{6BB6714C-B90D-40C9-A497-9FF471B7CF8E}"/>
                  </a:ext>
                </a:extLst>
              </p:cNvPr>
              <p:cNvCxnSpPr/>
              <p:nvPr/>
            </p:nvCxnSpPr>
            <p:spPr>
              <a:xfrm rot="131581">
                <a:off x="2114690"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曲线连接符 88">
                <a:extLst>
                  <a:ext uri="{FF2B5EF4-FFF2-40B4-BE49-F238E27FC236}">
                    <a16:creationId xmlns:a16="http://schemas.microsoft.com/office/drawing/2014/main" id="{9531936C-ABD7-46B4-B0B7-C6834D084866}"/>
                  </a:ext>
                </a:extLst>
              </p:cNvPr>
              <p:cNvCxnSpPr/>
              <p:nvPr/>
            </p:nvCxnSpPr>
            <p:spPr>
              <a:xfrm rot="131581">
                <a:off x="2333932"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曲线连接符 89">
                <a:extLst>
                  <a:ext uri="{FF2B5EF4-FFF2-40B4-BE49-F238E27FC236}">
                    <a16:creationId xmlns:a16="http://schemas.microsoft.com/office/drawing/2014/main" id="{5232B6E1-1360-4299-9ECE-B4927E32D0AF}"/>
                  </a:ext>
                </a:extLst>
              </p:cNvPr>
              <p:cNvCxnSpPr/>
              <p:nvPr/>
            </p:nvCxnSpPr>
            <p:spPr>
              <a:xfrm rot="131581">
                <a:off x="2551066"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曲线连接符 90">
                <a:extLst>
                  <a:ext uri="{FF2B5EF4-FFF2-40B4-BE49-F238E27FC236}">
                    <a16:creationId xmlns:a16="http://schemas.microsoft.com/office/drawing/2014/main" id="{B3B0BEFC-8759-4A0C-98B6-6D0AE9583B18}"/>
                  </a:ext>
                </a:extLst>
              </p:cNvPr>
              <p:cNvCxnSpPr/>
              <p:nvPr/>
            </p:nvCxnSpPr>
            <p:spPr>
              <a:xfrm rot="131581">
                <a:off x="2770306"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曲线连接符 91">
                <a:extLst>
                  <a:ext uri="{FF2B5EF4-FFF2-40B4-BE49-F238E27FC236}">
                    <a16:creationId xmlns:a16="http://schemas.microsoft.com/office/drawing/2014/main" id="{AEB56FE7-37D8-441D-9289-184BB00FD850}"/>
                  </a:ext>
                </a:extLst>
              </p:cNvPr>
              <p:cNvCxnSpPr/>
              <p:nvPr/>
            </p:nvCxnSpPr>
            <p:spPr>
              <a:xfrm rot="131581">
                <a:off x="2987439" y="426713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曲线连接符 92">
                <a:extLst>
                  <a:ext uri="{FF2B5EF4-FFF2-40B4-BE49-F238E27FC236}">
                    <a16:creationId xmlns:a16="http://schemas.microsoft.com/office/drawing/2014/main" id="{6E1F6310-2203-49C8-883E-659CA3F98286}"/>
                  </a:ext>
                </a:extLst>
              </p:cNvPr>
              <p:cNvCxnSpPr/>
              <p:nvPr/>
            </p:nvCxnSpPr>
            <p:spPr>
              <a:xfrm rot="131581">
                <a:off x="3206681" y="4269577"/>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曲线连接符 93">
                <a:extLst>
                  <a:ext uri="{FF2B5EF4-FFF2-40B4-BE49-F238E27FC236}">
                    <a16:creationId xmlns:a16="http://schemas.microsoft.com/office/drawing/2014/main" id="{AE0A919A-3945-4BB2-B235-9D370C45E130}"/>
                  </a:ext>
                </a:extLst>
              </p:cNvPr>
              <p:cNvCxnSpPr/>
              <p:nvPr/>
            </p:nvCxnSpPr>
            <p:spPr>
              <a:xfrm rot="131581">
                <a:off x="3423815" y="4265926"/>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曲线连接符 94">
                <a:extLst>
                  <a:ext uri="{FF2B5EF4-FFF2-40B4-BE49-F238E27FC236}">
                    <a16:creationId xmlns:a16="http://schemas.microsoft.com/office/drawing/2014/main" id="{610D574F-CEBE-413A-B01D-0BE792EC8EA6}"/>
                  </a:ext>
                </a:extLst>
              </p:cNvPr>
              <p:cNvCxnSpPr/>
              <p:nvPr/>
            </p:nvCxnSpPr>
            <p:spPr>
              <a:xfrm rot="131581">
                <a:off x="3640626" y="4268448"/>
                <a:ext cx="110620" cy="91125"/>
              </a:xfrm>
              <a:prstGeom prst="curvedConnector3">
                <a:avLst>
                  <a:gd name="adj1" fmla="val 50000"/>
                </a:avLst>
              </a:prstGeom>
              <a:ln w="6350">
                <a:solidFill>
                  <a:srgbClr val="42516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曲线连接符 87">
                <a:extLst>
                  <a:ext uri="{FF2B5EF4-FFF2-40B4-BE49-F238E27FC236}">
                    <a16:creationId xmlns:a16="http://schemas.microsoft.com/office/drawing/2014/main" id="{7B4567F0-63B7-4F4B-9894-A01A29D819F9}"/>
                  </a:ext>
                </a:extLst>
              </p:cNvPr>
              <p:cNvCxnSpPr/>
              <p:nvPr/>
            </p:nvCxnSpPr>
            <p:spPr>
              <a:xfrm rot="131581">
                <a:off x="3853625" y="4269570"/>
                <a:ext cx="110620" cy="91125"/>
              </a:xfrm>
              <a:prstGeom prst="curvedConnector3">
                <a:avLst>
                  <a:gd name="adj1" fmla="val 50000"/>
                </a:avLst>
              </a:prstGeom>
              <a:ln w="6350">
                <a:solidFill>
                  <a:schemeClr val="accent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曲线连接符 88">
                <a:extLst>
                  <a:ext uri="{FF2B5EF4-FFF2-40B4-BE49-F238E27FC236}">
                    <a16:creationId xmlns:a16="http://schemas.microsoft.com/office/drawing/2014/main" id="{38A66202-6E66-426F-BBCC-B56FDFD1B381}"/>
                  </a:ext>
                </a:extLst>
              </p:cNvPr>
              <p:cNvCxnSpPr/>
              <p:nvPr/>
            </p:nvCxnSpPr>
            <p:spPr>
              <a:xfrm rot="131581">
                <a:off x="4072867" y="4272014"/>
                <a:ext cx="110620" cy="91125"/>
              </a:xfrm>
              <a:prstGeom prst="curvedConnector3">
                <a:avLst>
                  <a:gd name="adj1" fmla="val 50000"/>
                </a:avLst>
              </a:prstGeom>
              <a:ln w="63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曲线连接符 89">
                <a:extLst>
                  <a:ext uri="{FF2B5EF4-FFF2-40B4-BE49-F238E27FC236}">
                    <a16:creationId xmlns:a16="http://schemas.microsoft.com/office/drawing/2014/main" id="{1C36EFAA-9937-4F1D-A436-653A7053281C}"/>
                  </a:ext>
                </a:extLst>
              </p:cNvPr>
              <p:cNvCxnSpPr/>
              <p:nvPr/>
            </p:nvCxnSpPr>
            <p:spPr>
              <a:xfrm rot="131581">
                <a:off x="4290001" y="4268363"/>
                <a:ext cx="110620" cy="91125"/>
              </a:xfrm>
              <a:prstGeom prst="curvedConnector3">
                <a:avLst>
                  <a:gd name="adj1" fmla="val 50000"/>
                </a:avLst>
              </a:prstGeom>
              <a:ln w="635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曲线连接符 90">
                <a:extLst>
                  <a:ext uri="{FF2B5EF4-FFF2-40B4-BE49-F238E27FC236}">
                    <a16:creationId xmlns:a16="http://schemas.microsoft.com/office/drawing/2014/main" id="{4082639E-6E6A-4BBA-B3AE-1317923E41E2}"/>
                  </a:ext>
                </a:extLst>
              </p:cNvPr>
              <p:cNvCxnSpPr/>
              <p:nvPr/>
            </p:nvCxnSpPr>
            <p:spPr>
              <a:xfrm rot="131581">
                <a:off x="4509241" y="4270784"/>
                <a:ext cx="110620" cy="91125"/>
              </a:xfrm>
              <a:prstGeom prst="curvedConnector3">
                <a:avLst>
                  <a:gd name="adj1" fmla="val 50000"/>
                </a:avLst>
              </a:prstGeom>
              <a:ln w="635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a16="http://schemas.microsoft.com/office/drawing/2014/main" id="{5DC9E4EB-6ECD-4CA4-9B2F-743F01BD5737}"/>
              </a:ext>
            </a:extLst>
          </p:cNvPr>
          <p:cNvGrpSpPr/>
          <p:nvPr/>
        </p:nvGrpSpPr>
        <p:grpSpPr>
          <a:xfrm>
            <a:off x="772396" y="1166339"/>
            <a:ext cx="3735873" cy="311745"/>
            <a:chOff x="873760" y="1221555"/>
            <a:chExt cx="3735873" cy="311745"/>
          </a:xfrm>
        </p:grpSpPr>
        <p:sp>
          <p:nvSpPr>
            <p:cNvPr id="93" name="Shape 288">
              <a:extLst>
                <a:ext uri="{FF2B5EF4-FFF2-40B4-BE49-F238E27FC236}">
                  <a16:creationId xmlns:a16="http://schemas.microsoft.com/office/drawing/2014/main" id="{D7D83699-0D60-4388-90E5-28A451A0633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a:t>
              </a:r>
              <a:r>
                <a:rPr lang="en-US" altLang="zh-CN" sz="1600" b="1"/>
                <a:t>Mock.js</a:t>
              </a:r>
              <a:r>
                <a:rPr lang="zh-CN" altLang="en-US" sz="1600" b="1"/>
                <a:t>进行模拟数据的生成</a:t>
              </a:r>
              <a:endParaRPr lang="zh-CN" altLang="zh-CN" sz="1600" b="1"/>
            </a:p>
          </p:txBody>
        </p:sp>
        <p:grpSp>
          <p:nvGrpSpPr>
            <p:cNvPr id="94" name="组合 93">
              <a:extLst>
                <a:ext uri="{FF2B5EF4-FFF2-40B4-BE49-F238E27FC236}">
                  <a16:creationId xmlns:a16="http://schemas.microsoft.com/office/drawing/2014/main" id="{2BA086DE-AD01-45C4-A75D-08DDDE5675BB}"/>
                </a:ext>
              </a:extLst>
            </p:cNvPr>
            <p:cNvGrpSpPr/>
            <p:nvPr/>
          </p:nvGrpSpPr>
          <p:grpSpPr>
            <a:xfrm>
              <a:off x="873760" y="1373363"/>
              <a:ext cx="480060" cy="71628"/>
              <a:chOff x="3108960" y="2084832"/>
              <a:chExt cx="480060" cy="71628"/>
            </a:xfrm>
          </p:grpSpPr>
          <p:cxnSp>
            <p:nvCxnSpPr>
              <p:cNvPr id="95" name="直接连接符 94">
                <a:extLst>
                  <a:ext uri="{FF2B5EF4-FFF2-40B4-BE49-F238E27FC236}">
                    <a16:creationId xmlns:a16="http://schemas.microsoft.com/office/drawing/2014/main" id="{B0A639A1-A7E1-424D-B861-CDF5E59EB3EA}"/>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8636E86-2DD4-40B1-AC2C-573632DD3E4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97" name="文本框 96">
            <a:extLst>
              <a:ext uri="{FF2B5EF4-FFF2-40B4-BE49-F238E27FC236}">
                <a16:creationId xmlns:a16="http://schemas.microsoft.com/office/drawing/2014/main" id="{C7113F8D-4DCB-4124-851C-3A673FFD17D5}"/>
              </a:ext>
            </a:extLst>
          </p:cNvPr>
          <p:cNvSpPr txBox="1"/>
          <p:nvPr/>
        </p:nvSpPr>
        <p:spPr>
          <a:xfrm>
            <a:off x="695324" y="1478084"/>
            <a:ext cx="4879327" cy="890693"/>
          </a:xfrm>
          <a:prstGeom prst="rect">
            <a:avLst/>
          </a:prstGeom>
          <a:noFill/>
        </p:spPr>
        <p:txBody>
          <a:bodyPr wrap="square">
            <a:spAutoFit/>
          </a:bodyPr>
          <a:lstStyle/>
          <a:p>
            <a:pPr algn="just">
              <a:lnSpc>
                <a:spcPct val="150000"/>
              </a:lnSpc>
            </a:pPr>
            <a:r>
              <a:rPr lang="en-US" altLang="zh-CN" sz="1200" spc="30">
                <a:effectLst/>
                <a:latin typeface="+mn-ea"/>
              </a:rPr>
              <a:t>Mock.js</a:t>
            </a:r>
            <a:r>
              <a:rPr lang="zh-CN" altLang="en-US" sz="1200" spc="30">
                <a:effectLst/>
                <a:latin typeface="+mn-ea"/>
              </a:rPr>
              <a:t>是一款小巧的</a:t>
            </a:r>
            <a:r>
              <a:rPr lang="en-US" altLang="zh-CN" sz="1200" spc="30">
                <a:effectLst/>
                <a:latin typeface="+mn-ea"/>
              </a:rPr>
              <a:t>JavaScript</a:t>
            </a:r>
            <a:r>
              <a:rPr lang="zh-CN" altLang="en-US" sz="1200" spc="30">
                <a:effectLst/>
                <a:latin typeface="+mn-ea"/>
              </a:rPr>
              <a:t>模拟数据生成器，在</a:t>
            </a:r>
            <a:r>
              <a:rPr lang="en-US" altLang="zh-CN" sz="1200" spc="30">
                <a:effectLst/>
                <a:latin typeface="+mn-ea"/>
              </a:rPr>
              <a:t>Vue</a:t>
            </a:r>
            <a:r>
              <a:rPr lang="zh-CN" altLang="en-US" sz="1200" spc="30">
                <a:effectLst/>
                <a:latin typeface="+mn-ea"/>
              </a:rPr>
              <a:t>项目中，我们可以使用其生成随机数据，方便实现前端开发过程中的调试页面功能。</a:t>
            </a:r>
            <a:endParaRPr lang="en-US" altLang="zh-CN" sz="1200" spc="30">
              <a:effectLst/>
              <a:latin typeface="+mn-ea"/>
            </a:endParaRPr>
          </a:p>
        </p:txBody>
      </p:sp>
      <p:sp>
        <p:nvSpPr>
          <p:cNvPr id="98" name="文本框 97">
            <a:extLst>
              <a:ext uri="{FF2B5EF4-FFF2-40B4-BE49-F238E27FC236}">
                <a16:creationId xmlns:a16="http://schemas.microsoft.com/office/drawing/2014/main" id="{29BF625B-A772-4C90-8793-79F1219555B0}"/>
              </a:ext>
            </a:extLst>
          </p:cNvPr>
          <p:cNvSpPr txBox="1"/>
          <p:nvPr/>
        </p:nvSpPr>
        <p:spPr>
          <a:xfrm>
            <a:off x="695324" y="2775764"/>
            <a:ext cx="4879327" cy="613694"/>
          </a:xfrm>
          <a:prstGeom prst="rect">
            <a:avLst/>
          </a:prstGeom>
          <a:noFill/>
        </p:spPr>
        <p:txBody>
          <a:bodyPr wrap="square">
            <a:spAutoFit/>
          </a:bodyPr>
          <a:lstStyle/>
          <a:p>
            <a:pPr algn="just">
              <a:lnSpc>
                <a:spcPct val="150000"/>
              </a:lnSpc>
            </a:pPr>
            <a:r>
              <a:rPr lang="zh-CN" altLang="en-US" sz="1200" spc="30">
                <a:effectLst/>
                <a:latin typeface="+mn-ea"/>
              </a:rPr>
              <a:t>安装完成后，在项目的</a:t>
            </a:r>
            <a:r>
              <a:rPr lang="en-US" altLang="zh-CN" sz="1200" spc="30">
                <a:effectLst/>
                <a:latin typeface="+mn-ea"/>
              </a:rPr>
              <a:t>src</a:t>
            </a:r>
            <a:r>
              <a:rPr lang="zh-CN" altLang="en-US" sz="1200" spc="30">
                <a:effectLst/>
                <a:latin typeface="+mn-ea"/>
              </a:rPr>
              <a:t>文件夹下新建一个名为</a:t>
            </a:r>
            <a:r>
              <a:rPr lang="en-US" altLang="zh-CN" sz="1200" spc="30">
                <a:effectLst/>
                <a:latin typeface="+mn-ea"/>
              </a:rPr>
              <a:t>mock</a:t>
            </a:r>
            <a:r>
              <a:rPr lang="zh-CN" altLang="en-US" sz="1200" spc="30">
                <a:effectLst/>
                <a:latin typeface="+mn-ea"/>
              </a:rPr>
              <a:t>的子文件夹，在其中新建一个名为</a:t>
            </a:r>
            <a:r>
              <a:rPr lang="en-US" altLang="zh-CN" sz="1200" spc="30">
                <a:effectLst/>
                <a:latin typeface="+mn-ea"/>
              </a:rPr>
              <a:t>Mock.js</a:t>
            </a:r>
            <a:r>
              <a:rPr lang="zh-CN" altLang="en-US" sz="1200" spc="30">
                <a:effectLst/>
                <a:latin typeface="+mn-ea"/>
              </a:rPr>
              <a:t>的文件。</a:t>
            </a:r>
            <a:endParaRPr lang="en-US" altLang="zh-CN" sz="1200" spc="30">
              <a:effectLst/>
              <a:latin typeface="+mn-ea"/>
            </a:endParaRPr>
          </a:p>
        </p:txBody>
      </p:sp>
      <p:sp>
        <p:nvSpPr>
          <p:cNvPr id="99" name="文本框 98">
            <a:extLst>
              <a:ext uri="{FF2B5EF4-FFF2-40B4-BE49-F238E27FC236}">
                <a16:creationId xmlns:a16="http://schemas.microsoft.com/office/drawing/2014/main" id="{F52F0D8E-4F87-425A-A37A-A476FC341AD2}"/>
              </a:ext>
            </a:extLst>
          </p:cNvPr>
          <p:cNvSpPr txBox="1"/>
          <p:nvPr/>
        </p:nvSpPr>
        <p:spPr>
          <a:xfrm>
            <a:off x="761532" y="4090447"/>
            <a:ext cx="4746910" cy="2055306"/>
          </a:xfrm>
          <a:prstGeom prst="rect">
            <a:avLst/>
          </a:prstGeom>
          <a:solidFill>
            <a:schemeClr val="accent1">
              <a:lumMod val="20000"/>
              <a:lumOff val="80000"/>
            </a:schemeClr>
          </a:solidFill>
        </p:spPr>
        <p:txBody>
          <a:bodyPr wrap="square">
            <a:spAutoFit/>
          </a:bodyPr>
          <a:lstStyle/>
          <a:p>
            <a:pPr algn="just">
              <a:lnSpc>
                <a:spcPct val="130000"/>
              </a:lnSpc>
            </a:pPr>
            <a:r>
              <a:rPr lang="en-US" altLang="zh-CN" sz="900">
                <a:effectLst/>
                <a:latin typeface="+mn-ea"/>
              </a:rPr>
              <a:t>const Tools = {</a:t>
            </a:r>
          </a:p>
          <a:p>
            <a:pPr algn="just">
              <a:lnSpc>
                <a:spcPct val="130000"/>
              </a:lnSpc>
            </a:pPr>
            <a:r>
              <a:rPr lang="en-US" altLang="zh-CN" sz="900">
                <a:effectLst/>
                <a:latin typeface="+mn-ea"/>
              </a:rPr>
              <a:t>    // </a:t>
            </a:r>
            <a:r>
              <a:rPr lang="zh-CN" altLang="en-US" sz="900">
                <a:effectLst/>
                <a:latin typeface="+mn-ea"/>
              </a:rPr>
              <a:t>导出文件</a:t>
            </a:r>
          </a:p>
          <a:p>
            <a:pPr algn="just">
              <a:lnSpc>
                <a:spcPct val="130000"/>
              </a:lnSpc>
            </a:pPr>
            <a:r>
              <a:rPr lang="zh-CN" altLang="en-US" sz="900">
                <a:effectLst/>
                <a:latin typeface="+mn-ea"/>
              </a:rPr>
              <a:t>    </a:t>
            </a:r>
            <a:r>
              <a:rPr lang="en-US" altLang="zh-CN" sz="900">
                <a:effectLst/>
                <a:latin typeface="+mn-ea"/>
              </a:rPr>
              <a:t>exportJson(name, data) {</a:t>
            </a:r>
          </a:p>
          <a:p>
            <a:pPr algn="just">
              <a:lnSpc>
                <a:spcPct val="130000"/>
              </a:lnSpc>
            </a:pPr>
            <a:r>
              <a:rPr lang="en-US" altLang="zh-CN" sz="900">
                <a:effectLst/>
                <a:latin typeface="+mn-ea"/>
              </a:rPr>
              <a:t>        var blob = new Blob([data]); //  </a:t>
            </a:r>
            <a:r>
              <a:rPr lang="zh-CN" altLang="en-US" sz="900">
                <a:effectLst/>
                <a:latin typeface="+mn-ea"/>
              </a:rPr>
              <a:t>创建 </a:t>
            </a:r>
            <a:r>
              <a:rPr lang="en-US" altLang="zh-CN" sz="900">
                <a:effectLst/>
                <a:latin typeface="+mn-ea"/>
              </a:rPr>
              <a:t>blob </a:t>
            </a:r>
            <a:r>
              <a:rPr lang="zh-CN" altLang="en-US" sz="900">
                <a:effectLst/>
                <a:latin typeface="+mn-ea"/>
              </a:rPr>
              <a:t>对象</a:t>
            </a:r>
          </a:p>
          <a:p>
            <a:pPr algn="just">
              <a:lnSpc>
                <a:spcPct val="130000"/>
              </a:lnSpc>
            </a:pPr>
            <a:r>
              <a:rPr lang="zh-CN" altLang="en-US" sz="900">
                <a:effectLst/>
                <a:latin typeface="+mn-ea"/>
              </a:rPr>
              <a:t>        </a:t>
            </a:r>
            <a:r>
              <a:rPr lang="en-US" altLang="zh-CN" sz="900">
                <a:effectLst/>
                <a:latin typeface="+mn-ea"/>
              </a:rPr>
              <a:t>var link = document.createElement("a");</a:t>
            </a:r>
          </a:p>
          <a:p>
            <a:pPr algn="just">
              <a:lnSpc>
                <a:spcPct val="130000"/>
              </a:lnSpc>
            </a:pPr>
            <a:r>
              <a:rPr lang="en-US" altLang="zh-CN" sz="900">
                <a:effectLst/>
                <a:latin typeface="+mn-ea"/>
              </a:rPr>
              <a:t>        link.href = URL.createObjectURL(blob); // </a:t>
            </a:r>
            <a:r>
              <a:rPr lang="zh-CN" altLang="en-US" sz="900">
                <a:effectLst/>
                <a:latin typeface="+mn-ea"/>
              </a:rPr>
              <a:t>创建一个 </a:t>
            </a:r>
            <a:r>
              <a:rPr lang="en-US" altLang="zh-CN" sz="900">
                <a:effectLst/>
                <a:latin typeface="+mn-ea"/>
              </a:rPr>
              <a:t>URL </a:t>
            </a:r>
            <a:r>
              <a:rPr lang="zh-CN" altLang="en-US" sz="900">
                <a:effectLst/>
                <a:latin typeface="+mn-ea"/>
              </a:rPr>
              <a:t>对象并传给</a:t>
            </a:r>
            <a:r>
              <a:rPr lang="en-US" altLang="zh-CN" sz="900">
                <a:effectLst/>
                <a:latin typeface="+mn-ea"/>
              </a:rPr>
              <a:t>a</a:t>
            </a:r>
            <a:r>
              <a:rPr lang="zh-CN" altLang="en-US" sz="900">
                <a:effectLst/>
                <a:latin typeface="+mn-ea"/>
              </a:rPr>
              <a:t>元素的 </a:t>
            </a:r>
            <a:r>
              <a:rPr lang="en-US" altLang="zh-CN" sz="900">
                <a:effectLst/>
                <a:latin typeface="+mn-ea"/>
              </a:rPr>
              <a:t>href</a:t>
            </a:r>
          </a:p>
          <a:p>
            <a:pPr algn="just">
              <a:lnSpc>
                <a:spcPct val="130000"/>
              </a:lnSpc>
            </a:pPr>
            <a:r>
              <a:rPr lang="en-US" altLang="zh-CN" sz="900">
                <a:effectLst/>
                <a:latin typeface="+mn-ea"/>
              </a:rPr>
              <a:t>        link.download = name; // </a:t>
            </a:r>
            <a:r>
              <a:rPr lang="zh-CN" altLang="en-US" sz="900">
                <a:effectLst/>
                <a:latin typeface="+mn-ea"/>
              </a:rPr>
              <a:t>设置下载的默认文件名</a:t>
            </a:r>
          </a:p>
          <a:p>
            <a:pPr algn="just">
              <a:lnSpc>
                <a:spcPct val="130000"/>
              </a:lnSpc>
            </a:pPr>
            <a:r>
              <a:rPr lang="zh-CN" altLang="en-US" sz="900">
                <a:effectLst/>
                <a:latin typeface="+mn-ea"/>
              </a:rPr>
              <a:t>        </a:t>
            </a:r>
            <a:r>
              <a:rPr lang="en-US" altLang="zh-CN" sz="900">
                <a:effectLst/>
                <a:latin typeface="+mn-ea"/>
              </a:rPr>
              <a:t>link.click(); </a:t>
            </a:r>
          </a:p>
          <a:p>
            <a:pPr algn="just">
              <a:lnSpc>
                <a:spcPct val="130000"/>
              </a:lnSpc>
            </a:pPr>
            <a:r>
              <a:rPr lang="en-US" altLang="zh-CN" sz="900">
                <a:effectLst/>
                <a:latin typeface="+mn-ea"/>
              </a:rPr>
              <a:t>    }</a:t>
            </a:r>
          </a:p>
          <a:p>
            <a:pPr algn="just">
              <a:lnSpc>
                <a:spcPct val="130000"/>
              </a:lnSpc>
            </a:pPr>
            <a:r>
              <a:rPr lang="en-US" altLang="zh-CN" sz="900">
                <a:effectLst/>
                <a:latin typeface="+mn-ea"/>
              </a:rPr>
              <a:t>}</a:t>
            </a:r>
          </a:p>
          <a:p>
            <a:pPr algn="just">
              <a:lnSpc>
                <a:spcPct val="130000"/>
              </a:lnSpc>
            </a:pPr>
            <a:r>
              <a:rPr lang="en-US" altLang="zh-CN" sz="900">
                <a:effectLst/>
                <a:latin typeface="+mn-ea"/>
              </a:rPr>
              <a:t>export default Tools;</a:t>
            </a:r>
          </a:p>
        </p:txBody>
      </p:sp>
      <p:grpSp>
        <p:nvGrpSpPr>
          <p:cNvPr id="100" name="组合 99">
            <a:extLst>
              <a:ext uri="{FF2B5EF4-FFF2-40B4-BE49-F238E27FC236}">
                <a16:creationId xmlns:a16="http://schemas.microsoft.com/office/drawing/2014/main" id="{F7A4BFC6-9858-42A3-849F-46EC1BB0361D}"/>
              </a:ext>
            </a:extLst>
          </p:cNvPr>
          <p:cNvGrpSpPr/>
          <p:nvPr/>
        </p:nvGrpSpPr>
        <p:grpSpPr>
          <a:xfrm>
            <a:off x="772396" y="3468846"/>
            <a:ext cx="3735873" cy="311745"/>
            <a:chOff x="873760" y="1221555"/>
            <a:chExt cx="3735873" cy="311745"/>
          </a:xfrm>
        </p:grpSpPr>
        <p:sp>
          <p:nvSpPr>
            <p:cNvPr id="101" name="Shape 288">
              <a:extLst>
                <a:ext uri="{FF2B5EF4-FFF2-40B4-BE49-F238E27FC236}">
                  <a16:creationId xmlns:a16="http://schemas.microsoft.com/office/drawing/2014/main" id="{A60D7ED2-3A30-4D93-9448-AB5EBE6091CA}"/>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编写工具类与全局样式</a:t>
              </a:r>
              <a:endParaRPr lang="zh-CN" altLang="zh-CN" sz="1600" b="1"/>
            </a:p>
          </p:txBody>
        </p:sp>
        <p:grpSp>
          <p:nvGrpSpPr>
            <p:cNvPr id="102" name="组合 101">
              <a:extLst>
                <a:ext uri="{FF2B5EF4-FFF2-40B4-BE49-F238E27FC236}">
                  <a16:creationId xmlns:a16="http://schemas.microsoft.com/office/drawing/2014/main" id="{E4E52E5B-FBFD-43EB-AED1-2EDF82987359}"/>
                </a:ext>
              </a:extLst>
            </p:cNvPr>
            <p:cNvGrpSpPr/>
            <p:nvPr/>
          </p:nvGrpSpPr>
          <p:grpSpPr>
            <a:xfrm>
              <a:off x="873760" y="1373363"/>
              <a:ext cx="480060" cy="71628"/>
              <a:chOff x="3108960" y="2084832"/>
              <a:chExt cx="480060" cy="71628"/>
            </a:xfrm>
          </p:grpSpPr>
          <p:cxnSp>
            <p:nvCxnSpPr>
              <p:cNvPr id="103" name="直接连接符 102">
                <a:extLst>
                  <a:ext uri="{FF2B5EF4-FFF2-40B4-BE49-F238E27FC236}">
                    <a16:creationId xmlns:a16="http://schemas.microsoft.com/office/drawing/2014/main" id="{ACACC252-E047-4B35-AB6D-74B0C854BE53}"/>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ABBFC26F-9B1A-4970-AA61-5ADA382FFC7F}"/>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5" name="文本框 104">
            <a:extLst>
              <a:ext uri="{FF2B5EF4-FFF2-40B4-BE49-F238E27FC236}">
                <a16:creationId xmlns:a16="http://schemas.microsoft.com/office/drawing/2014/main" id="{2C85A22F-4D1D-47D1-96D7-C1DA6919344B}"/>
              </a:ext>
            </a:extLst>
          </p:cNvPr>
          <p:cNvSpPr txBox="1"/>
          <p:nvPr/>
        </p:nvSpPr>
        <p:spPr>
          <a:xfrm>
            <a:off x="695324" y="3746720"/>
            <a:ext cx="4879327" cy="336695"/>
          </a:xfrm>
          <a:prstGeom prst="rect">
            <a:avLst/>
          </a:prstGeom>
          <a:noFill/>
        </p:spPr>
        <p:txBody>
          <a:bodyPr wrap="square">
            <a:spAutoFit/>
          </a:bodyPr>
          <a:lstStyle/>
          <a:p>
            <a:pPr algn="just">
              <a:lnSpc>
                <a:spcPct val="150000"/>
              </a:lnSpc>
            </a:pPr>
            <a:r>
              <a:rPr lang="zh-CN" altLang="en-US" sz="1200" spc="30">
                <a:effectLst/>
                <a:latin typeface="+mn-ea"/>
              </a:rPr>
              <a:t>对于一些工具方法，可整合到单独的</a:t>
            </a:r>
            <a:r>
              <a:rPr lang="en-US" altLang="zh-CN" sz="1200" spc="30">
                <a:effectLst/>
                <a:latin typeface="+mn-ea"/>
              </a:rPr>
              <a:t>JavaScript</a:t>
            </a:r>
            <a:r>
              <a:rPr lang="zh-CN" altLang="en-US" sz="1200" spc="30">
                <a:effectLst/>
                <a:latin typeface="+mn-ea"/>
              </a:rPr>
              <a:t>模块中，方便复用。</a:t>
            </a:r>
            <a:endParaRPr lang="en-US" altLang="zh-CN" sz="1200" spc="30">
              <a:effectLst/>
              <a:latin typeface="+mn-ea"/>
            </a:endParaRPr>
          </a:p>
        </p:txBody>
      </p:sp>
      <p:grpSp>
        <p:nvGrpSpPr>
          <p:cNvPr id="107" name="组合 106">
            <a:extLst>
              <a:ext uri="{FF2B5EF4-FFF2-40B4-BE49-F238E27FC236}">
                <a16:creationId xmlns:a16="http://schemas.microsoft.com/office/drawing/2014/main" id="{F11CBC34-E009-4BB7-9E5B-DEDEAE2E384B}"/>
              </a:ext>
            </a:extLst>
          </p:cNvPr>
          <p:cNvGrpSpPr/>
          <p:nvPr/>
        </p:nvGrpSpPr>
        <p:grpSpPr>
          <a:xfrm>
            <a:off x="5993505" y="1166339"/>
            <a:ext cx="3735873" cy="311745"/>
            <a:chOff x="873760" y="1221555"/>
            <a:chExt cx="3735873" cy="311745"/>
          </a:xfrm>
        </p:grpSpPr>
        <p:sp>
          <p:nvSpPr>
            <p:cNvPr id="108" name="Shape 288">
              <a:extLst>
                <a:ext uri="{FF2B5EF4-FFF2-40B4-BE49-F238E27FC236}">
                  <a16:creationId xmlns:a16="http://schemas.microsoft.com/office/drawing/2014/main" id="{3367A223-CCF1-438F-BF72-8E0CE91B968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完善订单管理页面</a:t>
              </a:r>
              <a:endParaRPr lang="zh-CN" altLang="zh-CN" sz="1600" b="1"/>
            </a:p>
          </p:txBody>
        </p:sp>
        <p:grpSp>
          <p:nvGrpSpPr>
            <p:cNvPr id="109" name="组合 108">
              <a:extLst>
                <a:ext uri="{FF2B5EF4-FFF2-40B4-BE49-F238E27FC236}">
                  <a16:creationId xmlns:a16="http://schemas.microsoft.com/office/drawing/2014/main" id="{E618B2B0-8F00-4F07-AC67-7BED5AC198A7}"/>
                </a:ext>
              </a:extLst>
            </p:cNvPr>
            <p:cNvGrpSpPr/>
            <p:nvPr/>
          </p:nvGrpSpPr>
          <p:grpSpPr>
            <a:xfrm>
              <a:off x="873760" y="1373363"/>
              <a:ext cx="480060" cy="71628"/>
              <a:chOff x="3108960" y="2084832"/>
              <a:chExt cx="480060" cy="71628"/>
            </a:xfrm>
          </p:grpSpPr>
          <p:cxnSp>
            <p:nvCxnSpPr>
              <p:cNvPr id="110" name="直接连接符 109">
                <a:extLst>
                  <a:ext uri="{FF2B5EF4-FFF2-40B4-BE49-F238E27FC236}">
                    <a16:creationId xmlns:a16="http://schemas.microsoft.com/office/drawing/2014/main" id="{90BEA55B-7FDF-4D2A-BA57-FC8BE9045B8D}"/>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8E61F66B-8790-4E2C-9057-137138E0F5E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12" name="文本框 111">
            <a:extLst>
              <a:ext uri="{FF2B5EF4-FFF2-40B4-BE49-F238E27FC236}">
                <a16:creationId xmlns:a16="http://schemas.microsoft.com/office/drawing/2014/main" id="{49092C08-C052-41D0-ADA3-3F96B7F53D91}"/>
              </a:ext>
            </a:extLst>
          </p:cNvPr>
          <p:cNvSpPr txBox="1"/>
          <p:nvPr/>
        </p:nvSpPr>
        <p:spPr>
          <a:xfrm>
            <a:off x="5916433" y="1478084"/>
            <a:ext cx="5578088" cy="613694"/>
          </a:xfrm>
          <a:prstGeom prst="rect">
            <a:avLst/>
          </a:prstGeom>
          <a:noFill/>
        </p:spPr>
        <p:txBody>
          <a:bodyPr wrap="square">
            <a:spAutoFit/>
          </a:bodyPr>
          <a:lstStyle/>
          <a:p>
            <a:pPr algn="just">
              <a:lnSpc>
                <a:spcPct val="150000"/>
              </a:lnSpc>
            </a:pPr>
            <a:r>
              <a:rPr lang="zh-CN" altLang="en-US" sz="1200" spc="30">
                <a:effectLst/>
                <a:latin typeface="+mn-ea"/>
              </a:rPr>
              <a:t>将数据绑定到对应的页面元素上，最后为可交互的页面元素绑定事件，实现事件函数。</a:t>
            </a:r>
            <a:endParaRPr lang="en-US" altLang="zh-CN" sz="1200" spc="30">
              <a:effectLst/>
              <a:latin typeface="+mn-ea"/>
            </a:endParaRPr>
          </a:p>
        </p:txBody>
      </p:sp>
      <p:pic>
        <p:nvPicPr>
          <p:cNvPr id="3075" name="图片 6" descr="说明: 截屏2021-08-26 下午2.41.38">
            <a:extLst>
              <a:ext uri="{FF2B5EF4-FFF2-40B4-BE49-F238E27FC236}">
                <a16:creationId xmlns:a16="http://schemas.microsoft.com/office/drawing/2014/main" id="{1C2100BA-0CF1-4805-9084-78891098C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505" y="2197082"/>
            <a:ext cx="5501016" cy="329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65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任意多边形 72">
            <a:extLst>
              <a:ext uri="{FF2B5EF4-FFF2-40B4-BE49-F238E27FC236}">
                <a16:creationId xmlns:a16="http://schemas.microsoft.com/office/drawing/2014/main" id="{C540A18A-48AB-4715-A006-0B72939BBC6E}"/>
              </a:ext>
            </a:extLst>
          </p:cNvPr>
          <p:cNvSpPr/>
          <p:nvPr/>
        </p:nvSpPr>
        <p:spPr>
          <a:xfrm rot="10055748">
            <a:off x="8839863" y="4665530"/>
            <a:ext cx="2724271" cy="1462930"/>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04 </a:t>
            </a:r>
            <a:r>
              <a:rPr lang="zh-CN" altLang="en-US" b="1"/>
              <a:t>商品管理模块的开发</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10" name="文本框 9">
            <a:extLst>
              <a:ext uri="{FF2B5EF4-FFF2-40B4-BE49-F238E27FC236}">
                <a16:creationId xmlns:a16="http://schemas.microsoft.com/office/drawing/2014/main" id="{7C91658B-96AE-45FC-877E-F1CC780D7F33}"/>
              </a:ext>
            </a:extLst>
          </p:cNvPr>
          <p:cNvSpPr txBox="1"/>
          <p:nvPr/>
        </p:nvSpPr>
        <p:spPr>
          <a:xfrm>
            <a:off x="761532" y="1894167"/>
            <a:ext cx="4746910" cy="548548"/>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import Goods from '../components/goods/Goods.vue'</a:t>
            </a:r>
          </a:p>
          <a:p>
            <a:pPr algn="just">
              <a:lnSpc>
                <a:spcPct val="150000"/>
              </a:lnSpc>
            </a:pPr>
            <a:r>
              <a:rPr lang="en-US" altLang="zh-CN" sz="1050">
                <a:effectLst/>
                <a:latin typeface="+mn-ea"/>
              </a:rPr>
              <a:t>import AddGood from '../components/goods/AddGood.vue'</a:t>
            </a:r>
          </a:p>
        </p:txBody>
      </p:sp>
      <p:grpSp>
        <p:nvGrpSpPr>
          <p:cNvPr id="92" name="组合 91">
            <a:extLst>
              <a:ext uri="{FF2B5EF4-FFF2-40B4-BE49-F238E27FC236}">
                <a16:creationId xmlns:a16="http://schemas.microsoft.com/office/drawing/2014/main" id="{5DC9E4EB-6ECD-4CA4-9B2F-743F01BD5737}"/>
              </a:ext>
            </a:extLst>
          </p:cNvPr>
          <p:cNvGrpSpPr/>
          <p:nvPr/>
        </p:nvGrpSpPr>
        <p:grpSpPr>
          <a:xfrm>
            <a:off x="772396" y="1166339"/>
            <a:ext cx="3735873" cy="311745"/>
            <a:chOff x="873760" y="1221555"/>
            <a:chExt cx="3735873" cy="311745"/>
          </a:xfrm>
        </p:grpSpPr>
        <p:sp>
          <p:nvSpPr>
            <p:cNvPr id="93" name="Shape 288">
              <a:extLst>
                <a:ext uri="{FF2B5EF4-FFF2-40B4-BE49-F238E27FC236}">
                  <a16:creationId xmlns:a16="http://schemas.microsoft.com/office/drawing/2014/main" id="{D7D83699-0D60-4388-90E5-28A451A0633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商品管理列表页的开发</a:t>
              </a:r>
              <a:endParaRPr lang="zh-CN" altLang="zh-CN" sz="1600" b="1"/>
            </a:p>
          </p:txBody>
        </p:sp>
        <p:grpSp>
          <p:nvGrpSpPr>
            <p:cNvPr id="94" name="组合 93">
              <a:extLst>
                <a:ext uri="{FF2B5EF4-FFF2-40B4-BE49-F238E27FC236}">
                  <a16:creationId xmlns:a16="http://schemas.microsoft.com/office/drawing/2014/main" id="{2BA086DE-AD01-45C4-A75D-08DDDE5675BB}"/>
                </a:ext>
              </a:extLst>
            </p:cNvPr>
            <p:cNvGrpSpPr/>
            <p:nvPr/>
          </p:nvGrpSpPr>
          <p:grpSpPr>
            <a:xfrm>
              <a:off x="873760" y="1373363"/>
              <a:ext cx="480060" cy="71628"/>
              <a:chOff x="3108960" y="2084832"/>
              <a:chExt cx="480060" cy="71628"/>
            </a:xfrm>
          </p:grpSpPr>
          <p:cxnSp>
            <p:nvCxnSpPr>
              <p:cNvPr id="95" name="直接连接符 94">
                <a:extLst>
                  <a:ext uri="{FF2B5EF4-FFF2-40B4-BE49-F238E27FC236}">
                    <a16:creationId xmlns:a16="http://schemas.microsoft.com/office/drawing/2014/main" id="{B0A639A1-A7E1-424D-B861-CDF5E59EB3EA}"/>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8636E86-2DD4-40B1-AC2C-573632DD3E4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97" name="文本框 96">
            <a:extLst>
              <a:ext uri="{FF2B5EF4-FFF2-40B4-BE49-F238E27FC236}">
                <a16:creationId xmlns:a16="http://schemas.microsoft.com/office/drawing/2014/main" id="{C7113F8D-4DCB-4124-851C-3A673FFD17D5}"/>
              </a:ext>
            </a:extLst>
          </p:cNvPr>
          <p:cNvSpPr txBox="1"/>
          <p:nvPr/>
        </p:nvSpPr>
        <p:spPr>
          <a:xfrm>
            <a:off x="695324" y="1478084"/>
            <a:ext cx="4879327" cy="336695"/>
          </a:xfrm>
          <a:prstGeom prst="rect">
            <a:avLst/>
          </a:prstGeom>
          <a:noFill/>
        </p:spPr>
        <p:txBody>
          <a:bodyPr wrap="square">
            <a:spAutoFit/>
          </a:bodyPr>
          <a:lstStyle/>
          <a:p>
            <a:pPr algn="just">
              <a:lnSpc>
                <a:spcPct val="150000"/>
              </a:lnSpc>
            </a:pPr>
            <a:r>
              <a:rPr lang="zh-CN" altLang="en-US" sz="1200" spc="30">
                <a:effectLst/>
                <a:latin typeface="+mn-ea"/>
              </a:rPr>
              <a:t>先只做商品列表页的开发，对于</a:t>
            </a:r>
            <a:r>
              <a:rPr lang="en-US" altLang="zh-CN" sz="1200" spc="30">
                <a:effectLst/>
                <a:latin typeface="+mn-ea"/>
              </a:rPr>
              <a:t>AddGood.vue</a:t>
            </a:r>
            <a:r>
              <a:rPr lang="zh-CN" altLang="en-US" sz="1200" spc="30">
                <a:effectLst/>
                <a:latin typeface="+mn-ea"/>
              </a:rPr>
              <a:t>文件可以先不做处理。</a:t>
            </a:r>
            <a:endParaRPr lang="en-US" altLang="zh-CN" sz="1200" spc="30">
              <a:effectLst/>
              <a:latin typeface="+mn-ea"/>
            </a:endParaRPr>
          </a:p>
        </p:txBody>
      </p:sp>
      <p:grpSp>
        <p:nvGrpSpPr>
          <p:cNvPr id="100" name="组合 99">
            <a:extLst>
              <a:ext uri="{FF2B5EF4-FFF2-40B4-BE49-F238E27FC236}">
                <a16:creationId xmlns:a16="http://schemas.microsoft.com/office/drawing/2014/main" id="{F7A4BFC6-9858-42A3-849F-46EC1BB0361D}"/>
              </a:ext>
            </a:extLst>
          </p:cNvPr>
          <p:cNvGrpSpPr/>
          <p:nvPr/>
        </p:nvGrpSpPr>
        <p:grpSpPr>
          <a:xfrm>
            <a:off x="772396" y="2526722"/>
            <a:ext cx="3735873" cy="311745"/>
            <a:chOff x="873760" y="1221555"/>
            <a:chExt cx="3735873" cy="311745"/>
          </a:xfrm>
        </p:grpSpPr>
        <p:sp>
          <p:nvSpPr>
            <p:cNvPr id="101" name="Shape 288">
              <a:extLst>
                <a:ext uri="{FF2B5EF4-FFF2-40B4-BE49-F238E27FC236}">
                  <a16:creationId xmlns:a16="http://schemas.microsoft.com/office/drawing/2014/main" id="{A60D7ED2-3A30-4D93-9448-AB5EBE6091CA}"/>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新建商品的基础配置</a:t>
              </a:r>
              <a:endParaRPr lang="zh-CN" altLang="zh-CN" sz="1600" b="1"/>
            </a:p>
          </p:txBody>
        </p:sp>
        <p:grpSp>
          <p:nvGrpSpPr>
            <p:cNvPr id="102" name="组合 101">
              <a:extLst>
                <a:ext uri="{FF2B5EF4-FFF2-40B4-BE49-F238E27FC236}">
                  <a16:creationId xmlns:a16="http://schemas.microsoft.com/office/drawing/2014/main" id="{E4E52E5B-FBFD-43EB-AED1-2EDF82987359}"/>
                </a:ext>
              </a:extLst>
            </p:cNvPr>
            <p:cNvGrpSpPr/>
            <p:nvPr/>
          </p:nvGrpSpPr>
          <p:grpSpPr>
            <a:xfrm>
              <a:off x="873760" y="1373363"/>
              <a:ext cx="480060" cy="71628"/>
              <a:chOff x="3108960" y="2084832"/>
              <a:chExt cx="480060" cy="71628"/>
            </a:xfrm>
          </p:grpSpPr>
          <p:cxnSp>
            <p:nvCxnSpPr>
              <p:cNvPr id="103" name="直接连接符 102">
                <a:extLst>
                  <a:ext uri="{FF2B5EF4-FFF2-40B4-BE49-F238E27FC236}">
                    <a16:creationId xmlns:a16="http://schemas.microsoft.com/office/drawing/2014/main" id="{ACACC252-E047-4B35-AB6D-74B0C854BE53}"/>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ABBFC26F-9B1A-4970-AA61-5ADA382FFC7F}"/>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5" name="文本框 104">
            <a:extLst>
              <a:ext uri="{FF2B5EF4-FFF2-40B4-BE49-F238E27FC236}">
                <a16:creationId xmlns:a16="http://schemas.microsoft.com/office/drawing/2014/main" id="{2C85A22F-4D1D-47D1-96D7-C1DA6919344B}"/>
              </a:ext>
            </a:extLst>
          </p:cNvPr>
          <p:cNvSpPr txBox="1"/>
          <p:nvPr/>
        </p:nvSpPr>
        <p:spPr>
          <a:xfrm>
            <a:off x="695324" y="2804596"/>
            <a:ext cx="4879327" cy="890693"/>
          </a:xfrm>
          <a:prstGeom prst="rect">
            <a:avLst/>
          </a:prstGeom>
          <a:noFill/>
        </p:spPr>
        <p:txBody>
          <a:bodyPr wrap="square">
            <a:spAutoFit/>
          </a:bodyPr>
          <a:lstStyle/>
          <a:p>
            <a:pPr algn="just">
              <a:lnSpc>
                <a:spcPct val="150000"/>
              </a:lnSpc>
            </a:pPr>
            <a:r>
              <a:rPr lang="zh-CN" altLang="en-US" sz="1200" spc="30">
                <a:effectLst/>
                <a:latin typeface="+mn-ea"/>
              </a:rPr>
              <a:t>在商品管理列表页有一个新建商品按钮，单击后会跳转到新建商品页，在此页面需要对商品的诸多属性进行设置，可以使用</a:t>
            </a:r>
            <a:r>
              <a:rPr lang="en-US" altLang="zh-CN" sz="1200" spc="30">
                <a:effectLst/>
                <a:latin typeface="+mn-ea"/>
              </a:rPr>
              <a:t>el-tab</a:t>
            </a:r>
            <a:r>
              <a:rPr lang="zh-CN" altLang="en-US" sz="1200" spc="30">
                <a:effectLst/>
                <a:latin typeface="+mn-ea"/>
              </a:rPr>
              <a:t>组件来将商品设置分成几个模块，如基础设置、价格库存设置和详情设置等。</a:t>
            </a:r>
            <a:endParaRPr lang="en-US" altLang="zh-CN" sz="1200" spc="30">
              <a:effectLst/>
              <a:latin typeface="+mn-ea"/>
            </a:endParaRPr>
          </a:p>
        </p:txBody>
      </p:sp>
      <p:grpSp>
        <p:nvGrpSpPr>
          <p:cNvPr id="107" name="组合 106">
            <a:extLst>
              <a:ext uri="{FF2B5EF4-FFF2-40B4-BE49-F238E27FC236}">
                <a16:creationId xmlns:a16="http://schemas.microsoft.com/office/drawing/2014/main" id="{F11CBC34-E009-4BB7-9E5B-DEDEAE2E384B}"/>
              </a:ext>
            </a:extLst>
          </p:cNvPr>
          <p:cNvGrpSpPr/>
          <p:nvPr/>
        </p:nvGrpSpPr>
        <p:grpSpPr>
          <a:xfrm>
            <a:off x="5993505" y="1166339"/>
            <a:ext cx="3735873" cy="311745"/>
            <a:chOff x="873760" y="1221555"/>
            <a:chExt cx="3735873" cy="311745"/>
          </a:xfrm>
        </p:grpSpPr>
        <p:sp>
          <p:nvSpPr>
            <p:cNvPr id="108" name="Shape 288">
              <a:extLst>
                <a:ext uri="{FF2B5EF4-FFF2-40B4-BE49-F238E27FC236}">
                  <a16:creationId xmlns:a16="http://schemas.microsoft.com/office/drawing/2014/main" id="{3367A223-CCF1-438F-BF72-8E0CE91B968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新建商品的价格和库存配置</a:t>
              </a:r>
              <a:endParaRPr lang="zh-CN" altLang="zh-CN" sz="1600" b="1"/>
            </a:p>
          </p:txBody>
        </p:sp>
        <p:grpSp>
          <p:nvGrpSpPr>
            <p:cNvPr id="109" name="组合 108">
              <a:extLst>
                <a:ext uri="{FF2B5EF4-FFF2-40B4-BE49-F238E27FC236}">
                  <a16:creationId xmlns:a16="http://schemas.microsoft.com/office/drawing/2014/main" id="{E618B2B0-8F00-4F07-AC67-7BED5AC198A7}"/>
                </a:ext>
              </a:extLst>
            </p:cNvPr>
            <p:cNvGrpSpPr/>
            <p:nvPr/>
          </p:nvGrpSpPr>
          <p:grpSpPr>
            <a:xfrm>
              <a:off x="873760" y="1373363"/>
              <a:ext cx="480060" cy="71628"/>
              <a:chOff x="3108960" y="2084832"/>
              <a:chExt cx="480060" cy="71628"/>
            </a:xfrm>
          </p:grpSpPr>
          <p:cxnSp>
            <p:nvCxnSpPr>
              <p:cNvPr id="110" name="直接连接符 109">
                <a:extLst>
                  <a:ext uri="{FF2B5EF4-FFF2-40B4-BE49-F238E27FC236}">
                    <a16:creationId xmlns:a16="http://schemas.microsoft.com/office/drawing/2014/main" id="{90BEA55B-7FDF-4D2A-BA57-FC8BE9045B8D}"/>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8E61F66B-8790-4E2C-9057-137138E0F5E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12" name="文本框 111">
            <a:extLst>
              <a:ext uri="{FF2B5EF4-FFF2-40B4-BE49-F238E27FC236}">
                <a16:creationId xmlns:a16="http://schemas.microsoft.com/office/drawing/2014/main" id="{49092C08-C052-41D0-ADA3-3F96B7F53D91}"/>
              </a:ext>
            </a:extLst>
          </p:cNvPr>
          <p:cNvSpPr txBox="1"/>
          <p:nvPr/>
        </p:nvSpPr>
        <p:spPr>
          <a:xfrm>
            <a:off x="5916433" y="1478084"/>
            <a:ext cx="5578088" cy="336695"/>
          </a:xfrm>
          <a:prstGeom prst="rect">
            <a:avLst/>
          </a:prstGeom>
          <a:noFill/>
        </p:spPr>
        <p:txBody>
          <a:bodyPr wrap="square">
            <a:spAutoFit/>
          </a:bodyPr>
          <a:lstStyle/>
          <a:p>
            <a:pPr algn="just">
              <a:lnSpc>
                <a:spcPct val="150000"/>
              </a:lnSpc>
            </a:pPr>
            <a:r>
              <a:rPr lang="zh-CN" altLang="en-US" sz="1200" spc="30">
                <a:effectLst/>
                <a:latin typeface="+mn-ea"/>
              </a:rPr>
              <a:t>价格和库存配置模块只需要布局一些输入框来接收用户的输入配置即可。</a:t>
            </a:r>
            <a:endParaRPr lang="en-US" altLang="zh-CN" sz="1200" spc="30">
              <a:effectLst/>
              <a:latin typeface="+mn-ea"/>
            </a:endParaRPr>
          </a:p>
        </p:txBody>
      </p:sp>
      <p:pic>
        <p:nvPicPr>
          <p:cNvPr id="4098" name="图片 7" descr="说明: 截屏2021-08-30 下午8.10.39">
            <a:extLst>
              <a:ext uri="{FF2B5EF4-FFF2-40B4-BE49-F238E27FC236}">
                <a16:creationId xmlns:a16="http://schemas.microsoft.com/office/drawing/2014/main" id="{EB51C26D-75F1-41FF-94C4-E83AEBA332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786" y="3749726"/>
            <a:ext cx="4691656" cy="237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组合 77">
            <a:extLst>
              <a:ext uri="{FF2B5EF4-FFF2-40B4-BE49-F238E27FC236}">
                <a16:creationId xmlns:a16="http://schemas.microsoft.com/office/drawing/2014/main" id="{50278042-2711-4E70-ADF9-8A7D796F11F5}"/>
              </a:ext>
            </a:extLst>
          </p:cNvPr>
          <p:cNvGrpSpPr/>
          <p:nvPr/>
        </p:nvGrpSpPr>
        <p:grpSpPr>
          <a:xfrm>
            <a:off x="5993505" y="1962622"/>
            <a:ext cx="3735873" cy="311745"/>
            <a:chOff x="873760" y="1221555"/>
            <a:chExt cx="3735873" cy="311745"/>
          </a:xfrm>
        </p:grpSpPr>
        <p:sp>
          <p:nvSpPr>
            <p:cNvPr id="79" name="Shape 288">
              <a:extLst>
                <a:ext uri="{FF2B5EF4-FFF2-40B4-BE49-F238E27FC236}">
                  <a16:creationId xmlns:a16="http://schemas.microsoft.com/office/drawing/2014/main" id="{CBA01D49-25F7-405C-8559-A67351991B2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新建商品的详情设置</a:t>
              </a:r>
              <a:endParaRPr lang="zh-CN" altLang="zh-CN" sz="1600" b="1"/>
            </a:p>
          </p:txBody>
        </p:sp>
        <p:grpSp>
          <p:nvGrpSpPr>
            <p:cNvPr id="80" name="组合 79">
              <a:extLst>
                <a:ext uri="{FF2B5EF4-FFF2-40B4-BE49-F238E27FC236}">
                  <a16:creationId xmlns:a16="http://schemas.microsoft.com/office/drawing/2014/main" id="{8C7E3A38-024E-47C8-8559-92F180191934}"/>
                </a:ext>
              </a:extLst>
            </p:cNvPr>
            <p:cNvGrpSpPr/>
            <p:nvPr/>
          </p:nvGrpSpPr>
          <p:grpSpPr>
            <a:xfrm>
              <a:off x="873760" y="1373363"/>
              <a:ext cx="480060" cy="71628"/>
              <a:chOff x="3108960" y="2084832"/>
              <a:chExt cx="480060" cy="71628"/>
            </a:xfrm>
          </p:grpSpPr>
          <p:cxnSp>
            <p:nvCxnSpPr>
              <p:cNvPr id="81" name="直接连接符 80">
                <a:extLst>
                  <a:ext uri="{FF2B5EF4-FFF2-40B4-BE49-F238E27FC236}">
                    <a16:creationId xmlns:a16="http://schemas.microsoft.com/office/drawing/2014/main" id="{701EB743-C709-4F48-B096-8B4B1C23E67B}"/>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BB08826-CE69-40C9-BD34-6E54905CBAD1}"/>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83" name="文本框 82">
            <a:extLst>
              <a:ext uri="{FF2B5EF4-FFF2-40B4-BE49-F238E27FC236}">
                <a16:creationId xmlns:a16="http://schemas.microsoft.com/office/drawing/2014/main" id="{FAE996C8-B9B1-4AF6-8159-2B285A671081}"/>
              </a:ext>
            </a:extLst>
          </p:cNvPr>
          <p:cNvSpPr txBox="1"/>
          <p:nvPr/>
        </p:nvSpPr>
        <p:spPr>
          <a:xfrm>
            <a:off x="5916433" y="2274367"/>
            <a:ext cx="5578088" cy="613694"/>
          </a:xfrm>
          <a:prstGeom prst="rect">
            <a:avLst/>
          </a:prstGeom>
          <a:noFill/>
        </p:spPr>
        <p:txBody>
          <a:bodyPr wrap="square">
            <a:spAutoFit/>
          </a:bodyPr>
          <a:lstStyle/>
          <a:p>
            <a:pPr algn="just">
              <a:lnSpc>
                <a:spcPct val="150000"/>
              </a:lnSpc>
            </a:pPr>
            <a:r>
              <a:rPr lang="zh-CN" altLang="en-US" sz="1200" spc="30">
                <a:effectLst/>
                <a:latin typeface="+mn-ea"/>
              </a:rPr>
              <a:t>商品的详情定制性较强，通常在上架添加商品时进行定制化的设置。商品详情可以采用富文本编辑器来进行编辑。</a:t>
            </a:r>
            <a:endParaRPr lang="en-US" altLang="zh-CN" sz="1200" spc="30">
              <a:effectLst/>
              <a:latin typeface="+mn-ea"/>
            </a:endParaRPr>
          </a:p>
        </p:txBody>
      </p:sp>
      <p:sp>
        <p:nvSpPr>
          <p:cNvPr id="84" name="文本框 83">
            <a:extLst>
              <a:ext uri="{FF2B5EF4-FFF2-40B4-BE49-F238E27FC236}">
                <a16:creationId xmlns:a16="http://schemas.microsoft.com/office/drawing/2014/main" id="{C570512B-260B-435C-9969-6FDFCF5AB1EC}"/>
              </a:ext>
            </a:extLst>
          </p:cNvPr>
          <p:cNvSpPr txBox="1"/>
          <p:nvPr/>
        </p:nvSpPr>
        <p:spPr>
          <a:xfrm>
            <a:off x="5993505" y="2934301"/>
            <a:ext cx="5501016"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npm i wangeditor -S</a:t>
            </a:r>
          </a:p>
        </p:txBody>
      </p:sp>
      <p:grpSp>
        <p:nvGrpSpPr>
          <p:cNvPr id="85" name="组合 84">
            <a:extLst>
              <a:ext uri="{FF2B5EF4-FFF2-40B4-BE49-F238E27FC236}">
                <a16:creationId xmlns:a16="http://schemas.microsoft.com/office/drawing/2014/main" id="{90929901-2B34-4F23-988F-D1BD19E95899}"/>
              </a:ext>
            </a:extLst>
          </p:cNvPr>
          <p:cNvGrpSpPr/>
          <p:nvPr/>
        </p:nvGrpSpPr>
        <p:grpSpPr>
          <a:xfrm>
            <a:off x="5993505" y="3374717"/>
            <a:ext cx="3735873" cy="311745"/>
            <a:chOff x="873760" y="1221555"/>
            <a:chExt cx="3735873" cy="311745"/>
          </a:xfrm>
        </p:grpSpPr>
        <p:sp>
          <p:nvSpPr>
            <p:cNvPr id="86" name="Shape 288">
              <a:extLst>
                <a:ext uri="{FF2B5EF4-FFF2-40B4-BE49-F238E27FC236}">
                  <a16:creationId xmlns:a16="http://schemas.microsoft.com/office/drawing/2014/main" id="{10A13452-AD83-4299-928D-4EDE66F31F6E}"/>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添加商品分类</a:t>
              </a:r>
              <a:endParaRPr lang="zh-CN" altLang="zh-CN" sz="1600" b="1"/>
            </a:p>
          </p:txBody>
        </p:sp>
        <p:grpSp>
          <p:nvGrpSpPr>
            <p:cNvPr id="87" name="组合 86">
              <a:extLst>
                <a:ext uri="{FF2B5EF4-FFF2-40B4-BE49-F238E27FC236}">
                  <a16:creationId xmlns:a16="http://schemas.microsoft.com/office/drawing/2014/main" id="{AF2DAE55-F4F1-4DF2-916A-C3E001660FAC}"/>
                </a:ext>
              </a:extLst>
            </p:cNvPr>
            <p:cNvGrpSpPr/>
            <p:nvPr/>
          </p:nvGrpSpPr>
          <p:grpSpPr>
            <a:xfrm>
              <a:off x="873760" y="1373363"/>
              <a:ext cx="480060" cy="71628"/>
              <a:chOff x="3108960" y="2084832"/>
              <a:chExt cx="480060" cy="71628"/>
            </a:xfrm>
          </p:grpSpPr>
          <p:cxnSp>
            <p:nvCxnSpPr>
              <p:cNvPr id="88" name="直接连接符 87">
                <a:extLst>
                  <a:ext uri="{FF2B5EF4-FFF2-40B4-BE49-F238E27FC236}">
                    <a16:creationId xmlns:a16="http://schemas.microsoft.com/office/drawing/2014/main" id="{90E0E25D-B12D-4720-A4FB-62CBD4993DFB}"/>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B8B3E77A-87FC-435F-B451-0C9C0DDFB684}"/>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90" name="文本框 89">
            <a:extLst>
              <a:ext uri="{FF2B5EF4-FFF2-40B4-BE49-F238E27FC236}">
                <a16:creationId xmlns:a16="http://schemas.microsoft.com/office/drawing/2014/main" id="{BFC47CEC-6282-4D69-AC37-6B6E27572BE8}"/>
              </a:ext>
            </a:extLst>
          </p:cNvPr>
          <p:cNvSpPr txBox="1"/>
          <p:nvPr/>
        </p:nvSpPr>
        <p:spPr>
          <a:xfrm>
            <a:off x="5916433" y="3686462"/>
            <a:ext cx="5578088" cy="336695"/>
          </a:xfrm>
          <a:prstGeom prst="rect">
            <a:avLst/>
          </a:prstGeom>
          <a:noFill/>
        </p:spPr>
        <p:txBody>
          <a:bodyPr wrap="square">
            <a:spAutoFit/>
          </a:bodyPr>
          <a:lstStyle/>
          <a:p>
            <a:pPr algn="just">
              <a:lnSpc>
                <a:spcPct val="150000"/>
              </a:lnSpc>
            </a:pPr>
            <a:r>
              <a:rPr lang="zh-CN" altLang="en-US" sz="1200" spc="30">
                <a:effectLst/>
                <a:latin typeface="+mn-ea"/>
              </a:rPr>
              <a:t>通过一个列表来展示已有的分类，并提供对应的删除和新增分类功能。</a:t>
            </a:r>
            <a:endParaRPr lang="en-US" altLang="zh-CN" sz="1200" spc="30">
              <a:effectLst/>
              <a:latin typeface="+mn-ea"/>
            </a:endParaRPr>
          </a:p>
        </p:txBody>
      </p:sp>
      <p:pic>
        <p:nvPicPr>
          <p:cNvPr id="4099" name="图片 11" descr="说明: 截屏2021-09-02 下午2.58.58">
            <a:extLst>
              <a:ext uri="{FF2B5EF4-FFF2-40B4-BE49-F238E27FC236}">
                <a16:creationId xmlns:a16="http://schemas.microsoft.com/office/drawing/2014/main" id="{5882461D-2D76-435E-BE3E-A7A1CC2889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3043" y="4111465"/>
            <a:ext cx="3716335" cy="201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83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任意多边形 72">
            <a:extLst>
              <a:ext uri="{FF2B5EF4-FFF2-40B4-BE49-F238E27FC236}">
                <a16:creationId xmlns:a16="http://schemas.microsoft.com/office/drawing/2014/main" id="{C540A18A-48AB-4715-A006-0B72939BBC6E}"/>
              </a:ext>
            </a:extLst>
          </p:cNvPr>
          <p:cNvSpPr/>
          <p:nvPr/>
        </p:nvSpPr>
        <p:spPr>
          <a:xfrm rot="7482735">
            <a:off x="6110821" y="3824362"/>
            <a:ext cx="2724271" cy="1462930"/>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72">
            <a:extLst>
              <a:ext uri="{FF2B5EF4-FFF2-40B4-BE49-F238E27FC236}">
                <a16:creationId xmlns:a16="http://schemas.microsoft.com/office/drawing/2014/main" id="{F3A876DE-CA43-401D-94C2-1DABF9185C18}"/>
              </a:ext>
            </a:extLst>
          </p:cNvPr>
          <p:cNvSpPr/>
          <p:nvPr/>
        </p:nvSpPr>
        <p:spPr>
          <a:xfrm rot="7482735">
            <a:off x="5646507" y="3824360"/>
            <a:ext cx="2724271" cy="1462930"/>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72">
            <a:extLst>
              <a:ext uri="{FF2B5EF4-FFF2-40B4-BE49-F238E27FC236}">
                <a16:creationId xmlns:a16="http://schemas.microsoft.com/office/drawing/2014/main" id="{5C5D1151-D43B-49E5-97E3-FE500EAD0F72}"/>
              </a:ext>
            </a:extLst>
          </p:cNvPr>
          <p:cNvSpPr/>
          <p:nvPr/>
        </p:nvSpPr>
        <p:spPr>
          <a:xfrm rot="7482735">
            <a:off x="9192534" y="2873029"/>
            <a:ext cx="2724271" cy="1462930"/>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72">
            <a:extLst>
              <a:ext uri="{FF2B5EF4-FFF2-40B4-BE49-F238E27FC236}">
                <a16:creationId xmlns:a16="http://schemas.microsoft.com/office/drawing/2014/main" id="{12A99902-6D37-4BE5-B7B4-A01FD9473BC8}"/>
              </a:ext>
            </a:extLst>
          </p:cNvPr>
          <p:cNvSpPr/>
          <p:nvPr/>
        </p:nvSpPr>
        <p:spPr>
          <a:xfrm rot="7482735">
            <a:off x="8967229" y="2465231"/>
            <a:ext cx="2724271" cy="1462930"/>
          </a:xfrm>
          <a:custGeom>
            <a:avLst/>
            <a:gdLst>
              <a:gd name="connsiteX0" fmla="*/ 747739 w 1965027"/>
              <a:gd name="connsiteY0" fmla="*/ 11430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47739 w 1965027"/>
              <a:gd name="connsiteY57" fmla="*/ 114300 h 2095500"/>
              <a:gd name="connsiteX0" fmla="*/ 790727 w 1965027"/>
              <a:gd name="connsiteY0" fmla="*/ 215230 h 2095500"/>
              <a:gd name="connsiteX1" fmla="*/ 747739 w 1965027"/>
              <a:gd name="connsiteY1" fmla="*/ 114300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790727 w 1965027"/>
              <a:gd name="connsiteY0" fmla="*/ 21523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57" fmla="*/ 790727 w 1965027"/>
              <a:gd name="connsiteY57" fmla="*/ 21523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96939 w 1965027"/>
              <a:gd name="connsiteY2" fmla="*/ 330200 h 2095500"/>
              <a:gd name="connsiteX3" fmla="*/ 671539 w 1965027"/>
              <a:gd name="connsiteY3" fmla="*/ 393700 h 2095500"/>
              <a:gd name="connsiteX4" fmla="*/ 633439 w 1965027"/>
              <a:gd name="connsiteY4" fmla="*/ 444500 h 2095500"/>
              <a:gd name="connsiteX5" fmla="*/ 620739 w 1965027"/>
              <a:gd name="connsiteY5" fmla="*/ 482600 h 2095500"/>
              <a:gd name="connsiteX6" fmla="*/ 557239 w 1965027"/>
              <a:gd name="connsiteY6" fmla="*/ 596900 h 2095500"/>
              <a:gd name="connsiteX7" fmla="*/ 531839 w 1965027"/>
              <a:gd name="connsiteY7" fmla="*/ 647700 h 2095500"/>
              <a:gd name="connsiteX8" fmla="*/ 430239 w 1965027"/>
              <a:gd name="connsiteY8" fmla="*/ 749300 h 2095500"/>
              <a:gd name="connsiteX9" fmla="*/ 392139 w 1965027"/>
              <a:gd name="connsiteY9" fmla="*/ 800100 h 2095500"/>
              <a:gd name="connsiteX10" fmla="*/ 366739 w 1965027"/>
              <a:gd name="connsiteY10" fmla="*/ 838200 h 2095500"/>
              <a:gd name="connsiteX11" fmla="*/ 328639 w 1965027"/>
              <a:gd name="connsiteY11" fmla="*/ 863600 h 2095500"/>
              <a:gd name="connsiteX12" fmla="*/ 290539 w 1965027"/>
              <a:gd name="connsiteY12" fmla="*/ 914400 h 2095500"/>
              <a:gd name="connsiteX13" fmla="*/ 214339 w 1965027"/>
              <a:gd name="connsiteY13" fmla="*/ 965200 h 2095500"/>
              <a:gd name="connsiteX14" fmla="*/ 150839 w 1965027"/>
              <a:gd name="connsiteY14" fmla="*/ 1016000 h 2095500"/>
              <a:gd name="connsiteX15" fmla="*/ 61939 w 1965027"/>
              <a:gd name="connsiteY15" fmla="*/ 1104900 h 2095500"/>
              <a:gd name="connsiteX16" fmla="*/ 49239 w 1965027"/>
              <a:gd name="connsiteY16" fmla="*/ 1143000 h 2095500"/>
              <a:gd name="connsiteX17" fmla="*/ 11139 w 1965027"/>
              <a:gd name="connsiteY17" fmla="*/ 1219200 h 2095500"/>
              <a:gd name="connsiteX18" fmla="*/ 23839 w 1965027"/>
              <a:gd name="connsiteY18" fmla="*/ 1562100 h 2095500"/>
              <a:gd name="connsiteX19" fmla="*/ 49239 w 1965027"/>
              <a:gd name="connsiteY19" fmla="*/ 1638300 h 2095500"/>
              <a:gd name="connsiteX20" fmla="*/ 74639 w 1965027"/>
              <a:gd name="connsiteY20" fmla="*/ 1676400 h 2095500"/>
              <a:gd name="connsiteX21" fmla="*/ 125439 w 1965027"/>
              <a:gd name="connsiteY21" fmla="*/ 1778000 h 2095500"/>
              <a:gd name="connsiteX22" fmla="*/ 176239 w 1965027"/>
              <a:gd name="connsiteY22" fmla="*/ 1854200 h 2095500"/>
              <a:gd name="connsiteX23" fmla="*/ 265139 w 1965027"/>
              <a:gd name="connsiteY23" fmla="*/ 1943100 h 2095500"/>
              <a:gd name="connsiteX24" fmla="*/ 379439 w 1965027"/>
              <a:gd name="connsiteY24" fmla="*/ 2019300 h 2095500"/>
              <a:gd name="connsiteX25" fmla="*/ 468339 w 1965027"/>
              <a:gd name="connsiteY25" fmla="*/ 2070100 h 2095500"/>
              <a:gd name="connsiteX26" fmla="*/ 569939 w 1965027"/>
              <a:gd name="connsiteY26" fmla="*/ 2095500 h 2095500"/>
              <a:gd name="connsiteX27" fmla="*/ 976339 w 1965027"/>
              <a:gd name="connsiteY27" fmla="*/ 2082800 h 2095500"/>
              <a:gd name="connsiteX28" fmla="*/ 1141439 w 1965027"/>
              <a:gd name="connsiteY28" fmla="*/ 2032000 h 2095500"/>
              <a:gd name="connsiteX29" fmla="*/ 1217639 w 1965027"/>
              <a:gd name="connsiteY29" fmla="*/ 2019300 h 2095500"/>
              <a:gd name="connsiteX30" fmla="*/ 1306539 w 1965027"/>
              <a:gd name="connsiteY30" fmla="*/ 1968500 h 2095500"/>
              <a:gd name="connsiteX31" fmla="*/ 1497039 w 1965027"/>
              <a:gd name="connsiteY31" fmla="*/ 1892300 h 2095500"/>
              <a:gd name="connsiteX32" fmla="*/ 1560539 w 1965027"/>
              <a:gd name="connsiteY32" fmla="*/ 1854200 h 2095500"/>
              <a:gd name="connsiteX33" fmla="*/ 1598639 w 1965027"/>
              <a:gd name="connsiteY33" fmla="*/ 1816100 h 2095500"/>
              <a:gd name="connsiteX34" fmla="*/ 1662139 w 1965027"/>
              <a:gd name="connsiteY34" fmla="*/ 1765300 h 2095500"/>
              <a:gd name="connsiteX35" fmla="*/ 1763739 w 1965027"/>
              <a:gd name="connsiteY35" fmla="*/ 1701800 h 2095500"/>
              <a:gd name="connsiteX36" fmla="*/ 1814539 w 1965027"/>
              <a:gd name="connsiteY36" fmla="*/ 1651000 h 2095500"/>
              <a:gd name="connsiteX37" fmla="*/ 1865339 w 1965027"/>
              <a:gd name="connsiteY37" fmla="*/ 1574800 h 2095500"/>
              <a:gd name="connsiteX38" fmla="*/ 1916139 w 1965027"/>
              <a:gd name="connsiteY38" fmla="*/ 1397000 h 2095500"/>
              <a:gd name="connsiteX39" fmla="*/ 1941539 w 1965027"/>
              <a:gd name="connsiteY39" fmla="*/ 1333500 h 2095500"/>
              <a:gd name="connsiteX40" fmla="*/ 1941539 w 1965027"/>
              <a:gd name="connsiteY40" fmla="*/ 800100 h 2095500"/>
              <a:gd name="connsiteX41" fmla="*/ 1928839 w 1965027"/>
              <a:gd name="connsiteY41" fmla="*/ 596900 h 2095500"/>
              <a:gd name="connsiteX42" fmla="*/ 1890739 w 1965027"/>
              <a:gd name="connsiteY42" fmla="*/ 520700 h 2095500"/>
              <a:gd name="connsiteX43" fmla="*/ 1865339 w 1965027"/>
              <a:gd name="connsiteY43" fmla="*/ 431800 h 2095500"/>
              <a:gd name="connsiteX44" fmla="*/ 1814539 w 1965027"/>
              <a:gd name="connsiteY44" fmla="*/ 330200 h 2095500"/>
              <a:gd name="connsiteX45" fmla="*/ 1789139 w 1965027"/>
              <a:gd name="connsiteY45" fmla="*/ 241300 h 2095500"/>
              <a:gd name="connsiteX46" fmla="*/ 1725639 w 1965027"/>
              <a:gd name="connsiteY46" fmla="*/ 139700 h 2095500"/>
              <a:gd name="connsiteX47" fmla="*/ 1649439 w 1965027"/>
              <a:gd name="connsiteY47" fmla="*/ 76200 h 2095500"/>
              <a:gd name="connsiteX48" fmla="*/ 1598639 w 1965027"/>
              <a:gd name="connsiteY48" fmla="*/ 25400 h 2095500"/>
              <a:gd name="connsiteX49" fmla="*/ 1522439 w 1965027"/>
              <a:gd name="connsiteY49" fmla="*/ 0 h 2095500"/>
              <a:gd name="connsiteX50" fmla="*/ 1179539 w 1965027"/>
              <a:gd name="connsiteY50" fmla="*/ 12700 h 2095500"/>
              <a:gd name="connsiteX51" fmla="*/ 1128739 w 1965027"/>
              <a:gd name="connsiteY51" fmla="*/ 25400 h 2095500"/>
              <a:gd name="connsiteX52" fmla="*/ 1077939 w 1965027"/>
              <a:gd name="connsiteY52" fmla="*/ 50800 h 2095500"/>
              <a:gd name="connsiteX53" fmla="*/ 1001739 w 1965027"/>
              <a:gd name="connsiteY53" fmla="*/ 76200 h 2095500"/>
              <a:gd name="connsiteX54" fmla="*/ 925539 w 1965027"/>
              <a:gd name="connsiteY54" fmla="*/ 101600 h 2095500"/>
              <a:gd name="connsiteX55" fmla="*/ 887439 w 1965027"/>
              <a:gd name="connsiteY55" fmla="*/ 114300 h 2095500"/>
              <a:gd name="connsiteX56" fmla="*/ 849339 w 1965027"/>
              <a:gd name="connsiteY56"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92139 w 1965027"/>
              <a:gd name="connsiteY8" fmla="*/ 800100 h 2095500"/>
              <a:gd name="connsiteX9" fmla="*/ 366739 w 1965027"/>
              <a:gd name="connsiteY9" fmla="*/ 838200 h 2095500"/>
              <a:gd name="connsiteX10" fmla="*/ 328639 w 1965027"/>
              <a:gd name="connsiteY10" fmla="*/ 863600 h 2095500"/>
              <a:gd name="connsiteX11" fmla="*/ 290539 w 1965027"/>
              <a:gd name="connsiteY11" fmla="*/ 914400 h 2095500"/>
              <a:gd name="connsiteX12" fmla="*/ 214339 w 1965027"/>
              <a:gd name="connsiteY12" fmla="*/ 965200 h 2095500"/>
              <a:gd name="connsiteX13" fmla="*/ 150839 w 1965027"/>
              <a:gd name="connsiteY13" fmla="*/ 1016000 h 2095500"/>
              <a:gd name="connsiteX14" fmla="*/ 61939 w 1965027"/>
              <a:gd name="connsiteY14" fmla="*/ 1104900 h 2095500"/>
              <a:gd name="connsiteX15" fmla="*/ 49239 w 1965027"/>
              <a:gd name="connsiteY15" fmla="*/ 1143000 h 2095500"/>
              <a:gd name="connsiteX16" fmla="*/ 11139 w 1965027"/>
              <a:gd name="connsiteY16" fmla="*/ 1219200 h 2095500"/>
              <a:gd name="connsiteX17" fmla="*/ 23839 w 1965027"/>
              <a:gd name="connsiteY17" fmla="*/ 1562100 h 2095500"/>
              <a:gd name="connsiteX18" fmla="*/ 49239 w 1965027"/>
              <a:gd name="connsiteY18" fmla="*/ 1638300 h 2095500"/>
              <a:gd name="connsiteX19" fmla="*/ 74639 w 1965027"/>
              <a:gd name="connsiteY19" fmla="*/ 1676400 h 2095500"/>
              <a:gd name="connsiteX20" fmla="*/ 125439 w 1965027"/>
              <a:gd name="connsiteY20" fmla="*/ 1778000 h 2095500"/>
              <a:gd name="connsiteX21" fmla="*/ 176239 w 1965027"/>
              <a:gd name="connsiteY21" fmla="*/ 1854200 h 2095500"/>
              <a:gd name="connsiteX22" fmla="*/ 265139 w 1965027"/>
              <a:gd name="connsiteY22" fmla="*/ 1943100 h 2095500"/>
              <a:gd name="connsiteX23" fmla="*/ 379439 w 1965027"/>
              <a:gd name="connsiteY23" fmla="*/ 2019300 h 2095500"/>
              <a:gd name="connsiteX24" fmla="*/ 468339 w 1965027"/>
              <a:gd name="connsiteY24" fmla="*/ 2070100 h 2095500"/>
              <a:gd name="connsiteX25" fmla="*/ 569939 w 1965027"/>
              <a:gd name="connsiteY25" fmla="*/ 2095500 h 2095500"/>
              <a:gd name="connsiteX26" fmla="*/ 976339 w 1965027"/>
              <a:gd name="connsiteY26" fmla="*/ 2082800 h 2095500"/>
              <a:gd name="connsiteX27" fmla="*/ 1141439 w 1965027"/>
              <a:gd name="connsiteY27" fmla="*/ 2032000 h 2095500"/>
              <a:gd name="connsiteX28" fmla="*/ 1217639 w 1965027"/>
              <a:gd name="connsiteY28" fmla="*/ 2019300 h 2095500"/>
              <a:gd name="connsiteX29" fmla="*/ 1306539 w 1965027"/>
              <a:gd name="connsiteY29" fmla="*/ 1968500 h 2095500"/>
              <a:gd name="connsiteX30" fmla="*/ 1497039 w 1965027"/>
              <a:gd name="connsiteY30" fmla="*/ 1892300 h 2095500"/>
              <a:gd name="connsiteX31" fmla="*/ 1560539 w 1965027"/>
              <a:gd name="connsiteY31" fmla="*/ 1854200 h 2095500"/>
              <a:gd name="connsiteX32" fmla="*/ 1598639 w 1965027"/>
              <a:gd name="connsiteY32" fmla="*/ 1816100 h 2095500"/>
              <a:gd name="connsiteX33" fmla="*/ 1662139 w 1965027"/>
              <a:gd name="connsiteY33" fmla="*/ 1765300 h 2095500"/>
              <a:gd name="connsiteX34" fmla="*/ 1763739 w 1965027"/>
              <a:gd name="connsiteY34" fmla="*/ 1701800 h 2095500"/>
              <a:gd name="connsiteX35" fmla="*/ 1814539 w 1965027"/>
              <a:gd name="connsiteY35" fmla="*/ 1651000 h 2095500"/>
              <a:gd name="connsiteX36" fmla="*/ 1865339 w 1965027"/>
              <a:gd name="connsiteY36" fmla="*/ 1574800 h 2095500"/>
              <a:gd name="connsiteX37" fmla="*/ 1916139 w 1965027"/>
              <a:gd name="connsiteY37" fmla="*/ 1397000 h 2095500"/>
              <a:gd name="connsiteX38" fmla="*/ 1941539 w 1965027"/>
              <a:gd name="connsiteY38" fmla="*/ 1333500 h 2095500"/>
              <a:gd name="connsiteX39" fmla="*/ 1941539 w 1965027"/>
              <a:gd name="connsiteY39" fmla="*/ 800100 h 2095500"/>
              <a:gd name="connsiteX40" fmla="*/ 1928839 w 1965027"/>
              <a:gd name="connsiteY40" fmla="*/ 596900 h 2095500"/>
              <a:gd name="connsiteX41" fmla="*/ 1890739 w 1965027"/>
              <a:gd name="connsiteY41" fmla="*/ 520700 h 2095500"/>
              <a:gd name="connsiteX42" fmla="*/ 1865339 w 1965027"/>
              <a:gd name="connsiteY42" fmla="*/ 431800 h 2095500"/>
              <a:gd name="connsiteX43" fmla="*/ 1814539 w 1965027"/>
              <a:gd name="connsiteY43" fmla="*/ 330200 h 2095500"/>
              <a:gd name="connsiteX44" fmla="*/ 1789139 w 1965027"/>
              <a:gd name="connsiteY44" fmla="*/ 241300 h 2095500"/>
              <a:gd name="connsiteX45" fmla="*/ 1725639 w 1965027"/>
              <a:gd name="connsiteY45" fmla="*/ 139700 h 2095500"/>
              <a:gd name="connsiteX46" fmla="*/ 1649439 w 1965027"/>
              <a:gd name="connsiteY46" fmla="*/ 76200 h 2095500"/>
              <a:gd name="connsiteX47" fmla="*/ 1598639 w 1965027"/>
              <a:gd name="connsiteY47" fmla="*/ 25400 h 2095500"/>
              <a:gd name="connsiteX48" fmla="*/ 1522439 w 1965027"/>
              <a:gd name="connsiteY48" fmla="*/ 0 h 2095500"/>
              <a:gd name="connsiteX49" fmla="*/ 1179539 w 1965027"/>
              <a:gd name="connsiteY49" fmla="*/ 12700 h 2095500"/>
              <a:gd name="connsiteX50" fmla="*/ 1128739 w 1965027"/>
              <a:gd name="connsiteY50" fmla="*/ 25400 h 2095500"/>
              <a:gd name="connsiteX51" fmla="*/ 1077939 w 1965027"/>
              <a:gd name="connsiteY51" fmla="*/ 50800 h 2095500"/>
              <a:gd name="connsiteX52" fmla="*/ 1001739 w 1965027"/>
              <a:gd name="connsiteY52" fmla="*/ 76200 h 2095500"/>
              <a:gd name="connsiteX53" fmla="*/ 925539 w 1965027"/>
              <a:gd name="connsiteY53" fmla="*/ 101600 h 2095500"/>
              <a:gd name="connsiteX54" fmla="*/ 887439 w 1965027"/>
              <a:gd name="connsiteY54" fmla="*/ 114300 h 2095500"/>
              <a:gd name="connsiteX55" fmla="*/ 849339 w 1965027"/>
              <a:gd name="connsiteY55"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66739 w 1965027"/>
              <a:gd name="connsiteY8" fmla="*/ 838200 h 2095500"/>
              <a:gd name="connsiteX9" fmla="*/ 328639 w 1965027"/>
              <a:gd name="connsiteY9" fmla="*/ 863600 h 2095500"/>
              <a:gd name="connsiteX10" fmla="*/ 290539 w 1965027"/>
              <a:gd name="connsiteY10" fmla="*/ 914400 h 2095500"/>
              <a:gd name="connsiteX11" fmla="*/ 214339 w 1965027"/>
              <a:gd name="connsiteY11" fmla="*/ 965200 h 2095500"/>
              <a:gd name="connsiteX12" fmla="*/ 150839 w 1965027"/>
              <a:gd name="connsiteY12" fmla="*/ 1016000 h 2095500"/>
              <a:gd name="connsiteX13" fmla="*/ 61939 w 1965027"/>
              <a:gd name="connsiteY13" fmla="*/ 1104900 h 2095500"/>
              <a:gd name="connsiteX14" fmla="*/ 49239 w 1965027"/>
              <a:gd name="connsiteY14" fmla="*/ 1143000 h 2095500"/>
              <a:gd name="connsiteX15" fmla="*/ 11139 w 1965027"/>
              <a:gd name="connsiteY15" fmla="*/ 1219200 h 2095500"/>
              <a:gd name="connsiteX16" fmla="*/ 23839 w 1965027"/>
              <a:gd name="connsiteY16" fmla="*/ 1562100 h 2095500"/>
              <a:gd name="connsiteX17" fmla="*/ 49239 w 1965027"/>
              <a:gd name="connsiteY17" fmla="*/ 1638300 h 2095500"/>
              <a:gd name="connsiteX18" fmla="*/ 74639 w 1965027"/>
              <a:gd name="connsiteY18" fmla="*/ 1676400 h 2095500"/>
              <a:gd name="connsiteX19" fmla="*/ 125439 w 1965027"/>
              <a:gd name="connsiteY19" fmla="*/ 1778000 h 2095500"/>
              <a:gd name="connsiteX20" fmla="*/ 176239 w 1965027"/>
              <a:gd name="connsiteY20" fmla="*/ 1854200 h 2095500"/>
              <a:gd name="connsiteX21" fmla="*/ 265139 w 1965027"/>
              <a:gd name="connsiteY21" fmla="*/ 1943100 h 2095500"/>
              <a:gd name="connsiteX22" fmla="*/ 379439 w 1965027"/>
              <a:gd name="connsiteY22" fmla="*/ 2019300 h 2095500"/>
              <a:gd name="connsiteX23" fmla="*/ 468339 w 1965027"/>
              <a:gd name="connsiteY23" fmla="*/ 2070100 h 2095500"/>
              <a:gd name="connsiteX24" fmla="*/ 569939 w 1965027"/>
              <a:gd name="connsiteY24" fmla="*/ 2095500 h 2095500"/>
              <a:gd name="connsiteX25" fmla="*/ 976339 w 1965027"/>
              <a:gd name="connsiteY25" fmla="*/ 2082800 h 2095500"/>
              <a:gd name="connsiteX26" fmla="*/ 1141439 w 1965027"/>
              <a:gd name="connsiteY26" fmla="*/ 2032000 h 2095500"/>
              <a:gd name="connsiteX27" fmla="*/ 1217639 w 1965027"/>
              <a:gd name="connsiteY27" fmla="*/ 2019300 h 2095500"/>
              <a:gd name="connsiteX28" fmla="*/ 1306539 w 1965027"/>
              <a:gd name="connsiteY28" fmla="*/ 1968500 h 2095500"/>
              <a:gd name="connsiteX29" fmla="*/ 1497039 w 1965027"/>
              <a:gd name="connsiteY29" fmla="*/ 1892300 h 2095500"/>
              <a:gd name="connsiteX30" fmla="*/ 1560539 w 1965027"/>
              <a:gd name="connsiteY30" fmla="*/ 1854200 h 2095500"/>
              <a:gd name="connsiteX31" fmla="*/ 1598639 w 1965027"/>
              <a:gd name="connsiteY31" fmla="*/ 1816100 h 2095500"/>
              <a:gd name="connsiteX32" fmla="*/ 1662139 w 1965027"/>
              <a:gd name="connsiteY32" fmla="*/ 1765300 h 2095500"/>
              <a:gd name="connsiteX33" fmla="*/ 1763739 w 1965027"/>
              <a:gd name="connsiteY33" fmla="*/ 1701800 h 2095500"/>
              <a:gd name="connsiteX34" fmla="*/ 1814539 w 1965027"/>
              <a:gd name="connsiteY34" fmla="*/ 1651000 h 2095500"/>
              <a:gd name="connsiteX35" fmla="*/ 1865339 w 1965027"/>
              <a:gd name="connsiteY35" fmla="*/ 1574800 h 2095500"/>
              <a:gd name="connsiteX36" fmla="*/ 1916139 w 1965027"/>
              <a:gd name="connsiteY36" fmla="*/ 1397000 h 2095500"/>
              <a:gd name="connsiteX37" fmla="*/ 1941539 w 1965027"/>
              <a:gd name="connsiteY37" fmla="*/ 1333500 h 2095500"/>
              <a:gd name="connsiteX38" fmla="*/ 1941539 w 1965027"/>
              <a:gd name="connsiteY38" fmla="*/ 800100 h 2095500"/>
              <a:gd name="connsiteX39" fmla="*/ 1928839 w 1965027"/>
              <a:gd name="connsiteY39" fmla="*/ 596900 h 2095500"/>
              <a:gd name="connsiteX40" fmla="*/ 1890739 w 1965027"/>
              <a:gd name="connsiteY40" fmla="*/ 520700 h 2095500"/>
              <a:gd name="connsiteX41" fmla="*/ 1865339 w 1965027"/>
              <a:gd name="connsiteY41" fmla="*/ 431800 h 2095500"/>
              <a:gd name="connsiteX42" fmla="*/ 1814539 w 1965027"/>
              <a:gd name="connsiteY42" fmla="*/ 330200 h 2095500"/>
              <a:gd name="connsiteX43" fmla="*/ 1789139 w 1965027"/>
              <a:gd name="connsiteY43" fmla="*/ 241300 h 2095500"/>
              <a:gd name="connsiteX44" fmla="*/ 1725639 w 1965027"/>
              <a:gd name="connsiteY44" fmla="*/ 139700 h 2095500"/>
              <a:gd name="connsiteX45" fmla="*/ 1649439 w 1965027"/>
              <a:gd name="connsiteY45" fmla="*/ 76200 h 2095500"/>
              <a:gd name="connsiteX46" fmla="*/ 1598639 w 1965027"/>
              <a:gd name="connsiteY46" fmla="*/ 25400 h 2095500"/>
              <a:gd name="connsiteX47" fmla="*/ 1522439 w 1965027"/>
              <a:gd name="connsiteY47" fmla="*/ 0 h 2095500"/>
              <a:gd name="connsiteX48" fmla="*/ 1179539 w 1965027"/>
              <a:gd name="connsiteY48" fmla="*/ 12700 h 2095500"/>
              <a:gd name="connsiteX49" fmla="*/ 1128739 w 1965027"/>
              <a:gd name="connsiteY49" fmla="*/ 25400 h 2095500"/>
              <a:gd name="connsiteX50" fmla="*/ 1077939 w 1965027"/>
              <a:gd name="connsiteY50" fmla="*/ 50800 h 2095500"/>
              <a:gd name="connsiteX51" fmla="*/ 1001739 w 1965027"/>
              <a:gd name="connsiteY51" fmla="*/ 76200 h 2095500"/>
              <a:gd name="connsiteX52" fmla="*/ 925539 w 1965027"/>
              <a:gd name="connsiteY52" fmla="*/ 101600 h 2095500"/>
              <a:gd name="connsiteX53" fmla="*/ 887439 w 1965027"/>
              <a:gd name="connsiteY53" fmla="*/ 114300 h 2095500"/>
              <a:gd name="connsiteX54" fmla="*/ 849339 w 1965027"/>
              <a:gd name="connsiteY54"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328639 w 1965027"/>
              <a:gd name="connsiteY8" fmla="*/ 863600 h 2095500"/>
              <a:gd name="connsiteX9" fmla="*/ 290539 w 1965027"/>
              <a:gd name="connsiteY9" fmla="*/ 914400 h 2095500"/>
              <a:gd name="connsiteX10" fmla="*/ 214339 w 1965027"/>
              <a:gd name="connsiteY10" fmla="*/ 965200 h 2095500"/>
              <a:gd name="connsiteX11" fmla="*/ 150839 w 1965027"/>
              <a:gd name="connsiteY11" fmla="*/ 1016000 h 2095500"/>
              <a:gd name="connsiteX12" fmla="*/ 61939 w 1965027"/>
              <a:gd name="connsiteY12" fmla="*/ 1104900 h 2095500"/>
              <a:gd name="connsiteX13" fmla="*/ 49239 w 1965027"/>
              <a:gd name="connsiteY13" fmla="*/ 1143000 h 2095500"/>
              <a:gd name="connsiteX14" fmla="*/ 11139 w 1965027"/>
              <a:gd name="connsiteY14" fmla="*/ 1219200 h 2095500"/>
              <a:gd name="connsiteX15" fmla="*/ 23839 w 1965027"/>
              <a:gd name="connsiteY15" fmla="*/ 1562100 h 2095500"/>
              <a:gd name="connsiteX16" fmla="*/ 49239 w 1965027"/>
              <a:gd name="connsiteY16" fmla="*/ 1638300 h 2095500"/>
              <a:gd name="connsiteX17" fmla="*/ 74639 w 1965027"/>
              <a:gd name="connsiteY17" fmla="*/ 1676400 h 2095500"/>
              <a:gd name="connsiteX18" fmla="*/ 125439 w 1965027"/>
              <a:gd name="connsiteY18" fmla="*/ 1778000 h 2095500"/>
              <a:gd name="connsiteX19" fmla="*/ 176239 w 1965027"/>
              <a:gd name="connsiteY19" fmla="*/ 1854200 h 2095500"/>
              <a:gd name="connsiteX20" fmla="*/ 265139 w 1965027"/>
              <a:gd name="connsiteY20" fmla="*/ 1943100 h 2095500"/>
              <a:gd name="connsiteX21" fmla="*/ 379439 w 1965027"/>
              <a:gd name="connsiteY21" fmla="*/ 2019300 h 2095500"/>
              <a:gd name="connsiteX22" fmla="*/ 468339 w 1965027"/>
              <a:gd name="connsiteY22" fmla="*/ 2070100 h 2095500"/>
              <a:gd name="connsiteX23" fmla="*/ 569939 w 1965027"/>
              <a:gd name="connsiteY23" fmla="*/ 2095500 h 2095500"/>
              <a:gd name="connsiteX24" fmla="*/ 976339 w 1965027"/>
              <a:gd name="connsiteY24" fmla="*/ 2082800 h 2095500"/>
              <a:gd name="connsiteX25" fmla="*/ 1141439 w 1965027"/>
              <a:gd name="connsiteY25" fmla="*/ 2032000 h 2095500"/>
              <a:gd name="connsiteX26" fmla="*/ 1217639 w 1965027"/>
              <a:gd name="connsiteY26" fmla="*/ 2019300 h 2095500"/>
              <a:gd name="connsiteX27" fmla="*/ 1306539 w 1965027"/>
              <a:gd name="connsiteY27" fmla="*/ 1968500 h 2095500"/>
              <a:gd name="connsiteX28" fmla="*/ 1497039 w 1965027"/>
              <a:gd name="connsiteY28" fmla="*/ 1892300 h 2095500"/>
              <a:gd name="connsiteX29" fmla="*/ 1560539 w 1965027"/>
              <a:gd name="connsiteY29" fmla="*/ 1854200 h 2095500"/>
              <a:gd name="connsiteX30" fmla="*/ 1598639 w 1965027"/>
              <a:gd name="connsiteY30" fmla="*/ 1816100 h 2095500"/>
              <a:gd name="connsiteX31" fmla="*/ 1662139 w 1965027"/>
              <a:gd name="connsiteY31" fmla="*/ 1765300 h 2095500"/>
              <a:gd name="connsiteX32" fmla="*/ 1763739 w 1965027"/>
              <a:gd name="connsiteY32" fmla="*/ 1701800 h 2095500"/>
              <a:gd name="connsiteX33" fmla="*/ 1814539 w 1965027"/>
              <a:gd name="connsiteY33" fmla="*/ 1651000 h 2095500"/>
              <a:gd name="connsiteX34" fmla="*/ 1865339 w 1965027"/>
              <a:gd name="connsiteY34" fmla="*/ 1574800 h 2095500"/>
              <a:gd name="connsiteX35" fmla="*/ 1916139 w 1965027"/>
              <a:gd name="connsiteY35" fmla="*/ 1397000 h 2095500"/>
              <a:gd name="connsiteX36" fmla="*/ 1941539 w 1965027"/>
              <a:gd name="connsiteY36" fmla="*/ 1333500 h 2095500"/>
              <a:gd name="connsiteX37" fmla="*/ 1941539 w 1965027"/>
              <a:gd name="connsiteY37" fmla="*/ 800100 h 2095500"/>
              <a:gd name="connsiteX38" fmla="*/ 1928839 w 1965027"/>
              <a:gd name="connsiteY38" fmla="*/ 596900 h 2095500"/>
              <a:gd name="connsiteX39" fmla="*/ 1890739 w 1965027"/>
              <a:gd name="connsiteY39" fmla="*/ 520700 h 2095500"/>
              <a:gd name="connsiteX40" fmla="*/ 1865339 w 1965027"/>
              <a:gd name="connsiteY40" fmla="*/ 431800 h 2095500"/>
              <a:gd name="connsiteX41" fmla="*/ 1814539 w 1965027"/>
              <a:gd name="connsiteY41" fmla="*/ 330200 h 2095500"/>
              <a:gd name="connsiteX42" fmla="*/ 1789139 w 1965027"/>
              <a:gd name="connsiteY42" fmla="*/ 241300 h 2095500"/>
              <a:gd name="connsiteX43" fmla="*/ 1725639 w 1965027"/>
              <a:gd name="connsiteY43" fmla="*/ 139700 h 2095500"/>
              <a:gd name="connsiteX44" fmla="*/ 1649439 w 1965027"/>
              <a:gd name="connsiteY44" fmla="*/ 76200 h 2095500"/>
              <a:gd name="connsiteX45" fmla="*/ 1598639 w 1965027"/>
              <a:gd name="connsiteY45" fmla="*/ 25400 h 2095500"/>
              <a:gd name="connsiteX46" fmla="*/ 1522439 w 1965027"/>
              <a:gd name="connsiteY46" fmla="*/ 0 h 2095500"/>
              <a:gd name="connsiteX47" fmla="*/ 1179539 w 1965027"/>
              <a:gd name="connsiteY47" fmla="*/ 12700 h 2095500"/>
              <a:gd name="connsiteX48" fmla="*/ 1128739 w 1965027"/>
              <a:gd name="connsiteY48" fmla="*/ 25400 h 2095500"/>
              <a:gd name="connsiteX49" fmla="*/ 1077939 w 1965027"/>
              <a:gd name="connsiteY49" fmla="*/ 50800 h 2095500"/>
              <a:gd name="connsiteX50" fmla="*/ 1001739 w 1965027"/>
              <a:gd name="connsiteY50" fmla="*/ 76200 h 2095500"/>
              <a:gd name="connsiteX51" fmla="*/ 925539 w 1965027"/>
              <a:gd name="connsiteY51" fmla="*/ 101600 h 2095500"/>
              <a:gd name="connsiteX52" fmla="*/ 887439 w 1965027"/>
              <a:gd name="connsiteY52" fmla="*/ 114300 h 2095500"/>
              <a:gd name="connsiteX53" fmla="*/ 849339 w 1965027"/>
              <a:gd name="connsiteY53"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214339 w 1965027"/>
              <a:gd name="connsiteY9" fmla="*/ 965200 h 2095500"/>
              <a:gd name="connsiteX10" fmla="*/ 150839 w 1965027"/>
              <a:gd name="connsiteY10" fmla="*/ 1016000 h 2095500"/>
              <a:gd name="connsiteX11" fmla="*/ 61939 w 1965027"/>
              <a:gd name="connsiteY11" fmla="*/ 1104900 h 2095500"/>
              <a:gd name="connsiteX12" fmla="*/ 49239 w 1965027"/>
              <a:gd name="connsiteY12" fmla="*/ 1143000 h 2095500"/>
              <a:gd name="connsiteX13" fmla="*/ 11139 w 1965027"/>
              <a:gd name="connsiteY13" fmla="*/ 1219200 h 2095500"/>
              <a:gd name="connsiteX14" fmla="*/ 23839 w 1965027"/>
              <a:gd name="connsiteY14" fmla="*/ 1562100 h 2095500"/>
              <a:gd name="connsiteX15" fmla="*/ 49239 w 1965027"/>
              <a:gd name="connsiteY15" fmla="*/ 1638300 h 2095500"/>
              <a:gd name="connsiteX16" fmla="*/ 74639 w 1965027"/>
              <a:gd name="connsiteY16" fmla="*/ 1676400 h 2095500"/>
              <a:gd name="connsiteX17" fmla="*/ 125439 w 1965027"/>
              <a:gd name="connsiteY17" fmla="*/ 1778000 h 2095500"/>
              <a:gd name="connsiteX18" fmla="*/ 176239 w 1965027"/>
              <a:gd name="connsiteY18" fmla="*/ 1854200 h 2095500"/>
              <a:gd name="connsiteX19" fmla="*/ 265139 w 1965027"/>
              <a:gd name="connsiteY19" fmla="*/ 1943100 h 2095500"/>
              <a:gd name="connsiteX20" fmla="*/ 379439 w 1965027"/>
              <a:gd name="connsiteY20" fmla="*/ 2019300 h 2095500"/>
              <a:gd name="connsiteX21" fmla="*/ 468339 w 1965027"/>
              <a:gd name="connsiteY21" fmla="*/ 2070100 h 2095500"/>
              <a:gd name="connsiteX22" fmla="*/ 569939 w 1965027"/>
              <a:gd name="connsiteY22" fmla="*/ 2095500 h 2095500"/>
              <a:gd name="connsiteX23" fmla="*/ 976339 w 1965027"/>
              <a:gd name="connsiteY23" fmla="*/ 2082800 h 2095500"/>
              <a:gd name="connsiteX24" fmla="*/ 1141439 w 1965027"/>
              <a:gd name="connsiteY24" fmla="*/ 2032000 h 2095500"/>
              <a:gd name="connsiteX25" fmla="*/ 1217639 w 1965027"/>
              <a:gd name="connsiteY25" fmla="*/ 2019300 h 2095500"/>
              <a:gd name="connsiteX26" fmla="*/ 1306539 w 1965027"/>
              <a:gd name="connsiteY26" fmla="*/ 1968500 h 2095500"/>
              <a:gd name="connsiteX27" fmla="*/ 1497039 w 1965027"/>
              <a:gd name="connsiteY27" fmla="*/ 1892300 h 2095500"/>
              <a:gd name="connsiteX28" fmla="*/ 1560539 w 1965027"/>
              <a:gd name="connsiteY28" fmla="*/ 1854200 h 2095500"/>
              <a:gd name="connsiteX29" fmla="*/ 1598639 w 1965027"/>
              <a:gd name="connsiteY29" fmla="*/ 1816100 h 2095500"/>
              <a:gd name="connsiteX30" fmla="*/ 1662139 w 1965027"/>
              <a:gd name="connsiteY30" fmla="*/ 1765300 h 2095500"/>
              <a:gd name="connsiteX31" fmla="*/ 1763739 w 1965027"/>
              <a:gd name="connsiteY31" fmla="*/ 1701800 h 2095500"/>
              <a:gd name="connsiteX32" fmla="*/ 1814539 w 1965027"/>
              <a:gd name="connsiteY32" fmla="*/ 1651000 h 2095500"/>
              <a:gd name="connsiteX33" fmla="*/ 1865339 w 1965027"/>
              <a:gd name="connsiteY33" fmla="*/ 1574800 h 2095500"/>
              <a:gd name="connsiteX34" fmla="*/ 1916139 w 1965027"/>
              <a:gd name="connsiteY34" fmla="*/ 1397000 h 2095500"/>
              <a:gd name="connsiteX35" fmla="*/ 1941539 w 1965027"/>
              <a:gd name="connsiteY35" fmla="*/ 1333500 h 2095500"/>
              <a:gd name="connsiteX36" fmla="*/ 1941539 w 1965027"/>
              <a:gd name="connsiteY36" fmla="*/ 800100 h 2095500"/>
              <a:gd name="connsiteX37" fmla="*/ 1928839 w 1965027"/>
              <a:gd name="connsiteY37" fmla="*/ 596900 h 2095500"/>
              <a:gd name="connsiteX38" fmla="*/ 1890739 w 1965027"/>
              <a:gd name="connsiteY38" fmla="*/ 520700 h 2095500"/>
              <a:gd name="connsiteX39" fmla="*/ 1865339 w 1965027"/>
              <a:gd name="connsiteY39" fmla="*/ 431800 h 2095500"/>
              <a:gd name="connsiteX40" fmla="*/ 1814539 w 1965027"/>
              <a:gd name="connsiteY40" fmla="*/ 330200 h 2095500"/>
              <a:gd name="connsiteX41" fmla="*/ 1789139 w 1965027"/>
              <a:gd name="connsiteY41" fmla="*/ 241300 h 2095500"/>
              <a:gd name="connsiteX42" fmla="*/ 1725639 w 1965027"/>
              <a:gd name="connsiteY42" fmla="*/ 139700 h 2095500"/>
              <a:gd name="connsiteX43" fmla="*/ 1649439 w 1965027"/>
              <a:gd name="connsiteY43" fmla="*/ 76200 h 2095500"/>
              <a:gd name="connsiteX44" fmla="*/ 1598639 w 1965027"/>
              <a:gd name="connsiteY44" fmla="*/ 25400 h 2095500"/>
              <a:gd name="connsiteX45" fmla="*/ 1522439 w 1965027"/>
              <a:gd name="connsiteY45" fmla="*/ 0 h 2095500"/>
              <a:gd name="connsiteX46" fmla="*/ 1179539 w 1965027"/>
              <a:gd name="connsiteY46" fmla="*/ 12700 h 2095500"/>
              <a:gd name="connsiteX47" fmla="*/ 1128739 w 1965027"/>
              <a:gd name="connsiteY47" fmla="*/ 25400 h 2095500"/>
              <a:gd name="connsiteX48" fmla="*/ 1077939 w 1965027"/>
              <a:gd name="connsiteY48" fmla="*/ 50800 h 2095500"/>
              <a:gd name="connsiteX49" fmla="*/ 1001739 w 1965027"/>
              <a:gd name="connsiteY49" fmla="*/ 76200 h 2095500"/>
              <a:gd name="connsiteX50" fmla="*/ 925539 w 1965027"/>
              <a:gd name="connsiteY50" fmla="*/ 101600 h 2095500"/>
              <a:gd name="connsiteX51" fmla="*/ 887439 w 1965027"/>
              <a:gd name="connsiteY51" fmla="*/ 114300 h 2095500"/>
              <a:gd name="connsiteX52" fmla="*/ 849339 w 1965027"/>
              <a:gd name="connsiteY52"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150839 w 1965027"/>
              <a:gd name="connsiteY9" fmla="*/ 1016000 h 2095500"/>
              <a:gd name="connsiteX10" fmla="*/ 61939 w 1965027"/>
              <a:gd name="connsiteY10" fmla="*/ 1104900 h 2095500"/>
              <a:gd name="connsiteX11" fmla="*/ 49239 w 1965027"/>
              <a:gd name="connsiteY11" fmla="*/ 1143000 h 2095500"/>
              <a:gd name="connsiteX12" fmla="*/ 11139 w 1965027"/>
              <a:gd name="connsiteY12" fmla="*/ 1219200 h 2095500"/>
              <a:gd name="connsiteX13" fmla="*/ 23839 w 1965027"/>
              <a:gd name="connsiteY13" fmla="*/ 1562100 h 2095500"/>
              <a:gd name="connsiteX14" fmla="*/ 49239 w 1965027"/>
              <a:gd name="connsiteY14" fmla="*/ 1638300 h 2095500"/>
              <a:gd name="connsiteX15" fmla="*/ 74639 w 1965027"/>
              <a:gd name="connsiteY15" fmla="*/ 1676400 h 2095500"/>
              <a:gd name="connsiteX16" fmla="*/ 125439 w 1965027"/>
              <a:gd name="connsiteY16" fmla="*/ 1778000 h 2095500"/>
              <a:gd name="connsiteX17" fmla="*/ 176239 w 1965027"/>
              <a:gd name="connsiteY17" fmla="*/ 1854200 h 2095500"/>
              <a:gd name="connsiteX18" fmla="*/ 265139 w 1965027"/>
              <a:gd name="connsiteY18" fmla="*/ 1943100 h 2095500"/>
              <a:gd name="connsiteX19" fmla="*/ 379439 w 1965027"/>
              <a:gd name="connsiteY19" fmla="*/ 2019300 h 2095500"/>
              <a:gd name="connsiteX20" fmla="*/ 468339 w 1965027"/>
              <a:gd name="connsiteY20" fmla="*/ 2070100 h 2095500"/>
              <a:gd name="connsiteX21" fmla="*/ 569939 w 1965027"/>
              <a:gd name="connsiteY21" fmla="*/ 2095500 h 2095500"/>
              <a:gd name="connsiteX22" fmla="*/ 976339 w 1965027"/>
              <a:gd name="connsiteY22" fmla="*/ 2082800 h 2095500"/>
              <a:gd name="connsiteX23" fmla="*/ 1141439 w 1965027"/>
              <a:gd name="connsiteY23" fmla="*/ 2032000 h 2095500"/>
              <a:gd name="connsiteX24" fmla="*/ 1217639 w 1965027"/>
              <a:gd name="connsiteY24" fmla="*/ 2019300 h 2095500"/>
              <a:gd name="connsiteX25" fmla="*/ 1306539 w 1965027"/>
              <a:gd name="connsiteY25" fmla="*/ 1968500 h 2095500"/>
              <a:gd name="connsiteX26" fmla="*/ 1497039 w 1965027"/>
              <a:gd name="connsiteY26" fmla="*/ 1892300 h 2095500"/>
              <a:gd name="connsiteX27" fmla="*/ 1560539 w 1965027"/>
              <a:gd name="connsiteY27" fmla="*/ 1854200 h 2095500"/>
              <a:gd name="connsiteX28" fmla="*/ 1598639 w 1965027"/>
              <a:gd name="connsiteY28" fmla="*/ 1816100 h 2095500"/>
              <a:gd name="connsiteX29" fmla="*/ 1662139 w 1965027"/>
              <a:gd name="connsiteY29" fmla="*/ 1765300 h 2095500"/>
              <a:gd name="connsiteX30" fmla="*/ 1763739 w 1965027"/>
              <a:gd name="connsiteY30" fmla="*/ 1701800 h 2095500"/>
              <a:gd name="connsiteX31" fmla="*/ 1814539 w 1965027"/>
              <a:gd name="connsiteY31" fmla="*/ 1651000 h 2095500"/>
              <a:gd name="connsiteX32" fmla="*/ 1865339 w 1965027"/>
              <a:gd name="connsiteY32" fmla="*/ 1574800 h 2095500"/>
              <a:gd name="connsiteX33" fmla="*/ 1916139 w 1965027"/>
              <a:gd name="connsiteY33" fmla="*/ 1397000 h 2095500"/>
              <a:gd name="connsiteX34" fmla="*/ 1941539 w 1965027"/>
              <a:gd name="connsiteY34" fmla="*/ 1333500 h 2095500"/>
              <a:gd name="connsiteX35" fmla="*/ 1941539 w 1965027"/>
              <a:gd name="connsiteY35" fmla="*/ 800100 h 2095500"/>
              <a:gd name="connsiteX36" fmla="*/ 1928839 w 1965027"/>
              <a:gd name="connsiteY36" fmla="*/ 596900 h 2095500"/>
              <a:gd name="connsiteX37" fmla="*/ 1890739 w 1965027"/>
              <a:gd name="connsiteY37" fmla="*/ 520700 h 2095500"/>
              <a:gd name="connsiteX38" fmla="*/ 1865339 w 1965027"/>
              <a:gd name="connsiteY38" fmla="*/ 431800 h 2095500"/>
              <a:gd name="connsiteX39" fmla="*/ 1814539 w 1965027"/>
              <a:gd name="connsiteY39" fmla="*/ 330200 h 2095500"/>
              <a:gd name="connsiteX40" fmla="*/ 1789139 w 1965027"/>
              <a:gd name="connsiteY40" fmla="*/ 241300 h 2095500"/>
              <a:gd name="connsiteX41" fmla="*/ 1725639 w 1965027"/>
              <a:gd name="connsiteY41" fmla="*/ 139700 h 2095500"/>
              <a:gd name="connsiteX42" fmla="*/ 1649439 w 1965027"/>
              <a:gd name="connsiteY42" fmla="*/ 76200 h 2095500"/>
              <a:gd name="connsiteX43" fmla="*/ 1598639 w 1965027"/>
              <a:gd name="connsiteY43" fmla="*/ 25400 h 2095500"/>
              <a:gd name="connsiteX44" fmla="*/ 1522439 w 1965027"/>
              <a:gd name="connsiteY44" fmla="*/ 0 h 2095500"/>
              <a:gd name="connsiteX45" fmla="*/ 1179539 w 1965027"/>
              <a:gd name="connsiteY45" fmla="*/ 12700 h 2095500"/>
              <a:gd name="connsiteX46" fmla="*/ 1128739 w 1965027"/>
              <a:gd name="connsiteY46" fmla="*/ 25400 h 2095500"/>
              <a:gd name="connsiteX47" fmla="*/ 1077939 w 1965027"/>
              <a:gd name="connsiteY47" fmla="*/ 50800 h 2095500"/>
              <a:gd name="connsiteX48" fmla="*/ 1001739 w 1965027"/>
              <a:gd name="connsiteY48" fmla="*/ 76200 h 2095500"/>
              <a:gd name="connsiteX49" fmla="*/ 925539 w 1965027"/>
              <a:gd name="connsiteY49" fmla="*/ 101600 h 2095500"/>
              <a:gd name="connsiteX50" fmla="*/ 887439 w 1965027"/>
              <a:gd name="connsiteY50" fmla="*/ 114300 h 2095500"/>
              <a:gd name="connsiteX51" fmla="*/ 849339 w 1965027"/>
              <a:gd name="connsiteY51"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49339 w 1965027"/>
              <a:gd name="connsiteY0" fmla="*/ 127000 h 2095500"/>
              <a:gd name="connsiteX1" fmla="*/ 762068 w 1965027"/>
              <a:gd name="connsiteY1" fmla="*/ 229648 h 2095500"/>
              <a:gd name="connsiteX2" fmla="*/ 671539 w 1965027"/>
              <a:gd name="connsiteY2" fmla="*/ 393700 h 2095500"/>
              <a:gd name="connsiteX3" fmla="*/ 633439 w 1965027"/>
              <a:gd name="connsiteY3" fmla="*/ 444500 h 2095500"/>
              <a:gd name="connsiteX4" fmla="*/ 620739 w 1965027"/>
              <a:gd name="connsiteY4" fmla="*/ 482600 h 2095500"/>
              <a:gd name="connsiteX5" fmla="*/ 557239 w 1965027"/>
              <a:gd name="connsiteY5" fmla="*/ 596900 h 2095500"/>
              <a:gd name="connsiteX6" fmla="*/ 531839 w 1965027"/>
              <a:gd name="connsiteY6" fmla="*/ 647700 h 2095500"/>
              <a:gd name="connsiteX7" fmla="*/ 430239 w 1965027"/>
              <a:gd name="connsiteY7" fmla="*/ 749300 h 2095500"/>
              <a:gd name="connsiteX8" fmla="*/ 290539 w 1965027"/>
              <a:gd name="connsiteY8" fmla="*/ 914400 h 2095500"/>
              <a:gd name="connsiteX9" fmla="*/ 61939 w 1965027"/>
              <a:gd name="connsiteY9" fmla="*/ 1104900 h 2095500"/>
              <a:gd name="connsiteX10" fmla="*/ 49239 w 1965027"/>
              <a:gd name="connsiteY10" fmla="*/ 1143000 h 2095500"/>
              <a:gd name="connsiteX11" fmla="*/ 11139 w 1965027"/>
              <a:gd name="connsiteY11" fmla="*/ 1219200 h 2095500"/>
              <a:gd name="connsiteX12" fmla="*/ 23839 w 1965027"/>
              <a:gd name="connsiteY12" fmla="*/ 1562100 h 2095500"/>
              <a:gd name="connsiteX13" fmla="*/ 49239 w 1965027"/>
              <a:gd name="connsiteY13" fmla="*/ 1638300 h 2095500"/>
              <a:gd name="connsiteX14" fmla="*/ 74639 w 1965027"/>
              <a:gd name="connsiteY14" fmla="*/ 1676400 h 2095500"/>
              <a:gd name="connsiteX15" fmla="*/ 125439 w 1965027"/>
              <a:gd name="connsiteY15" fmla="*/ 1778000 h 2095500"/>
              <a:gd name="connsiteX16" fmla="*/ 176239 w 1965027"/>
              <a:gd name="connsiteY16" fmla="*/ 1854200 h 2095500"/>
              <a:gd name="connsiteX17" fmla="*/ 265139 w 1965027"/>
              <a:gd name="connsiteY17" fmla="*/ 1943100 h 2095500"/>
              <a:gd name="connsiteX18" fmla="*/ 379439 w 1965027"/>
              <a:gd name="connsiteY18" fmla="*/ 2019300 h 2095500"/>
              <a:gd name="connsiteX19" fmla="*/ 468339 w 1965027"/>
              <a:gd name="connsiteY19" fmla="*/ 2070100 h 2095500"/>
              <a:gd name="connsiteX20" fmla="*/ 569939 w 1965027"/>
              <a:gd name="connsiteY20" fmla="*/ 2095500 h 2095500"/>
              <a:gd name="connsiteX21" fmla="*/ 976339 w 1965027"/>
              <a:gd name="connsiteY21" fmla="*/ 2082800 h 2095500"/>
              <a:gd name="connsiteX22" fmla="*/ 1141439 w 1965027"/>
              <a:gd name="connsiteY22" fmla="*/ 2032000 h 2095500"/>
              <a:gd name="connsiteX23" fmla="*/ 1217639 w 1965027"/>
              <a:gd name="connsiteY23" fmla="*/ 2019300 h 2095500"/>
              <a:gd name="connsiteX24" fmla="*/ 1306539 w 1965027"/>
              <a:gd name="connsiteY24" fmla="*/ 1968500 h 2095500"/>
              <a:gd name="connsiteX25" fmla="*/ 1497039 w 1965027"/>
              <a:gd name="connsiteY25" fmla="*/ 1892300 h 2095500"/>
              <a:gd name="connsiteX26" fmla="*/ 1560539 w 1965027"/>
              <a:gd name="connsiteY26" fmla="*/ 1854200 h 2095500"/>
              <a:gd name="connsiteX27" fmla="*/ 1598639 w 1965027"/>
              <a:gd name="connsiteY27" fmla="*/ 1816100 h 2095500"/>
              <a:gd name="connsiteX28" fmla="*/ 1662139 w 1965027"/>
              <a:gd name="connsiteY28" fmla="*/ 1765300 h 2095500"/>
              <a:gd name="connsiteX29" fmla="*/ 1763739 w 1965027"/>
              <a:gd name="connsiteY29" fmla="*/ 1701800 h 2095500"/>
              <a:gd name="connsiteX30" fmla="*/ 1814539 w 1965027"/>
              <a:gd name="connsiteY30" fmla="*/ 1651000 h 2095500"/>
              <a:gd name="connsiteX31" fmla="*/ 1865339 w 1965027"/>
              <a:gd name="connsiteY31" fmla="*/ 1574800 h 2095500"/>
              <a:gd name="connsiteX32" fmla="*/ 1916139 w 1965027"/>
              <a:gd name="connsiteY32" fmla="*/ 1397000 h 2095500"/>
              <a:gd name="connsiteX33" fmla="*/ 1941539 w 1965027"/>
              <a:gd name="connsiteY33" fmla="*/ 1333500 h 2095500"/>
              <a:gd name="connsiteX34" fmla="*/ 1941539 w 1965027"/>
              <a:gd name="connsiteY34" fmla="*/ 800100 h 2095500"/>
              <a:gd name="connsiteX35" fmla="*/ 1928839 w 1965027"/>
              <a:gd name="connsiteY35" fmla="*/ 596900 h 2095500"/>
              <a:gd name="connsiteX36" fmla="*/ 1890739 w 1965027"/>
              <a:gd name="connsiteY36" fmla="*/ 520700 h 2095500"/>
              <a:gd name="connsiteX37" fmla="*/ 1865339 w 1965027"/>
              <a:gd name="connsiteY37" fmla="*/ 431800 h 2095500"/>
              <a:gd name="connsiteX38" fmla="*/ 1814539 w 1965027"/>
              <a:gd name="connsiteY38" fmla="*/ 330200 h 2095500"/>
              <a:gd name="connsiteX39" fmla="*/ 1789139 w 1965027"/>
              <a:gd name="connsiteY39" fmla="*/ 241300 h 2095500"/>
              <a:gd name="connsiteX40" fmla="*/ 1725639 w 1965027"/>
              <a:gd name="connsiteY40" fmla="*/ 139700 h 2095500"/>
              <a:gd name="connsiteX41" fmla="*/ 1649439 w 1965027"/>
              <a:gd name="connsiteY41" fmla="*/ 76200 h 2095500"/>
              <a:gd name="connsiteX42" fmla="*/ 1598639 w 1965027"/>
              <a:gd name="connsiteY42" fmla="*/ 25400 h 2095500"/>
              <a:gd name="connsiteX43" fmla="*/ 1522439 w 1965027"/>
              <a:gd name="connsiteY43" fmla="*/ 0 h 2095500"/>
              <a:gd name="connsiteX44" fmla="*/ 1179539 w 1965027"/>
              <a:gd name="connsiteY44" fmla="*/ 12700 h 2095500"/>
              <a:gd name="connsiteX45" fmla="*/ 1128739 w 1965027"/>
              <a:gd name="connsiteY45" fmla="*/ 25400 h 2095500"/>
              <a:gd name="connsiteX46" fmla="*/ 1077939 w 1965027"/>
              <a:gd name="connsiteY46" fmla="*/ 50800 h 2095500"/>
              <a:gd name="connsiteX47" fmla="*/ 1001739 w 1965027"/>
              <a:gd name="connsiteY47" fmla="*/ 76200 h 2095500"/>
              <a:gd name="connsiteX48" fmla="*/ 925539 w 1965027"/>
              <a:gd name="connsiteY48" fmla="*/ 101600 h 2095500"/>
              <a:gd name="connsiteX49" fmla="*/ 887439 w 1965027"/>
              <a:gd name="connsiteY49" fmla="*/ 114300 h 2095500"/>
              <a:gd name="connsiteX50" fmla="*/ 849339 w 1965027"/>
              <a:gd name="connsiteY50"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42433 w 1958121"/>
              <a:gd name="connsiteY0" fmla="*/ 127000 h 2095500"/>
              <a:gd name="connsiteX1" fmla="*/ 755162 w 1958121"/>
              <a:gd name="connsiteY1" fmla="*/ 229648 h 2095500"/>
              <a:gd name="connsiteX2" fmla="*/ 664633 w 1958121"/>
              <a:gd name="connsiteY2" fmla="*/ 393700 h 2095500"/>
              <a:gd name="connsiteX3" fmla="*/ 626533 w 1958121"/>
              <a:gd name="connsiteY3" fmla="*/ 444500 h 2095500"/>
              <a:gd name="connsiteX4" fmla="*/ 613833 w 1958121"/>
              <a:gd name="connsiteY4" fmla="*/ 482600 h 2095500"/>
              <a:gd name="connsiteX5" fmla="*/ 550333 w 1958121"/>
              <a:gd name="connsiteY5" fmla="*/ 596900 h 2095500"/>
              <a:gd name="connsiteX6" fmla="*/ 524933 w 1958121"/>
              <a:gd name="connsiteY6" fmla="*/ 647700 h 2095500"/>
              <a:gd name="connsiteX7" fmla="*/ 423333 w 1958121"/>
              <a:gd name="connsiteY7" fmla="*/ 749300 h 2095500"/>
              <a:gd name="connsiteX8" fmla="*/ 283633 w 1958121"/>
              <a:gd name="connsiteY8" fmla="*/ 914400 h 2095500"/>
              <a:gd name="connsiteX9" fmla="*/ 55033 w 1958121"/>
              <a:gd name="connsiteY9" fmla="*/ 1104900 h 2095500"/>
              <a:gd name="connsiteX10" fmla="*/ 4233 w 1958121"/>
              <a:gd name="connsiteY10" fmla="*/ 1219200 h 2095500"/>
              <a:gd name="connsiteX11" fmla="*/ 16933 w 1958121"/>
              <a:gd name="connsiteY11" fmla="*/ 1562100 h 2095500"/>
              <a:gd name="connsiteX12" fmla="*/ 42333 w 1958121"/>
              <a:gd name="connsiteY12" fmla="*/ 1638300 h 2095500"/>
              <a:gd name="connsiteX13" fmla="*/ 67733 w 1958121"/>
              <a:gd name="connsiteY13" fmla="*/ 1676400 h 2095500"/>
              <a:gd name="connsiteX14" fmla="*/ 118533 w 1958121"/>
              <a:gd name="connsiteY14" fmla="*/ 1778000 h 2095500"/>
              <a:gd name="connsiteX15" fmla="*/ 169333 w 1958121"/>
              <a:gd name="connsiteY15" fmla="*/ 1854200 h 2095500"/>
              <a:gd name="connsiteX16" fmla="*/ 258233 w 1958121"/>
              <a:gd name="connsiteY16" fmla="*/ 1943100 h 2095500"/>
              <a:gd name="connsiteX17" fmla="*/ 372533 w 1958121"/>
              <a:gd name="connsiteY17" fmla="*/ 2019300 h 2095500"/>
              <a:gd name="connsiteX18" fmla="*/ 461433 w 1958121"/>
              <a:gd name="connsiteY18" fmla="*/ 2070100 h 2095500"/>
              <a:gd name="connsiteX19" fmla="*/ 563033 w 1958121"/>
              <a:gd name="connsiteY19" fmla="*/ 2095500 h 2095500"/>
              <a:gd name="connsiteX20" fmla="*/ 969433 w 1958121"/>
              <a:gd name="connsiteY20" fmla="*/ 2082800 h 2095500"/>
              <a:gd name="connsiteX21" fmla="*/ 1134533 w 1958121"/>
              <a:gd name="connsiteY21" fmla="*/ 2032000 h 2095500"/>
              <a:gd name="connsiteX22" fmla="*/ 1210733 w 1958121"/>
              <a:gd name="connsiteY22" fmla="*/ 2019300 h 2095500"/>
              <a:gd name="connsiteX23" fmla="*/ 1299633 w 1958121"/>
              <a:gd name="connsiteY23" fmla="*/ 1968500 h 2095500"/>
              <a:gd name="connsiteX24" fmla="*/ 1490133 w 1958121"/>
              <a:gd name="connsiteY24" fmla="*/ 1892300 h 2095500"/>
              <a:gd name="connsiteX25" fmla="*/ 1553633 w 1958121"/>
              <a:gd name="connsiteY25" fmla="*/ 1854200 h 2095500"/>
              <a:gd name="connsiteX26" fmla="*/ 1591733 w 1958121"/>
              <a:gd name="connsiteY26" fmla="*/ 1816100 h 2095500"/>
              <a:gd name="connsiteX27" fmla="*/ 1655233 w 1958121"/>
              <a:gd name="connsiteY27" fmla="*/ 1765300 h 2095500"/>
              <a:gd name="connsiteX28" fmla="*/ 1756833 w 1958121"/>
              <a:gd name="connsiteY28" fmla="*/ 1701800 h 2095500"/>
              <a:gd name="connsiteX29" fmla="*/ 1807633 w 1958121"/>
              <a:gd name="connsiteY29" fmla="*/ 1651000 h 2095500"/>
              <a:gd name="connsiteX30" fmla="*/ 1858433 w 1958121"/>
              <a:gd name="connsiteY30" fmla="*/ 1574800 h 2095500"/>
              <a:gd name="connsiteX31" fmla="*/ 1909233 w 1958121"/>
              <a:gd name="connsiteY31" fmla="*/ 1397000 h 2095500"/>
              <a:gd name="connsiteX32" fmla="*/ 1934633 w 1958121"/>
              <a:gd name="connsiteY32" fmla="*/ 1333500 h 2095500"/>
              <a:gd name="connsiteX33" fmla="*/ 1934633 w 1958121"/>
              <a:gd name="connsiteY33" fmla="*/ 800100 h 2095500"/>
              <a:gd name="connsiteX34" fmla="*/ 1921933 w 1958121"/>
              <a:gd name="connsiteY34" fmla="*/ 596900 h 2095500"/>
              <a:gd name="connsiteX35" fmla="*/ 1883833 w 1958121"/>
              <a:gd name="connsiteY35" fmla="*/ 520700 h 2095500"/>
              <a:gd name="connsiteX36" fmla="*/ 1858433 w 1958121"/>
              <a:gd name="connsiteY36" fmla="*/ 431800 h 2095500"/>
              <a:gd name="connsiteX37" fmla="*/ 1807633 w 1958121"/>
              <a:gd name="connsiteY37" fmla="*/ 330200 h 2095500"/>
              <a:gd name="connsiteX38" fmla="*/ 1782233 w 1958121"/>
              <a:gd name="connsiteY38" fmla="*/ 241300 h 2095500"/>
              <a:gd name="connsiteX39" fmla="*/ 1718733 w 1958121"/>
              <a:gd name="connsiteY39" fmla="*/ 139700 h 2095500"/>
              <a:gd name="connsiteX40" fmla="*/ 1642533 w 1958121"/>
              <a:gd name="connsiteY40" fmla="*/ 76200 h 2095500"/>
              <a:gd name="connsiteX41" fmla="*/ 1591733 w 1958121"/>
              <a:gd name="connsiteY41" fmla="*/ 25400 h 2095500"/>
              <a:gd name="connsiteX42" fmla="*/ 1515533 w 1958121"/>
              <a:gd name="connsiteY42" fmla="*/ 0 h 2095500"/>
              <a:gd name="connsiteX43" fmla="*/ 1172633 w 1958121"/>
              <a:gd name="connsiteY43" fmla="*/ 12700 h 2095500"/>
              <a:gd name="connsiteX44" fmla="*/ 1121833 w 1958121"/>
              <a:gd name="connsiteY44" fmla="*/ 25400 h 2095500"/>
              <a:gd name="connsiteX45" fmla="*/ 1071033 w 1958121"/>
              <a:gd name="connsiteY45" fmla="*/ 50800 h 2095500"/>
              <a:gd name="connsiteX46" fmla="*/ 994833 w 1958121"/>
              <a:gd name="connsiteY46" fmla="*/ 76200 h 2095500"/>
              <a:gd name="connsiteX47" fmla="*/ 918633 w 1958121"/>
              <a:gd name="connsiteY47" fmla="*/ 101600 h 2095500"/>
              <a:gd name="connsiteX48" fmla="*/ 880533 w 1958121"/>
              <a:gd name="connsiteY48" fmla="*/ 114300 h 2095500"/>
              <a:gd name="connsiteX49" fmla="*/ 842433 w 1958121"/>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520700 w 1953888"/>
              <a:gd name="connsiteY6" fmla="*/ 647700 h 2095500"/>
              <a:gd name="connsiteX7" fmla="*/ 419100 w 1953888"/>
              <a:gd name="connsiteY7" fmla="*/ 749300 h 2095500"/>
              <a:gd name="connsiteX8" fmla="*/ 279400 w 1953888"/>
              <a:gd name="connsiteY8" fmla="*/ 914400 h 2095500"/>
              <a:gd name="connsiteX9" fmla="*/ 50800 w 1953888"/>
              <a:gd name="connsiteY9" fmla="*/ 1104900 h 2095500"/>
              <a:gd name="connsiteX10" fmla="*/ 0 w 1953888"/>
              <a:gd name="connsiteY10" fmla="*/ 1219200 h 2095500"/>
              <a:gd name="connsiteX11" fmla="*/ 12700 w 1953888"/>
              <a:gd name="connsiteY11" fmla="*/ 1562100 h 2095500"/>
              <a:gd name="connsiteX12" fmla="*/ 38100 w 1953888"/>
              <a:gd name="connsiteY12" fmla="*/ 1638300 h 2095500"/>
              <a:gd name="connsiteX13" fmla="*/ 63500 w 1953888"/>
              <a:gd name="connsiteY13" fmla="*/ 1676400 h 2095500"/>
              <a:gd name="connsiteX14" fmla="*/ 114300 w 1953888"/>
              <a:gd name="connsiteY14" fmla="*/ 1778000 h 2095500"/>
              <a:gd name="connsiteX15" fmla="*/ 165100 w 1953888"/>
              <a:gd name="connsiteY15" fmla="*/ 1854200 h 2095500"/>
              <a:gd name="connsiteX16" fmla="*/ 254000 w 1953888"/>
              <a:gd name="connsiteY16" fmla="*/ 1943100 h 2095500"/>
              <a:gd name="connsiteX17" fmla="*/ 368300 w 1953888"/>
              <a:gd name="connsiteY17" fmla="*/ 2019300 h 2095500"/>
              <a:gd name="connsiteX18" fmla="*/ 457200 w 1953888"/>
              <a:gd name="connsiteY18" fmla="*/ 2070100 h 2095500"/>
              <a:gd name="connsiteX19" fmla="*/ 558800 w 1953888"/>
              <a:gd name="connsiteY19" fmla="*/ 2095500 h 2095500"/>
              <a:gd name="connsiteX20" fmla="*/ 965200 w 1953888"/>
              <a:gd name="connsiteY20" fmla="*/ 2082800 h 2095500"/>
              <a:gd name="connsiteX21" fmla="*/ 1130300 w 1953888"/>
              <a:gd name="connsiteY21" fmla="*/ 2032000 h 2095500"/>
              <a:gd name="connsiteX22" fmla="*/ 1206500 w 1953888"/>
              <a:gd name="connsiteY22" fmla="*/ 2019300 h 2095500"/>
              <a:gd name="connsiteX23" fmla="*/ 1295400 w 1953888"/>
              <a:gd name="connsiteY23" fmla="*/ 1968500 h 2095500"/>
              <a:gd name="connsiteX24" fmla="*/ 1485900 w 1953888"/>
              <a:gd name="connsiteY24" fmla="*/ 1892300 h 2095500"/>
              <a:gd name="connsiteX25" fmla="*/ 1549400 w 1953888"/>
              <a:gd name="connsiteY25" fmla="*/ 1854200 h 2095500"/>
              <a:gd name="connsiteX26" fmla="*/ 1587500 w 1953888"/>
              <a:gd name="connsiteY26" fmla="*/ 1816100 h 2095500"/>
              <a:gd name="connsiteX27" fmla="*/ 1651000 w 1953888"/>
              <a:gd name="connsiteY27" fmla="*/ 1765300 h 2095500"/>
              <a:gd name="connsiteX28" fmla="*/ 1752600 w 1953888"/>
              <a:gd name="connsiteY28" fmla="*/ 1701800 h 2095500"/>
              <a:gd name="connsiteX29" fmla="*/ 1803400 w 1953888"/>
              <a:gd name="connsiteY29" fmla="*/ 1651000 h 2095500"/>
              <a:gd name="connsiteX30" fmla="*/ 1854200 w 1953888"/>
              <a:gd name="connsiteY30" fmla="*/ 1574800 h 2095500"/>
              <a:gd name="connsiteX31" fmla="*/ 1905000 w 1953888"/>
              <a:gd name="connsiteY31" fmla="*/ 1397000 h 2095500"/>
              <a:gd name="connsiteX32" fmla="*/ 1930400 w 1953888"/>
              <a:gd name="connsiteY32" fmla="*/ 1333500 h 2095500"/>
              <a:gd name="connsiteX33" fmla="*/ 1930400 w 1953888"/>
              <a:gd name="connsiteY33" fmla="*/ 800100 h 2095500"/>
              <a:gd name="connsiteX34" fmla="*/ 1917700 w 1953888"/>
              <a:gd name="connsiteY34" fmla="*/ 596900 h 2095500"/>
              <a:gd name="connsiteX35" fmla="*/ 1879600 w 1953888"/>
              <a:gd name="connsiteY35" fmla="*/ 520700 h 2095500"/>
              <a:gd name="connsiteX36" fmla="*/ 1854200 w 1953888"/>
              <a:gd name="connsiteY36" fmla="*/ 431800 h 2095500"/>
              <a:gd name="connsiteX37" fmla="*/ 1803400 w 1953888"/>
              <a:gd name="connsiteY37" fmla="*/ 330200 h 2095500"/>
              <a:gd name="connsiteX38" fmla="*/ 1778000 w 1953888"/>
              <a:gd name="connsiteY38" fmla="*/ 241300 h 2095500"/>
              <a:gd name="connsiteX39" fmla="*/ 1714500 w 1953888"/>
              <a:gd name="connsiteY39" fmla="*/ 139700 h 2095500"/>
              <a:gd name="connsiteX40" fmla="*/ 1638300 w 1953888"/>
              <a:gd name="connsiteY40" fmla="*/ 76200 h 2095500"/>
              <a:gd name="connsiteX41" fmla="*/ 1587500 w 1953888"/>
              <a:gd name="connsiteY41" fmla="*/ 25400 h 2095500"/>
              <a:gd name="connsiteX42" fmla="*/ 1511300 w 1953888"/>
              <a:gd name="connsiteY42" fmla="*/ 0 h 2095500"/>
              <a:gd name="connsiteX43" fmla="*/ 1168400 w 1953888"/>
              <a:gd name="connsiteY43" fmla="*/ 12700 h 2095500"/>
              <a:gd name="connsiteX44" fmla="*/ 1117600 w 1953888"/>
              <a:gd name="connsiteY44" fmla="*/ 25400 h 2095500"/>
              <a:gd name="connsiteX45" fmla="*/ 1066800 w 1953888"/>
              <a:gd name="connsiteY45" fmla="*/ 50800 h 2095500"/>
              <a:gd name="connsiteX46" fmla="*/ 990600 w 1953888"/>
              <a:gd name="connsiteY46" fmla="*/ 76200 h 2095500"/>
              <a:gd name="connsiteX47" fmla="*/ 914400 w 1953888"/>
              <a:gd name="connsiteY47" fmla="*/ 101600 h 2095500"/>
              <a:gd name="connsiteX48" fmla="*/ 876300 w 1953888"/>
              <a:gd name="connsiteY48" fmla="*/ 114300 h 2095500"/>
              <a:gd name="connsiteX49" fmla="*/ 838200 w 1953888"/>
              <a:gd name="connsiteY49"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76300 w 1953888"/>
              <a:gd name="connsiteY47" fmla="*/ 114300 h 2095500"/>
              <a:gd name="connsiteX48" fmla="*/ 838200 w 1953888"/>
              <a:gd name="connsiteY48" fmla="*/ 127000 h 2095500"/>
              <a:gd name="connsiteX0" fmla="*/ 838200 w 1953888"/>
              <a:gd name="connsiteY0" fmla="*/ 1270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47" fmla="*/ 838200 w 1953888"/>
              <a:gd name="connsiteY47" fmla="*/ 1270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90600 w 1953888"/>
              <a:gd name="connsiteY45" fmla="*/ 76200 h 2095500"/>
              <a:gd name="connsiteX46" fmla="*/ 914400 w 1953888"/>
              <a:gd name="connsiteY46"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1066800 w 1953888"/>
              <a:gd name="connsiteY44" fmla="*/ 50800 h 2095500"/>
              <a:gd name="connsiteX45" fmla="*/ 914400 w 1953888"/>
              <a:gd name="connsiteY45"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1117600 w 1953888"/>
              <a:gd name="connsiteY43" fmla="*/ 25400 h 2095500"/>
              <a:gd name="connsiteX44" fmla="*/ 914400 w 1953888"/>
              <a:gd name="connsiteY44" fmla="*/ 101600 h 2095500"/>
              <a:gd name="connsiteX0" fmla="*/ 914400 w 1953888"/>
              <a:gd name="connsiteY0" fmla="*/ 101600 h 2095500"/>
              <a:gd name="connsiteX1" fmla="*/ 750929 w 1953888"/>
              <a:gd name="connsiteY1" fmla="*/ 229648 h 2095500"/>
              <a:gd name="connsiteX2" fmla="*/ 660400 w 1953888"/>
              <a:gd name="connsiteY2" fmla="*/ 393700 h 2095500"/>
              <a:gd name="connsiteX3" fmla="*/ 622300 w 1953888"/>
              <a:gd name="connsiteY3" fmla="*/ 444500 h 2095500"/>
              <a:gd name="connsiteX4" fmla="*/ 609600 w 1953888"/>
              <a:gd name="connsiteY4" fmla="*/ 482600 h 2095500"/>
              <a:gd name="connsiteX5" fmla="*/ 546100 w 1953888"/>
              <a:gd name="connsiteY5" fmla="*/ 596900 h 2095500"/>
              <a:gd name="connsiteX6" fmla="*/ 419100 w 1953888"/>
              <a:gd name="connsiteY6" fmla="*/ 749300 h 2095500"/>
              <a:gd name="connsiteX7" fmla="*/ 279400 w 1953888"/>
              <a:gd name="connsiteY7" fmla="*/ 914400 h 2095500"/>
              <a:gd name="connsiteX8" fmla="*/ 50800 w 1953888"/>
              <a:gd name="connsiteY8" fmla="*/ 1104900 h 2095500"/>
              <a:gd name="connsiteX9" fmla="*/ 0 w 1953888"/>
              <a:gd name="connsiteY9" fmla="*/ 1219200 h 2095500"/>
              <a:gd name="connsiteX10" fmla="*/ 12700 w 1953888"/>
              <a:gd name="connsiteY10" fmla="*/ 1562100 h 2095500"/>
              <a:gd name="connsiteX11" fmla="*/ 38100 w 1953888"/>
              <a:gd name="connsiteY11" fmla="*/ 1638300 h 2095500"/>
              <a:gd name="connsiteX12" fmla="*/ 63500 w 1953888"/>
              <a:gd name="connsiteY12" fmla="*/ 1676400 h 2095500"/>
              <a:gd name="connsiteX13" fmla="*/ 114300 w 1953888"/>
              <a:gd name="connsiteY13" fmla="*/ 1778000 h 2095500"/>
              <a:gd name="connsiteX14" fmla="*/ 165100 w 1953888"/>
              <a:gd name="connsiteY14" fmla="*/ 1854200 h 2095500"/>
              <a:gd name="connsiteX15" fmla="*/ 254000 w 1953888"/>
              <a:gd name="connsiteY15" fmla="*/ 1943100 h 2095500"/>
              <a:gd name="connsiteX16" fmla="*/ 368300 w 1953888"/>
              <a:gd name="connsiteY16" fmla="*/ 2019300 h 2095500"/>
              <a:gd name="connsiteX17" fmla="*/ 457200 w 1953888"/>
              <a:gd name="connsiteY17" fmla="*/ 2070100 h 2095500"/>
              <a:gd name="connsiteX18" fmla="*/ 558800 w 1953888"/>
              <a:gd name="connsiteY18" fmla="*/ 2095500 h 2095500"/>
              <a:gd name="connsiteX19" fmla="*/ 965200 w 1953888"/>
              <a:gd name="connsiteY19" fmla="*/ 2082800 h 2095500"/>
              <a:gd name="connsiteX20" fmla="*/ 1130300 w 1953888"/>
              <a:gd name="connsiteY20" fmla="*/ 2032000 h 2095500"/>
              <a:gd name="connsiteX21" fmla="*/ 1206500 w 1953888"/>
              <a:gd name="connsiteY21" fmla="*/ 2019300 h 2095500"/>
              <a:gd name="connsiteX22" fmla="*/ 1295400 w 1953888"/>
              <a:gd name="connsiteY22" fmla="*/ 1968500 h 2095500"/>
              <a:gd name="connsiteX23" fmla="*/ 1485900 w 1953888"/>
              <a:gd name="connsiteY23" fmla="*/ 1892300 h 2095500"/>
              <a:gd name="connsiteX24" fmla="*/ 1549400 w 1953888"/>
              <a:gd name="connsiteY24" fmla="*/ 1854200 h 2095500"/>
              <a:gd name="connsiteX25" fmla="*/ 1587500 w 1953888"/>
              <a:gd name="connsiteY25" fmla="*/ 1816100 h 2095500"/>
              <a:gd name="connsiteX26" fmla="*/ 1651000 w 1953888"/>
              <a:gd name="connsiteY26" fmla="*/ 1765300 h 2095500"/>
              <a:gd name="connsiteX27" fmla="*/ 1752600 w 1953888"/>
              <a:gd name="connsiteY27" fmla="*/ 1701800 h 2095500"/>
              <a:gd name="connsiteX28" fmla="*/ 1803400 w 1953888"/>
              <a:gd name="connsiteY28" fmla="*/ 1651000 h 2095500"/>
              <a:gd name="connsiteX29" fmla="*/ 1854200 w 1953888"/>
              <a:gd name="connsiteY29" fmla="*/ 1574800 h 2095500"/>
              <a:gd name="connsiteX30" fmla="*/ 1905000 w 1953888"/>
              <a:gd name="connsiteY30" fmla="*/ 1397000 h 2095500"/>
              <a:gd name="connsiteX31" fmla="*/ 1930400 w 1953888"/>
              <a:gd name="connsiteY31" fmla="*/ 1333500 h 2095500"/>
              <a:gd name="connsiteX32" fmla="*/ 1930400 w 1953888"/>
              <a:gd name="connsiteY32" fmla="*/ 800100 h 2095500"/>
              <a:gd name="connsiteX33" fmla="*/ 1917700 w 1953888"/>
              <a:gd name="connsiteY33" fmla="*/ 596900 h 2095500"/>
              <a:gd name="connsiteX34" fmla="*/ 1879600 w 1953888"/>
              <a:gd name="connsiteY34" fmla="*/ 520700 h 2095500"/>
              <a:gd name="connsiteX35" fmla="*/ 1854200 w 1953888"/>
              <a:gd name="connsiteY35" fmla="*/ 431800 h 2095500"/>
              <a:gd name="connsiteX36" fmla="*/ 1803400 w 1953888"/>
              <a:gd name="connsiteY36" fmla="*/ 330200 h 2095500"/>
              <a:gd name="connsiteX37" fmla="*/ 1778000 w 1953888"/>
              <a:gd name="connsiteY37" fmla="*/ 241300 h 2095500"/>
              <a:gd name="connsiteX38" fmla="*/ 1714500 w 1953888"/>
              <a:gd name="connsiteY38" fmla="*/ 139700 h 2095500"/>
              <a:gd name="connsiteX39" fmla="*/ 1638300 w 1953888"/>
              <a:gd name="connsiteY39" fmla="*/ 76200 h 2095500"/>
              <a:gd name="connsiteX40" fmla="*/ 1587500 w 1953888"/>
              <a:gd name="connsiteY40" fmla="*/ 25400 h 2095500"/>
              <a:gd name="connsiteX41" fmla="*/ 1511300 w 1953888"/>
              <a:gd name="connsiteY41" fmla="*/ 0 h 2095500"/>
              <a:gd name="connsiteX42" fmla="*/ 1168400 w 1953888"/>
              <a:gd name="connsiteY42" fmla="*/ 12700 h 2095500"/>
              <a:gd name="connsiteX43" fmla="*/ 914400 w 1953888"/>
              <a:gd name="connsiteY43" fmla="*/ 101600 h 2095500"/>
              <a:gd name="connsiteX0" fmla="*/ 914400 w 1953888"/>
              <a:gd name="connsiteY0" fmla="*/ 105832 h 2099732"/>
              <a:gd name="connsiteX1" fmla="*/ 750929 w 1953888"/>
              <a:gd name="connsiteY1" fmla="*/ 233880 h 2099732"/>
              <a:gd name="connsiteX2" fmla="*/ 660400 w 1953888"/>
              <a:gd name="connsiteY2" fmla="*/ 397932 h 2099732"/>
              <a:gd name="connsiteX3" fmla="*/ 622300 w 1953888"/>
              <a:gd name="connsiteY3" fmla="*/ 448732 h 2099732"/>
              <a:gd name="connsiteX4" fmla="*/ 609600 w 1953888"/>
              <a:gd name="connsiteY4" fmla="*/ 486832 h 2099732"/>
              <a:gd name="connsiteX5" fmla="*/ 546100 w 1953888"/>
              <a:gd name="connsiteY5" fmla="*/ 601132 h 2099732"/>
              <a:gd name="connsiteX6" fmla="*/ 419100 w 1953888"/>
              <a:gd name="connsiteY6" fmla="*/ 753532 h 2099732"/>
              <a:gd name="connsiteX7" fmla="*/ 279400 w 1953888"/>
              <a:gd name="connsiteY7" fmla="*/ 918632 h 2099732"/>
              <a:gd name="connsiteX8" fmla="*/ 50800 w 1953888"/>
              <a:gd name="connsiteY8" fmla="*/ 1109132 h 2099732"/>
              <a:gd name="connsiteX9" fmla="*/ 0 w 1953888"/>
              <a:gd name="connsiteY9" fmla="*/ 1223432 h 2099732"/>
              <a:gd name="connsiteX10" fmla="*/ 12700 w 1953888"/>
              <a:gd name="connsiteY10" fmla="*/ 1566332 h 2099732"/>
              <a:gd name="connsiteX11" fmla="*/ 38100 w 1953888"/>
              <a:gd name="connsiteY11" fmla="*/ 1642532 h 2099732"/>
              <a:gd name="connsiteX12" fmla="*/ 63500 w 1953888"/>
              <a:gd name="connsiteY12" fmla="*/ 1680632 h 2099732"/>
              <a:gd name="connsiteX13" fmla="*/ 114300 w 1953888"/>
              <a:gd name="connsiteY13" fmla="*/ 1782232 h 2099732"/>
              <a:gd name="connsiteX14" fmla="*/ 165100 w 1953888"/>
              <a:gd name="connsiteY14" fmla="*/ 1858432 h 2099732"/>
              <a:gd name="connsiteX15" fmla="*/ 254000 w 1953888"/>
              <a:gd name="connsiteY15" fmla="*/ 1947332 h 2099732"/>
              <a:gd name="connsiteX16" fmla="*/ 368300 w 1953888"/>
              <a:gd name="connsiteY16" fmla="*/ 2023532 h 2099732"/>
              <a:gd name="connsiteX17" fmla="*/ 457200 w 1953888"/>
              <a:gd name="connsiteY17" fmla="*/ 2074332 h 2099732"/>
              <a:gd name="connsiteX18" fmla="*/ 558800 w 1953888"/>
              <a:gd name="connsiteY18" fmla="*/ 2099732 h 2099732"/>
              <a:gd name="connsiteX19" fmla="*/ 965200 w 1953888"/>
              <a:gd name="connsiteY19" fmla="*/ 2087032 h 2099732"/>
              <a:gd name="connsiteX20" fmla="*/ 1130300 w 1953888"/>
              <a:gd name="connsiteY20" fmla="*/ 2036232 h 2099732"/>
              <a:gd name="connsiteX21" fmla="*/ 1206500 w 1953888"/>
              <a:gd name="connsiteY21" fmla="*/ 2023532 h 2099732"/>
              <a:gd name="connsiteX22" fmla="*/ 1295400 w 1953888"/>
              <a:gd name="connsiteY22" fmla="*/ 1972732 h 2099732"/>
              <a:gd name="connsiteX23" fmla="*/ 1485900 w 1953888"/>
              <a:gd name="connsiteY23" fmla="*/ 1896532 h 2099732"/>
              <a:gd name="connsiteX24" fmla="*/ 1549400 w 1953888"/>
              <a:gd name="connsiteY24" fmla="*/ 1858432 h 2099732"/>
              <a:gd name="connsiteX25" fmla="*/ 1587500 w 1953888"/>
              <a:gd name="connsiteY25" fmla="*/ 1820332 h 2099732"/>
              <a:gd name="connsiteX26" fmla="*/ 1651000 w 1953888"/>
              <a:gd name="connsiteY26" fmla="*/ 1769532 h 2099732"/>
              <a:gd name="connsiteX27" fmla="*/ 1752600 w 1953888"/>
              <a:gd name="connsiteY27" fmla="*/ 1706032 h 2099732"/>
              <a:gd name="connsiteX28" fmla="*/ 1803400 w 1953888"/>
              <a:gd name="connsiteY28" fmla="*/ 1655232 h 2099732"/>
              <a:gd name="connsiteX29" fmla="*/ 1854200 w 1953888"/>
              <a:gd name="connsiteY29" fmla="*/ 1579032 h 2099732"/>
              <a:gd name="connsiteX30" fmla="*/ 1905000 w 1953888"/>
              <a:gd name="connsiteY30" fmla="*/ 1401232 h 2099732"/>
              <a:gd name="connsiteX31" fmla="*/ 1930400 w 1953888"/>
              <a:gd name="connsiteY31" fmla="*/ 1337732 h 2099732"/>
              <a:gd name="connsiteX32" fmla="*/ 1930400 w 1953888"/>
              <a:gd name="connsiteY32" fmla="*/ 804332 h 2099732"/>
              <a:gd name="connsiteX33" fmla="*/ 1917700 w 1953888"/>
              <a:gd name="connsiteY33" fmla="*/ 601132 h 2099732"/>
              <a:gd name="connsiteX34" fmla="*/ 1879600 w 1953888"/>
              <a:gd name="connsiteY34" fmla="*/ 524932 h 2099732"/>
              <a:gd name="connsiteX35" fmla="*/ 1854200 w 1953888"/>
              <a:gd name="connsiteY35" fmla="*/ 436032 h 2099732"/>
              <a:gd name="connsiteX36" fmla="*/ 1803400 w 1953888"/>
              <a:gd name="connsiteY36" fmla="*/ 334432 h 2099732"/>
              <a:gd name="connsiteX37" fmla="*/ 1778000 w 1953888"/>
              <a:gd name="connsiteY37" fmla="*/ 245532 h 2099732"/>
              <a:gd name="connsiteX38" fmla="*/ 1714500 w 1953888"/>
              <a:gd name="connsiteY38" fmla="*/ 143932 h 2099732"/>
              <a:gd name="connsiteX39" fmla="*/ 1638300 w 1953888"/>
              <a:gd name="connsiteY39" fmla="*/ 80432 h 2099732"/>
              <a:gd name="connsiteX40" fmla="*/ 1587500 w 1953888"/>
              <a:gd name="connsiteY40" fmla="*/ 29632 h 2099732"/>
              <a:gd name="connsiteX41" fmla="*/ 1511300 w 1953888"/>
              <a:gd name="connsiteY41" fmla="*/ 4232 h 2099732"/>
              <a:gd name="connsiteX42" fmla="*/ 1168400 w 1953888"/>
              <a:gd name="connsiteY42" fmla="*/ 16932 h 2099732"/>
              <a:gd name="connsiteX43" fmla="*/ 914400 w 1953888"/>
              <a:gd name="connsiteY43" fmla="*/ 105832 h 2099732"/>
              <a:gd name="connsiteX0" fmla="*/ 914400 w 1953888"/>
              <a:gd name="connsiteY0" fmla="*/ 105834 h 2099734"/>
              <a:gd name="connsiteX1" fmla="*/ 750929 w 1953888"/>
              <a:gd name="connsiteY1" fmla="*/ 233882 h 2099734"/>
              <a:gd name="connsiteX2" fmla="*/ 660400 w 1953888"/>
              <a:gd name="connsiteY2" fmla="*/ 397934 h 2099734"/>
              <a:gd name="connsiteX3" fmla="*/ 622300 w 1953888"/>
              <a:gd name="connsiteY3" fmla="*/ 448734 h 2099734"/>
              <a:gd name="connsiteX4" fmla="*/ 609600 w 1953888"/>
              <a:gd name="connsiteY4" fmla="*/ 486834 h 2099734"/>
              <a:gd name="connsiteX5" fmla="*/ 546100 w 1953888"/>
              <a:gd name="connsiteY5" fmla="*/ 601134 h 2099734"/>
              <a:gd name="connsiteX6" fmla="*/ 419100 w 1953888"/>
              <a:gd name="connsiteY6" fmla="*/ 753534 h 2099734"/>
              <a:gd name="connsiteX7" fmla="*/ 279400 w 1953888"/>
              <a:gd name="connsiteY7" fmla="*/ 918634 h 2099734"/>
              <a:gd name="connsiteX8" fmla="*/ 50800 w 1953888"/>
              <a:gd name="connsiteY8" fmla="*/ 1109134 h 2099734"/>
              <a:gd name="connsiteX9" fmla="*/ 0 w 1953888"/>
              <a:gd name="connsiteY9" fmla="*/ 1223434 h 2099734"/>
              <a:gd name="connsiteX10" fmla="*/ 12700 w 1953888"/>
              <a:gd name="connsiteY10" fmla="*/ 1566334 h 2099734"/>
              <a:gd name="connsiteX11" fmla="*/ 38100 w 1953888"/>
              <a:gd name="connsiteY11" fmla="*/ 1642534 h 2099734"/>
              <a:gd name="connsiteX12" fmla="*/ 63500 w 1953888"/>
              <a:gd name="connsiteY12" fmla="*/ 1680634 h 2099734"/>
              <a:gd name="connsiteX13" fmla="*/ 114300 w 1953888"/>
              <a:gd name="connsiteY13" fmla="*/ 1782234 h 2099734"/>
              <a:gd name="connsiteX14" fmla="*/ 165100 w 1953888"/>
              <a:gd name="connsiteY14" fmla="*/ 1858434 h 2099734"/>
              <a:gd name="connsiteX15" fmla="*/ 254000 w 1953888"/>
              <a:gd name="connsiteY15" fmla="*/ 1947334 h 2099734"/>
              <a:gd name="connsiteX16" fmla="*/ 368300 w 1953888"/>
              <a:gd name="connsiteY16" fmla="*/ 2023534 h 2099734"/>
              <a:gd name="connsiteX17" fmla="*/ 457200 w 1953888"/>
              <a:gd name="connsiteY17" fmla="*/ 2074334 h 2099734"/>
              <a:gd name="connsiteX18" fmla="*/ 558800 w 1953888"/>
              <a:gd name="connsiteY18" fmla="*/ 2099734 h 2099734"/>
              <a:gd name="connsiteX19" fmla="*/ 965200 w 1953888"/>
              <a:gd name="connsiteY19" fmla="*/ 2087034 h 2099734"/>
              <a:gd name="connsiteX20" fmla="*/ 1130300 w 1953888"/>
              <a:gd name="connsiteY20" fmla="*/ 2036234 h 2099734"/>
              <a:gd name="connsiteX21" fmla="*/ 1206500 w 1953888"/>
              <a:gd name="connsiteY21" fmla="*/ 2023534 h 2099734"/>
              <a:gd name="connsiteX22" fmla="*/ 1295400 w 1953888"/>
              <a:gd name="connsiteY22" fmla="*/ 1972734 h 2099734"/>
              <a:gd name="connsiteX23" fmla="*/ 1485900 w 1953888"/>
              <a:gd name="connsiteY23" fmla="*/ 1896534 h 2099734"/>
              <a:gd name="connsiteX24" fmla="*/ 1549400 w 1953888"/>
              <a:gd name="connsiteY24" fmla="*/ 1858434 h 2099734"/>
              <a:gd name="connsiteX25" fmla="*/ 1587500 w 1953888"/>
              <a:gd name="connsiteY25" fmla="*/ 1820334 h 2099734"/>
              <a:gd name="connsiteX26" fmla="*/ 1651000 w 1953888"/>
              <a:gd name="connsiteY26" fmla="*/ 1769534 h 2099734"/>
              <a:gd name="connsiteX27" fmla="*/ 1752600 w 1953888"/>
              <a:gd name="connsiteY27" fmla="*/ 1706034 h 2099734"/>
              <a:gd name="connsiteX28" fmla="*/ 1803400 w 1953888"/>
              <a:gd name="connsiteY28" fmla="*/ 1655234 h 2099734"/>
              <a:gd name="connsiteX29" fmla="*/ 1854200 w 1953888"/>
              <a:gd name="connsiteY29" fmla="*/ 1579034 h 2099734"/>
              <a:gd name="connsiteX30" fmla="*/ 1905000 w 1953888"/>
              <a:gd name="connsiteY30" fmla="*/ 1401234 h 2099734"/>
              <a:gd name="connsiteX31" fmla="*/ 1930400 w 1953888"/>
              <a:gd name="connsiteY31" fmla="*/ 1337734 h 2099734"/>
              <a:gd name="connsiteX32" fmla="*/ 1930400 w 1953888"/>
              <a:gd name="connsiteY32" fmla="*/ 804334 h 2099734"/>
              <a:gd name="connsiteX33" fmla="*/ 1917700 w 1953888"/>
              <a:gd name="connsiteY33" fmla="*/ 601134 h 2099734"/>
              <a:gd name="connsiteX34" fmla="*/ 1879600 w 1953888"/>
              <a:gd name="connsiteY34" fmla="*/ 524934 h 2099734"/>
              <a:gd name="connsiteX35" fmla="*/ 1854200 w 1953888"/>
              <a:gd name="connsiteY35" fmla="*/ 436034 h 2099734"/>
              <a:gd name="connsiteX36" fmla="*/ 1803400 w 1953888"/>
              <a:gd name="connsiteY36" fmla="*/ 334434 h 2099734"/>
              <a:gd name="connsiteX37" fmla="*/ 1778000 w 1953888"/>
              <a:gd name="connsiteY37" fmla="*/ 245534 h 2099734"/>
              <a:gd name="connsiteX38" fmla="*/ 1714500 w 1953888"/>
              <a:gd name="connsiteY38" fmla="*/ 143934 h 2099734"/>
              <a:gd name="connsiteX39" fmla="*/ 1638300 w 1953888"/>
              <a:gd name="connsiteY39" fmla="*/ 80434 h 2099734"/>
              <a:gd name="connsiteX40" fmla="*/ 1587500 w 1953888"/>
              <a:gd name="connsiteY40" fmla="*/ 29634 h 2099734"/>
              <a:gd name="connsiteX41" fmla="*/ 1511300 w 1953888"/>
              <a:gd name="connsiteY41" fmla="*/ 4234 h 2099734"/>
              <a:gd name="connsiteX42" fmla="*/ 1168400 w 1953888"/>
              <a:gd name="connsiteY42" fmla="*/ 16934 h 2099734"/>
              <a:gd name="connsiteX43" fmla="*/ 914400 w 1953888"/>
              <a:gd name="connsiteY43" fmla="*/ 105834 h 2099734"/>
              <a:gd name="connsiteX0" fmla="*/ 914400 w 1953888"/>
              <a:gd name="connsiteY0" fmla="*/ 112183 h 2106083"/>
              <a:gd name="connsiteX1" fmla="*/ 750929 w 1953888"/>
              <a:gd name="connsiteY1" fmla="*/ 240231 h 2106083"/>
              <a:gd name="connsiteX2" fmla="*/ 660400 w 1953888"/>
              <a:gd name="connsiteY2" fmla="*/ 404283 h 2106083"/>
              <a:gd name="connsiteX3" fmla="*/ 622300 w 1953888"/>
              <a:gd name="connsiteY3" fmla="*/ 455083 h 2106083"/>
              <a:gd name="connsiteX4" fmla="*/ 609600 w 1953888"/>
              <a:gd name="connsiteY4" fmla="*/ 493183 h 2106083"/>
              <a:gd name="connsiteX5" fmla="*/ 546100 w 1953888"/>
              <a:gd name="connsiteY5" fmla="*/ 607483 h 2106083"/>
              <a:gd name="connsiteX6" fmla="*/ 419100 w 1953888"/>
              <a:gd name="connsiteY6" fmla="*/ 759883 h 2106083"/>
              <a:gd name="connsiteX7" fmla="*/ 279400 w 1953888"/>
              <a:gd name="connsiteY7" fmla="*/ 924983 h 2106083"/>
              <a:gd name="connsiteX8" fmla="*/ 50800 w 1953888"/>
              <a:gd name="connsiteY8" fmla="*/ 1115483 h 2106083"/>
              <a:gd name="connsiteX9" fmla="*/ 0 w 1953888"/>
              <a:gd name="connsiteY9" fmla="*/ 1229783 h 2106083"/>
              <a:gd name="connsiteX10" fmla="*/ 12700 w 1953888"/>
              <a:gd name="connsiteY10" fmla="*/ 1572683 h 2106083"/>
              <a:gd name="connsiteX11" fmla="*/ 38100 w 1953888"/>
              <a:gd name="connsiteY11" fmla="*/ 1648883 h 2106083"/>
              <a:gd name="connsiteX12" fmla="*/ 63500 w 1953888"/>
              <a:gd name="connsiteY12" fmla="*/ 1686983 h 2106083"/>
              <a:gd name="connsiteX13" fmla="*/ 114300 w 1953888"/>
              <a:gd name="connsiteY13" fmla="*/ 1788583 h 2106083"/>
              <a:gd name="connsiteX14" fmla="*/ 165100 w 1953888"/>
              <a:gd name="connsiteY14" fmla="*/ 1864783 h 2106083"/>
              <a:gd name="connsiteX15" fmla="*/ 254000 w 1953888"/>
              <a:gd name="connsiteY15" fmla="*/ 1953683 h 2106083"/>
              <a:gd name="connsiteX16" fmla="*/ 368300 w 1953888"/>
              <a:gd name="connsiteY16" fmla="*/ 2029883 h 2106083"/>
              <a:gd name="connsiteX17" fmla="*/ 457200 w 1953888"/>
              <a:gd name="connsiteY17" fmla="*/ 2080683 h 2106083"/>
              <a:gd name="connsiteX18" fmla="*/ 558800 w 1953888"/>
              <a:gd name="connsiteY18" fmla="*/ 2106083 h 2106083"/>
              <a:gd name="connsiteX19" fmla="*/ 965200 w 1953888"/>
              <a:gd name="connsiteY19" fmla="*/ 2093383 h 2106083"/>
              <a:gd name="connsiteX20" fmla="*/ 1130300 w 1953888"/>
              <a:gd name="connsiteY20" fmla="*/ 2042583 h 2106083"/>
              <a:gd name="connsiteX21" fmla="*/ 1206500 w 1953888"/>
              <a:gd name="connsiteY21" fmla="*/ 2029883 h 2106083"/>
              <a:gd name="connsiteX22" fmla="*/ 1295400 w 1953888"/>
              <a:gd name="connsiteY22" fmla="*/ 1979083 h 2106083"/>
              <a:gd name="connsiteX23" fmla="*/ 1485900 w 1953888"/>
              <a:gd name="connsiteY23" fmla="*/ 1902883 h 2106083"/>
              <a:gd name="connsiteX24" fmla="*/ 1549400 w 1953888"/>
              <a:gd name="connsiteY24" fmla="*/ 1864783 h 2106083"/>
              <a:gd name="connsiteX25" fmla="*/ 1587500 w 1953888"/>
              <a:gd name="connsiteY25" fmla="*/ 1826683 h 2106083"/>
              <a:gd name="connsiteX26" fmla="*/ 1651000 w 1953888"/>
              <a:gd name="connsiteY26" fmla="*/ 1775883 h 2106083"/>
              <a:gd name="connsiteX27" fmla="*/ 1752600 w 1953888"/>
              <a:gd name="connsiteY27" fmla="*/ 1712383 h 2106083"/>
              <a:gd name="connsiteX28" fmla="*/ 1803400 w 1953888"/>
              <a:gd name="connsiteY28" fmla="*/ 1661583 h 2106083"/>
              <a:gd name="connsiteX29" fmla="*/ 1854200 w 1953888"/>
              <a:gd name="connsiteY29" fmla="*/ 1585383 h 2106083"/>
              <a:gd name="connsiteX30" fmla="*/ 1905000 w 1953888"/>
              <a:gd name="connsiteY30" fmla="*/ 1407583 h 2106083"/>
              <a:gd name="connsiteX31" fmla="*/ 1930400 w 1953888"/>
              <a:gd name="connsiteY31" fmla="*/ 1344083 h 2106083"/>
              <a:gd name="connsiteX32" fmla="*/ 1930400 w 1953888"/>
              <a:gd name="connsiteY32" fmla="*/ 810683 h 2106083"/>
              <a:gd name="connsiteX33" fmla="*/ 1917700 w 1953888"/>
              <a:gd name="connsiteY33" fmla="*/ 607483 h 2106083"/>
              <a:gd name="connsiteX34" fmla="*/ 1879600 w 1953888"/>
              <a:gd name="connsiteY34" fmla="*/ 531283 h 2106083"/>
              <a:gd name="connsiteX35" fmla="*/ 1854200 w 1953888"/>
              <a:gd name="connsiteY35" fmla="*/ 442383 h 2106083"/>
              <a:gd name="connsiteX36" fmla="*/ 1803400 w 1953888"/>
              <a:gd name="connsiteY36" fmla="*/ 340783 h 2106083"/>
              <a:gd name="connsiteX37" fmla="*/ 1778000 w 1953888"/>
              <a:gd name="connsiteY37" fmla="*/ 251883 h 2106083"/>
              <a:gd name="connsiteX38" fmla="*/ 1714500 w 1953888"/>
              <a:gd name="connsiteY38" fmla="*/ 150283 h 2106083"/>
              <a:gd name="connsiteX39" fmla="*/ 1638300 w 1953888"/>
              <a:gd name="connsiteY39" fmla="*/ 86783 h 2106083"/>
              <a:gd name="connsiteX40" fmla="*/ 1511300 w 1953888"/>
              <a:gd name="connsiteY40" fmla="*/ 10583 h 2106083"/>
              <a:gd name="connsiteX41" fmla="*/ 1168400 w 1953888"/>
              <a:gd name="connsiteY41" fmla="*/ 23283 h 2106083"/>
              <a:gd name="connsiteX42" fmla="*/ 914400 w 1953888"/>
              <a:gd name="connsiteY42" fmla="*/ 112183 h 2106083"/>
              <a:gd name="connsiteX0" fmla="*/ 914400 w 1953888"/>
              <a:gd name="connsiteY0" fmla="*/ 122767 h 2116667"/>
              <a:gd name="connsiteX1" fmla="*/ 750929 w 1953888"/>
              <a:gd name="connsiteY1" fmla="*/ 250815 h 2116667"/>
              <a:gd name="connsiteX2" fmla="*/ 660400 w 1953888"/>
              <a:gd name="connsiteY2" fmla="*/ 414867 h 2116667"/>
              <a:gd name="connsiteX3" fmla="*/ 622300 w 1953888"/>
              <a:gd name="connsiteY3" fmla="*/ 465667 h 2116667"/>
              <a:gd name="connsiteX4" fmla="*/ 609600 w 1953888"/>
              <a:gd name="connsiteY4" fmla="*/ 503767 h 2116667"/>
              <a:gd name="connsiteX5" fmla="*/ 546100 w 1953888"/>
              <a:gd name="connsiteY5" fmla="*/ 618067 h 2116667"/>
              <a:gd name="connsiteX6" fmla="*/ 419100 w 1953888"/>
              <a:gd name="connsiteY6" fmla="*/ 770467 h 2116667"/>
              <a:gd name="connsiteX7" fmla="*/ 279400 w 1953888"/>
              <a:gd name="connsiteY7" fmla="*/ 935567 h 2116667"/>
              <a:gd name="connsiteX8" fmla="*/ 50800 w 1953888"/>
              <a:gd name="connsiteY8" fmla="*/ 1126067 h 2116667"/>
              <a:gd name="connsiteX9" fmla="*/ 0 w 1953888"/>
              <a:gd name="connsiteY9" fmla="*/ 1240367 h 2116667"/>
              <a:gd name="connsiteX10" fmla="*/ 12700 w 1953888"/>
              <a:gd name="connsiteY10" fmla="*/ 1583267 h 2116667"/>
              <a:gd name="connsiteX11" fmla="*/ 38100 w 1953888"/>
              <a:gd name="connsiteY11" fmla="*/ 1659467 h 2116667"/>
              <a:gd name="connsiteX12" fmla="*/ 63500 w 1953888"/>
              <a:gd name="connsiteY12" fmla="*/ 1697567 h 2116667"/>
              <a:gd name="connsiteX13" fmla="*/ 114300 w 1953888"/>
              <a:gd name="connsiteY13" fmla="*/ 1799167 h 2116667"/>
              <a:gd name="connsiteX14" fmla="*/ 165100 w 1953888"/>
              <a:gd name="connsiteY14" fmla="*/ 1875367 h 2116667"/>
              <a:gd name="connsiteX15" fmla="*/ 254000 w 1953888"/>
              <a:gd name="connsiteY15" fmla="*/ 1964267 h 2116667"/>
              <a:gd name="connsiteX16" fmla="*/ 368300 w 1953888"/>
              <a:gd name="connsiteY16" fmla="*/ 2040467 h 2116667"/>
              <a:gd name="connsiteX17" fmla="*/ 457200 w 1953888"/>
              <a:gd name="connsiteY17" fmla="*/ 2091267 h 2116667"/>
              <a:gd name="connsiteX18" fmla="*/ 558800 w 1953888"/>
              <a:gd name="connsiteY18" fmla="*/ 2116667 h 2116667"/>
              <a:gd name="connsiteX19" fmla="*/ 965200 w 1953888"/>
              <a:gd name="connsiteY19" fmla="*/ 2103967 h 2116667"/>
              <a:gd name="connsiteX20" fmla="*/ 1130300 w 1953888"/>
              <a:gd name="connsiteY20" fmla="*/ 2053167 h 2116667"/>
              <a:gd name="connsiteX21" fmla="*/ 1206500 w 1953888"/>
              <a:gd name="connsiteY21" fmla="*/ 2040467 h 2116667"/>
              <a:gd name="connsiteX22" fmla="*/ 1295400 w 1953888"/>
              <a:gd name="connsiteY22" fmla="*/ 1989667 h 2116667"/>
              <a:gd name="connsiteX23" fmla="*/ 1485900 w 1953888"/>
              <a:gd name="connsiteY23" fmla="*/ 1913467 h 2116667"/>
              <a:gd name="connsiteX24" fmla="*/ 1549400 w 1953888"/>
              <a:gd name="connsiteY24" fmla="*/ 1875367 h 2116667"/>
              <a:gd name="connsiteX25" fmla="*/ 1587500 w 1953888"/>
              <a:gd name="connsiteY25" fmla="*/ 1837267 h 2116667"/>
              <a:gd name="connsiteX26" fmla="*/ 1651000 w 1953888"/>
              <a:gd name="connsiteY26" fmla="*/ 1786467 h 2116667"/>
              <a:gd name="connsiteX27" fmla="*/ 1752600 w 1953888"/>
              <a:gd name="connsiteY27" fmla="*/ 1722967 h 2116667"/>
              <a:gd name="connsiteX28" fmla="*/ 1803400 w 1953888"/>
              <a:gd name="connsiteY28" fmla="*/ 1672167 h 2116667"/>
              <a:gd name="connsiteX29" fmla="*/ 1854200 w 1953888"/>
              <a:gd name="connsiteY29" fmla="*/ 1595967 h 2116667"/>
              <a:gd name="connsiteX30" fmla="*/ 1905000 w 1953888"/>
              <a:gd name="connsiteY30" fmla="*/ 1418167 h 2116667"/>
              <a:gd name="connsiteX31" fmla="*/ 1930400 w 1953888"/>
              <a:gd name="connsiteY31" fmla="*/ 1354667 h 2116667"/>
              <a:gd name="connsiteX32" fmla="*/ 1930400 w 1953888"/>
              <a:gd name="connsiteY32" fmla="*/ 821267 h 2116667"/>
              <a:gd name="connsiteX33" fmla="*/ 1917700 w 1953888"/>
              <a:gd name="connsiteY33" fmla="*/ 618067 h 2116667"/>
              <a:gd name="connsiteX34" fmla="*/ 1879600 w 1953888"/>
              <a:gd name="connsiteY34" fmla="*/ 541867 h 2116667"/>
              <a:gd name="connsiteX35" fmla="*/ 1854200 w 1953888"/>
              <a:gd name="connsiteY35" fmla="*/ 452967 h 2116667"/>
              <a:gd name="connsiteX36" fmla="*/ 1803400 w 1953888"/>
              <a:gd name="connsiteY36" fmla="*/ 351367 h 2116667"/>
              <a:gd name="connsiteX37" fmla="*/ 1778000 w 1953888"/>
              <a:gd name="connsiteY37" fmla="*/ 262467 h 2116667"/>
              <a:gd name="connsiteX38" fmla="*/ 1714500 w 1953888"/>
              <a:gd name="connsiteY38" fmla="*/ 160867 h 2116667"/>
              <a:gd name="connsiteX39" fmla="*/ 1511300 w 1953888"/>
              <a:gd name="connsiteY39" fmla="*/ 21167 h 2116667"/>
              <a:gd name="connsiteX40" fmla="*/ 1168400 w 1953888"/>
              <a:gd name="connsiteY40" fmla="*/ 33867 h 2116667"/>
              <a:gd name="connsiteX41" fmla="*/ 914400 w 1953888"/>
              <a:gd name="connsiteY41" fmla="*/ 122767 h 2116667"/>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803400 w 1953888"/>
              <a:gd name="connsiteY36" fmla="*/ 368300 h 2133600"/>
              <a:gd name="connsiteX37" fmla="*/ 1778000 w 1953888"/>
              <a:gd name="connsiteY37" fmla="*/ 279400 h 2133600"/>
              <a:gd name="connsiteX38" fmla="*/ 1511300 w 1953888"/>
              <a:gd name="connsiteY38" fmla="*/ 38100 h 2133600"/>
              <a:gd name="connsiteX39" fmla="*/ 1168400 w 1953888"/>
              <a:gd name="connsiteY39" fmla="*/ 50800 h 2133600"/>
              <a:gd name="connsiteX40" fmla="*/ 914400 w 1953888"/>
              <a:gd name="connsiteY40"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854200 w 1953888"/>
              <a:gd name="connsiteY35" fmla="*/ 469900 h 2133600"/>
              <a:gd name="connsiteX36" fmla="*/ 1778000 w 1953888"/>
              <a:gd name="connsiteY36" fmla="*/ 279400 h 2133600"/>
              <a:gd name="connsiteX37" fmla="*/ 1511300 w 1953888"/>
              <a:gd name="connsiteY37" fmla="*/ 38100 h 2133600"/>
              <a:gd name="connsiteX38" fmla="*/ 1168400 w 1953888"/>
              <a:gd name="connsiteY38" fmla="*/ 50800 h 2133600"/>
              <a:gd name="connsiteX39" fmla="*/ 914400 w 1953888"/>
              <a:gd name="connsiteY39"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879600 w 1953888"/>
              <a:gd name="connsiteY34" fmla="*/ 558800 h 2133600"/>
              <a:gd name="connsiteX35" fmla="*/ 1778000 w 1953888"/>
              <a:gd name="connsiteY35" fmla="*/ 279400 h 2133600"/>
              <a:gd name="connsiteX36" fmla="*/ 1511300 w 1953888"/>
              <a:gd name="connsiteY36" fmla="*/ 38100 h 2133600"/>
              <a:gd name="connsiteX37" fmla="*/ 1168400 w 1953888"/>
              <a:gd name="connsiteY37" fmla="*/ 50800 h 2133600"/>
              <a:gd name="connsiteX38" fmla="*/ 914400 w 1953888"/>
              <a:gd name="connsiteY38"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53888"/>
              <a:gd name="connsiteY0" fmla="*/ 139700 h 2133600"/>
              <a:gd name="connsiteX1" fmla="*/ 750929 w 1953888"/>
              <a:gd name="connsiteY1" fmla="*/ 267748 h 2133600"/>
              <a:gd name="connsiteX2" fmla="*/ 660400 w 1953888"/>
              <a:gd name="connsiteY2" fmla="*/ 431800 h 2133600"/>
              <a:gd name="connsiteX3" fmla="*/ 622300 w 1953888"/>
              <a:gd name="connsiteY3" fmla="*/ 482600 h 2133600"/>
              <a:gd name="connsiteX4" fmla="*/ 609600 w 1953888"/>
              <a:gd name="connsiteY4" fmla="*/ 520700 h 2133600"/>
              <a:gd name="connsiteX5" fmla="*/ 546100 w 1953888"/>
              <a:gd name="connsiteY5" fmla="*/ 635000 h 2133600"/>
              <a:gd name="connsiteX6" fmla="*/ 419100 w 1953888"/>
              <a:gd name="connsiteY6" fmla="*/ 787400 h 2133600"/>
              <a:gd name="connsiteX7" fmla="*/ 279400 w 1953888"/>
              <a:gd name="connsiteY7" fmla="*/ 952500 h 2133600"/>
              <a:gd name="connsiteX8" fmla="*/ 50800 w 1953888"/>
              <a:gd name="connsiteY8" fmla="*/ 1143000 h 2133600"/>
              <a:gd name="connsiteX9" fmla="*/ 0 w 1953888"/>
              <a:gd name="connsiteY9" fmla="*/ 1257300 h 2133600"/>
              <a:gd name="connsiteX10" fmla="*/ 12700 w 1953888"/>
              <a:gd name="connsiteY10" fmla="*/ 1600200 h 2133600"/>
              <a:gd name="connsiteX11" fmla="*/ 38100 w 1953888"/>
              <a:gd name="connsiteY11" fmla="*/ 1676400 h 2133600"/>
              <a:gd name="connsiteX12" fmla="*/ 63500 w 1953888"/>
              <a:gd name="connsiteY12" fmla="*/ 1714500 h 2133600"/>
              <a:gd name="connsiteX13" fmla="*/ 114300 w 1953888"/>
              <a:gd name="connsiteY13" fmla="*/ 1816100 h 2133600"/>
              <a:gd name="connsiteX14" fmla="*/ 165100 w 1953888"/>
              <a:gd name="connsiteY14" fmla="*/ 1892300 h 2133600"/>
              <a:gd name="connsiteX15" fmla="*/ 254000 w 1953888"/>
              <a:gd name="connsiteY15" fmla="*/ 1981200 h 2133600"/>
              <a:gd name="connsiteX16" fmla="*/ 368300 w 1953888"/>
              <a:gd name="connsiteY16" fmla="*/ 2057400 h 2133600"/>
              <a:gd name="connsiteX17" fmla="*/ 457200 w 1953888"/>
              <a:gd name="connsiteY17" fmla="*/ 2108200 h 2133600"/>
              <a:gd name="connsiteX18" fmla="*/ 558800 w 1953888"/>
              <a:gd name="connsiteY18" fmla="*/ 2133600 h 2133600"/>
              <a:gd name="connsiteX19" fmla="*/ 965200 w 1953888"/>
              <a:gd name="connsiteY19" fmla="*/ 2120900 h 2133600"/>
              <a:gd name="connsiteX20" fmla="*/ 1130300 w 1953888"/>
              <a:gd name="connsiteY20" fmla="*/ 2070100 h 2133600"/>
              <a:gd name="connsiteX21" fmla="*/ 1206500 w 1953888"/>
              <a:gd name="connsiteY21" fmla="*/ 2057400 h 2133600"/>
              <a:gd name="connsiteX22" fmla="*/ 1295400 w 1953888"/>
              <a:gd name="connsiteY22" fmla="*/ 2006600 h 2133600"/>
              <a:gd name="connsiteX23" fmla="*/ 1485900 w 1953888"/>
              <a:gd name="connsiteY23" fmla="*/ 1930400 h 2133600"/>
              <a:gd name="connsiteX24" fmla="*/ 1549400 w 1953888"/>
              <a:gd name="connsiteY24" fmla="*/ 1892300 h 2133600"/>
              <a:gd name="connsiteX25" fmla="*/ 1587500 w 1953888"/>
              <a:gd name="connsiteY25" fmla="*/ 1854200 h 2133600"/>
              <a:gd name="connsiteX26" fmla="*/ 1651000 w 1953888"/>
              <a:gd name="connsiteY26" fmla="*/ 1803400 h 2133600"/>
              <a:gd name="connsiteX27" fmla="*/ 1752600 w 1953888"/>
              <a:gd name="connsiteY27" fmla="*/ 1739900 h 2133600"/>
              <a:gd name="connsiteX28" fmla="*/ 1803400 w 1953888"/>
              <a:gd name="connsiteY28" fmla="*/ 1689100 h 2133600"/>
              <a:gd name="connsiteX29" fmla="*/ 1854200 w 1953888"/>
              <a:gd name="connsiteY29" fmla="*/ 1612900 h 2133600"/>
              <a:gd name="connsiteX30" fmla="*/ 1905000 w 1953888"/>
              <a:gd name="connsiteY30" fmla="*/ 1435100 h 2133600"/>
              <a:gd name="connsiteX31" fmla="*/ 1930400 w 1953888"/>
              <a:gd name="connsiteY31" fmla="*/ 1371600 h 2133600"/>
              <a:gd name="connsiteX32" fmla="*/ 1930400 w 1953888"/>
              <a:gd name="connsiteY32" fmla="*/ 838200 h 2133600"/>
              <a:gd name="connsiteX33" fmla="*/ 1917700 w 1953888"/>
              <a:gd name="connsiteY33" fmla="*/ 635000 h 2133600"/>
              <a:gd name="connsiteX34" fmla="*/ 1778000 w 1953888"/>
              <a:gd name="connsiteY34" fmla="*/ 279400 h 2133600"/>
              <a:gd name="connsiteX35" fmla="*/ 1511300 w 1953888"/>
              <a:gd name="connsiteY35" fmla="*/ 38100 h 2133600"/>
              <a:gd name="connsiteX36" fmla="*/ 1168400 w 1953888"/>
              <a:gd name="connsiteY36" fmla="*/ 50800 h 2133600"/>
              <a:gd name="connsiteX37" fmla="*/ 914400 w 1953888"/>
              <a:gd name="connsiteY37"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05000 w 1943100"/>
              <a:gd name="connsiteY30" fmla="*/ 1435100 h 2133600"/>
              <a:gd name="connsiteX31" fmla="*/ 1930400 w 1943100"/>
              <a:gd name="connsiteY31" fmla="*/ 1371600 h 2133600"/>
              <a:gd name="connsiteX32" fmla="*/ 1917700 w 1943100"/>
              <a:gd name="connsiteY32" fmla="*/ 635000 h 2133600"/>
              <a:gd name="connsiteX33" fmla="*/ 1778000 w 1943100"/>
              <a:gd name="connsiteY33" fmla="*/ 279400 h 2133600"/>
              <a:gd name="connsiteX34" fmla="*/ 1511300 w 1943100"/>
              <a:gd name="connsiteY34" fmla="*/ 38100 h 2133600"/>
              <a:gd name="connsiteX35" fmla="*/ 1168400 w 1943100"/>
              <a:gd name="connsiteY35" fmla="*/ 50800 h 2133600"/>
              <a:gd name="connsiteX36" fmla="*/ 914400 w 1943100"/>
              <a:gd name="connsiteY36"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50800 w 1943100"/>
              <a:gd name="connsiteY8" fmla="*/ 1143000 h 2133600"/>
              <a:gd name="connsiteX9" fmla="*/ 0 w 1943100"/>
              <a:gd name="connsiteY9" fmla="*/ 1257300 h 2133600"/>
              <a:gd name="connsiteX10" fmla="*/ 12700 w 1943100"/>
              <a:gd name="connsiteY10" fmla="*/ 1600200 h 2133600"/>
              <a:gd name="connsiteX11" fmla="*/ 38100 w 1943100"/>
              <a:gd name="connsiteY11" fmla="*/ 1676400 h 2133600"/>
              <a:gd name="connsiteX12" fmla="*/ 63500 w 1943100"/>
              <a:gd name="connsiteY12" fmla="*/ 1714500 h 2133600"/>
              <a:gd name="connsiteX13" fmla="*/ 114300 w 1943100"/>
              <a:gd name="connsiteY13" fmla="*/ 1816100 h 2133600"/>
              <a:gd name="connsiteX14" fmla="*/ 165100 w 1943100"/>
              <a:gd name="connsiteY14" fmla="*/ 1892300 h 2133600"/>
              <a:gd name="connsiteX15" fmla="*/ 254000 w 1943100"/>
              <a:gd name="connsiteY15" fmla="*/ 1981200 h 2133600"/>
              <a:gd name="connsiteX16" fmla="*/ 368300 w 1943100"/>
              <a:gd name="connsiteY16" fmla="*/ 2057400 h 2133600"/>
              <a:gd name="connsiteX17" fmla="*/ 457200 w 1943100"/>
              <a:gd name="connsiteY17" fmla="*/ 2108200 h 2133600"/>
              <a:gd name="connsiteX18" fmla="*/ 558800 w 1943100"/>
              <a:gd name="connsiteY18" fmla="*/ 2133600 h 2133600"/>
              <a:gd name="connsiteX19" fmla="*/ 965200 w 1943100"/>
              <a:gd name="connsiteY19" fmla="*/ 2120900 h 2133600"/>
              <a:gd name="connsiteX20" fmla="*/ 1130300 w 1943100"/>
              <a:gd name="connsiteY20" fmla="*/ 2070100 h 2133600"/>
              <a:gd name="connsiteX21" fmla="*/ 1206500 w 1943100"/>
              <a:gd name="connsiteY21" fmla="*/ 2057400 h 2133600"/>
              <a:gd name="connsiteX22" fmla="*/ 1295400 w 1943100"/>
              <a:gd name="connsiteY22" fmla="*/ 2006600 h 2133600"/>
              <a:gd name="connsiteX23" fmla="*/ 1485900 w 1943100"/>
              <a:gd name="connsiteY23" fmla="*/ 1930400 h 2133600"/>
              <a:gd name="connsiteX24" fmla="*/ 1549400 w 1943100"/>
              <a:gd name="connsiteY24" fmla="*/ 1892300 h 2133600"/>
              <a:gd name="connsiteX25" fmla="*/ 1587500 w 1943100"/>
              <a:gd name="connsiteY25" fmla="*/ 1854200 h 2133600"/>
              <a:gd name="connsiteX26" fmla="*/ 1651000 w 1943100"/>
              <a:gd name="connsiteY26" fmla="*/ 1803400 h 2133600"/>
              <a:gd name="connsiteX27" fmla="*/ 1752600 w 1943100"/>
              <a:gd name="connsiteY27" fmla="*/ 1739900 h 2133600"/>
              <a:gd name="connsiteX28" fmla="*/ 1803400 w 1943100"/>
              <a:gd name="connsiteY28" fmla="*/ 1689100 h 2133600"/>
              <a:gd name="connsiteX29" fmla="*/ 1854200 w 1943100"/>
              <a:gd name="connsiteY29" fmla="*/ 1612900 h 2133600"/>
              <a:gd name="connsiteX30" fmla="*/ 1930400 w 1943100"/>
              <a:gd name="connsiteY30" fmla="*/ 1371600 h 2133600"/>
              <a:gd name="connsiteX31" fmla="*/ 1917700 w 1943100"/>
              <a:gd name="connsiteY31" fmla="*/ 635000 h 2133600"/>
              <a:gd name="connsiteX32" fmla="*/ 1778000 w 1943100"/>
              <a:gd name="connsiteY32" fmla="*/ 279400 h 2133600"/>
              <a:gd name="connsiteX33" fmla="*/ 1511300 w 1943100"/>
              <a:gd name="connsiteY33" fmla="*/ 38100 h 2133600"/>
              <a:gd name="connsiteX34" fmla="*/ 1168400 w 1943100"/>
              <a:gd name="connsiteY34" fmla="*/ 50800 h 2133600"/>
              <a:gd name="connsiteX35" fmla="*/ 914400 w 1943100"/>
              <a:gd name="connsiteY35" fmla="*/ 139700 h 2133600"/>
              <a:gd name="connsiteX0" fmla="*/ 918633 w 1947333"/>
              <a:gd name="connsiteY0" fmla="*/ 139700 h 2133600"/>
              <a:gd name="connsiteX1" fmla="*/ 755162 w 1947333"/>
              <a:gd name="connsiteY1" fmla="*/ 267748 h 2133600"/>
              <a:gd name="connsiteX2" fmla="*/ 664633 w 1947333"/>
              <a:gd name="connsiteY2" fmla="*/ 431800 h 2133600"/>
              <a:gd name="connsiteX3" fmla="*/ 626533 w 1947333"/>
              <a:gd name="connsiteY3" fmla="*/ 482600 h 2133600"/>
              <a:gd name="connsiteX4" fmla="*/ 613833 w 1947333"/>
              <a:gd name="connsiteY4" fmla="*/ 520700 h 2133600"/>
              <a:gd name="connsiteX5" fmla="*/ 550333 w 1947333"/>
              <a:gd name="connsiteY5" fmla="*/ 635000 h 2133600"/>
              <a:gd name="connsiteX6" fmla="*/ 423333 w 1947333"/>
              <a:gd name="connsiteY6" fmla="*/ 787400 h 2133600"/>
              <a:gd name="connsiteX7" fmla="*/ 283633 w 1947333"/>
              <a:gd name="connsiteY7" fmla="*/ 952500 h 2133600"/>
              <a:gd name="connsiteX8" fmla="*/ 55033 w 1947333"/>
              <a:gd name="connsiteY8" fmla="*/ 1143000 h 2133600"/>
              <a:gd name="connsiteX9" fmla="*/ 4233 w 1947333"/>
              <a:gd name="connsiteY9" fmla="*/ 1257300 h 2133600"/>
              <a:gd name="connsiteX10" fmla="*/ 16933 w 1947333"/>
              <a:gd name="connsiteY10" fmla="*/ 1600200 h 2133600"/>
              <a:gd name="connsiteX11" fmla="*/ 42333 w 1947333"/>
              <a:gd name="connsiteY11" fmla="*/ 1676400 h 2133600"/>
              <a:gd name="connsiteX12" fmla="*/ 67733 w 1947333"/>
              <a:gd name="connsiteY12" fmla="*/ 1714500 h 2133600"/>
              <a:gd name="connsiteX13" fmla="*/ 118533 w 1947333"/>
              <a:gd name="connsiteY13" fmla="*/ 1816100 h 2133600"/>
              <a:gd name="connsiteX14" fmla="*/ 169333 w 1947333"/>
              <a:gd name="connsiteY14" fmla="*/ 1892300 h 2133600"/>
              <a:gd name="connsiteX15" fmla="*/ 258233 w 1947333"/>
              <a:gd name="connsiteY15" fmla="*/ 1981200 h 2133600"/>
              <a:gd name="connsiteX16" fmla="*/ 372533 w 1947333"/>
              <a:gd name="connsiteY16" fmla="*/ 2057400 h 2133600"/>
              <a:gd name="connsiteX17" fmla="*/ 461433 w 1947333"/>
              <a:gd name="connsiteY17" fmla="*/ 2108200 h 2133600"/>
              <a:gd name="connsiteX18" fmla="*/ 563033 w 1947333"/>
              <a:gd name="connsiteY18" fmla="*/ 2133600 h 2133600"/>
              <a:gd name="connsiteX19" fmla="*/ 969433 w 1947333"/>
              <a:gd name="connsiteY19" fmla="*/ 2120900 h 2133600"/>
              <a:gd name="connsiteX20" fmla="*/ 1134533 w 1947333"/>
              <a:gd name="connsiteY20" fmla="*/ 2070100 h 2133600"/>
              <a:gd name="connsiteX21" fmla="*/ 1210733 w 1947333"/>
              <a:gd name="connsiteY21" fmla="*/ 2057400 h 2133600"/>
              <a:gd name="connsiteX22" fmla="*/ 1299633 w 1947333"/>
              <a:gd name="connsiteY22" fmla="*/ 2006600 h 2133600"/>
              <a:gd name="connsiteX23" fmla="*/ 1490133 w 1947333"/>
              <a:gd name="connsiteY23" fmla="*/ 1930400 h 2133600"/>
              <a:gd name="connsiteX24" fmla="*/ 1553633 w 1947333"/>
              <a:gd name="connsiteY24" fmla="*/ 1892300 h 2133600"/>
              <a:gd name="connsiteX25" fmla="*/ 1591733 w 1947333"/>
              <a:gd name="connsiteY25" fmla="*/ 1854200 h 2133600"/>
              <a:gd name="connsiteX26" fmla="*/ 1655233 w 1947333"/>
              <a:gd name="connsiteY26" fmla="*/ 1803400 h 2133600"/>
              <a:gd name="connsiteX27" fmla="*/ 1756833 w 1947333"/>
              <a:gd name="connsiteY27" fmla="*/ 1739900 h 2133600"/>
              <a:gd name="connsiteX28" fmla="*/ 1807633 w 1947333"/>
              <a:gd name="connsiteY28" fmla="*/ 1689100 h 2133600"/>
              <a:gd name="connsiteX29" fmla="*/ 1858433 w 1947333"/>
              <a:gd name="connsiteY29" fmla="*/ 1612900 h 2133600"/>
              <a:gd name="connsiteX30" fmla="*/ 1934633 w 1947333"/>
              <a:gd name="connsiteY30" fmla="*/ 1371600 h 2133600"/>
              <a:gd name="connsiteX31" fmla="*/ 1921933 w 1947333"/>
              <a:gd name="connsiteY31" fmla="*/ 635000 h 2133600"/>
              <a:gd name="connsiteX32" fmla="*/ 1782233 w 1947333"/>
              <a:gd name="connsiteY32" fmla="*/ 279400 h 2133600"/>
              <a:gd name="connsiteX33" fmla="*/ 1515533 w 1947333"/>
              <a:gd name="connsiteY33" fmla="*/ 38100 h 2133600"/>
              <a:gd name="connsiteX34" fmla="*/ 1172633 w 1947333"/>
              <a:gd name="connsiteY34" fmla="*/ 50800 h 2133600"/>
              <a:gd name="connsiteX35" fmla="*/ 918633 w 1947333"/>
              <a:gd name="connsiteY35" fmla="*/ 139700 h 2133600"/>
              <a:gd name="connsiteX0" fmla="*/ 914400 w 1943100"/>
              <a:gd name="connsiteY0" fmla="*/ 139700 h 2133600"/>
              <a:gd name="connsiteX1" fmla="*/ 750929 w 1943100"/>
              <a:gd name="connsiteY1" fmla="*/ 267748 h 2133600"/>
              <a:gd name="connsiteX2" fmla="*/ 660400 w 1943100"/>
              <a:gd name="connsiteY2" fmla="*/ 431800 h 2133600"/>
              <a:gd name="connsiteX3" fmla="*/ 622300 w 1943100"/>
              <a:gd name="connsiteY3" fmla="*/ 482600 h 2133600"/>
              <a:gd name="connsiteX4" fmla="*/ 609600 w 1943100"/>
              <a:gd name="connsiteY4" fmla="*/ 520700 h 2133600"/>
              <a:gd name="connsiteX5" fmla="*/ 546100 w 1943100"/>
              <a:gd name="connsiteY5" fmla="*/ 635000 h 2133600"/>
              <a:gd name="connsiteX6" fmla="*/ 419100 w 1943100"/>
              <a:gd name="connsiteY6" fmla="*/ 787400 h 2133600"/>
              <a:gd name="connsiteX7" fmla="*/ 279400 w 1943100"/>
              <a:gd name="connsiteY7" fmla="*/ 952500 h 2133600"/>
              <a:gd name="connsiteX8" fmla="*/ 0 w 1943100"/>
              <a:gd name="connsiteY8" fmla="*/ 1257300 h 2133600"/>
              <a:gd name="connsiteX9" fmla="*/ 12700 w 1943100"/>
              <a:gd name="connsiteY9" fmla="*/ 1600200 h 2133600"/>
              <a:gd name="connsiteX10" fmla="*/ 38100 w 1943100"/>
              <a:gd name="connsiteY10" fmla="*/ 1676400 h 2133600"/>
              <a:gd name="connsiteX11" fmla="*/ 63500 w 1943100"/>
              <a:gd name="connsiteY11" fmla="*/ 1714500 h 2133600"/>
              <a:gd name="connsiteX12" fmla="*/ 114300 w 1943100"/>
              <a:gd name="connsiteY12" fmla="*/ 1816100 h 2133600"/>
              <a:gd name="connsiteX13" fmla="*/ 165100 w 1943100"/>
              <a:gd name="connsiteY13" fmla="*/ 1892300 h 2133600"/>
              <a:gd name="connsiteX14" fmla="*/ 254000 w 1943100"/>
              <a:gd name="connsiteY14" fmla="*/ 1981200 h 2133600"/>
              <a:gd name="connsiteX15" fmla="*/ 368300 w 1943100"/>
              <a:gd name="connsiteY15" fmla="*/ 2057400 h 2133600"/>
              <a:gd name="connsiteX16" fmla="*/ 457200 w 1943100"/>
              <a:gd name="connsiteY16" fmla="*/ 2108200 h 2133600"/>
              <a:gd name="connsiteX17" fmla="*/ 558800 w 1943100"/>
              <a:gd name="connsiteY17" fmla="*/ 2133600 h 2133600"/>
              <a:gd name="connsiteX18" fmla="*/ 965200 w 1943100"/>
              <a:gd name="connsiteY18" fmla="*/ 2120900 h 2133600"/>
              <a:gd name="connsiteX19" fmla="*/ 1130300 w 1943100"/>
              <a:gd name="connsiteY19" fmla="*/ 2070100 h 2133600"/>
              <a:gd name="connsiteX20" fmla="*/ 1206500 w 1943100"/>
              <a:gd name="connsiteY20" fmla="*/ 2057400 h 2133600"/>
              <a:gd name="connsiteX21" fmla="*/ 1295400 w 1943100"/>
              <a:gd name="connsiteY21" fmla="*/ 2006600 h 2133600"/>
              <a:gd name="connsiteX22" fmla="*/ 1485900 w 1943100"/>
              <a:gd name="connsiteY22" fmla="*/ 1930400 h 2133600"/>
              <a:gd name="connsiteX23" fmla="*/ 1549400 w 1943100"/>
              <a:gd name="connsiteY23" fmla="*/ 1892300 h 2133600"/>
              <a:gd name="connsiteX24" fmla="*/ 1587500 w 1943100"/>
              <a:gd name="connsiteY24" fmla="*/ 1854200 h 2133600"/>
              <a:gd name="connsiteX25" fmla="*/ 1651000 w 1943100"/>
              <a:gd name="connsiteY25" fmla="*/ 1803400 h 2133600"/>
              <a:gd name="connsiteX26" fmla="*/ 1752600 w 1943100"/>
              <a:gd name="connsiteY26" fmla="*/ 1739900 h 2133600"/>
              <a:gd name="connsiteX27" fmla="*/ 1803400 w 1943100"/>
              <a:gd name="connsiteY27" fmla="*/ 1689100 h 2133600"/>
              <a:gd name="connsiteX28" fmla="*/ 1854200 w 1943100"/>
              <a:gd name="connsiteY28" fmla="*/ 1612900 h 2133600"/>
              <a:gd name="connsiteX29" fmla="*/ 1930400 w 1943100"/>
              <a:gd name="connsiteY29" fmla="*/ 1371600 h 2133600"/>
              <a:gd name="connsiteX30" fmla="*/ 1917700 w 1943100"/>
              <a:gd name="connsiteY30" fmla="*/ 635000 h 2133600"/>
              <a:gd name="connsiteX31" fmla="*/ 1778000 w 1943100"/>
              <a:gd name="connsiteY31" fmla="*/ 279400 h 2133600"/>
              <a:gd name="connsiteX32" fmla="*/ 1511300 w 1943100"/>
              <a:gd name="connsiteY32" fmla="*/ 38100 h 2133600"/>
              <a:gd name="connsiteX33" fmla="*/ 1168400 w 1943100"/>
              <a:gd name="connsiteY33" fmla="*/ 50800 h 2133600"/>
              <a:gd name="connsiteX34" fmla="*/ 914400 w 1943100"/>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8401 w 1940755"/>
              <a:gd name="connsiteY8" fmla="*/ 1289742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12055 w 1940755"/>
              <a:gd name="connsiteY0" fmla="*/ 139700 h 2133600"/>
              <a:gd name="connsiteX1" fmla="*/ 748584 w 1940755"/>
              <a:gd name="connsiteY1" fmla="*/ 267748 h 2133600"/>
              <a:gd name="connsiteX2" fmla="*/ 658055 w 1940755"/>
              <a:gd name="connsiteY2" fmla="*/ 431800 h 2133600"/>
              <a:gd name="connsiteX3" fmla="*/ 619955 w 1940755"/>
              <a:gd name="connsiteY3" fmla="*/ 482600 h 2133600"/>
              <a:gd name="connsiteX4" fmla="*/ 607255 w 1940755"/>
              <a:gd name="connsiteY4" fmla="*/ 520700 h 2133600"/>
              <a:gd name="connsiteX5" fmla="*/ 543755 w 1940755"/>
              <a:gd name="connsiteY5" fmla="*/ 635000 h 2133600"/>
              <a:gd name="connsiteX6" fmla="*/ 416755 w 1940755"/>
              <a:gd name="connsiteY6" fmla="*/ 787400 h 2133600"/>
              <a:gd name="connsiteX7" fmla="*/ 277055 w 1940755"/>
              <a:gd name="connsiteY7" fmla="*/ 952500 h 2133600"/>
              <a:gd name="connsiteX8" fmla="*/ 15568 w 1940755"/>
              <a:gd name="connsiteY8" fmla="*/ 1242883 h 2133600"/>
              <a:gd name="connsiteX9" fmla="*/ 10355 w 1940755"/>
              <a:gd name="connsiteY9" fmla="*/ 1600200 h 2133600"/>
              <a:gd name="connsiteX10" fmla="*/ 35755 w 1940755"/>
              <a:gd name="connsiteY10" fmla="*/ 1676400 h 2133600"/>
              <a:gd name="connsiteX11" fmla="*/ 61155 w 1940755"/>
              <a:gd name="connsiteY11" fmla="*/ 1714500 h 2133600"/>
              <a:gd name="connsiteX12" fmla="*/ 111955 w 1940755"/>
              <a:gd name="connsiteY12" fmla="*/ 1816100 h 2133600"/>
              <a:gd name="connsiteX13" fmla="*/ 162755 w 1940755"/>
              <a:gd name="connsiteY13" fmla="*/ 1892300 h 2133600"/>
              <a:gd name="connsiteX14" fmla="*/ 251655 w 1940755"/>
              <a:gd name="connsiteY14" fmla="*/ 1981200 h 2133600"/>
              <a:gd name="connsiteX15" fmla="*/ 365955 w 1940755"/>
              <a:gd name="connsiteY15" fmla="*/ 2057400 h 2133600"/>
              <a:gd name="connsiteX16" fmla="*/ 454855 w 1940755"/>
              <a:gd name="connsiteY16" fmla="*/ 2108200 h 2133600"/>
              <a:gd name="connsiteX17" fmla="*/ 556455 w 1940755"/>
              <a:gd name="connsiteY17" fmla="*/ 2133600 h 2133600"/>
              <a:gd name="connsiteX18" fmla="*/ 962855 w 1940755"/>
              <a:gd name="connsiteY18" fmla="*/ 2120900 h 2133600"/>
              <a:gd name="connsiteX19" fmla="*/ 1127955 w 1940755"/>
              <a:gd name="connsiteY19" fmla="*/ 2070100 h 2133600"/>
              <a:gd name="connsiteX20" fmla="*/ 1204155 w 1940755"/>
              <a:gd name="connsiteY20" fmla="*/ 2057400 h 2133600"/>
              <a:gd name="connsiteX21" fmla="*/ 1293055 w 1940755"/>
              <a:gd name="connsiteY21" fmla="*/ 2006600 h 2133600"/>
              <a:gd name="connsiteX22" fmla="*/ 1483555 w 1940755"/>
              <a:gd name="connsiteY22" fmla="*/ 1930400 h 2133600"/>
              <a:gd name="connsiteX23" fmla="*/ 1547055 w 1940755"/>
              <a:gd name="connsiteY23" fmla="*/ 1892300 h 2133600"/>
              <a:gd name="connsiteX24" fmla="*/ 1585155 w 1940755"/>
              <a:gd name="connsiteY24" fmla="*/ 1854200 h 2133600"/>
              <a:gd name="connsiteX25" fmla="*/ 1648655 w 1940755"/>
              <a:gd name="connsiteY25" fmla="*/ 1803400 h 2133600"/>
              <a:gd name="connsiteX26" fmla="*/ 1750255 w 1940755"/>
              <a:gd name="connsiteY26" fmla="*/ 1739900 h 2133600"/>
              <a:gd name="connsiteX27" fmla="*/ 1801055 w 1940755"/>
              <a:gd name="connsiteY27" fmla="*/ 1689100 h 2133600"/>
              <a:gd name="connsiteX28" fmla="*/ 1851855 w 1940755"/>
              <a:gd name="connsiteY28" fmla="*/ 1612900 h 2133600"/>
              <a:gd name="connsiteX29" fmla="*/ 1928055 w 1940755"/>
              <a:gd name="connsiteY29" fmla="*/ 1371600 h 2133600"/>
              <a:gd name="connsiteX30" fmla="*/ 1915355 w 1940755"/>
              <a:gd name="connsiteY30" fmla="*/ 635000 h 2133600"/>
              <a:gd name="connsiteX31" fmla="*/ 1775655 w 1940755"/>
              <a:gd name="connsiteY31" fmla="*/ 279400 h 2133600"/>
              <a:gd name="connsiteX32" fmla="*/ 1508955 w 1940755"/>
              <a:gd name="connsiteY32" fmla="*/ 38100 h 2133600"/>
              <a:gd name="connsiteX33" fmla="*/ 1166055 w 1940755"/>
              <a:gd name="connsiteY33" fmla="*/ 50800 h 2133600"/>
              <a:gd name="connsiteX34" fmla="*/ 912055 w 194075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24495 w 1953195"/>
              <a:gd name="connsiteY0" fmla="*/ 139700 h 2133600"/>
              <a:gd name="connsiteX1" fmla="*/ 761024 w 1953195"/>
              <a:gd name="connsiteY1" fmla="*/ 267748 h 2133600"/>
              <a:gd name="connsiteX2" fmla="*/ 670495 w 1953195"/>
              <a:gd name="connsiteY2" fmla="*/ 431800 h 2133600"/>
              <a:gd name="connsiteX3" fmla="*/ 632395 w 1953195"/>
              <a:gd name="connsiteY3" fmla="*/ 482600 h 2133600"/>
              <a:gd name="connsiteX4" fmla="*/ 619695 w 1953195"/>
              <a:gd name="connsiteY4" fmla="*/ 520700 h 2133600"/>
              <a:gd name="connsiteX5" fmla="*/ 556195 w 1953195"/>
              <a:gd name="connsiteY5" fmla="*/ 635000 h 2133600"/>
              <a:gd name="connsiteX6" fmla="*/ 429195 w 1953195"/>
              <a:gd name="connsiteY6" fmla="*/ 787400 h 2133600"/>
              <a:gd name="connsiteX7" fmla="*/ 289495 w 1953195"/>
              <a:gd name="connsiteY7" fmla="*/ 952500 h 2133600"/>
              <a:gd name="connsiteX8" fmla="*/ 28008 w 1953195"/>
              <a:gd name="connsiteY8" fmla="*/ 1242883 h 2133600"/>
              <a:gd name="connsiteX9" fmla="*/ 22795 w 1953195"/>
              <a:gd name="connsiteY9" fmla="*/ 1600200 h 2133600"/>
              <a:gd name="connsiteX10" fmla="*/ 48195 w 1953195"/>
              <a:gd name="connsiteY10" fmla="*/ 1676400 h 2133600"/>
              <a:gd name="connsiteX11" fmla="*/ 73595 w 1953195"/>
              <a:gd name="connsiteY11" fmla="*/ 1714500 h 2133600"/>
              <a:gd name="connsiteX12" fmla="*/ 124395 w 1953195"/>
              <a:gd name="connsiteY12" fmla="*/ 1816100 h 2133600"/>
              <a:gd name="connsiteX13" fmla="*/ 175195 w 1953195"/>
              <a:gd name="connsiteY13" fmla="*/ 1892300 h 2133600"/>
              <a:gd name="connsiteX14" fmla="*/ 264095 w 1953195"/>
              <a:gd name="connsiteY14" fmla="*/ 1981200 h 2133600"/>
              <a:gd name="connsiteX15" fmla="*/ 378395 w 1953195"/>
              <a:gd name="connsiteY15" fmla="*/ 2057400 h 2133600"/>
              <a:gd name="connsiteX16" fmla="*/ 467295 w 1953195"/>
              <a:gd name="connsiteY16" fmla="*/ 2108200 h 2133600"/>
              <a:gd name="connsiteX17" fmla="*/ 568895 w 1953195"/>
              <a:gd name="connsiteY17" fmla="*/ 2133600 h 2133600"/>
              <a:gd name="connsiteX18" fmla="*/ 975295 w 1953195"/>
              <a:gd name="connsiteY18" fmla="*/ 2120900 h 2133600"/>
              <a:gd name="connsiteX19" fmla="*/ 1140395 w 1953195"/>
              <a:gd name="connsiteY19" fmla="*/ 2070100 h 2133600"/>
              <a:gd name="connsiteX20" fmla="*/ 1216595 w 1953195"/>
              <a:gd name="connsiteY20" fmla="*/ 2057400 h 2133600"/>
              <a:gd name="connsiteX21" fmla="*/ 1305495 w 1953195"/>
              <a:gd name="connsiteY21" fmla="*/ 2006600 h 2133600"/>
              <a:gd name="connsiteX22" fmla="*/ 1495995 w 1953195"/>
              <a:gd name="connsiteY22" fmla="*/ 1930400 h 2133600"/>
              <a:gd name="connsiteX23" fmla="*/ 1559495 w 1953195"/>
              <a:gd name="connsiteY23" fmla="*/ 1892300 h 2133600"/>
              <a:gd name="connsiteX24" fmla="*/ 1597595 w 1953195"/>
              <a:gd name="connsiteY24" fmla="*/ 1854200 h 2133600"/>
              <a:gd name="connsiteX25" fmla="*/ 1661095 w 1953195"/>
              <a:gd name="connsiteY25" fmla="*/ 1803400 h 2133600"/>
              <a:gd name="connsiteX26" fmla="*/ 1762695 w 1953195"/>
              <a:gd name="connsiteY26" fmla="*/ 1739900 h 2133600"/>
              <a:gd name="connsiteX27" fmla="*/ 1813495 w 1953195"/>
              <a:gd name="connsiteY27" fmla="*/ 1689100 h 2133600"/>
              <a:gd name="connsiteX28" fmla="*/ 1864295 w 1953195"/>
              <a:gd name="connsiteY28" fmla="*/ 1612900 h 2133600"/>
              <a:gd name="connsiteX29" fmla="*/ 1940495 w 1953195"/>
              <a:gd name="connsiteY29" fmla="*/ 1371600 h 2133600"/>
              <a:gd name="connsiteX30" fmla="*/ 1927795 w 1953195"/>
              <a:gd name="connsiteY30" fmla="*/ 635000 h 2133600"/>
              <a:gd name="connsiteX31" fmla="*/ 1788095 w 1953195"/>
              <a:gd name="connsiteY31" fmla="*/ 279400 h 2133600"/>
              <a:gd name="connsiteX32" fmla="*/ 1521395 w 1953195"/>
              <a:gd name="connsiteY32" fmla="*/ 38100 h 2133600"/>
              <a:gd name="connsiteX33" fmla="*/ 1178495 w 1953195"/>
              <a:gd name="connsiteY33" fmla="*/ 50800 h 2133600"/>
              <a:gd name="connsiteX34" fmla="*/ 924495 w 1953195"/>
              <a:gd name="connsiteY34" fmla="*/ 139700 h 2133600"/>
              <a:gd name="connsiteX0" fmla="*/ 936705 w 1965405"/>
              <a:gd name="connsiteY0" fmla="*/ 139700 h 2133600"/>
              <a:gd name="connsiteX1" fmla="*/ 773234 w 1965405"/>
              <a:gd name="connsiteY1" fmla="*/ 267748 h 2133600"/>
              <a:gd name="connsiteX2" fmla="*/ 682705 w 1965405"/>
              <a:gd name="connsiteY2" fmla="*/ 431800 h 2133600"/>
              <a:gd name="connsiteX3" fmla="*/ 644605 w 1965405"/>
              <a:gd name="connsiteY3" fmla="*/ 482600 h 2133600"/>
              <a:gd name="connsiteX4" fmla="*/ 631905 w 1965405"/>
              <a:gd name="connsiteY4" fmla="*/ 520700 h 2133600"/>
              <a:gd name="connsiteX5" fmla="*/ 568405 w 1965405"/>
              <a:gd name="connsiteY5" fmla="*/ 635000 h 2133600"/>
              <a:gd name="connsiteX6" fmla="*/ 441405 w 1965405"/>
              <a:gd name="connsiteY6" fmla="*/ 787400 h 2133600"/>
              <a:gd name="connsiteX7" fmla="*/ 301705 w 1965405"/>
              <a:gd name="connsiteY7" fmla="*/ 952500 h 2133600"/>
              <a:gd name="connsiteX8" fmla="*/ 40218 w 1965405"/>
              <a:gd name="connsiteY8" fmla="*/ 1242883 h 2133600"/>
              <a:gd name="connsiteX9" fmla="*/ 60405 w 1965405"/>
              <a:gd name="connsiteY9" fmla="*/ 1676400 h 2133600"/>
              <a:gd name="connsiteX10" fmla="*/ 85805 w 1965405"/>
              <a:gd name="connsiteY10" fmla="*/ 1714500 h 2133600"/>
              <a:gd name="connsiteX11" fmla="*/ 136605 w 1965405"/>
              <a:gd name="connsiteY11" fmla="*/ 1816100 h 2133600"/>
              <a:gd name="connsiteX12" fmla="*/ 187405 w 1965405"/>
              <a:gd name="connsiteY12" fmla="*/ 1892300 h 2133600"/>
              <a:gd name="connsiteX13" fmla="*/ 276305 w 1965405"/>
              <a:gd name="connsiteY13" fmla="*/ 1981200 h 2133600"/>
              <a:gd name="connsiteX14" fmla="*/ 390605 w 1965405"/>
              <a:gd name="connsiteY14" fmla="*/ 2057400 h 2133600"/>
              <a:gd name="connsiteX15" fmla="*/ 479505 w 1965405"/>
              <a:gd name="connsiteY15" fmla="*/ 2108200 h 2133600"/>
              <a:gd name="connsiteX16" fmla="*/ 581105 w 1965405"/>
              <a:gd name="connsiteY16" fmla="*/ 2133600 h 2133600"/>
              <a:gd name="connsiteX17" fmla="*/ 987505 w 1965405"/>
              <a:gd name="connsiteY17" fmla="*/ 2120900 h 2133600"/>
              <a:gd name="connsiteX18" fmla="*/ 1152605 w 1965405"/>
              <a:gd name="connsiteY18" fmla="*/ 2070100 h 2133600"/>
              <a:gd name="connsiteX19" fmla="*/ 1228805 w 1965405"/>
              <a:gd name="connsiteY19" fmla="*/ 2057400 h 2133600"/>
              <a:gd name="connsiteX20" fmla="*/ 1317705 w 1965405"/>
              <a:gd name="connsiteY20" fmla="*/ 2006600 h 2133600"/>
              <a:gd name="connsiteX21" fmla="*/ 1508205 w 1965405"/>
              <a:gd name="connsiteY21" fmla="*/ 1930400 h 2133600"/>
              <a:gd name="connsiteX22" fmla="*/ 1571705 w 1965405"/>
              <a:gd name="connsiteY22" fmla="*/ 1892300 h 2133600"/>
              <a:gd name="connsiteX23" fmla="*/ 1609805 w 1965405"/>
              <a:gd name="connsiteY23" fmla="*/ 1854200 h 2133600"/>
              <a:gd name="connsiteX24" fmla="*/ 1673305 w 1965405"/>
              <a:gd name="connsiteY24" fmla="*/ 1803400 h 2133600"/>
              <a:gd name="connsiteX25" fmla="*/ 1774905 w 1965405"/>
              <a:gd name="connsiteY25" fmla="*/ 1739900 h 2133600"/>
              <a:gd name="connsiteX26" fmla="*/ 1825705 w 1965405"/>
              <a:gd name="connsiteY26" fmla="*/ 1689100 h 2133600"/>
              <a:gd name="connsiteX27" fmla="*/ 1876505 w 1965405"/>
              <a:gd name="connsiteY27" fmla="*/ 1612900 h 2133600"/>
              <a:gd name="connsiteX28" fmla="*/ 1952705 w 1965405"/>
              <a:gd name="connsiteY28" fmla="*/ 1371600 h 2133600"/>
              <a:gd name="connsiteX29" fmla="*/ 1940005 w 1965405"/>
              <a:gd name="connsiteY29" fmla="*/ 635000 h 2133600"/>
              <a:gd name="connsiteX30" fmla="*/ 1800305 w 1965405"/>
              <a:gd name="connsiteY30" fmla="*/ 279400 h 2133600"/>
              <a:gd name="connsiteX31" fmla="*/ 1533605 w 1965405"/>
              <a:gd name="connsiteY31" fmla="*/ 38100 h 2133600"/>
              <a:gd name="connsiteX32" fmla="*/ 1190705 w 1965405"/>
              <a:gd name="connsiteY32" fmla="*/ 50800 h 2133600"/>
              <a:gd name="connsiteX33" fmla="*/ 936705 w 1965405"/>
              <a:gd name="connsiteY33"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32370 w 1961170"/>
              <a:gd name="connsiteY10" fmla="*/ 1816100 h 2133600"/>
              <a:gd name="connsiteX11" fmla="*/ 183170 w 1961170"/>
              <a:gd name="connsiteY11" fmla="*/ 1892300 h 2133600"/>
              <a:gd name="connsiteX12" fmla="*/ 272070 w 1961170"/>
              <a:gd name="connsiteY12" fmla="*/ 1981200 h 2133600"/>
              <a:gd name="connsiteX13" fmla="*/ 386370 w 1961170"/>
              <a:gd name="connsiteY13" fmla="*/ 2057400 h 2133600"/>
              <a:gd name="connsiteX14" fmla="*/ 475270 w 1961170"/>
              <a:gd name="connsiteY14" fmla="*/ 2108200 h 2133600"/>
              <a:gd name="connsiteX15" fmla="*/ 576870 w 1961170"/>
              <a:gd name="connsiteY15" fmla="*/ 2133600 h 2133600"/>
              <a:gd name="connsiteX16" fmla="*/ 983270 w 1961170"/>
              <a:gd name="connsiteY16" fmla="*/ 2120900 h 2133600"/>
              <a:gd name="connsiteX17" fmla="*/ 1148370 w 1961170"/>
              <a:gd name="connsiteY17" fmla="*/ 2070100 h 2133600"/>
              <a:gd name="connsiteX18" fmla="*/ 1224570 w 1961170"/>
              <a:gd name="connsiteY18" fmla="*/ 2057400 h 2133600"/>
              <a:gd name="connsiteX19" fmla="*/ 1313470 w 1961170"/>
              <a:gd name="connsiteY19" fmla="*/ 2006600 h 2133600"/>
              <a:gd name="connsiteX20" fmla="*/ 1503970 w 1961170"/>
              <a:gd name="connsiteY20" fmla="*/ 1930400 h 2133600"/>
              <a:gd name="connsiteX21" fmla="*/ 1567470 w 1961170"/>
              <a:gd name="connsiteY21" fmla="*/ 1892300 h 2133600"/>
              <a:gd name="connsiteX22" fmla="*/ 1605570 w 1961170"/>
              <a:gd name="connsiteY22" fmla="*/ 1854200 h 2133600"/>
              <a:gd name="connsiteX23" fmla="*/ 1669070 w 1961170"/>
              <a:gd name="connsiteY23" fmla="*/ 1803400 h 2133600"/>
              <a:gd name="connsiteX24" fmla="*/ 1770670 w 1961170"/>
              <a:gd name="connsiteY24" fmla="*/ 1739900 h 2133600"/>
              <a:gd name="connsiteX25" fmla="*/ 1821470 w 1961170"/>
              <a:gd name="connsiteY25" fmla="*/ 1689100 h 2133600"/>
              <a:gd name="connsiteX26" fmla="*/ 1872270 w 1961170"/>
              <a:gd name="connsiteY26" fmla="*/ 1612900 h 2133600"/>
              <a:gd name="connsiteX27" fmla="*/ 1948470 w 1961170"/>
              <a:gd name="connsiteY27" fmla="*/ 1371600 h 2133600"/>
              <a:gd name="connsiteX28" fmla="*/ 1935770 w 1961170"/>
              <a:gd name="connsiteY28" fmla="*/ 635000 h 2133600"/>
              <a:gd name="connsiteX29" fmla="*/ 1796070 w 1961170"/>
              <a:gd name="connsiteY29" fmla="*/ 279400 h 2133600"/>
              <a:gd name="connsiteX30" fmla="*/ 1529370 w 1961170"/>
              <a:gd name="connsiteY30" fmla="*/ 38100 h 2133600"/>
              <a:gd name="connsiteX31" fmla="*/ 1186470 w 1961170"/>
              <a:gd name="connsiteY31" fmla="*/ 50800 h 2133600"/>
              <a:gd name="connsiteX32" fmla="*/ 932470 w 1961170"/>
              <a:gd name="connsiteY32"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183170 w 1961170"/>
              <a:gd name="connsiteY10" fmla="*/ 1892300 h 2133600"/>
              <a:gd name="connsiteX11" fmla="*/ 272070 w 1961170"/>
              <a:gd name="connsiteY11" fmla="*/ 1981200 h 2133600"/>
              <a:gd name="connsiteX12" fmla="*/ 386370 w 1961170"/>
              <a:gd name="connsiteY12" fmla="*/ 2057400 h 2133600"/>
              <a:gd name="connsiteX13" fmla="*/ 475270 w 1961170"/>
              <a:gd name="connsiteY13" fmla="*/ 2108200 h 2133600"/>
              <a:gd name="connsiteX14" fmla="*/ 576870 w 1961170"/>
              <a:gd name="connsiteY14" fmla="*/ 2133600 h 2133600"/>
              <a:gd name="connsiteX15" fmla="*/ 983270 w 1961170"/>
              <a:gd name="connsiteY15" fmla="*/ 2120900 h 2133600"/>
              <a:gd name="connsiteX16" fmla="*/ 1148370 w 1961170"/>
              <a:gd name="connsiteY16" fmla="*/ 2070100 h 2133600"/>
              <a:gd name="connsiteX17" fmla="*/ 1224570 w 1961170"/>
              <a:gd name="connsiteY17" fmla="*/ 2057400 h 2133600"/>
              <a:gd name="connsiteX18" fmla="*/ 1313470 w 1961170"/>
              <a:gd name="connsiteY18" fmla="*/ 2006600 h 2133600"/>
              <a:gd name="connsiteX19" fmla="*/ 1503970 w 1961170"/>
              <a:gd name="connsiteY19" fmla="*/ 1930400 h 2133600"/>
              <a:gd name="connsiteX20" fmla="*/ 1567470 w 1961170"/>
              <a:gd name="connsiteY20" fmla="*/ 1892300 h 2133600"/>
              <a:gd name="connsiteX21" fmla="*/ 1605570 w 1961170"/>
              <a:gd name="connsiteY21" fmla="*/ 1854200 h 2133600"/>
              <a:gd name="connsiteX22" fmla="*/ 1669070 w 1961170"/>
              <a:gd name="connsiteY22" fmla="*/ 1803400 h 2133600"/>
              <a:gd name="connsiteX23" fmla="*/ 1770670 w 1961170"/>
              <a:gd name="connsiteY23" fmla="*/ 1739900 h 2133600"/>
              <a:gd name="connsiteX24" fmla="*/ 1821470 w 1961170"/>
              <a:gd name="connsiteY24" fmla="*/ 1689100 h 2133600"/>
              <a:gd name="connsiteX25" fmla="*/ 1872270 w 1961170"/>
              <a:gd name="connsiteY25" fmla="*/ 1612900 h 2133600"/>
              <a:gd name="connsiteX26" fmla="*/ 1948470 w 1961170"/>
              <a:gd name="connsiteY26" fmla="*/ 1371600 h 2133600"/>
              <a:gd name="connsiteX27" fmla="*/ 1935770 w 1961170"/>
              <a:gd name="connsiteY27" fmla="*/ 635000 h 2133600"/>
              <a:gd name="connsiteX28" fmla="*/ 1796070 w 1961170"/>
              <a:gd name="connsiteY28" fmla="*/ 279400 h 2133600"/>
              <a:gd name="connsiteX29" fmla="*/ 1529370 w 1961170"/>
              <a:gd name="connsiteY29" fmla="*/ 38100 h 2133600"/>
              <a:gd name="connsiteX30" fmla="*/ 1186470 w 1961170"/>
              <a:gd name="connsiteY30" fmla="*/ 50800 h 2133600"/>
              <a:gd name="connsiteX31" fmla="*/ 932470 w 1961170"/>
              <a:gd name="connsiteY31"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272070 w 1961170"/>
              <a:gd name="connsiteY10" fmla="*/ 1981200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86370 w 1961170"/>
              <a:gd name="connsiteY10" fmla="*/ 2057400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386370 w 1961170"/>
              <a:gd name="connsiteY11" fmla="*/ 2057400 h 2133600"/>
              <a:gd name="connsiteX12" fmla="*/ 475270 w 1961170"/>
              <a:gd name="connsiteY12" fmla="*/ 2108200 h 2133600"/>
              <a:gd name="connsiteX13" fmla="*/ 576870 w 1961170"/>
              <a:gd name="connsiteY13" fmla="*/ 2133600 h 2133600"/>
              <a:gd name="connsiteX14" fmla="*/ 983270 w 1961170"/>
              <a:gd name="connsiteY14" fmla="*/ 2120900 h 2133600"/>
              <a:gd name="connsiteX15" fmla="*/ 1148370 w 1961170"/>
              <a:gd name="connsiteY15" fmla="*/ 2070100 h 2133600"/>
              <a:gd name="connsiteX16" fmla="*/ 1224570 w 1961170"/>
              <a:gd name="connsiteY16" fmla="*/ 2057400 h 2133600"/>
              <a:gd name="connsiteX17" fmla="*/ 1313470 w 1961170"/>
              <a:gd name="connsiteY17" fmla="*/ 2006600 h 2133600"/>
              <a:gd name="connsiteX18" fmla="*/ 1503970 w 1961170"/>
              <a:gd name="connsiteY18" fmla="*/ 1930400 h 2133600"/>
              <a:gd name="connsiteX19" fmla="*/ 1567470 w 1961170"/>
              <a:gd name="connsiteY19" fmla="*/ 1892300 h 2133600"/>
              <a:gd name="connsiteX20" fmla="*/ 1605570 w 1961170"/>
              <a:gd name="connsiteY20" fmla="*/ 1854200 h 2133600"/>
              <a:gd name="connsiteX21" fmla="*/ 1669070 w 1961170"/>
              <a:gd name="connsiteY21" fmla="*/ 1803400 h 2133600"/>
              <a:gd name="connsiteX22" fmla="*/ 1770670 w 1961170"/>
              <a:gd name="connsiteY22" fmla="*/ 1739900 h 2133600"/>
              <a:gd name="connsiteX23" fmla="*/ 1821470 w 1961170"/>
              <a:gd name="connsiteY23" fmla="*/ 1689100 h 2133600"/>
              <a:gd name="connsiteX24" fmla="*/ 1872270 w 1961170"/>
              <a:gd name="connsiteY24" fmla="*/ 1612900 h 2133600"/>
              <a:gd name="connsiteX25" fmla="*/ 1948470 w 1961170"/>
              <a:gd name="connsiteY25" fmla="*/ 1371600 h 2133600"/>
              <a:gd name="connsiteX26" fmla="*/ 1935770 w 1961170"/>
              <a:gd name="connsiteY26" fmla="*/ 635000 h 2133600"/>
              <a:gd name="connsiteX27" fmla="*/ 1796070 w 1961170"/>
              <a:gd name="connsiteY27" fmla="*/ 279400 h 2133600"/>
              <a:gd name="connsiteX28" fmla="*/ 1529370 w 1961170"/>
              <a:gd name="connsiteY28" fmla="*/ 38100 h 2133600"/>
              <a:gd name="connsiteX29" fmla="*/ 1186470 w 1961170"/>
              <a:gd name="connsiteY29" fmla="*/ 50800 h 2133600"/>
              <a:gd name="connsiteX30" fmla="*/ 932470 w 1961170"/>
              <a:gd name="connsiteY30"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373763 w 1961170"/>
              <a:gd name="connsiteY10" fmla="*/ 2048053 h 2133600"/>
              <a:gd name="connsiteX11" fmla="*/ 475270 w 1961170"/>
              <a:gd name="connsiteY11" fmla="*/ 2108200 h 2133600"/>
              <a:gd name="connsiteX12" fmla="*/ 576870 w 1961170"/>
              <a:gd name="connsiteY12" fmla="*/ 2133600 h 2133600"/>
              <a:gd name="connsiteX13" fmla="*/ 983270 w 1961170"/>
              <a:gd name="connsiteY13" fmla="*/ 2120900 h 2133600"/>
              <a:gd name="connsiteX14" fmla="*/ 1148370 w 1961170"/>
              <a:gd name="connsiteY14" fmla="*/ 2070100 h 2133600"/>
              <a:gd name="connsiteX15" fmla="*/ 1224570 w 1961170"/>
              <a:gd name="connsiteY15" fmla="*/ 2057400 h 2133600"/>
              <a:gd name="connsiteX16" fmla="*/ 1313470 w 1961170"/>
              <a:gd name="connsiteY16" fmla="*/ 2006600 h 2133600"/>
              <a:gd name="connsiteX17" fmla="*/ 1503970 w 1961170"/>
              <a:gd name="connsiteY17" fmla="*/ 1930400 h 2133600"/>
              <a:gd name="connsiteX18" fmla="*/ 1567470 w 1961170"/>
              <a:gd name="connsiteY18" fmla="*/ 1892300 h 2133600"/>
              <a:gd name="connsiteX19" fmla="*/ 1605570 w 1961170"/>
              <a:gd name="connsiteY19" fmla="*/ 1854200 h 2133600"/>
              <a:gd name="connsiteX20" fmla="*/ 1669070 w 1961170"/>
              <a:gd name="connsiteY20" fmla="*/ 1803400 h 2133600"/>
              <a:gd name="connsiteX21" fmla="*/ 1770670 w 1961170"/>
              <a:gd name="connsiteY21" fmla="*/ 1739900 h 2133600"/>
              <a:gd name="connsiteX22" fmla="*/ 1821470 w 1961170"/>
              <a:gd name="connsiteY22" fmla="*/ 1689100 h 2133600"/>
              <a:gd name="connsiteX23" fmla="*/ 1872270 w 1961170"/>
              <a:gd name="connsiteY23" fmla="*/ 1612900 h 2133600"/>
              <a:gd name="connsiteX24" fmla="*/ 1948470 w 1961170"/>
              <a:gd name="connsiteY24" fmla="*/ 1371600 h 2133600"/>
              <a:gd name="connsiteX25" fmla="*/ 1935770 w 1961170"/>
              <a:gd name="connsiteY25" fmla="*/ 635000 h 2133600"/>
              <a:gd name="connsiteX26" fmla="*/ 1796070 w 1961170"/>
              <a:gd name="connsiteY26" fmla="*/ 279400 h 2133600"/>
              <a:gd name="connsiteX27" fmla="*/ 1529370 w 1961170"/>
              <a:gd name="connsiteY27" fmla="*/ 38100 h 2133600"/>
              <a:gd name="connsiteX28" fmla="*/ 1186470 w 1961170"/>
              <a:gd name="connsiteY28" fmla="*/ 50800 h 2133600"/>
              <a:gd name="connsiteX29" fmla="*/ 932470 w 1961170"/>
              <a:gd name="connsiteY29"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33600"/>
              <a:gd name="connsiteX1" fmla="*/ 768999 w 1961170"/>
              <a:gd name="connsiteY1" fmla="*/ 267748 h 2133600"/>
              <a:gd name="connsiteX2" fmla="*/ 678470 w 1961170"/>
              <a:gd name="connsiteY2" fmla="*/ 431800 h 2133600"/>
              <a:gd name="connsiteX3" fmla="*/ 640370 w 1961170"/>
              <a:gd name="connsiteY3" fmla="*/ 482600 h 2133600"/>
              <a:gd name="connsiteX4" fmla="*/ 627670 w 1961170"/>
              <a:gd name="connsiteY4" fmla="*/ 520700 h 2133600"/>
              <a:gd name="connsiteX5" fmla="*/ 564170 w 1961170"/>
              <a:gd name="connsiteY5" fmla="*/ 635000 h 2133600"/>
              <a:gd name="connsiteX6" fmla="*/ 437170 w 1961170"/>
              <a:gd name="connsiteY6" fmla="*/ 787400 h 2133600"/>
              <a:gd name="connsiteX7" fmla="*/ 297470 w 1961170"/>
              <a:gd name="connsiteY7" fmla="*/ 952500 h 2133600"/>
              <a:gd name="connsiteX8" fmla="*/ 35983 w 1961170"/>
              <a:gd name="connsiteY8" fmla="*/ 1242883 h 2133600"/>
              <a:gd name="connsiteX9" fmla="*/ 81570 w 1961170"/>
              <a:gd name="connsiteY9" fmla="*/ 1714500 h 2133600"/>
              <a:gd name="connsiteX10" fmla="*/ 475270 w 1961170"/>
              <a:gd name="connsiteY10" fmla="*/ 2108200 h 2133600"/>
              <a:gd name="connsiteX11" fmla="*/ 576870 w 1961170"/>
              <a:gd name="connsiteY11" fmla="*/ 2133600 h 2133600"/>
              <a:gd name="connsiteX12" fmla="*/ 983270 w 1961170"/>
              <a:gd name="connsiteY12" fmla="*/ 2120900 h 2133600"/>
              <a:gd name="connsiteX13" fmla="*/ 1148370 w 1961170"/>
              <a:gd name="connsiteY13" fmla="*/ 2070100 h 2133600"/>
              <a:gd name="connsiteX14" fmla="*/ 1224570 w 1961170"/>
              <a:gd name="connsiteY14" fmla="*/ 2057400 h 2133600"/>
              <a:gd name="connsiteX15" fmla="*/ 1313470 w 1961170"/>
              <a:gd name="connsiteY15" fmla="*/ 2006600 h 2133600"/>
              <a:gd name="connsiteX16" fmla="*/ 1503970 w 1961170"/>
              <a:gd name="connsiteY16" fmla="*/ 1930400 h 2133600"/>
              <a:gd name="connsiteX17" fmla="*/ 1567470 w 1961170"/>
              <a:gd name="connsiteY17" fmla="*/ 1892300 h 2133600"/>
              <a:gd name="connsiteX18" fmla="*/ 1605570 w 1961170"/>
              <a:gd name="connsiteY18" fmla="*/ 1854200 h 2133600"/>
              <a:gd name="connsiteX19" fmla="*/ 1669070 w 1961170"/>
              <a:gd name="connsiteY19" fmla="*/ 1803400 h 2133600"/>
              <a:gd name="connsiteX20" fmla="*/ 1770670 w 1961170"/>
              <a:gd name="connsiteY20" fmla="*/ 1739900 h 2133600"/>
              <a:gd name="connsiteX21" fmla="*/ 1821470 w 1961170"/>
              <a:gd name="connsiteY21" fmla="*/ 1689100 h 2133600"/>
              <a:gd name="connsiteX22" fmla="*/ 1872270 w 1961170"/>
              <a:gd name="connsiteY22" fmla="*/ 1612900 h 2133600"/>
              <a:gd name="connsiteX23" fmla="*/ 1948470 w 1961170"/>
              <a:gd name="connsiteY23" fmla="*/ 1371600 h 2133600"/>
              <a:gd name="connsiteX24" fmla="*/ 1935770 w 1961170"/>
              <a:gd name="connsiteY24" fmla="*/ 635000 h 2133600"/>
              <a:gd name="connsiteX25" fmla="*/ 1796070 w 1961170"/>
              <a:gd name="connsiteY25" fmla="*/ 279400 h 2133600"/>
              <a:gd name="connsiteX26" fmla="*/ 1529370 w 1961170"/>
              <a:gd name="connsiteY26" fmla="*/ 38100 h 2133600"/>
              <a:gd name="connsiteX27" fmla="*/ 1186470 w 1961170"/>
              <a:gd name="connsiteY27" fmla="*/ 50800 h 2133600"/>
              <a:gd name="connsiteX28" fmla="*/ 932470 w 1961170"/>
              <a:gd name="connsiteY28" fmla="*/ 139700 h 2133600"/>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0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148370 w 1961170"/>
              <a:gd name="connsiteY12" fmla="*/ 2070100 h 2175934"/>
              <a:gd name="connsiteX13" fmla="*/ 1224570 w 1961170"/>
              <a:gd name="connsiteY13" fmla="*/ 2057400 h 2175934"/>
              <a:gd name="connsiteX14" fmla="*/ 1313470 w 1961170"/>
              <a:gd name="connsiteY14" fmla="*/ 2006600 h 2175934"/>
              <a:gd name="connsiteX15" fmla="*/ 1503970 w 1961170"/>
              <a:gd name="connsiteY15" fmla="*/ 1930400 h 2175934"/>
              <a:gd name="connsiteX16" fmla="*/ 1567470 w 1961170"/>
              <a:gd name="connsiteY16" fmla="*/ 1892300 h 2175934"/>
              <a:gd name="connsiteX17" fmla="*/ 1605570 w 1961170"/>
              <a:gd name="connsiteY17" fmla="*/ 1854200 h 2175934"/>
              <a:gd name="connsiteX18" fmla="*/ 1669070 w 1961170"/>
              <a:gd name="connsiteY18" fmla="*/ 1803400 h 2175934"/>
              <a:gd name="connsiteX19" fmla="*/ 1770670 w 1961170"/>
              <a:gd name="connsiteY19" fmla="*/ 1739900 h 2175934"/>
              <a:gd name="connsiteX20" fmla="*/ 1821470 w 1961170"/>
              <a:gd name="connsiteY20" fmla="*/ 1689100 h 2175934"/>
              <a:gd name="connsiteX21" fmla="*/ 1872270 w 1961170"/>
              <a:gd name="connsiteY21" fmla="*/ 1612900 h 2175934"/>
              <a:gd name="connsiteX22" fmla="*/ 1948470 w 1961170"/>
              <a:gd name="connsiteY22" fmla="*/ 1371600 h 2175934"/>
              <a:gd name="connsiteX23" fmla="*/ 1935770 w 1961170"/>
              <a:gd name="connsiteY23" fmla="*/ 635000 h 2175934"/>
              <a:gd name="connsiteX24" fmla="*/ 1796070 w 1961170"/>
              <a:gd name="connsiteY24" fmla="*/ 279400 h 2175934"/>
              <a:gd name="connsiteX25" fmla="*/ 1529370 w 1961170"/>
              <a:gd name="connsiteY25" fmla="*/ 38100 h 2175934"/>
              <a:gd name="connsiteX26" fmla="*/ 1186470 w 1961170"/>
              <a:gd name="connsiteY26" fmla="*/ 50800 h 2175934"/>
              <a:gd name="connsiteX27" fmla="*/ 932470 w 1961170"/>
              <a:gd name="connsiteY27"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148370 w 1961170"/>
              <a:gd name="connsiteY12" fmla="*/ 2070100 h 2175932"/>
              <a:gd name="connsiteX13" fmla="*/ 1224570 w 1961170"/>
              <a:gd name="connsiteY13" fmla="*/ 2057400 h 2175932"/>
              <a:gd name="connsiteX14" fmla="*/ 1313470 w 1961170"/>
              <a:gd name="connsiteY14" fmla="*/ 2006600 h 2175932"/>
              <a:gd name="connsiteX15" fmla="*/ 1503970 w 1961170"/>
              <a:gd name="connsiteY15" fmla="*/ 1930400 h 2175932"/>
              <a:gd name="connsiteX16" fmla="*/ 1567470 w 1961170"/>
              <a:gd name="connsiteY16" fmla="*/ 1892300 h 2175932"/>
              <a:gd name="connsiteX17" fmla="*/ 1605570 w 1961170"/>
              <a:gd name="connsiteY17" fmla="*/ 1854200 h 2175932"/>
              <a:gd name="connsiteX18" fmla="*/ 1669070 w 1961170"/>
              <a:gd name="connsiteY18" fmla="*/ 1803400 h 2175932"/>
              <a:gd name="connsiteX19" fmla="*/ 1770670 w 1961170"/>
              <a:gd name="connsiteY19" fmla="*/ 1739900 h 2175932"/>
              <a:gd name="connsiteX20" fmla="*/ 1821470 w 1961170"/>
              <a:gd name="connsiteY20" fmla="*/ 1689100 h 2175932"/>
              <a:gd name="connsiteX21" fmla="*/ 1872270 w 1961170"/>
              <a:gd name="connsiteY21" fmla="*/ 1612900 h 2175932"/>
              <a:gd name="connsiteX22" fmla="*/ 1948470 w 1961170"/>
              <a:gd name="connsiteY22" fmla="*/ 1371600 h 2175932"/>
              <a:gd name="connsiteX23" fmla="*/ 1935770 w 1961170"/>
              <a:gd name="connsiteY23" fmla="*/ 635000 h 2175932"/>
              <a:gd name="connsiteX24" fmla="*/ 1796070 w 1961170"/>
              <a:gd name="connsiteY24" fmla="*/ 279400 h 2175932"/>
              <a:gd name="connsiteX25" fmla="*/ 1529370 w 1961170"/>
              <a:gd name="connsiteY25" fmla="*/ 38100 h 2175932"/>
              <a:gd name="connsiteX26" fmla="*/ 1186470 w 1961170"/>
              <a:gd name="connsiteY26" fmla="*/ 50800 h 2175932"/>
              <a:gd name="connsiteX27" fmla="*/ 932470 w 1961170"/>
              <a:gd name="connsiteY27"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224570 w 1961170"/>
              <a:gd name="connsiteY12" fmla="*/ 2057400 h 2175934"/>
              <a:gd name="connsiteX13" fmla="*/ 1313470 w 1961170"/>
              <a:gd name="connsiteY13" fmla="*/ 2006600 h 2175934"/>
              <a:gd name="connsiteX14" fmla="*/ 1503970 w 1961170"/>
              <a:gd name="connsiteY14" fmla="*/ 1930400 h 2175934"/>
              <a:gd name="connsiteX15" fmla="*/ 1567470 w 1961170"/>
              <a:gd name="connsiteY15" fmla="*/ 1892300 h 2175934"/>
              <a:gd name="connsiteX16" fmla="*/ 1605570 w 1961170"/>
              <a:gd name="connsiteY16" fmla="*/ 1854200 h 2175934"/>
              <a:gd name="connsiteX17" fmla="*/ 1669070 w 1961170"/>
              <a:gd name="connsiteY17" fmla="*/ 1803400 h 2175934"/>
              <a:gd name="connsiteX18" fmla="*/ 1770670 w 1961170"/>
              <a:gd name="connsiteY18" fmla="*/ 1739900 h 2175934"/>
              <a:gd name="connsiteX19" fmla="*/ 1821470 w 1961170"/>
              <a:gd name="connsiteY19" fmla="*/ 1689100 h 2175934"/>
              <a:gd name="connsiteX20" fmla="*/ 1872270 w 1961170"/>
              <a:gd name="connsiteY20" fmla="*/ 1612900 h 2175934"/>
              <a:gd name="connsiteX21" fmla="*/ 1948470 w 1961170"/>
              <a:gd name="connsiteY21" fmla="*/ 1371600 h 2175934"/>
              <a:gd name="connsiteX22" fmla="*/ 1935770 w 1961170"/>
              <a:gd name="connsiteY22" fmla="*/ 635000 h 2175934"/>
              <a:gd name="connsiteX23" fmla="*/ 1796070 w 1961170"/>
              <a:gd name="connsiteY23" fmla="*/ 279400 h 2175934"/>
              <a:gd name="connsiteX24" fmla="*/ 1529370 w 1961170"/>
              <a:gd name="connsiteY24" fmla="*/ 38100 h 2175934"/>
              <a:gd name="connsiteX25" fmla="*/ 1186470 w 1961170"/>
              <a:gd name="connsiteY25" fmla="*/ 50800 h 2175934"/>
              <a:gd name="connsiteX26" fmla="*/ 932470 w 1961170"/>
              <a:gd name="connsiteY26"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313470 w 1961170"/>
              <a:gd name="connsiteY12" fmla="*/ 2006600 h 2175932"/>
              <a:gd name="connsiteX13" fmla="*/ 1503970 w 1961170"/>
              <a:gd name="connsiteY13" fmla="*/ 1930400 h 2175932"/>
              <a:gd name="connsiteX14" fmla="*/ 1567470 w 1961170"/>
              <a:gd name="connsiteY14" fmla="*/ 1892300 h 2175932"/>
              <a:gd name="connsiteX15" fmla="*/ 1605570 w 1961170"/>
              <a:gd name="connsiteY15" fmla="*/ 1854200 h 2175932"/>
              <a:gd name="connsiteX16" fmla="*/ 1669070 w 1961170"/>
              <a:gd name="connsiteY16" fmla="*/ 1803400 h 2175932"/>
              <a:gd name="connsiteX17" fmla="*/ 1770670 w 1961170"/>
              <a:gd name="connsiteY17" fmla="*/ 1739900 h 2175932"/>
              <a:gd name="connsiteX18" fmla="*/ 1821470 w 1961170"/>
              <a:gd name="connsiteY18" fmla="*/ 1689100 h 2175932"/>
              <a:gd name="connsiteX19" fmla="*/ 1872270 w 1961170"/>
              <a:gd name="connsiteY19" fmla="*/ 1612900 h 2175932"/>
              <a:gd name="connsiteX20" fmla="*/ 1948470 w 1961170"/>
              <a:gd name="connsiteY20" fmla="*/ 1371600 h 2175932"/>
              <a:gd name="connsiteX21" fmla="*/ 1935770 w 1961170"/>
              <a:gd name="connsiteY21" fmla="*/ 635000 h 2175932"/>
              <a:gd name="connsiteX22" fmla="*/ 1796070 w 1961170"/>
              <a:gd name="connsiteY22" fmla="*/ 279400 h 2175932"/>
              <a:gd name="connsiteX23" fmla="*/ 1529370 w 1961170"/>
              <a:gd name="connsiteY23" fmla="*/ 38100 h 2175932"/>
              <a:gd name="connsiteX24" fmla="*/ 1186470 w 1961170"/>
              <a:gd name="connsiteY24" fmla="*/ 50800 h 2175932"/>
              <a:gd name="connsiteX25" fmla="*/ 932470 w 1961170"/>
              <a:gd name="connsiteY25"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03970 w 1961170"/>
              <a:gd name="connsiteY12" fmla="*/ 1930400 h 2175934"/>
              <a:gd name="connsiteX13" fmla="*/ 1567470 w 1961170"/>
              <a:gd name="connsiteY13" fmla="*/ 1892300 h 2175934"/>
              <a:gd name="connsiteX14" fmla="*/ 1605570 w 1961170"/>
              <a:gd name="connsiteY14" fmla="*/ 1854200 h 2175934"/>
              <a:gd name="connsiteX15" fmla="*/ 1669070 w 1961170"/>
              <a:gd name="connsiteY15" fmla="*/ 1803400 h 2175934"/>
              <a:gd name="connsiteX16" fmla="*/ 1770670 w 1961170"/>
              <a:gd name="connsiteY16" fmla="*/ 1739900 h 2175934"/>
              <a:gd name="connsiteX17" fmla="*/ 1821470 w 1961170"/>
              <a:gd name="connsiteY17" fmla="*/ 1689100 h 2175934"/>
              <a:gd name="connsiteX18" fmla="*/ 1872270 w 1961170"/>
              <a:gd name="connsiteY18" fmla="*/ 1612900 h 2175934"/>
              <a:gd name="connsiteX19" fmla="*/ 1948470 w 1961170"/>
              <a:gd name="connsiteY19" fmla="*/ 1371600 h 2175934"/>
              <a:gd name="connsiteX20" fmla="*/ 1935770 w 1961170"/>
              <a:gd name="connsiteY20" fmla="*/ 635000 h 2175934"/>
              <a:gd name="connsiteX21" fmla="*/ 1796070 w 1961170"/>
              <a:gd name="connsiteY21" fmla="*/ 279400 h 2175934"/>
              <a:gd name="connsiteX22" fmla="*/ 1529370 w 1961170"/>
              <a:gd name="connsiteY22" fmla="*/ 38100 h 2175934"/>
              <a:gd name="connsiteX23" fmla="*/ 1186470 w 1961170"/>
              <a:gd name="connsiteY23" fmla="*/ 50800 h 2175934"/>
              <a:gd name="connsiteX24" fmla="*/ 932470 w 1961170"/>
              <a:gd name="connsiteY24"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05570 w 1961170"/>
              <a:gd name="connsiteY13" fmla="*/ 1854200 h 2175932"/>
              <a:gd name="connsiteX14" fmla="*/ 1669070 w 1961170"/>
              <a:gd name="connsiteY14" fmla="*/ 1803400 h 2175932"/>
              <a:gd name="connsiteX15" fmla="*/ 1770670 w 1961170"/>
              <a:gd name="connsiteY15" fmla="*/ 1739900 h 2175932"/>
              <a:gd name="connsiteX16" fmla="*/ 1821470 w 1961170"/>
              <a:gd name="connsiteY16" fmla="*/ 1689100 h 2175932"/>
              <a:gd name="connsiteX17" fmla="*/ 1872270 w 1961170"/>
              <a:gd name="connsiteY17" fmla="*/ 1612900 h 2175932"/>
              <a:gd name="connsiteX18" fmla="*/ 1948470 w 1961170"/>
              <a:gd name="connsiteY18" fmla="*/ 1371600 h 2175932"/>
              <a:gd name="connsiteX19" fmla="*/ 1935770 w 1961170"/>
              <a:gd name="connsiteY19" fmla="*/ 635000 h 2175932"/>
              <a:gd name="connsiteX20" fmla="*/ 1796070 w 1961170"/>
              <a:gd name="connsiteY20" fmla="*/ 279400 h 2175932"/>
              <a:gd name="connsiteX21" fmla="*/ 1529370 w 1961170"/>
              <a:gd name="connsiteY21" fmla="*/ 38100 h 2175932"/>
              <a:gd name="connsiteX22" fmla="*/ 1186470 w 1961170"/>
              <a:gd name="connsiteY22" fmla="*/ 50800 h 2175932"/>
              <a:gd name="connsiteX23" fmla="*/ 932470 w 1961170"/>
              <a:gd name="connsiteY23"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605570 w 1961170"/>
              <a:gd name="connsiteY13" fmla="*/ 1854200 h 2175934"/>
              <a:gd name="connsiteX14" fmla="*/ 1669070 w 1961170"/>
              <a:gd name="connsiteY14" fmla="*/ 1803400 h 2175934"/>
              <a:gd name="connsiteX15" fmla="*/ 1770670 w 1961170"/>
              <a:gd name="connsiteY15" fmla="*/ 1739900 h 2175934"/>
              <a:gd name="connsiteX16" fmla="*/ 1821470 w 1961170"/>
              <a:gd name="connsiteY16" fmla="*/ 1689100 h 2175934"/>
              <a:gd name="connsiteX17" fmla="*/ 1872270 w 1961170"/>
              <a:gd name="connsiteY17" fmla="*/ 1612900 h 2175934"/>
              <a:gd name="connsiteX18" fmla="*/ 1948470 w 1961170"/>
              <a:gd name="connsiteY18" fmla="*/ 1371600 h 2175934"/>
              <a:gd name="connsiteX19" fmla="*/ 1935770 w 1961170"/>
              <a:gd name="connsiteY19" fmla="*/ 635000 h 2175934"/>
              <a:gd name="connsiteX20" fmla="*/ 1796070 w 1961170"/>
              <a:gd name="connsiteY20" fmla="*/ 279400 h 2175934"/>
              <a:gd name="connsiteX21" fmla="*/ 1529370 w 1961170"/>
              <a:gd name="connsiteY21" fmla="*/ 38100 h 2175934"/>
              <a:gd name="connsiteX22" fmla="*/ 1186470 w 1961170"/>
              <a:gd name="connsiteY22" fmla="*/ 50800 h 2175934"/>
              <a:gd name="connsiteX23" fmla="*/ 932470 w 1961170"/>
              <a:gd name="connsiteY23"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669070 w 1961170"/>
              <a:gd name="connsiteY13" fmla="*/ 1803400 h 2175932"/>
              <a:gd name="connsiteX14" fmla="*/ 1770670 w 1961170"/>
              <a:gd name="connsiteY14" fmla="*/ 1739900 h 2175932"/>
              <a:gd name="connsiteX15" fmla="*/ 1821470 w 1961170"/>
              <a:gd name="connsiteY15" fmla="*/ 1689100 h 2175932"/>
              <a:gd name="connsiteX16" fmla="*/ 1872270 w 1961170"/>
              <a:gd name="connsiteY16" fmla="*/ 1612900 h 2175932"/>
              <a:gd name="connsiteX17" fmla="*/ 1948470 w 1961170"/>
              <a:gd name="connsiteY17" fmla="*/ 1371600 h 2175932"/>
              <a:gd name="connsiteX18" fmla="*/ 1935770 w 1961170"/>
              <a:gd name="connsiteY18" fmla="*/ 635000 h 2175932"/>
              <a:gd name="connsiteX19" fmla="*/ 1796070 w 1961170"/>
              <a:gd name="connsiteY19" fmla="*/ 279400 h 2175932"/>
              <a:gd name="connsiteX20" fmla="*/ 1529370 w 1961170"/>
              <a:gd name="connsiteY20" fmla="*/ 38100 h 2175932"/>
              <a:gd name="connsiteX21" fmla="*/ 1186470 w 1961170"/>
              <a:gd name="connsiteY21" fmla="*/ 50800 h 2175932"/>
              <a:gd name="connsiteX22" fmla="*/ 932470 w 1961170"/>
              <a:gd name="connsiteY22"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770670 w 1961170"/>
              <a:gd name="connsiteY13" fmla="*/ 1739900 h 2175934"/>
              <a:gd name="connsiteX14" fmla="*/ 1821470 w 1961170"/>
              <a:gd name="connsiteY14" fmla="*/ 1689100 h 2175934"/>
              <a:gd name="connsiteX15" fmla="*/ 1872270 w 1961170"/>
              <a:gd name="connsiteY15" fmla="*/ 1612900 h 2175934"/>
              <a:gd name="connsiteX16" fmla="*/ 1948470 w 1961170"/>
              <a:gd name="connsiteY16" fmla="*/ 1371600 h 2175934"/>
              <a:gd name="connsiteX17" fmla="*/ 1935770 w 1961170"/>
              <a:gd name="connsiteY17" fmla="*/ 635000 h 2175934"/>
              <a:gd name="connsiteX18" fmla="*/ 1796070 w 1961170"/>
              <a:gd name="connsiteY18" fmla="*/ 279400 h 2175934"/>
              <a:gd name="connsiteX19" fmla="*/ 1529370 w 1961170"/>
              <a:gd name="connsiteY19" fmla="*/ 38100 h 2175934"/>
              <a:gd name="connsiteX20" fmla="*/ 1186470 w 1961170"/>
              <a:gd name="connsiteY20" fmla="*/ 50800 h 2175934"/>
              <a:gd name="connsiteX21" fmla="*/ 932470 w 1961170"/>
              <a:gd name="connsiteY21" fmla="*/ 139700 h 2175934"/>
              <a:gd name="connsiteX0" fmla="*/ 932470 w 1961170"/>
              <a:gd name="connsiteY0" fmla="*/ 139700 h 2175932"/>
              <a:gd name="connsiteX1" fmla="*/ 768999 w 1961170"/>
              <a:gd name="connsiteY1" fmla="*/ 267748 h 2175932"/>
              <a:gd name="connsiteX2" fmla="*/ 678470 w 1961170"/>
              <a:gd name="connsiteY2" fmla="*/ 431800 h 2175932"/>
              <a:gd name="connsiteX3" fmla="*/ 640370 w 1961170"/>
              <a:gd name="connsiteY3" fmla="*/ 482600 h 2175932"/>
              <a:gd name="connsiteX4" fmla="*/ 627670 w 1961170"/>
              <a:gd name="connsiteY4" fmla="*/ 520700 h 2175932"/>
              <a:gd name="connsiteX5" fmla="*/ 564170 w 1961170"/>
              <a:gd name="connsiteY5" fmla="*/ 635000 h 2175932"/>
              <a:gd name="connsiteX6" fmla="*/ 437170 w 1961170"/>
              <a:gd name="connsiteY6" fmla="*/ 787400 h 2175932"/>
              <a:gd name="connsiteX7" fmla="*/ 297470 w 1961170"/>
              <a:gd name="connsiteY7" fmla="*/ 952500 h 2175932"/>
              <a:gd name="connsiteX8" fmla="*/ 35983 w 1961170"/>
              <a:gd name="connsiteY8" fmla="*/ 1242883 h 2175932"/>
              <a:gd name="connsiteX9" fmla="*/ 81570 w 1961170"/>
              <a:gd name="connsiteY9" fmla="*/ 1714500 h 2175932"/>
              <a:gd name="connsiteX10" fmla="*/ 475270 w 1961170"/>
              <a:gd name="connsiteY10" fmla="*/ 2108200 h 2175932"/>
              <a:gd name="connsiteX11" fmla="*/ 983270 w 1961170"/>
              <a:gd name="connsiteY11" fmla="*/ 2120901 h 2175932"/>
              <a:gd name="connsiteX12" fmla="*/ 1567470 w 1961170"/>
              <a:gd name="connsiteY12" fmla="*/ 1892300 h 2175932"/>
              <a:gd name="connsiteX13" fmla="*/ 1821470 w 1961170"/>
              <a:gd name="connsiteY13" fmla="*/ 1689100 h 2175932"/>
              <a:gd name="connsiteX14" fmla="*/ 1872270 w 1961170"/>
              <a:gd name="connsiteY14" fmla="*/ 1612900 h 2175932"/>
              <a:gd name="connsiteX15" fmla="*/ 1948470 w 1961170"/>
              <a:gd name="connsiteY15" fmla="*/ 1371600 h 2175932"/>
              <a:gd name="connsiteX16" fmla="*/ 1935770 w 1961170"/>
              <a:gd name="connsiteY16" fmla="*/ 635000 h 2175932"/>
              <a:gd name="connsiteX17" fmla="*/ 1796070 w 1961170"/>
              <a:gd name="connsiteY17" fmla="*/ 279400 h 2175932"/>
              <a:gd name="connsiteX18" fmla="*/ 1529370 w 1961170"/>
              <a:gd name="connsiteY18" fmla="*/ 38100 h 2175932"/>
              <a:gd name="connsiteX19" fmla="*/ 1186470 w 1961170"/>
              <a:gd name="connsiteY19" fmla="*/ 50800 h 2175932"/>
              <a:gd name="connsiteX20" fmla="*/ 932470 w 1961170"/>
              <a:gd name="connsiteY20" fmla="*/ 139700 h 2175932"/>
              <a:gd name="connsiteX0" fmla="*/ 932470 w 1961170"/>
              <a:gd name="connsiteY0" fmla="*/ 139700 h 2175934"/>
              <a:gd name="connsiteX1" fmla="*/ 768999 w 1961170"/>
              <a:gd name="connsiteY1" fmla="*/ 267748 h 2175934"/>
              <a:gd name="connsiteX2" fmla="*/ 678470 w 1961170"/>
              <a:gd name="connsiteY2" fmla="*/ 431800 h 2175934"/>
              <a:gd name="connsiteX3" fmla="*/ 640370 w 1961170"/>
              <a:gd name="connsiteY3" fmla="*/ 482600 h 2175934"/>
              <a:gd name="connsiteX4" fmla="*/ 627670 w 1961170"/>
              <a:gd name="connsiteY4" fmla="*/ 520700 h 2175934"/>
              <a:gd name="connsiteX5" fmla="*/ 564170 w 1961170"/>
              <a:gd name="connsiteY5" fmla="*/ 635000 h 2175934"/>
              <a:gd name="connsiteX6" fmla="*/ 437170 w 1961170"/>
              <a:gd name="connsiteY6" fmla="*/ 787400 h 2175934"/>
              <a:gd name="connsiteX7" fmla="*/ 297470 w 1961170"/>
              <a:gd name="connsiteY7" fmla="*/ 952500 h 2175934"/>
              <a:gd name="connsiteX8" fmla="*/ 35983 w 1961170"/>
              <a:gd name="connsiteY8" fmla="*/ 1242883 h 2175934"/>
              <a:gd name="connsiteX9" fmla="*/ 81570 w 1961170"/>
              <a:gd name="connsiteY9" fmla="*/ 1714500 h 2175934"/>
              <a:gd name="connsiteX10" fmla="*/ 475270 w 1961170"/>
              <a:gd name="connsiteY10" fmla="*/ 2108200 h 2175934"/>
              <a:gd name="connsiteX11" fmla="*/ 983270 w 1961170"/>
              <a:gd name="connsiteY11" fmla="*/ 2120901 h 2175934"/>
              <a:gd name="connsiteX12" fmla="*/ 1567470 w 1961170"/>
              <a:gd name="connsiteY12" fmla="*/ 1892300 h 2175934"/>
              <a:gd name="connsiteX13" fmla="*/ 1872270 w 1961170"/>
              <a:gd name="connsiteY13" fmla="*/ 1612900 h 2175934"/>
              <a:gd name="connsiteX14" fmla="*/ 1948470 w 1961170"/>
              <a:gd name="connsiteY14" fmla="*/ 1371600 h 2175934"/>
              <a:gd name="connsiteX15" fmla="*/ 1935770 w 1961170"/>
              <a:gd name="connsiteY15" fmla="*/ 635000 h 2175934"/>
              <a:gd name="connsiteX16" fmla="*/ 1796070 w 1961170"/>
              <a:gd name="connsiteY16" fmla="*/ 279400 h 2175934"/>
              <a:gd name="connsiteX17" fmla="*/ 1529370 w 1961170"/>
              <a:gd name="connsiteY17" fmla="*/ 38100 h 2175934"/>
              <a:gd name="connsiteX18" fmla="*/ 1186470 w 1961170"/>
              <a:gd name="connsiteY18" fmla="*/ 50800 h 2175934"/>
              <a:gd name="connsiteX19" fmla="*/ 932470 w 1961170"/>
              <a:gd name="connsiteY19"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09854"/>
              <a:gd name="connsiteY0" fmla="*/ 139700 h 2175934"/>
              <a:gd name="connsiteX1" fmla="*/ 768999 w 2009854"/>
              <a:gd name="connsiteY1" fmla="*/ 267748 h 2175934"/>
              <a:gd name="connsiteX2" fmla="*/ 678470 w 2009854"/>
              <a:gd name="connsiteY2" fmla="*/ 431800 h 2175934"/>
              <a:gd name="connsiteX3" fmla="*/ 640370 w 2009854"/>
              <a:gd name="connsiteY3" fmla="*/ 482600 h 2175934"/>
              <a:gd name="connsiteX4" fmla="*/ 627670 w 2009854"/>
              <a:gd name="connsiteY4" fmla="*/ 520700 h 2175934"/>
              <a:gd name="connsiteX5" fmla="*/ 564170 w 2009854"/>
              <a:gd name="connsiteY5" fmla="*/ 635000 h 2175934"/>
              <a:gd name="connsiteX6" fmla="*/ 437170 w 2009854"/>
              <a:gd name="connsiteY6" fmla="*/ 787400 h 2175934"/>
              <a:gd name="connsiteX7" fmla="*/ 297470 w 2009854"/>
              <a:gd name="connsiteY7" fmla="*/ 952500 h 2175934"/>
              <a:gd name="connsiteX8" fmla="*/ 35983 w 2009854"/>
              <a:gd name="connsiteY8" fmla="*/ 1242883 h 2175934"/>
              <a:gd name="connsiteX9" fmla="*/ 81570 w 2009854"/>
              <a:gd name="connsiteY9" fmla="*/ 1714500 h 2175934"/>
              <a:gd name="connsiteX10" fmla="*/ 475270 w 2009854"/>
              <a:gd name="connsiteY10" fmla="*/ 2108200 h 2175934"/>
              <a:gd name="connsiteX11" fmla="*/ 983270 w 2009854"/>
              <a:gd name="connsiteY11" fmla="*/ 2120901 h 2175934"/>
              <a:gd name="connsiteX12" fmla="*/ 1567470 w 2009854"/>
              <a:gd name="connsiteY12" fmla="*/ 1892300 h 2175934"/>
              <a:gd name="connsiteX13" fmla="*/ 1948470 w 2009854"/>
              <a:gd name="connsiteY13" fmla="*/ 1371600 h 2175934"/>
              <a:gd name="connsiteX14" fmla="*/ 1935770 w 2009854"/>
              <a:gd name="connsiteY14" fmla="*/ 635000 h 2175934"/>
              <a:gd name="connsiteX15" fmla="*/ 1796070 w 2009854"/>
              <a:gd name="connsiteY15" fmla="*/ 279400 h 2175934"/>
              <a:gd name="connsiteX16" fmla="*/ 1529370 w 2009854"/>
              <a:gd name="connsiteY16" fmla="*/ 38100 h 2175934"/>
              <a:gd name="connsiteX17" fmla="*/ 1186470 w 2009854"/>
              <a:gd name="connsiteY17" fmla="*/ 50800 h 2175934"/>
              <a:gd name="connsiteX18" fmla="*/ 932470 w 2009854"/>
              <a:gd name="connsiteY18" fmla="*/ 139700 h 2175934"/>
              <a:gd name="connsiteX0" fmla="*/ 932470 w 2009852"/>
              <a:gd name="connsiteY0" fmla="*/ 139700 h 2175932"/>
              <a:gd name="connsiteX1" fmla="*/ 768999 w 2009852"/>
              <a:gd name="connsiteY1" fmla="*/ 267748 h 2175932"/>
              <a:gd name="connsiteX2" fmla="*/ 678470 w 2009852"/>
              <a:gd name="connsiteY2" fmla="*/ 431800 h 2175932"/>
              <a:gd name="connsiteX3" fmla="*/ 640370 w 2009852"/>
              <a:gd name="connsiteY3" fmla="*/ 482600 h 2175932"/>
              <a:gd name="connsiteX4" fmla="*/ 627670 w 2009852"/>
              <a:gd name="connsiteY4" fmla="*/ 520700 h 2175932"/>
              <a:gd name="connsiteX5" fmla="*/ 564170 w 2009852"/>
              <a:gd name="connsiteY5" fmla="*/ 635000 h 2175932"/>
              <a:gd name="connsiteX6" fmla="*/ 437170 w 2009852"/>
              <a:gd name="connsiteY6" fmla="*/ 787400 h 2175932"/>
              <a:gd name="connsiteX7" fmla="*/ 297470 w 2009852"/>
              <a:gd name="connsiteY7" fmla="*/ 952500 h 2175932"/>
              <a:gd name="connsiteX8" fmla="*/ 35983 w 2009852"/>
              <a:gd name="connsiteY8" fmla="*/ 1242883 h 2175932"/>
              <a:gd name="connsiteX9" fmla="*/ 81570 w 2009852"/>
              <a:gd name="connsiteY9" fmla="*/ 1714500 h 2175932"/>
              <a:gd name="connsiteX10" fmla="*/ 475270 w 2009852"/>
              <a:gd name="connsiteY10" fmla="*/ 2108200 h 2175932"/>
              <a:gd name="connsiteX11" fmla="*/ 983270 w 2009852"/>
              <a:gd name="connsiteY11" fmla="*/ 2120901 h 2175932"/>
              <a:gd name="connsiteX12" fmla="*/ 1567470 w 2009852"/>
              <a:gd name="connsiteY12" fmla="*/ 1892300 h 2175932"/>
              <a:gd name="connsiteX13" fmla="*/ 1948470 w 2009852"/>
              <a:gd name="connsiteY13" fmla="*/ 1371600 h 2175932"/>
              <a:gd name="connsiteX14" fmla="*/ 1935770 w 2009852"/>
              <a:gd name="connsiteY14" fmla="*/ 635000 h 2175932"/>
              <a:gd name="connsiteX15" fmla="*/ 1796070 w 2009852"/>
              <a:gd name="connsiteY15" fmla="*/ 279400 h 2175932"/>
              <a:gd name="connsiteX16" fmla="*/ 1529370 w 2009852"/>
              <a:gd name="connsiteY16" fmla="*/ 38100 h 2175932"/>
              <a:gd name="connsiteX17" fmla="*/ 1186470 w 2009852"/>
              <a:gd name="connsiteY17" fmla="*/ 50800 h 2175932"/>
              <a:gd name="connsiteX18" fmla="*/ 932470 w 2009852"/>
              <a:gd name="connsiteY18"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640370 w 2014033"/>
              <a:gd name="connsiteY3" fmla="*/ 482600 h 2175934"/>
              <a:gd name="connsiteX4" fmla="*/ 627670 w 2014033"/>
              <a:gd name="connsiteY4" fmla="*/ 520700 h 2175934"/>
              <a:gd name="connsiteX5" fmla="*/ 564170 w 2014033"/>
              <a:gd name="connsiteY5" fmla="*/ 635000 h 2175934"/>
              <a:gd name="connsiteX6" fmla="*/ 437170 w 2014033"/>
              <a:gd name="connsiteY6" fmla="*/ 787400 h 2175934"/>
              <a:gd name="connsiteX7" fmla="*/ 297470 w 2014033"/>
              <a:gd name="connsiteY7" fmla="*/ 952500 h 2175934"/>
              <a:gd name="connsiteX8" fmla="*/ 35983 w 2014033"/>
              <a:gd name="connsiteY8" fmla="*/ 1242883 h 2175934"/>
              <a:gd name="connsiteX9" fmla="*/ 81570 w 2014033"/>
              <a:gd name="connsiteY9" fmla="*/ 1714500 h 2175934"/>
              <a:gd name="connsiteX10" fmla="*/ 475270 w 2014033"/>
              <a:gd name="connsiteY10" fmla="*/ 2108200 h 2175934"/>
              <a:gd name="connsiteX11" fmla="*/ 983270 w 2014033"/>
              <a:gd name="connsiteY11" fmla="*/ 2120901 h 2175934"/>
              <a:gd name="connsiteX12" fmla="*/ 1567470 w 2014033"/>
              <a:gd name="connsiteY12" fmla="*/ 1892300 h 2175934"/>
              <a:gd name="connsiteX13" fmla="*/ 1948470 w 2014033"/>
              <a:gd name="connsiteY13" fmla="*/ 1371600 h 2175934"/>
              <a:gd name="connsiteX14" fmla="*/ 1960848 w 2014033"/>
              <a:gd name="connsiteY14" fmla="*/ 685466 h 2175934"/>
              <a:gd name="connsiteX15" fmla="*/ 1796070 w 2014033"/>
              <a:gd name="connsiteY15" fmla="*/ 279400 h 2175934"/>
              <a:gd name="connsiteX16" fmla="*/ 1529370 w 2014033"/>
              <a:gd name="connsiteY16" fmla="*/ 38100 h 2175934"/>
              <a:gd name="connsiteX17" fmla="*/ 1186470 w 2014033"/>
              <a:gd name="connsiteY17" fmla="*/ 50800 h 2175934"/>
              <a:gd name="connsiteX18" fmla="*/ 932470 w 2014033"/>
              <a:gd name="connsiteY18"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627670 w 2014033"/>
              <a:gd name="connsiteY3" fmla="*/ 520700 h 2175932"/>
              <a:gd name="connsiteX4" fmla="*/ 564170 w 2014033"/>
              <a:gd name="connsiteY4" fmla="*/ 635000 h 2175932"/>
              <a:gd name="connsiteX5" fmla="*/ 437170 w 2014033"/>
              <a:gd name="connsiteY5" fmla="*/ 787400 h 2175932"/>
              <a:gd name="connsiteX6" fmla="*/ 297470 w 2014033"/>
              <a:gd name="connsiteY6" fmla="*/ 952500 h 2175932"/>
              <a:gd name="connsiteX7" fmla="*/ 35983 w 2014033"/>
              <a:gd name="connsiteY7" fmla="*/ 1242883 h 2175932"/>
              <a:gd name="connsiteX8" fmla="*/ 81570 w 2014033"/>
              <a:gd name="connsiteY8" fmla="*/ 1714500 h 2175932"/>
              <a:gd name="connsiteX9" fmla="*/ 475270 w 2014033"/>
              <a:gd name="connsiteY9" fmla="*/ 2108200 h 2175932"/>
              <a:gd name="connsiteX10" fmla="*/ 983270 w 2014033"/>
              <a:gd name="connsiteY10" fmla="*/ 2120901 h 2175932"/>
              <a:gd name="connsiteX11" fmla="*/ 1567470 w 2014033"/>
              <a:gd name="connsiteY11" fmla="*/ 1892300 h 2175932"/>
              <a:gd name="connsiteX12" fmla="*/ 1948470 w 2014033"/>
              <a:gd name="connsiteY12" fmla="*/ 1371600 h 2175932"/>
              <a:gd name="connsiteX13" fmla="*/ 1960848 w 2014033"/>
              <a:gd name="connsiteY13" fmla="*/ 685466 h 2175932"/>
              <a:gd name="connsiteX14" fmla="*/ 1796070 w 2014033"/>
              <a:gd name="connsiteY14" fmla="*/ 279400 h 2175932"/>
              <a:gd name="connsiteX15" fmla="*/ 1529370 w 2014033"/>
              <a:gd name="connsiteY15" fmla="*/ 38100 h 2175932"/>
              <a:gd name="connsiteX16" fmla="*/ 1186470 w 2014033"/>
              <a:gd name="connsiteY16" fmla="*/ 50800 h 2175932"/>
              <a:gd name="connsiteX17" fmla="*/ 932470 w 2014033"/>
              <a:gd name="connsiteY17" fmla="*/ 139700 h 2175932"/>
              <a:gd name="connsiteX0" fmla="*/ 932470 w 2014033"/>
              <a:gd name="connsiteY0" fmla="*/ 139700 h 2175934"/>
              <a:gd name="connsiteX1" fmla="*/ 768999 w 2014033"/>
              <a:gd name="connsiteY1" fmla="*/ 267748 h 2175934"/>
              <a:gd name="connsiteX2" fmla="*/ 678470 w 2014033"/>
              <a:gd name="connsiteY2" fmla="*/ 431800 h 2175934"/>
              <a:gd name="connsiteX3" fmla="*/ 564170 w 2014033"/>
              <a:gd name="connsiteY3" fmla="*/ 635000 h 2175934"/>
              <a:gd name="connsiteX4" fmla="*/ 437170 w 2014033"/>
              <a:gd name="connsiteY4" fmla="*/ 787400 h 2175934"/>
              <a:gd name="connsiteX5" fmla="*/ 297470 w 2014033"/>
              <a:gd name="connsiteY5" fmla="*/ 952500 h 2175934"/>
              <a:gd name="connsiteX6" fmla="*/ 35983 w 2014033"/>
              <a:gd name="connsiteY6" fmla="*/ 1242883 h 2175934"/>
              <a:gd name="connsiteX7" fmla="*/ 81570 w 2014033"/>
              <a:gd name="connsiteY7" fmla="*/ 1714500 h 2175934"/>
              <a:gd name="connsiteX8" fmla="*/ 475270 w 2014033"/>
              <a:gd name="connsiteY8" fmla="*/ 2108200 h 2175934"/>
              <a:gd name="connsiteX9" fmla="*/ 983270 w 2014033"/>
              <a:gd name="connsiteY9" fmla="*/ 2120901 h 2175934"/>
              <a:gd name="connsiteX10" fmla="*/ 1567470 w 2014033"/>
              <a:gd name="connsiteY10" fmla="*/ 1892300 h 2175934"/>
              <a:gd name="connsiteX11" fmla="*/ 1948470 w 2014033"/>
              <a:gd name="connsiteY11" fmla="*/ 1371600 h 2175934"/>
              <a:gd name="connsiteX12" fmla="*/ 1960848 w 2014033"/>
              <a:gd name="connsiteY12" fmla="*/ 685466 h 2175934"/>
              <a:gd name="connsiteX13" fmla="*/ 1796070 w 2014033"/>
              <a:gd name="connsiteY13" fmla="*/ 279400 h 2175934"/>
              <a:gd name="connsiteX14" fmla="*/ 1529370 w 2014033"/>
              <a:gd name="connsiteY14" fmla="*/ 38100 h 2175934"/>
              <a:gd name="connsiteX15" fmla="*/ 1186470 w 2014033"/>
              <a:gd name="connsiteY15" fmla="*/ 50800 h 2175934"/>
              <a:gd name="connsiteX16" fmla="*/ 932470 w 2014033"/>
              <a:gd name="connsiteY16"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3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32470 w 2014033"/>
              <a:gd name="connsiteY0" fmla="*/ 139700 h 2175932"/>
              <a:gd name="connsiteX1" fmla="*/ 768999 w 2014033"/>
              <a:gd name="connsiteY1" fmla="*/ 267748 h 2175932"/>
              <a:gd name="connsiteX2" fmla="*/ 678470 w 2014033"/>
              <a:gd name="connsiteY2" fmla="*/ 431800 h 2175932"/>
              <a:gd name="connsiteX3" fmla="*/ 437170 w 2014033"/>
              <a:gd name="connsiteY3" fmla="*/ 787400 h 2175932"/>
              <a:gd name="connsiteX4" fmla="*/ 297470 w 2014033"/>
              <a:gd name="connsiteY4" fmla="*/ 952500 h 2175932"/>
              <a:gd name="connsiteX5" fmla="*/ 35984 w 2014033"/>
              <a:gd name="connsiteY5" fmla="*/ 1242883 h 2175932"/>
              <a:gd name="connsiteX6" fmla="*/ 81570 w 2014033"/>
              <a:gd name="connsiteY6" fmla="*/ 1714500 h 2175932"/>
              <a:gd name="connsiteX7" fmla="*/ 475270 w 2014033"/>
              <a:gd name="connsiteY7" fmla="*/ 2108200 h 2175932"/>
              <a:gd name="connsiteX8" fmla="*/ 983270 w 2014033"/>
              <a:gd name="connsiteY8" fmla="*/ 2120901 h 2175932"/>
              <a:gd name="connsiteX9" fmla="*/ 1567470 w 2014033"/>
              <a:gd name="connsiteY9" fmla="*/ 1892300 h 2175932"/>
              <a:gd name="connsiteX10" fmla="*/ 1948470 w 2014033"/>
              <a:gd name="connsiteY10" fmla="*/ 1371600 h 2175932"/>
              <a:gd name="connsiteX11" fmla="*/ 1960848 w 2014033"/>
              <a:gd name="connsiteY11" fmla="*/ 685466 h 2175932"/>
              <a:gd name="connsiteX12" fmla="*/ 1796070 w 2014033"/>
              <a:gd name="connsiteY12" fmla="*/ 279400 h 2175932"/>
              <a:gd name="connsiteX13" fmla="*/ 1529370 w 2014033"/>
              <a:gd name="connsiteY13" fmla="*/ 38100 h 2175932"/>
              <a:gd name="connsiteX14" fmla="*/ 1186470 w 2014033"/>
              <a:gd name="connsiteY14" fmla="*/ 50800 h 2175932"/>
              <a:gd name="connsiteX15" fmla="*/ 932470 w 2014033"/>
              <a:gd name="connsiteY15" fmla="*/ 139700 h 2175932"/>
              <a:gd name="connsiteX0" fmla="*/ 932468 w 2014031"/>
              <a:gd name="connsiteY0" fmla="*/ 139700 h 2175934"/>
              <a:gd name="connsiteX1" fmla="*/ 768997 w 2014031"/>
              <a:gd name="connsiteY1" fmla="*/ 267748 h 2175934"/>
              <a:gd name="connsiteX2" fmla="*/ 678468 w 2014031"/>
              <a:gd name="connsiteY2" fmla="*/ 431800 h 2175934"/>
              <a:gd name="connsiteX3" fmla="*/ 437168 w 2014031"/>
              <a:gd name="connsiteY3" fmla="*/ 787400 h 2175934"/>
              <a:gd name="connsiteX4" fmla="*/ 297468 w 2014031"/>
              <a:gd name="connsiteY4" fmla="*/ 952500 h 2175934"/>
              <a:gd name="connsiteX5" fmla="*/ 35982 w 2014031"/>
              <a:gd name="connsiteY5" fmla="*/ 1242883 h 2175934"/>
              <a:gd name="connsiteX6" fmla="*/ 81568 w 2014031"/>
              <a:gd name="connsiteY6" fmla="*/ 1714500 h 2175934"/>
              <a:gd name="connsiteX7" fmla="*/ 475268 w 2014031"/>
              <a:gd name="connsiteY7" fmla="*/ 2108200 h 2175934"/>
              <a:gd name="connsiteX8" fmla="*/ 983268 w 2014031"/>
              <a:gd name="connsiteY8" fmla="*/ 2120901 h 2175934"/>
              <a:gd name="connsiteX9" fmla="*/ 1567468 w 2014031"/>
              <a:gd name="connsiteY9" fmla="*/ 1892300 h 2175934"/>
              <a:gd name="connsiteX10" fmla="*/ 1948468 w 2014031"/>
              <a:gd name="connsiteY10" fmla="*/ 1371600 h 2175934"/>
              <a:gd name="connsiteX11" fmla="*/ 1960846 w 2014031"/>
              <a:gd name="connsiteY11" fmla="*/ 685466 h 2175934"/>
              <a:gd name="connsiteX12" fmla="*/ 1796068 w 2014031"/>
              <a:gd name="connsiteY12" fmla="*/ 279400 h 2175934"/>
              <a:gd name="connsiteX13" fmla="*/ 1529368 w 2014031"/>
              <a:gd name="connsiteY13" fmla="*/ 38100 h 2175934"/>
              <a:gd name="connsiteX14" fmla="*/ 1186468 w 2014031"/>
              <a:gd name="connsiteY14" fmla="*/ 50800 h 2175934"/>
              <a:gd name="connsiteX15" fmla="*/ 932468 w 2014031"/>
              <a:gd name="connsiteY15" fmla="*/ 139700 h 2175934"/>
              <a:gd name="connsiteX0" fmla="*/ 985014 w 2066577"/>
              <a:gd name="connsiteY0" fmla="*/ 139700 h 2175932"/>
              <a:gd name="connsiteX1" fmla="*/ 821543 w 2066577"/>
              <a:gd name="connsiteY1" fmla="*/ 267748 h 2175932"/>
              <a:gd name="connsiteX2" fmla="*/ 731014 w 2066577"/>
              <a:gd name="connsiteY2" fmla="*/ 431800 h 2175932"/>
              <a:gd name="connsiteX3" fmla="*/ 489714 w 2066577"/>
              <a:gd name="connsiteY3" fmla="*/ 787400 h 2175932"/>
              <a:gd name="connsiteX4" fmla="*/ 350014 w 2066577"/>
              <a:gd name="connsiteY4" fmla="*/ 952500 h 2175932"/>
              <a:gd name="connsiteX5" fmla="*/ 88528 w 2066577"/>
              <a:gd name="connsiteY5" fmla="*/ 1242883 h 2175932"/>
              <a:gd name="connsiteX6" fmla="*/ 134114 w 2066577"/>
              <a:gd name="connsiteY6" fmla="*/ 1714500 h 2175932"/>
              <a:gd name="connsiteX7" fmla="*/ 527814 w 2066577"/>
              <a:gd name="connsiteY7" fmla="*/ 2108200 h 2175932"/>
              <a:gd name="connsiteX8" fmla="*/ 1035814 w 2066577"/>
              <a:gd name="connsiteY8" fmla="*/ 2120901 h 2175932"/>
              <a:gd name="connsiteX9" fmla="*/ 1620014 w 2066577"/>
              <a:gd name="connsiteY9" fmla="*/ 1892300 h 2175932"/>
              <a:gd name="connsiteX10" fmla="*/ 2001014 w 2066577"/>
              <a:gd name="connsiteY10" fmla="*/ 1371600 h 2175932"/>
              <a:gd name="connsiteX11" fmla="*/ 2013392 w 2066577"/>
              <a:gd name="connsiteY11" fmla="*/ 685466 h 2175932"/>
              <a:gd name="connsiteX12" fmla="*/ 1848614 w 2066577"/>
              <a:gd name="connsiteY12" fmla="*/ 279400 h 2175932"/>
              <a:gd name="connsiteX13" fmla="*/ 1581914 w 2066577"/>
              <a:gd name="connsiteY13" fmla="*/ 38100 h 2175932"/>
              <a:gd name="connsiteX14" fmla="*/ 1239014 w 2066577"/>
              <a:gd name="connsiteY14" fmla="*/ 50800 h 2175932"/>
              <a:gd name="connsiteX15" fmla="*/ 985014 w 2066577"/>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63453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63453 w 2041502"/>
              <a:gd name="connsiteY5" fmla="*/ 1242883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 name="connsiteX0" fmla="*/ 959939 w 2041502"/>
              <a:gd name="connsiteY0" fmla="*/ 139700 h 2175934"/>
              <a:gd name="connsiteX1" fmla="*/ 796468 w 2041502"/>
              <a:gd name="connsiteY1" fmla="*/ 267748 h 2175934"/>
              <a:gd name="connsiteX2" fmla="*/ 705939 w 2041502"/>
              <a:gd name="connsiteY2" fmla="*/ 431800 h 2175934"/>
              <a:gd name="connsiteX3" fmla="*/ 464639 w 2041502"/>
              <a:gd name="connsiteY3" fmla="*/ 787400 h 2175934"/>
              <a:gd name="connsiteX4" fmla="*/ 324939 w 2041502"/>
              <a:gd name="connsiteY4" fmla="*/ 952500 h 2175934"/>
              <a:gd name="connsiteX5" fmla="*/ 84947 w 2041502"/>
              <a:gd name="connsiteY5" fmla="*/ 1242883 h 2175934"/>
              <a:gd name="connsiteX6" fmla="*/ 109039 w 2041502"/>
              <a:gd name="connsiteY6" fmla="*/ 1714500 h 2175934"/>
              <a:gd name="connsiteX7" fmla="*/ 502739 w 2041502"/>
              <a:gd name="connsiteY7" fmla="*/ 2108200 h 2175934"/>
              <a:gd name="connsiteX8" fmla="*/ 1010739 w 2041502"/>
              <a:gd name="connsiteY8" fmla="*/ 2120901 h 2175934"/>
              <a:gd name="connsiteX9" fmla="*/ 1594939 w 2041502"/>
              <a:gd name="connsiteY9" fmla="*/ 1892300 h 2175934"/>
              <a:gd name="connsiteX10" fmla="*/ 1975939 w 2041502"/>
              <a:gd name="connsiteY10" fmla="*/ 1371600 h 2175934"/>
              <a:gd name="connsiteX11" fmla="*/ 1988317 w 2041502"/>
              <a:gd name="connsiteY11" fmla="*/ 685466 h 2175934"/>
              <a:gd name="connsiteX12" fmla="*/ 1823539 w 2041502"/>
              <a:gd name="connsiteY12" fmla="*/ 279400 h 2175934"/>
              <a:gd name="connsiteX13" fmla="*/ 1556839 w 2041502"/>
              <a:gd name="connsiteY13" fmla="*/ 38100 h 2175934"/>
              <a:gd name="connsiteX14" fmla="*/ 1213939 w 2041502"/>
              <a:gd name="connsiteY14" fmla="*/ 50800 h 2175934"/>
              <a:gd name="connsiteX15" fmla="*/ 959939 w 2041502"/>
              <a:gd name="connsiteY15" fmla="*/ 139700 h 2175934"/>
              <a:gd name="connsiteX0" fmla="*/ 959939 w 2041502"/>
              <a:gd name="connsiteY0" fmla="*/ 139700 h 2175932"/>
              <a:gd name="connsiteX1" fmla="*/ 796468 w 2041502"/>
              <a:gd name="connsiteY1" fmla="*/ 267748 h 2175932"/>
              <a:gd name="connsiteX2" fmla="*/ 705939 w 2041502"/>
              <a:gd name="connsiteY2" fmla="*/ 431800 h 2175932"/>
              <a:gd name="connsiteX3" fmla="*/ 464639 w 2041502"/>
              <a:gd name="connsiteY3" fmla="*/ 787400 h 2175932"/>
              <a:gd name="connsiteX4" fmla="*/ 324939 w 2041502"/>
              <a:gd name="connsiteY4" fmla="*/ 952500 h 2175932"/>
              <a:gd name="connsiteX5" fmla="*/ 95695 w 2041502"/>
              <a:gd name="connsiteY5" fmla="*/ 1232069 h 2175932"/>
              <a:gd name="connsiteX6" fmla="*/ 109039 w 2041502"/>
              <a:gd name="connsiteY6" fmla="*/ 1714500 h 2175932"/>
              <a:gd name="connsiteX7" fmla="*/ 502739 w 2041502"/>
              <a:gd name="connsiteY7" fmla="*/ 2108200 h 2175932"/>
              <a:gd name="connsiteX8" fmla="*/ 1010739 w 2041502"/>
              <a:gd name="connsiteY8" fmla="*/ 2120901 h 2175932"/>
              <a:gd name="connsiteX9" fmla="*/ 1594939 w 2041502"/>
              <a:gd name="connsiteY9" fmla="*/ 1892300 h 2175932"/>
              <a:gd name="connsiteX10" fmla="*/ 1975939 w 2041502"/>
              <a:gd name="connsiteY10" fmla="*/ 1371600 h 2175932"/>
              <a:gd name="connsiteX11" fmla="*/ 1988317 w 2041502"/>
              <a:gd name="connsiteY11" fmla="*/ 685466 h 2175932"/>
              <a:gd name="connsiteX12" fmla="*/ 1823539 w 2041502"/>
              <a:gd name="connsiteY12" fmla="*/ 279400 h 2175932"/>
              <a:gd name="connsiteX13" fmla="*/ 1556839 w 2041502"/>
              <a:gd name="connsiteY13" fmla="*/ 38100 h 2175932"/>
              <a:gd name="connsiteX14" fmla="*/ 1213939 w 2041502"/>
              <a:gd name="connsiteY14" fmla="*/ 50800 h 2175932"/>
              <a:gd name="connsiteX15" fmla="*/ 959939 w 2041502"/>
              <a:gd name="connsiteY15" fmla="*/ 139700 h 217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1502" h="2175932">
                <a:moveTo>
                  <a:pt x="959939" y="139700"/>
                </a:moveTo>
                <a:cubicBezTo>
                  <a:pt x="890361" y="175858"/>
                  <a:pt x="826101" y="223298"/>
                  <a:pt x="796468" y="267748"/>
                </a:cubicBezTo>
                <a:cubicBezTo>
                  <a:pt x="766835" y="312198"/>
                  <a:pt x="727377" y="395991"/>
                  <a:pt x="705939" y="431800"/>
                </a:cubicBezTo>
                <a:cubicBezTo>
                  <a:pt x="650634" y="518409"/>
                  <a:pt x="528139" y="700617"/>
                  <a:pt x="464639" y="787400"/>
                </a:cubicBezTo>
                <a:cubicBezTo>
                  <a:pt x="401139" y="874183"/>
                  <a:pt x="386430" y="878389"/>
                  <a:pt x="324939" y="952500"/>
                </a:cubicBezTo>
                <a:cubicBezTo>
                  <a:pt x="263448" y="1026611"/>
                  <a:pt x="258362" y="1023188"/>
                  <a:pt x="95695" y="1232069"/>
                </a:cubicBezTo>
                <a:cubicBezTo>
                  <a:pt x="59712" y="1359069"/>
                  <a:pt x="0" y="1519816"/>
                  <a:pt x="109039" y="1714500"/>
                </a:cubicBezTo>
                <a:cubicBezTo>
                  <a:pt x="182254" y="1858720"/>
                  <a:pt x="352456" y="2040467"/>
                  <a:pt x="502739" y="2108200"/>
                </a:cubicBezTo>
                <a:cubicBezTo>
                  <a:pt x="653022" y="2175933"/>
                  <a:pt x="828706" y="2156884"/>
                  <a:pt x="1010739" y="2120901"/>
                </a:cubicBezTo>
                <a:cubicBezTo>
                  <a:pt x="1192772" y="2084918"/>
                  <a:pt x="1434072" y="2017183"/>
                  <a:pt x="1594939" y="1892300"/>
                </a:cubicBezTo>
                <a:cubicBezTo>
                  <a:pt x="1755806" y="1767417"/>
                  <a:pt x="1910376" y="1572739"/>
                  <a:pt x="1975939" y="1371600"/>
                </a:cubicBezTo>
                <a:cubicBezTo>
                  <a:pt x="2041502" y="1170461"/>
                  <a:pt x="2013717" y="867499"/>
                  <a:pt x="1988317" y="685466"/>
                </a:cubicBezTo>
                <a:cubicBezTo>
                  <a:pt x="1962917" y="503433"/>
                  <a:pt x="1895452" y="387294"/>
                  <a:pt x="1823539" y="279400"/>
                </a:cubicBezTo>
                <a:cubicBezTo>
                  <a:pt x="1751626" y="171506"/>
                  <a:pt x="1658439" y="76200"/>
                  <a:pt x="1556839" y="38100"/>
                </a:cubicBezTo>
                <a:cubicBezTo>
                  <a:pt x="1455239" y="0"/>
                  <a:pt x="1313422" y="33867"/>
                  <a:pt x="1213939" y="50800"/>
                </a:cubicBezTo>
                <a:cubicBezTo>
                  <a:pt x="1114456" y="67733"/>
                  <a:pt x="1029517" y="103542"/>
                  <a:pt x="959939" y="13970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05 </a:t>
            </a:r>
            <a:r>
              <a:rPr lang="zh-CN" altLang="en-US" b="1"/>
              <a:t>店长管理模块的开发</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grpSp>
        <p:nvGrpSpPr>
          <p:cNvPr id="92" name="组合 91">
            <a:extLst>
              <a:ext uri="{FF2B5EF4-FFF2-40B4-BE49-F238E27FC236}">
                <a16:creationId xmlns:a16="http://schemas.microsoft.com/office/drawing/2014/main" id="{5DC9E4EB-6ECD-4CA4-9B2F-743F01BD5737}"/>
              </a:ext>
            </a:extLst>
          </p:cNvPr>
          <p:cNvGrpSpPr/>
          <p:nvPr/>
        </p:nvGrpSpPr>
        <p:grpSpPr>
          <a:xfrm>
            <a:off x="772396" y="1166339"/>
            <a:ext cx="3735873" cy="311745"/>
            <a:chOff x="873760" y="1221555"/>
            <a:chExt cx="3735873" cy="311745"/>
          </a:xfrm>
        </p:grpSpPr>
        <p:sp>
          <p:nvSpPr>
            <p:cNvPr id="93" name="Shape 288">
              <a:extLst>
                <a:ext uri="{FF2B5EF4-FFF2-40B4-BE49-F238E27FC236}">
                  <a16:creationId xmlns:a16="http://schemas.microsoft.com/office/drawing/2014/main" id="{D7D83699-0D60-4388-90E5-28A451A0633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店长列表的开发</a:t>
              </a:r>
              <a:endParaRPr lang="zh-CN" altLang="zh-CN" sz="1600" b="1"/>
            </a:p>
          </p:txBody>
        </p:sp>
        <p:grpSp>
          <p:nvGrpSpPr>
            <p:cNvPr id="94" name="组合 93">
              <a:extLst>
                <a:ext uri="{FF2B5EF4-FFF2-40B4-BE49-F238E27FC236}">
                  <a16:creationId xmlns:a16="http://schemas.microsoft.com/office/drawing/2014/main" id="{2BA086DE-AD01-45C4-A75D-08DDDE5675BB}"/>
                </a:ext>
              </a:extLst>
            </p:cNvPr>
            <p:cNvGrpSpPr/>
            <p:nvPr/>
          </p:nvGrpSpPr>
          <p:grpSpPr>
            <a:xfrm>
              <a:off x="873760" y="1373363"/>
              <a:ext cx="480060" cy="71628"/>
              <a:chOff x="3108960" y="2084832"/>
              <a:chExt cx="480060" cy="71628"/>
            </a:xfrm>
          </p:grpSpPr>
          <p:cxnSp>
            <p:nvCxnSpPr>
              <p:cNvPr id="95" name="直接连接符 94">
                <a:extLst>
                  <a:ext uri="{FF2B5EF4-FFF2-40B4-BE49-F238E27FC236}">
                    <a16:creationId xmlns:a16="http://schemas.microsoft.com/office/drawing/2014/main" id="{B0A639A1-A7E1-424D-B861-CDF5E59EB3EA}"/>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8636E86-2DD4-40B1-AC2C-573632DD3E4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97" name="文本框 96">
            <a:extLst>
              <a:ext uri="{FF2B5EF4-FFF2-40B4-BE49-F238E27FC236}">
                <a16:creationId xmlns:a16="http://schemas.microsoft.com/office/drawing/2014/main" id="{C7113F8D-4DCB-4124-851C-3A673FFD17D5}"/>
              </a:ext>
            </a:extLst>
          </p:cNvPr>
          <p:cNvSpPr txBox="1"/>
          <p:nvPr/>
        </p:nvSpPr>
        <p:spPr>
          <a:xfrm>
            <a:off x="695324" y="1478084"/>
            <a:ext cx="4879327" cy="613694"/>
          </a:xfrm>
          <a:prstGeom prst="rect">
            <a:avLst/>
          </a:prstGeom>
          <a:noFill/>
        </p:spPr>
        <p:txBody>
          <a:bodyPr wrap="square">
            <a:spAutoFit/>
          </a:bodyPr>
          <a:lstStyle/>
          <a:p>
            <a:pPr algn="just">
              <a:lnSpc>
                <a:spcPct val="150000"/>
              </a:lnSpc>
            </a:pPr>
            <a:r>
              <a:rPr lang="zh-CN" altLang="en-US" sz="1200" spc="30">
                <a:effectLst/>
                <a:latin typeface="+mn-ea"/>
              </a:rPr>
              <a:t>首先在工程的</a:t>
            </a:r>
            <a:r>
              <a:rPr lang="en-US" altLang="zh-CN" sz="1200" spc="30">
                <a:effectLst/>
                <a:latin typeface="+mn-ea"/>
              </a:rPr>
              <a:t>components</a:t>
            </a:r>
            <a:r>
              <a:rPr lang="zh-CN" altLang="en-US" sz="1200" spc="30">
                <a:effectLst/>
                <a:latin typeface="+mn-ea"/>
              </a:rPr>
              <a:t>文件夹下新建一个名为</a:t>
            </a:r>
            <a:r>
              <a:rPr lang="en-US" altLang="zh-CN" sz="1200" spc="30">
                <a:effectLst/>
                <a:latin typeface="+mn-ea"/>
              </a:rPr>
              <a:t>manager</a:t>
            </a:r>
            <a:r>
              <a:rPr lang="zh-CN" altLang="en-US" sz="1200" spc="30">
                <a:effectLst/>
                <a:latin typeface="+mn-ea"/>
              </a:rPr>
              <a:t>的子文件夹，用来存放店长管理的相关组件。</a:t>
            </a:r>
            <a:endParaRPr lang="en-US" altLang="zh-CN" sz="1200" spc="30">
              <a:effectLst/>
              <a:latin typeface="+mn-ea"/>
            </a:endParaRPr>
          </a:p>
        </p:txBody>
      </p:sp>
      <p:grpSp>
        <p:nvGrpSpPr>
          <p:cNvPr id="107" name="组合 106">
            <a:extLst>
              <a:ext uri="{FF2B5EF4-FFF2-40B4-BE49-F238E27FC236}">
                <a16:creationId xmlns:a16="http://schemas.microsoft.com/office/drawing/2014/main" id="{F11CBC34-E009-4BB7-9E5B-DEDEAE2E384B}"/>
              </a:ext>
            </a:extLst>
          </p:cNvPr>
          <p:cNvGrpSpPr/>
          <p:nvPr/>
        </p:nvGrpSpPr>
        <p:grpSpPr>
          <a:xfrm>
            <a:off x="5993505" y="1166339"/>
            <a:ext cx="3735873" cy="311745"/>
            <a:chOff x="873760" y="1221555"/>
            <a:chExt cx="3735873" cy="311745"/>
          </a:xfrm>
        </p:grpSpPr>
        <p:sp>
          <p:nvSpPr>
            <p:cNvPr id="108" name="Shape 288">
              <a:extLst>
                <a:ext uri="{FF2B5EF4-FFF2-40B4-BE49-F238E27FC236}">
                  <a16:creationId xmlns:a16="http://schemas.microsoft.com/office/drawing/2014/main" id="{3367A223-CCF1-438F-BF72-8E0CE91B968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店长审批列表与店长订单</a:t>
              </a:r>
              <a:endParaRPr lang="zh-CN" altLang="zh-CN" sz="1600" b="1"/>
            </a:p>
          </p:txBody>
        </p:sp>
        <p:grpSp>
          <p:nvGrpSpPr>
            <p:cNvPr id="109" name="组合 108">
              <a:extLst>
                <a:ext uri="{FF2B5EF4-FFF2-40B4-BE49-F238E27FC236}">
                  <a16:creationId xmlns:a16="http://schemas.microsoft.com/office/drawing/2014/main" id="{E618B2B0-8F00-4F07-AC67-7BED5AC198A7}"/>
                </a:ext>
              </a:extLst>
            </p:cNvPr>
            <p:cNvGrpSpPr/>
            <p:nvPr/>
          </p:nvGrpSpPr>
          <p:grpSpPr>
            <a:xfrm>
              <a:off x="873760" y="1373363"/>
              <a:ext cx="480060" cy="71628"/>
              <a:chOff x="3108960" y="2084832"/>
              <a:chExt cx="480060" cy="71628"/>
            </a:xfrm>
          </p:grpSpPr>
          <p:cxnSp>
            <p:nvCxnSpPr>
              <p:cNvPr id="110" name="直接连接符 109">
                <a:extLst>
                  <a:ext uri="{FF2B5EF4-FFF2-40B4-BE49-F238E27FC236}">
                    <a16:creationId xmlns:a16="http://schemas.microsoft.com/office/drawing/2014/main" id="{90BEA55B-7FDF-4D2A-BA57-FC8BE9045B8D}"/>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8E61F66B-8790-4E2C-9057-137138E0F5E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pic>
        <p:nvPicPr>
          <p:cNvPr id="5122" name="图片 10" descr="说明: 截屏2021-09-01 下午4.17.39">
            <a:extLst>
              <a:ext uri="{FF2B5EF4-FFF2-40B4-BE49-F238E27FC236}">
                <a16:creationId xmlns:a16="http://schemas.microsoft.com/office/drawing/2014/main" id="{B4F3DC67-13C2-46C6-A2B2-9DD2DFCD0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32" y="2209799"/>
            <a:ext cx="4746910" cy="373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0" descr="说明: 截屏2021-09-01 下午4.17.39">
            <a:extLst>
              <a:ext uri="{FF2B5EF4-FFF2-40B4-BE49-F238E27FC236}">
                <a16:creationId xmlns:a16="http://schemas.microsoft.com/office/drawing/2014/main" id="{D1757E63-60B8-4593-A706-2609D44933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3504" y="1572147"/>
            <a:ext cx="4642937" cy="256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3" descr="说明: 截屏2021-09-02 下午3.08.10">
            <a:extLst>
              <a:ext uri="{FF2B5EF4-FFF2-40B4-BE49-F238E27FC236}">
                <a16:creationId xmlns:a16="http://schemas.microsoft.com/office/drawing/2014/main" id="{322C908F-57E3-4C01-B8E7-D914D53A8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682" y="3802968"/>
            <a:ext cx="4165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3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06 </a:t>
            </a:r>
            <a:r>
              <a:rPr lang="zh-CN" altLang="en-US" b="1"/>
              <a:t>财务管理与数据统计功能模块开发</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92" name="组合 91">
            <a:extLst>
              <a:ext uri="{FF2B5EF4-FFF2-40B4-BE49-F238E27FC236}">
                <a16:creationId xmlns:a16="http://schemas.microsoft.com/office/drawing/2014/main" id="{5DC9E4EB-6ECD-4CA4-9B2F-743F01BD5737}"/>
              </a:ext>
            </a:extLst>
          </p:cNvPr>
          <p:cNvGrpSpPr/>
          <p:nvPr/>
        </p:nvGrpSpPr>
        <p:grpSpPr>
          <a:xfrm>
            <a:off x="772396" y="1166339"/>
            <a:ext cx="3735873" cy="311745"/>
            <a:chOff x="873760" y="1221555"/>
            <a:chExt cx="3735873" cy="311745"/>
          </a:xfrm>
        </p:grpSpPr>
        <p:sp>
          <p:nvSpPr>
            <p:cNvPr id="93" name="Shape 288">
              <a:extLst>
                <a:ext uri="{FF2B5EF4-FFF2-40B4-BE49-F238E27FC236}">
                  <a16:creationId xmlns:a16="http://schemas.microsoft.com/office/drawing/2014/main" id="{D7D83699-0D60-4388-90E5-28A451A0633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交易明细与财务对账单</a:t>
              </a:r>
              <a:endParaRPr lang="zh-CN" altLang="zh-CN" sz="1600" b="1"/>
            </a:p>
          </p:txBody>
        </p:sp>
        <p:grpSp>
          <p:nvGrpSpPr>
            <p:cNvPr id="94" name="组合 93">
              <a:extLst>
                <a:ext uri="{FF2B5EF4-FFF2-40B4-BE49-F238E27FC236}">
                  <a16:creationId xmlns:a16="http://schemas.microsoft.com/office/drawing/2014/main" id="{2BA086DE-AD01-45C4-A75D-08DDDE5675BB}"/>
                </a:ext>
              </a:extLst>
            </p:cNvPr>
            <p:cNvGrpSpPr/>
            <p:nvPr/>
          </p:nvGrpSpPr>
          <p:grpSpPr>
            <a:xfrm>
              <a:off x="873760" y="1373363"/>
              <a:ext cx="480060" cy="71628"/>
              <a:chOff x="3108960" y="2084832"/>
              <a:chExt cx="480060" cy="71628"/>
            </a:xfrm>
          </p:grpSpPr>
          <p:cxnSp>
            <p:nvCxnSpPr>
              <p:cNvPr id="95" name="直接连接符 94">
                <a:extLst>
                  <a:ext uri="{FF2B5EF4-FFF2-40B4-BE49-F238E27FC236}">
                    <a16:creationId xmlns:a16="http://schemas.microsoft.com/office/drawing/2014/main" id="{B0A639A1-A7E1-424D-B861-CDF5E59EB3EA}"/>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8636E86-2DD4-40B1-AC2C-573632DD3E4B}"/>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7" name="组合 106">
            <a:extLst>
              <a:ext uri="{FF2B5EF4-FFF2-40B4-BE49-F238E27FC236}">
                <a16:creationId xmlns:a16="http://schemas.microsoft.com/office/drawing/2014/main" id="{F11CBC34-E009-4BB7-9E5B-DEDEAE2E384B}"/>
              </a:ext>
            </a:extLst>
          </p:cNvPr>
          <p:cNvGrpSpPr/>
          <p:nvPr/>
        </p:nvGrpSpPr>
        <p:grpSpPr>
          <a:xfrm>
            <a:off x="5993505" y="1166339"/>
            <a:ext cx="3735873" cy="311745"/>
            <a:chOff x="873760" y="1221555"/>
            <a:chExt cx="3735873" cy="311745"/>
          </a:xfrm>
        </p:grpSpPr>
        <p:sp>
          <p:nvSpPr>
            <p:cNvPr id="108" name="Shape 288">
              <a:extLst>
                <a:ext uri="{FF2B5EF4-FFF2-40B4-BE49-F238E27FC236}">
                  <a16:creationId xmlns:a16="http://schemas.microsoft.com/office/drawing/2014/main" id="{3367A223-CCF1-438F-BF72-8E0CE91B968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数据统计模块的开发</a:t>
              </a:r>
              <a:endParaRPr lang="zh-CN" altLang="zh-CN" sz="1600" b="1"/>
            </a:p>
          </p:txBody>
        </p:sp>
        <p:grpSp>
          <p:nvGrpSpPr>
            <p:cNvPr id="109" name="组合 108">
              <a:extLst>
                <a:ext uri="{FF2B5EF4-FFF2-40B4-BE49-F238E27FC236}">
                  <a16:creationId xmlns:a16="http://schemas.microsoft.com/office/drawing/2014/main" id="{E618B2B0-8F00-4F07-AC67-7BED5AC198A7}"/>
                </a:ext>
              </a:extLst>
            </p:cNvPr>
            <p:cNvGrpSpPr/>
            <p:nvPr/>
          </p:nvGrpSpPr>
          <p:grpSpPr>
            <a:xfrm>
              <a:off x="873760" y="1373363"/>
              <a:ext cx="480060" cy="71628"/>
              <a:chOff x="3108960" y="2084832"/>
              <a:chExt cx="480060" cy="71628"/>
            </a:xfrm>
          </p:grpSpPr>
          <p:cxnSp>
            <p:nvCxnSpPr>
              <p:cNvPr id="110" name="直接连接符 109">
                <a:extLst>
                  <a:ext uri="{FF2B5EF4-FFF2-40B4-BE49-F238E27FC236}">
                    <a16:creationId xmlns:a16="http://schemas.microsoft.com/office/drawing/2014/main" id="{90BEA55B-7FDF-4D2A-BA57-FC8BE9045B8D}"/>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8E61F66B-8790-4E2C-9057-137138E0F5E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pic>
        <p:nvPicPr>
          <p:cNvPr id="6146" name="图片 14" descr="说明: 截屏2021-09-02 下午4.25.37">
            <a:extLst>
              <a:ext uri="{FF2B5EF4-FFF2-40B4-BE49-F238E27FC236}">
                <a16:creationId xmlns:a16="http://schemas.microsoft.com/office/drawing/2014/main" id="{0CEBCD28-A463-48BC-AE88-E44BDB6033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396" y="1521346"/>
            <a:ext cx="4531490" cy="22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5" descr="说明: 截屏2021-09-02 下午4.25.46">
            <a:extLst>
              <a:ext uri="{FF2B5EF4-FFF2-40B4-BE49-F238E27FC236}">
                <a16:creationId xmlns:a16="http://schemas.microsoft.com/office/drawing/2014/main" id="{A85EB60E-C179-4A94-ADE8-9D219AFD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396" y="3873174"/>
            <a:ext cx="4531490" cy="222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a:extLst>
              <a:ext uri="{FF2B5EF4-FFF2-40B4-BE49-F238E27FC236}">
                <a16:creationId xmlns:a16="http://schemas.microsoft.com/office/drawing/2014/main" id="{2F914234-5420-4F18-A502-0EAB0167BD53}"/>
              </a:ext>
            </a:extLst>
          </p:cNvPr>
          <p:cNvSpPr txBox="1"/>
          <p:nvPr/>
        </p:nvSpPr>
        <p:spPr>
          <a:xfrm>
            <a:off x="5904408" y="1508412"/>
            <a:ext cx="5592266" cy="613694"/>
          </a:xfrm>
          <a:prstGeom prst="rect">
            <a:avLst/>
          </a:prstGeom>
          <a:noFill/>
        </p:spPr>
        <p:txBody>
          <a:bodyPr wrap="square">
            <a:spAutoFit/>
          </a:bodyPr>
          <a:lstStyle/>
          <a:p>
            <a:pPr algn="just">
              <a:lnSpc>
                <a:spcPct val="150000"/>
              </a:lnSpc>
            </a:pPr>
            <a:r>
              <a:rPr lang="zh-CN" altLang="zh-CN" sz="1200">
                <a:effectLst/>
                <a:latin typeface="+mj-ea"/>
                <a:ea typeface="+mj-ea"/>
                <a:cs typeface="Calibri" panose="020F0502020204030204" pitchFamily="34" charset="0"/>
              </a:rPr>
              <a:t>数据统计模块是此电商后台管理系统的最后一个功能模块，此模块需要使用一个图表绘制的工具，可以使用</a:t>
            </a:r>
            <a:r>
              <a:rPr lang="en-US" altLang="zh-CN" sz="1200">
                <a:effectLst/>
                <a:latin typeface="+mj-ea"/>
                <a:ea typeface="+mj-ea"/>
              </a:rPr>
              <a:t>echarts</a:t>
            </a:r>
            <a:r>
              <a:rPr lang="zh-CN" altLang="zh-CN" sz="1200">
                <a:effectLst/>
                <a:latin typeface="+mj-ea"/>
                <a:ea typeface="+mj-ea"/>
                <a:cs typeface="Calibri" panose="020F0502020204030204" pitchFamily="34" charset="0"/>
              </a:rPr>
              <a:t>模块方便地实现图表绘制。</a:t>
            </a:r>
            <a:endParaRPr lang="zh-CN" altLang="en-US" sz="1200">
              <a:latin typeface="+mj-ea"/>
              <a:ea typeface="+mj-ea"/>
            </a:endParaRPr>
          </a:p>
        </p:txBody>
      </p:sp>
      <p:sp>
        <p:nvSpPr>
          <p:cNvPr id="27" name="文本框 26">
            <a:extLst>
              <a:ext uri="{FF2B5EF4-FFF2-40B4-BE49-F238E27FC236}">
                <a16:creationId xmlns:a16="http://schemas.microsoft.com/office/drawing/2014/main" id="{9ACB5808-219A-4E35-AC7A-5DFBAB1C255E}"/>
              </a:ext>
            </a:extLst>
          </p:cNvPr>
          <p:cNvSpPr txBox="1"/>
          <p:nvPr/>
        </p:nvSpPr>
        <p:spPr>
          <a:xfrm>
            <a:off x="5993505" y="2214458"/>
            <a:ext cx="5501016" cy="306174"/>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npm install echarts --save</a:t>
            </a:r>
          </a:p>
        </p:txBody>
      </p:sp>
      <p:sp>
        <p:nvSpPr>
          <p:cNvPr id="28" name="文本框 27">
            <a:extLst>
              <a:ext uri="{FF2B5EF4-FFF2-40B4-BE49-F238E27FC236}">
                <a16:creationId xmlns:a16="http://schemas.microsoft.com/office/drawing/2014/main" id="{AE9F9BE1-D73B-4F9E-849E-1DBEF98059D3}"/>
              </a:ext>
            </a:extLst>
          </p:cNvPr>
          <p:cNvSpPr txBox="1"/>
          <p:nvPr/>
        </p:nvSpPr>
        <p:spPr>
          <a:xfrm>
            <a:off x="5904408" y="2621583"/>
            <a:ext cx="2945505" cy="316369"/>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zh-CN" sz="1050" b="1" i="1">
                <a:effectLst/>
                <a:latin typeface="+mj-ea"/>
                <a:ea typeface="+mj-ea"/>
                <a:cs typeface="Calibri" panose="020F0502020204030204" pitchFamily="34" charset="0"/>
              </a:rPr>
              <a:t>https://gitee.com/jaki/shop-admin</a:t>
            </a:r>
            <a:endParaRPr lang="zh-CN" altLang="en-US" sz="1050" b="1" i="1">
              <a:latin typeface="+mj-ea"/>
              <a:ea typeface="+mj-ea"/>
            </a:endParaRPr>
          </a:p>
        </p:txBody>
      </p:sp>
      <p:sp>
        <p:nvSpPr>
          <p:cNvPr id="30" name="文本框 29">
            <a:extLst>
              <a:ext uri="{FF2B5EF4-FFF2-40B4-BE49-F238E27FC236}">
                <a16:creationId xmlns:a16="http://schemas.microsoft.com/office/drawing/2014/main" id="{FCD217EC-3DB9-480D-BE3E-0E93B74AABF6}"/>
              </a:ext>
            </a:extLst>
          </p:cNvPr>
          <p:cNvSpPr txBox="1"/>
          <p:nvPr/>
        </p:nvSpPr>
        <p:spPr>
          <a:xfrm>
            <a:off x="8952408" y="2621583"/>
            <a:ext cx="2542114" cy="316369"/>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zh-CN" sz="1050" b="1" i="1">
                <a:effectLst/>
                <a:latin typeface="+mj-ea"/>
                <a:ea typeface="+mj-ea"/>
                <a:cs typeface="Calibri" panose="020F0502020204030204" pitchFamily="34" charset="0"/>
              </a:rPr>
              <a:t>http://jaki.gitee.io/shop-admin/</a:t>
            </a:r>
            <a:endParaRPr lang="zh-CN" altLang="en-US" sz="1050" b="1" i="1">
              <a:latin typeface="+mj-ea"/>
              <a:ea typeface="+mj-ea"/>
            </a:endParaRPr>
          </a:p>
        </p:txBody>
      </p:sp>
      <p:pic>
        <p:nvPicPr>
          <p:cNvPr id="6148" name="图片 16" descr="说明: 截屏2021-09-03 下午3.56.55">
            <a:extLst>
              <a:ext uri="{FF2B5EF4-FFF2-40B4-BE49-F238E27FC236}">
                <a16:creationId xmlns:a16="http://schemas.microsoft.com/office/drawing/2014/main" id="{36A8DD24-B88F-4D09-BAA5-976F3D278E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3727" y="3095831"/>
            <a:ext cx="5501016" cy="299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13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74" y="2877031"/>
            <a:ext cx="10801350" cy="655784"/>
          </a:xfrm>
        </p:spPr>
        <p:txBody>
          <a:bodyPr>
            <a:normAutofit/>
          </a:bodyPr>
          <a:lstStyle/>
          <a:p>
            <a:r>
              <a:rPr lang="zh-CN" altLang="en-US" spc="600" dirty="0"/>
              <a:t>感谢观看</a:t>
            </a:r>
          </a:p>
        </p:txBody>
      </p:sp>
    </p:spTree>
    <p:extLst>
      <p:ext uri="{BB962C8B-B14F-4D97-AF65-F5344CB8AC3E}">
        <p14:creationId xmlns:p14="http://schemas.microsoft.com/office/powerpoint/2010/main" val="3955037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062e4ce1-918b-43c6-a99f-b04e3fc77890"/>
</p:tagLst>
</file>

<file path=ppt/theme/theme1.xml><?xml version="1.0" encoding="utf-8"?>
<a:theme xmlns:a="http://schemas.openxmlformats.org/drawingml/2006/main" name="毕业主题9">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9" id="{DE665F46-0DFD-4A5A-8CF9-774E4FF7D1A1}" vid="{6FAF5EAA-EB7F-4CED-9532-50A0B0E0362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7138</TotalTime>
  <Words>1108</Words>
  <Application>Microsoft Office PowerPoint</Application>
  <PresentationFormat>宽屏</PresentationFormat>
  <Paragraphs>133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9</vt:i4>
      </vt:variant>
    </vt:vector>
  </HeadingPairs>
  <TitlesOfParts>
    <vt:vector size="16" baseType="lpstr">
      <vt:lpstr>微软雅黑</vt:lpstr>
      <vt:lpstr>Arial</vt:lpstr>
      <vt:lpstr>Calibri</vt:lpstr>
      <vt:lpstr>Impact</vt:lpstr>
      <vt:lpstr>Segoe UI Light</vt:lpstr>
      <vt:lpstr>毕业主题9</vt:lpstr>
      <vt:lpstr>OfficePLUS</vt:lpstr>
      <vt:lpstr>循序渐进Vue.js 3前端开发实战</vt:lpstr>
      <vt:lpstr>PowerPoint 演示文稿</vt:lpstr>
      <vt:lpstr>01 用户登录模块开发</vt:lpstr>
      <vt:lpstr>02 项目主页搭建</vt:lpstr>
      <vt:lpstr>03 渲染文章笔记内容 </vt:lpstr>
      <vt:lpstr>04 商品管理模块的开发</vt:lpstr>
      <vt:lpstr>05 店长管理模块的开发</vt:lpstr>
      <vt:lpstr>06 财务管理与数据统计功能模块开发</vt:lpstr>
      <vt:lpstr>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Wu Jessie</cp:lastModifiedBy>
  <cp:revision>862</cp:revision>
  <cp:lastPrinted>2017-08-20T16:00:00Z</cp:lastPrinted>
  <dcterms:created xsi:type="dcterms:W3CDTF">2017-08-20T16:00:00Z</dcterms:created>
  <dcterms:modified xsi:type="dcterms:W3CDTF">2021-11-23T08:58:55Z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062e4ce1-918b-43c6-a99f-b04e3fc77890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2018-11-06T07:53:05.9063508Z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