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63" r:id="rId3"/>
    <p:sldId id="276" r:id="rId4"/>
    <p:sldId id="319" r:id="rId5"/>
    <p:sldId id="320" r:id="rId6"/>
    <p:sldId id="323" r:id="rId7"/>
    <p:sldId id="324" r:id="rId8"/>
    <p:sldId id="26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3BED1"/>
    <a:srgbClr val="5D739A"/>
    <a:srgbClr val="BDC7D7"/>
    <a:srgbClr val="42516E"/>
    <a:srgbClr val="E6EEF0"/>
    <a:srgbClr val="516485"/>
    <a:srgbClr val="F0F1F4"/>
    <a:srgbClr val="C0C3CE"/>
    <a:srgbClr val="9AA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946"/>
    </p:cViewPr>
  </p:sorterViewPr>
  <p:notesViewPr>
    <p:cSldViewPr snapToGrid="0"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E618-C6C4-4F47-835F-C7AA88BF4AD2}" type="datetimeFigureOut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0AAF-3A1B-4FB9-850C-2F2456404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90589" y="3100856"/>
            <a:ext cx="55864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890589" y="2162175"/>
            <a:ext cx="5586411" cy="850123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0099" name="Rectangle 9934"/>
          <p:cNvSpPr>
            <a:spLocks noChangeArrowheads="1"/>
          </p:cNvSpPr>
          <p:nvPr userDrawn="1"/>
        </p:nvSpPr>
        <p:spPr bwMode="auto">
          <a:xfrm>
            <a:off x="890588" y="3936768"/>
            <a:ext cx="138113" cy="1381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00" name="Rectangle 9935"/>
          <p:cNvSpPr>
            <a:spLocks noChangeArrowheads="1"/>
          </p:cNvSpPr>
          <p:nvPr userDrawn="1"/>
        </p:nvSpPr>
        <p:spPr bwMode="auto">
          <a:xfrm>
            <a:off x="890588" y="4316815"/>
            <a:ext cx="138113" cy="13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57289" y="3829815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57289" y="4201290"/>
            <a:ext cx="4691186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75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476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832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33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4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5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7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762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98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9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4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5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8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692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28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9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9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9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79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622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5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3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24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0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552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88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54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5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482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1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84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04" name="组合 24"/>
          <p:cNvGrpSpPr/>
          <p:nvPr userDrawn="1"/>
        </p:nvGrpSpPr>
        <p:grpSpPr>
          <a:xfrm>
            <a:off x="950026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11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6" name="组合 915"/>
          <p:cNvGrpSpPr/>
          <p:nvPr userDrawn="1"/>
        </p:nvGrpSpPr>
        <p:grpSpPr>
          <a:xfrm>
            <a:off x="6632089" y="546265"/>
            <a:ext cx="3327446" cy="3146961"/>
            <a:chOff x="6697680" y="581891"/>
            <a:chExt cx="2774965" cy="2624447"/>
          </a:xfrm>
        </p:grpSpPr>
        <p:sp>
          <p:nvSpPr>
            <p:cNvPr id="917" name="椭圆 464"/>
            <p:cNvSpPr/>
            <p:nvPr/>
          </p:nvSpPr>
          <p:spPr>
            <a:xfrm>
              <a:off x="6697680" y="878774"/>
              <a:ext cx="2327564" cy="2327564"/>
            </a:xfrm>
            <a:prstGeom prst="ellipse">
              <a:avLst/>
            </a:prstGeom>
            <a:solidFill>
              <a:srgbClr val="516485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/>
          </p:nvSpPr>
          <p:spPr>
            <a:xfrm>
              <a:off x="7196443" y="581891"/>
              <a:ext cx="2276202" cy="2220685"/>
            </a:xfrm>
            <a:prstGeom prst="ellipse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/>
          <p:cNvGrpSpPr/>
          <p:nvPr userDrawn="1"/>
        </p:nvGrpSpPr>
        <p:grpSpPr>
          <a:xfrm>
            <a:off x="10010971" y="3368280"/>
            <a:ext cx="1536155" cy="1338811"/>
            <a:chOff x="8977817" y="3522659"/>
            <a:chExt cx="1536155" cy="1338811"/>
          </a:xfrm>
        </p:grpSpPr>
        <p:sp>
          <p:nvSpPr>
            <p:cNvPr id="920" name="椭圆 919"/>
            <p:cNvSpPr/>
            <p:nvPr/>
          </p:nvSpPr>
          <p:spPr>
            <a:xfrm>
              <a:off x="9238999" y="3522659"/>
              <a:ext cx="1274973" cy="1274973"/>
            </a:xfrm>
            <a:prstGeom prst="ellipse">
              <a:avLst/>
            </a:prstGeom>
            <a:solidFill>
              <a:srgbClr val="BDC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rgbClr val="516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2" name="组合 921"/>
          <p:cNvGrpSpPr/>
          <p:nvPr userDrawn="1"/>
        </p:nvGrpSpPr>
        <p:grpSpPr>
          <a:xfrm>
            <a:off x="6923043" y="4857008"/>
            <a:ext cx="860326" cy="677773"/>
            <a:chOff x="8606279" y="3631745"/>
            <a:chExt cx="1618376" cy="1274972"/>
          </a:xfrm>
        </p:grpSpPr>
        <p:sp>
          <p:nvSpPr>
            <p:cNvPr id="923" name="椭圆 922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椭圆 923"/>
            <p:cNvSpPr/>
            <p:nvPr/>
          </p:nvSpPr>
          <p:spPr>
            <a:xfrm>
              <a:off x="8977817" y="3645042"/>
              <a:ext cx="1246838" cy="1216428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5" name="组合 924"/>
          <p:cNvGrpSpPr/>
          <p:nvPr userDrawn="1"/>
        </p:nvGrpSpPr>
        <p:grpSpPr>
          <a:xfrm rot="2921396">
            <a:off x="9327351" y="5725804"/>
            <a:ext cx="420062" cy="500236"/>
            <a:chOff x="8606279" y="3631745"/>
            <a:chExt cx="1318842" cy="1570562"/>
          </a:xfrm>
        </p:grpSpPr>
        <p:sp>
          <p:nvSpPr>
            <p:cNvPr id="926" name="椭圆 925"/>
            <p:cNvSpPr/>
            <p:nvPr/>
          </p:nvSpPr>
          <p:spPr>
            <a:xfrm>
              <a:off x="8606279" y="3631745"/>
              <a:ext cx="1274972" cy="12749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/>
          </p:nvSpPr>
          <p:spPr>
            <a:xfrm>
              <a:off x="8678283" y="3985879"/>
              <a:ext cx="1246838" cy="1216428"/>
            </a:xfrm>
            <a:prstGeom prst="ellipse">
              <a:avLst/>
            </a:prstGeom>
            <a:noFill/>
            <a:ln w="63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 dirty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 dirty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85644" y="3100856"/>
            <a:ext cx="55864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885644" y="2162175"/>
            <a:ext cx="5586411" cy="850123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33256" y="3829815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33256" y="4201290"/>
            <a:ext cx="4691186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/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474"/>
          <p:cNvGrpSpPr/>
          <p:nvPr userDrawn="1"/>
        </p:nvGrpSpPr>
        <p:grpSpPr>
          <a:xfrm>
            <a:off x="0" y="0"/>
            <a:ext cx="13089906" cy="5835978"/>
            <a:chOff x="0" y="0"/>
            <a:chExt cx="13089906" cy="5835978"/>
          </a:xfrm>
        </p:grpSpPr>
        <p:grpSp>
          <p:nvGrpSpPr>
            <p:cNvPr id="3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5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86" name="直接连接符 8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直接连接符 8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直接连接符 8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直接连接符 8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直接连接符 8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直接连接符 8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直接连接符 8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直接连接符 8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直接连接符 8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直接连接符 8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直接连接符 8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直接连接符 8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直接连接符 8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直接连接符 8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直接连接符 8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直接连接符 9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70" name="直接连接符 86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1" name="直接连接符 87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2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3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4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5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6" name="直接连接符 87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7" name="直接连接符 87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8" name="直接连接符 87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9" name="直接连接符 87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0" name="直接连接符 87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1" name="直接连接符 88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3" name="直接连接符 88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4" name="直接连接符 88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5" name="直接连接符 88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52" name="直接连接符 85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直接连接符 85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4" name="直接连接符 85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5" name="直接连接符 85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6" name="直接连接符 85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7" name="直接连接符 85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8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9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直接连接符 85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1" name="直接连接符 86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2" name="直接连接符 86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3" name="直接连接符 86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4" name="直接连接符 86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5" name="直接连接符 86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直接连接符 86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36" name="直接连接符 8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直接连接符 8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直接连接符 8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直接连接符 8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直接连接符 8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直接连接符 8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直接连接符 8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直接连接符 8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8" name="直接连接符 8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直接连接符 8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直接连接符 8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13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4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816" name="直接连接符 81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直接连接符 81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直接连接符 81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9" name="直接连接符 81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连接符 81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连接符 82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2" name="直接连接符 82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3" name="直接连接符 82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8" name="直接连接符 82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直接连接符 82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直接连接符 82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直接连接符 83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800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直接连接符 80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5" name="直接连接符 80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直接连接符 80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直接连接符 80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直接连接符 80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9" name="直接连接符 80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直接连接符 80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直接连接符 81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直接连接符 81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3" name="直接连接符 81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直接连接符 81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5" name="直接连接符 81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7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2" name="直接连接符 78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3" name="直接连接符 78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直接连接符 78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5" name="直接连接符 78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直接连接符 78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直接连接符 78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直接连接符 78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9" name="直接连接符 78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直接连接符 78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直接连接符 79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直接连接符 79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3" name="直接连接符 79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直接连接符 79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直接连接符 79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直接连接符 79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7" name="直接连接符 79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66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直接连接符 76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直接连接符 76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直接连接符 76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直接连接符 77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直接连接符 77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直接连接符 77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4" name="直接连接符 77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直接连接符 77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6" name="直接连接符 77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直接连接符 77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直接连接符 77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9" name="直接连接符 77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0" name="直接连接符 77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直接连接符 78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0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1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46" name="直接连接符 74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7" name="直接连接符 74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直接连接符 74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直接连接符 74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直接连接符 74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直接连接符 75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直接连接符 75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直接连接符 75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直接连接符 75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连接符 75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直接连接符 75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直接连接符 75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直接连接符 75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直接连接符 75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直接连接符 75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730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直接连接符 73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直接连接符 73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5" name="直接连接符 73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直接连接符 73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直接连接符 73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直接连接符 73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9" name="直接连接符 73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直接连接符 73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直接连接符 74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直接连接符 74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直接连接符 74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直接连接符 74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直接连接符 74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4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12" name="直接连接符 7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96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直接连接符 70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直接连接符 70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直接连接符 70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直接连接符 71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27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8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76" name="直接连接符 67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直接连接符 67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直接连接符 67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直接连接符 67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直接连接符 67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直接连接符 68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直接连接符 68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直接连接符 68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1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直接连接符 6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直接连接符 6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2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6" name="直接连接符 62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直接连接符 62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直接连接符 62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直接连接符 62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直接连接符 62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63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76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765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8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直接连接符 59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直接连接符 59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直接连接符 59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直接连接符 59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直接连接符 59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直接连接符 59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直接连接符 59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直接连接符 59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9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32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72" name="直接连接符 57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3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直接连接符 56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直接连接符 56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直接连接符 56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直接连接符 56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直接连接符 56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直接连接符 56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34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835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868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36" name="直接连接符 53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直接连接符 53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直接连接符 53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连接符 54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直接连接符 54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9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04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11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502" name="直接连接符 5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直接连接符 5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直接连接符 5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6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86" name="直接连接符 4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直接连接符 486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直接连接符 491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直接连接符 492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直接连接符 493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直接连接符 494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直接连接符 495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直接连接符 496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直接连接符 497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直接连接符 498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2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3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19" name="组合 24"/>
          <p:cNvGrpSpPr/>
          <p:nvPr userDrawn="1"/>
        </p:nvGrpSpPr>
        <p:grpSpPr>
          <a:xfrm>
            <a:off x="9619013" y="5438898"/>
            <a:ext cx="1460666" cy="736270"/>
            <a:chOff x="8989620" y="5415148"/>
            <a:chExt cx="1460666" cy="73627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05" name="燕尾形 14"/>
            <p:cNvSpPr/>
            <p:nvPr/>
          </p:nvSpPr>
          <p:spPr>
            <a:xfrm>
              <a:off x="9951522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6" name="燕尾形 15"/>
            <p:cNvSpPr/>
            <p:nvPr/>
          </p:nvSpPr>
          <p:spPr>
            <a:xfrm>
              <a:off x="9559636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7" name="燕尾形 16"/>
            <p:cNvSpPr/>
            <p:nvPr/>
          </p:nvSpPr>
          <p:spPr>
            <a:xfrm>
              <a:off x="9143999" y="5415148"/>
              <a:ext cx="498764" cy="736270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8" name="燕尾形 17"/>
            <p:cNvSpPr/>
            <p:nvPr/>
          </p:nvSpPr>
          <p:spPr>
            <a:xfrm>
              <a:off x="9856519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9" name="燕尾形 18"/>
            <p:cNvSpPr/>
            <p:nvPr/>
          </p:nvSpPr>
          <p:spPr>
            <a:xfrm>
              <a:off x="9464633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0" name="燕尾形 19"/>
            <p:cNvSpPr/>
            <p:nvPr/>
          </p:nvSpPr>
          <p:spPr>
            <a:xfrm>
              <a:off x="9048996" y="5415148"/>
              <a:ext cx="498764" cy="736270"/>
            </a:xfrm>
            <a:prstGeom prst="chevron">
              <a:avLst/>
            </a:prstGeom>
            <a:solidFill>
              <a:srgbClr val="E6EEF0">
                <a:alpha val="30196"/>
              </a:srgbClr>
            </a:solidFill>
            <a:ln>
              <a:solidFill>
                <a:schemeClr val="bg1">
                  <a:alpha val="2117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22" name="组合 23"/>
            <p:cNvGrpSpPr/>
            <p:nvPr/>
          </p:nvGrpSpPr>
          <p:grpSpPr>
            <a:xfrm>
              <a:off x="8989620" y="5415148"/>
              <a:ext cx="1306287" cy="736270"/>
              <a:chOff x="9345879" y="5023263"/>
              <a:chExt cx="1306287" cy="736270"/>
            </a:xfrm>
          </p:grpSpPr>
          <p:sp>
            <p:nvSpPr>
              <p:cNvPr id="912" name="燕尾形 20"/>
              <p:cNvSpPr/>
              <p:nvPr/>
            </p:nvSpPr>
            <p:spPr>
              <a:xfrm>
                <a:off x="10153402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3" name="燕尾形 21"/>
              <p:cNvSpPr/>
              <p:nvPr/>
            </p:nvSpPr>
            <p:spPr>
              <a:xfrm>
                <a:off x="9761516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4" name="燕尾形 22"/>
              <p:cNvSpPr/>
              <p:nvPr/>
            </p:nvSpPr>
            <p:spPr>
              <a:xfrm>
                <a:off x="9345879" y="5023263"/>
                <a:ext cx="498764" cy="736270"/>
              </a:xfrm>
              <a:prstGeom prst="chevron">
                <a:avLst/>
              </a:prstGeom>
              <a:solidFill>
                <a:srgbClr val="E6EEF0">
                  <a:alpha val="30196"/>
                </a:srgbClr>
              </a:solidFill>
              <a:ln>
                <a:solidFill>
                  <a:srgbClr val="E6EE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15" name="直角三角形 26"/>
          <p:cNvSpPr/>
          <p:nvPr userDrawn="1"/>
        </p:nvSpPr>
        <p:spPr>
          <a:xfrm rot="10800000">
            <a:off x="10161320" y="0"/>
            <a:ext cx="2030680" cy="156754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21894" y="3197544"/>
            <a:ext cx="696804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221894" y="3802381"/>
            <a:ext cx="696804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2221894" y="3021331"/>
            <a:ext cx="696804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-1589" y="-1588"/>
            <a:ext cx="4826265" cy="4034145"/>
            <a:chOff x="-1588" y="-1588"/>
            <a:chExt cx="2708276" cy="2263775"/>
          </a:xfrm>
        </p:grpSpPr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5325" y="76200"/>
            <a:ext cx="10801350" cy="937991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4"/>
          </p:nvPr>
        </p:nvSpPr>
        <p:spPr>
          <a:xfrm>
            <a:off x="5401732" y="6959600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>
          <a:xfrm>
            <a:off x="695325" y="6959600"/>
            <a:ext cx="4114800" cy="206381"/>
          </a:xfrm>
        </p:spPr>
        <p:txBody>
          <a:bodyPr/>
          <a:lstStyle/>
          <a:p>
            <a:r>
              <a:rPr lang="en-US" altLang="zh-CN" dirty="0"/>
              <a:t>www.islide.cc </a:t>
            </a:r>
            <a:r>
              <a:rPr lang="zh-CN" altLang="en-US"/>
              <a:t>「 让</a:t>
            </a:r>
            <a:r>
              <a:rPr lang="en-US" altLang="zh-CN" dirty="0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>
          <a:xfrm>
            <a:off x="8610599" y="69596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247639"/>
            <a:ext cx="10801350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18588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350151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0"/>
            <a:ext cx="13089906" cy="7042068"/>
            <a:chOff x="0" y="0"/>
            <a:chExt cx="13089906" cy="5835978"/>
          </a:xfrm>
        </p:grpSpPr>
        <p:grpSp>
          <p:nvGrpSpPr>
            <p:cNvPr id="15" name="组合 108"/>
            <p:cNvGrpSpPr/>
            <p:nvPr/>
          </p:nvGrpSpPr>
          <p:grpSpPr>
            <a:xfrm>
              <a:off x="0" y="0"/>
              <a:ext cx="4385293" cy="2914650"/>
              <a:chOff x="0" y="0"/>
              <a:chExt cx="4385293" cy="2914650"/>
            </a:xfrm>
          </p:grpSpPr>
          <p:grpSp>
            <p:nvGrpSpPr>
              <p:cNvPr id="374" name="组合 7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410" name="组合 7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28" name="直接连接符 42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直接连接符 4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直接连接符 4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1" name="组合 7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412" name="直接连接符 41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直接连接符 41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4" name="直接连接符 78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直接连接符 79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直接连接符 80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直接连接符 81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直接连接符 41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直接连接符 41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直接连接符 41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直接连接符 42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直接连接符 42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直接连接符 42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直接连接符 42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直接连接符 42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直接连接符 42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5" name="组合 7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76" name="组合 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94" name="直接连接符 39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直接连接符 39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直接连接符 39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直接连接符 39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直接连接符 44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直接连接符 45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直接连接符 40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直接连接符 40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直接连接符 40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5" name="直接连接符 40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7" name="组合 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78" name="直接连接符 3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直接连接符 3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直接连接符 3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连接符 3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连接符 3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直接连接符 3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直接连接符 3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直接连接符 3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直接连接符 3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连接符 3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" name="组合 109"/>
            <p:cNvGrpSpPr/>
            <p:nvPr/>
          </p:nvGrpSpPr>
          <p:grpSpPr>
            <a:xfrm>
              <a:off x="4346370" y="0"/>
              <a:ext cx="4385293" cy="2914650"/>
              <a:chOff x="0" y="0"/>
              <a:chExt cx="4385293" cy="2914650"/>
            </a:xfrm>
          </p:grpSpPr>
          <p:grpSp>
            <p:nvGrpSpPr>
              <p:cNvPr id="304" name="组合 110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40" name="组合 14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58" name="直接连接符 35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直接连接符 36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直接连接符 36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直接连接符 36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直接连接符 36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直接连接符 36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直接连接符 37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组合 14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42" name="直接连接符 148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直接连接符 149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直接连接符 150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直接连接符 151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直接连接符 34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接连接符 34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直接连接符 34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直接连接符 34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直接连接符 34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直接连接符 35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直接连接符 35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直接连接符 35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直接连接符 35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直接连接符 35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直接连接符 35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直接连接符 35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5" name="组合 111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306" name="组合 112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324" name="直接连接符 32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直接连接符 32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直接连接符 32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接连接符 32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直接连接符 32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直接连接符 32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连接符 32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连接符 33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直接连接符 33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直接连接符 33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直接连接符 33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直接连接符 33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直接连接符 33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7" name="组合 113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308" name="直接连接符 11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直接连接符 115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直接连接符 30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直接连接符 31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直接连接符 31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直接连接符 31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直接连接符 31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直接连接符 31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直接连接符 31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直接连接符 31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直接连接符 31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直接连接符 31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接连接符 31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连接符 32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连接符 32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连接符 32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" name="组合 180"/>
            <p:cNvGrpSpPr/>
            <p:nvPr/>
          </p:nvGrpSpPr>
          <p:grpSpPr>
            <a:xfrm>
              <a:off x="8704613" y="0"/>
              <a:ext cx="4385293" cy="2914650"/>
              <a:chOff x="0" y="0"/>
              <a:chExt cx="4385293" cy="2914650"/>
            </a:xfrm>
          </p:grpSpPr>
          <p:grpSp>
            <p:nvGrpSpPr>
              <p:cNvPr id="234" name="组合 181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70" name="组合 217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88" name="直接连接符 28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直接连接符 29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直接连接符 29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接连接符 29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直接连接符 29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连接符 29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连接符 29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连接符 29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连接符 30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接连接符 30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直接连接符 30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组合 218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72" name="直接连接符 219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直接连接符 220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直接连接符 221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直接连接符 27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直接连接符 27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直接连接符 27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直接连接符 27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直接连接符 27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直接连接符 28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直接连接符 28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直接连接符 28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接连接符 28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直接连接符 28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直接连接符 28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接连接符 28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5" name="组合 182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6" name="组合 183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54" name="直接连接符 25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直接连接符 25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直接连接符 25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直接连接符 25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接连接符 25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连接符 25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直接连接符 26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直接连接符 26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接连接符 26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直接连接符 26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直接连接符 26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直接连接符 26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接连接符 26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接连接符 26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组合 184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38" name="直接连接符 185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3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直接连接符 24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4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4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组合 251"/>
            <p:cNvGrpSpPr/>
            <p:nvPr/>
          </p:nvGrpSpPr>
          <p:grpSpPr>
            <a:xfrm>
              <a:off x="0" y="2921328"/>
              <a:ext cx="4385293" cy="2914650"/>
              <a:chOff x="0" y="0"/>
              <a:chExt cx="4385293" cy="2914650"/>
            </a:xfrm>
          </p:grpSpPr>
          <p:grpSp>
            <p:nvGrpSpPr>
              <p:cNvPr id="164" name="组合 252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00" name="组合 288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218" name="直接连接符 21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1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接连接符 22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接连接符 22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接连接符 22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直接连接符 22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直接连接符 22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直接连接符 22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接连接符 23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连接符 23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89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连接符 21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连接符 21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1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接连接符 21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接连接符 21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组合 253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66" name="组合 254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直接连接符 18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接连接符 19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组合 255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68" name="直接连接符 16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接连接符 16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接连接符 17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接连接符 17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" name="组合 322"/>
            <p:cNvGrpSpPr/>
            <p:nvPr/>
          </p:nvGrpSpPr>
          <p:grpSpPr>
            <a:xfrm>
              <a:off x="4346370" y="2921328"/>
              <a:ext cx="4385293" cy="2914650"/>
              <a:chOff x="0" y="0"/>
              <a:chExt cx="4385293" cy="2914650"/>
            </a:xfrm>
          </p:grpSpPr>
          <p:grpSp>
            <p:nvGrpSpPr>
              <p:cNvPr id="94" name="组合 323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130" name="组合 359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48" name="直接连接符 14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接连接符 14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14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15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直接连接符 15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直接连接符 15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15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15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直接连接符 15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直接连接符 15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1" name="组合 360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132" name="直接连接符 13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接连接符 13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连接符 13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接连接符 13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接连接符 13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接连接符 13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直接连接符 14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连接符 14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直接连接符 14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直接连接符 14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5" name="组合 324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96" name="组合 325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114" name="直接连接符 11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直接连接符 12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接连接符 12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组合 326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接连接符 11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组合 393"/>
            <p:cNvGrpSpPr/>
            <p:nvPr/>
          </p:nvGrpSpPr>
          <p:grpSpPr>
            <a:xfrm>
              <a:off x="8704613" y="2921328"/>
              <a:ext cx="4385293" cy="2914650"/>
              <a:chOff x="0" y="0"/>
              <a:chExt cx="4385293" cy="2914650"/>
            </a:xfrm>
          </p:grpSpPr>
          <p:grpSp>
            <p:nvGrpSpPr>
              <p:cNvPr id="21" name="组合 394"/>
              <p:cNvGrpSpPr/>
              <p:nvPr/>
            </p:nvGrpSpPr>
            <p:grpSpPr>
              <a:xfrm>
                <a:off x="2185059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60" name="组合 430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78" name="直接连接符 77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连接符 8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连接符 8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连接符 8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连接符 8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连接符 8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连接符 8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连接符 9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连接符 9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组合 431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连接符 67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接连接符 71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" name="组合 395"/>
              <p:cNvGrpSpPr/>
              <p:nvPr/>
            </p:nvGrpSpPr>
            <p:grpSpPr>
              <a:xfrm>
                <a:off x="0" y="0"/>
                <a:ext cx="2200234" cy="2914650"/>
                <a:chOff x="8823366" y="920750"/>
                <a:chExt cx="2200234" cy="2914650"/>
              </a:xfrm>
            </p:grpSpPr>
            <p:grpSp>
              <p:nvGrpSpPr>
                <p:cNvPr id="23" name="组合 396"/>
                <p:cNvGrpSpPr/>
                <p:nvPr/>
              </p:nvGrpSpPr>
              <p:grpSpPr>
                <a:xfrm>
                  <a:off x="8823366" y="1016000"/>
                  <a:ext cx="2200234" cy="2743200"/>
                  <a:chOff x="8763000" y="1016000"/>
                  <a:chExt cx="2120900" cy="2743200"/>
                </a:xfrm>
              </p:grpSpPr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397"/>
                <p:cNvGrpSpPr/>
                <p:nvPr/>
              </p:nvGrpSpPr>
              <p:grpSpPr>
                <a:xfrm rot="16200000">
                  <a:off x="8477250" y="1377950"/>
                  <a:ext cx="2914650" cy="2000250"/>
                  <a:chOff x="8763000" y="1016000"/>
                  <a:chExt cx="2120900" cy="2743200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8763000" y="10160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8763000" y="24790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8763000" y="11988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8763000" y="26619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8763000" y="13817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8763000" y="28448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8763000" y="15646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8763000" y="30276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8763000" y="19304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8763000" y="339344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8763000" y="17475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8763000" y="32105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763000" y="211328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763000" y="357632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763000" y="229616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8763000" y="3759200"/>
                    <a:ext cx="2120900" cy="0"/>
                  </a:xfrm>
                  <a:prstGeom prst="line">
                    <a:avLst/>
                  </a:prstGeom>
                  <a:ln w="19050">
                    <a:solidFill>
                      <a:srgbClr val="5D739A">
                        <a:alpha val="14118"/>
                      </a:srgb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44" name="斜纹 7"/>
          <p:cNvSpPr/>
          <p:nvPr userDrawn="1"/>
        </p:nvSpPr>
        <p:spPr>
          <a:xfrm>
            <a:off x="-106875" y="-47504"/>
            <a:ext cx="1246908" cy="852317"/>
          </a:xfrm>
          <a:prstGeom prst="diagStrip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5" name="斜纹 8"/>
          <p:cNvSpPr/>
          <p:nvPr userDrawn="1"/>
        </p:nvSpPr>
        <p:spPr>
          <a:xfrm>
            <a:off x="-95004" y="-35626"/>
            <a:ext cx="3123210" cy="2207571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2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47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937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1976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1976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1976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 flipH="1">
            <a:off x="10789774" y="0"/>
            <a:ext cx="1402226" cy="1172083"/>
            <a:chOff x="-1588" y="-1588"/>
            <a:chExt cx="2708276" cy="2263775"/>
          </a:xfrm>
        </p:grpSpPr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-1588" y="-1588"/>
              <a:ext cx="1801813" cy="2263775"/>
            </a:xfrm>
            <a:custGeom>
              <a:avLst/>
              <a:gdLst>
                <a:gd name="T0" fmla="*/ 0 w 1135"/>
                <a:gd name="T1" fmla="*/ 0 h 1426"/>
                <a:gd name="T2" fmla="*/ 1135 w 1135"/>
                <a:gd name="T3" fmla="*/ 0 h 1426"/>
                <a:gd name="T4" fmla="*/ 0 w 1135"/>
                <a:gd name="T5" fmla="*/ 1426 h 1426"/>
                <a:gd name="T6" fmla="*/ 0 w 1135"/>
                <a:gd name="T7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5" h="1426">
                  <a:moveTo>
                    <a:pt x="0" y="0"/>
                  </a:moveTo>
                  <a:lnTo>
                    <a:pt x="1135" y="0"/>
                  </a:lnTo>
                  <a:lnTo>
                    <a:pt x="0" y="1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890588" y="-1588"/>
              <a:ext cx="909638" cy="1141413"/>
            </a:xfrm>
            <a:custGeom>
              <a:avLst/>
              <a:gdLst>
                <a:gd name="T0" fmla="*/ 573 w 573"/>
                <a:gd name="T1" fmla="*/ 719 h 719"/>
                <a:gd name="T2" fmla="*/ 0 w 573"/>
                <a:gd name="T3" fmla="*/ 719 h 719"/>
                <a:gd name="T4" fmla="*/ 573 w 573"/>
                <a:gd name="T5" fmla="*/ 0 h 719"/>
                <a:gd name="T6" fmla="*/ 573 w 573"/>
                <a:gd name="T7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719">
                  <a:moveTo>
                    <a:pt x="573" y="719"/>
                  </a:moveTo>
                  <a:lnTo>
                    <a:pt x="0" y="719"/>
                  </a:lnTo>
                  <a:lnTo>
                    <a:pt x="573" y="0"/>
                  </a:lnTo>
                  <a:lnTo>
                    <a:pt x="573" y="719"/>
                  </a:lnTo>
                  <a:close/>
                </a:path>
              </a:pathLst>
            </a:custGeom>
            <a:solidFill>
              <a:srgbClr val="007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1800225" y="-1588"/>
              <a:ext cx="906463" cy="1141413"/>
            </a:xfrm>
            <a:custGeom>
              <a:avLst/>
              <a:gdLst>
                <a:gd name="T0" fmla="*/ 0 w 571"/>
                <a:gd name="T1" fmla="*/ 0 h 719"/>
                <a:gd name="T2" fmla="*/ 571 w 571"/>
                <a:gd name="T3" fmla="*/ 0 h 719"/>
                <a:gd name="T4" fmla="*/ 0 w 571"/>
                <a:gd name="T5" fmla="*/ 719 h 719"/>
                <a:gd name="T6" fmla="*/ 0 w 571"/>
                <a:gd name="T7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1" h="719">
                  <a:moveTo>
                    <a:pt x="0" y="0"/>
                  </a:moveTo>
                  <a:lnTo>
                    <a:pt x="571" y="0"/>
                  </a:lnTo>
                  <a:lnTo>
                    <a:pt x="0" y="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51" r:id="rId3"/>
    <p:sldLayoutId id="2147483650" r:id="rId4"/>
    <p:sldLayoutId id="2147483654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3906">
          <p15:clr>
            <a:srgbClr val="F26B43"/>
          </p15:clr>
        </p15:guide>
        <p15:guide id="4" orient="horz" pos="640">
          <p15:clr>
            <a:srgbClr val="F26B43"/>
          </p15:clr>
        </p15:guide>
        <p15:guide id="5" orient="horz" pos="7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9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>
            <a:extLst>
              <a:ext uri="{FF2B5EF4-FFF2-40B4-BE49-F238E27FC236}">
                <a16:creationId xmlns:a16="http://schemas.microsoft.com/office/drawing/2014/main" id="{284ECAC3-E081-4EB8-B7F4-A22220C2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35" y="3100856"/>
            <a:ext cx="5586411" cy="558799"/>
          </a:xfrm>
        </p:spPr>
        <p:txBody>
          <a:bodyPr>
            <a:normAutofit/>
          </a:bodyPr>
          <a:lstStyle/>
          <a:p>
            <a:r>
              <a:rPr lang="zh-CN" altLang="en-US" sz="1800"/>
              <a:t>第</a:t>
            </a:r>
            <a:r>
              <a:rPr lang="en-US" altLang="zh-CN" sz="1800"/>
              <a:t>2</a:t>
            </a:r>
            <a:r>
              <a:rPr lang="zh-CN" altLang="en-US" sz="1800"/>
              <a:t>章  </a:t>
            </a:r>
            <a:r>
              <a:rPr lang="en-US" altLang="zh-CN" sz="1800"/>
              <a:t>Vue</a:t>
            </a:r>
            <a:r>
              <a:rPr lang="zh-CN" altLang="en-US" sz="1800"/>
              <a:t>模板应用</a:t>
            </a:r>
            <a:endParaRPr lang="en-US" altLang="zh-CN" sz="180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1EA7A7B4-4DA7-40DE-84FF-8D173919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89" y="2075543"/>
            <a:ext cx="5999608" cy="93675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循序渐进</a:t>
            </a:r>
            <a:r>
              <a:rPr lang="en-US" altLang="zh-CN"/>
              <a:t>Vue.js 3</a:t>
            </a:r>
            <a:r>
              <a:rPr lang="zh-CN" altLang="en-US"/>
              <a:t>前端开发实战</a:t>
            </a:r>
            <a:endParaRPr lang="zh-CN" altLang="en-US" dirty="0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61E760CE-5C34-4D24-8B54-3A2DFB6DA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7289" y="3829815"/>
            <a:ext cx="4982254" cy="371475"/>
          </a:xfrm>
        </p:spPr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详细介绍</a:t>
            </a:r>
            <a:r>
              <a:rPr lang="en-US" altLang="zh-CN" sz="1100" b="0">
                <a:latin typeface="+mn-ea"/>
              </a:rPr>
              <a:t>Vue.js</a:t>
            </a:r>
            <a:r>
              <a:rPr lang="zh-CN" altLang="en-US" sz="1100" b="0">
                <a:latin typeface="+mn-ea"/>
              </a:rPr>
              <a:t>框架</a:t>
            </a:r>
            <a:endParaRPr lang="en-US" altLang="zh-CN" sz="1100" b="0">
              <a:latin typeface="+mn-ea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7FCCD6BB-EB4B-431F-8E48-D8187247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sz="1100" b="0">
                <a:latin typeface="+mn-ea"/>
              </a:rPr>
              <a:t>上手商业应用开发</a:t>
            </a:r>
            <a:endParaRPr lang="zh-CN" altLang="en-US" sz="11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5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41B0BA9-CA05-40C8-A6CE-A60A1E3E9EFA}"/>
              </a:ext>
            </a:extLst>
          </p:cNvPr>
          <p:cNvCxnSpPr/>
          <p:nvPr/>
        </p:nvCxnSpPr>
        <p:spPr>
          <a:xfrm flipH="1">
            <a:off x="669925" y="2388826"/>
            <a:ext cx="757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FA9DF-9D30-4463-B0E2-A7BE49762711}"/>
              </a:ext>
            </a:extLst>
          </p:cNvPr>
          <p:cNvCxnSpPr>
            <a:cxnSpLocks/>
          </p:cNvCxnSpPr>
          <p:nvPr/>
        </p:nvCxnSpPr>
        <p:spPr>
          <a:xfrm>
            <a:off x="669925" y="2848657"/>
            <a:ext cx="25910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ïṧḷîḋ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1349230" y="2224005"/>
            <a:ext cx="1139207" cy="65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</a:rPr>
              <a:t>目  录</a:t>
            </a:r>
            <a:endParaRPr lang="en-US" altLang="zh-CN" sz="4000" b="1" dirty="0">
              <a:solidFill>
                <a:schemeClr val="tx2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0AA101-E7D8-47C2-B9D1-BA38E661E5B8}"/>
              </a:ext>
            </a:extLst>
          </p:cNvPr>
          <p:cNvGrpSpPr/>
          <p:nvPr/>
        </p:nvGrpSpPr>
        <p:grpSpPr>
          <a:xfrm>
            <a:off x="4310266" y="2224005"/>
            <a:ext cx="4270308" cy="519214"/>
            <a:chOff x="4310266" y="1246914"/>
            <a:chExt cx="4270308" cy="519214"/>
          </a:xfrm>
        </p:grpSpPr>
        <p:sp>
          <p:nvSpPr>
            <p:cNvPr id="37" name="îś1íḓé">
              <a:extLst>
                <a:ext uri="{FF2B5EF4-FFF2-40B4-BE49-F238E27FC236}">
                  <a16:creationId xmlns:a16="http://schemas.microsoft.com/office/drawing/2014/main" id="{B23FC281-D5DA-4A08-9A8F-6C69245A0853}"/>
                </a:ext>
              </a:extLst>
            </p:cNvPr>
            <p:cNvSpPr txBox="1"/>
            <p:nvPr/>
          </p:nvSpPr>
          <p:spPr>
            <a:xfrm>
              <a:off x="4310266" y="127568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2516E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A114B35-D7CC-41C4-97ED-3D35ADE73A6A}"/>
                </a:ext>
              </a:extLst>
            </p:cNvPr>
            <p:cNvCxnSpPr/>
            <p:nvPr/>
          </p:nvCxnSpPr>
          <p:spPr>
            <a:xfrm>
              <a:off x="4896309" y="1246914"/>
              <a:ext cx="0" cy="519214"/>
            </a:xfrm>
            <a:prstGeom prst="line">
              <a:avLst/>
            </a:prstGeom>
            <a:ln w="28575">
              <a:solidFill>
                <a:srgbClr val="4251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íśľíḓé">
              <a:extLst>
                <a:ext uri="{FF2B5EF4-FFF2-40B4-BE49-F238E27FC236}">
                  <a16:creationId xmlns:a16="http://schemas.microsoft.com/office/drawing/2014/main" id="{6ABFE73A-7DDB-431B-A955-B54A56101BC8}"/>
                </a:ext>
              </a:extLst>
            </p:cNvPr>
            <p:cNvSpPr txBox="1"/>
            <p:nvPr/>
          </p:nvSpPr>
          <p:spPr bwMode="auto">
            <a:xfrm>
              <a:off x="4970307" y="132542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模板基础</a:t>
              </a:r>
              <a:endParaRPr lang="en-US" altLang="zh-CN" sz="18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E4D6BE-511C-4433-8C4C-F91A3CDABB2B}"/>
              </a:ext>
            </a:extLst>
          </p:cNvPr>
          <p:cNvGrpSpPr/>
          <p:nvPr/>
        </p:nvGrpSpPr>
        <p:grpSpPr>
          <a:xfrm>
            <a:off x="4310266" y="3197754"/>
            <a:ext cx="4307176" cy="519214"/>
            <a:chOff x="4310266" y="2046640"/>
            <a:chExt cx="4307176" cy="519214"/>
          </a:xfrm>
        </p:grpSpPr>
        <p:sp>
          <p:nvSpPr>
            <p:cNvPr id="41" name="iŝḷiḓè">
              <a:extLst>
                <a:ext uri="{FF2B5EF4-FFF2-40B4-BE49-F238E27FC236}">
                  <a16:creationId xmlns:a16="http://schemas.microsoft.com/office/drawing/2014/main" id="{5E62CCA9-4B92-4406-B278-273559564D61}"/>
                </a:ext>
              </a:extLst>
            </p:cNvPr>
            <p:cNvSpPr txBox="1"/>
            <p:nvPr/>
          </p:nvSpPr>
          <p:spPr>
            <a:xfrm>
              <a:off x="4310266" y="207541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4F628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E8CB23A-61C4-4B06-953B-FE7CB564431E}"/>
                </a:ext>
              </a:extLst>
            </p:cNvPr>
            <p:cNvCxnSpPr/>
            <p:nvPr/>
          </p:nvCxnSpPr>
          <p:spPr>
            <a:xfrm>
              <a:off x="4896309" y="2046640"/>
              <a:ext cx="0" cy="519214"/>
            </a:xfrm>
            <a:prstGeom prst="line">
              <a:avLst/>
            </a:prstGeom>
            <a:ln w="28575" cap="flat" cmpd="sng" algn="ctr">
              <a:solidFill>
                <a:srgbClr val="4F62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ṥļidê">
              <a:extLst>
                <a:ext uri="{FF2B5EF4-FFF2-40B4-BE49-F238E27FC236}">
                  <a16:creationId xmlns:a16="http://schemas.microsoft.com/office/drawing/2014/main" id="{0BA4D07E-D406-4174-BBEA-FFEF96D24C73}"/>
                </a:ext>
              </a:extLst>
            </p:cNvPr>
            <p:cNvSpPr txBox="1"/>
            <p:nvPr/>
          </p:nvSpPr>
          <p:spPr bwMode="auto">
            <a:xfrm>
              <a:off x="5007175" y="2125152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条件渲染</a:t>
              </a:r>
              <a:endParaRPr lang="zh-CN" altLang="zh-CN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D3EF27E-E5E3-4BA0-904F-BF7EE8CFACB9}"/>
              </a:ext>
            </a:extLst>
          </p:cNvPr>
          <p:cNvGrpSpPr/>
          <p:nvPr/>
        </p:nvGrpSpPr>
        <p:grpSpPr>
          <a:xfrm>
            <a:off x="4310266" y="4171503"/>
            <a:ext cx="4316796" cy="519214"/>
            <a:chOff x="4310266" y="2846366"/>
            <a:chExt cx="4316796" cy="519214"/>
          </a:xfrm>
        </p:grpSpPr>
        <p:sp>
          <p:nvSpPr>
            <p:cNvPr id="45" name="iṩľíďè">
              <a:extLst>
                <a:ext uri="{FF2B5EF4-FFF2-40B4-BE49-F238E27FC236}">
                  <a16:creationId xmlns:a16="http://schemas.microsoft.com/office/drawing/2014/main" id="{1D75B3CC-C606-495C-A7F0-2B138E03346E}"/>
                </a:ext>
              </a:extLst>
            </p:cNvPr>
            <p:cNvSpPr txBox="1"/>
            <p:nvPr/>
          </p:nvSpPr>
          <p:spPr>
            <a:xfrm>
              <a:off x="4310266" y="2875141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586D92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160AFD0-3DB5-4C79-8C46-2BCBA2B4500D}"/>
                </a:ext>
              </a:extLst>
            </p:cNvPr>
            <p:cNvCxnSpPr/>
            <p:nvPr/>
          </p:nvCxnSpPr>
          <p:spPr>
            <a:xfrm>
              <a:off x="4896309" y="2846366"/>
              <a:ext cx="0" cy="519214"/>
            </a:xfrm>
            <a:prstGeom prst="line">
              <a:avLst/>
            </a:prstGeom>
            <a:ln w="28575" cap="flat" cmpd="sng" algn="ctr">
              <a:solidFill>
                <a:srgbClr val="586D9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ïŝľîḍé">
              <a:extLst>
                <a:ext uri="{FF2B5EF4-FFF2-40B4-BE49-F238E27FC236}">
                  <a16:creationId xmlns:a16="http://schemas.microsoft.com/office/drawing/2014/main" id="{0A934480-44BC-45D7-B363-3FF56C73325A}"/>
                </a:ext>
              </a:extLst>
            </p:cNvPr>
            <p:cNvSpPr txBox="1"/>
            <p:nvPr/>
          </p:nvSpPr>
          <p:spPr bwMode="auto">
            <a:xfrm>
              <a:off x="5016795" y="2924878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/>
                <a:t>循环渲染</a:t>
              </a:r>
              <a:endParaRPr lang="zh-CN" altLang="zh-CN" b="1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5CF5E8A-4C87-4191-8F2E-8A415FFE4018}"/>
              </a:ext>
            </a:extLst>
          </p:cNvPr>
          <p:cNvGrpSpPr/>
          <p:nvPr/>
        </p:nvGrpSpPr>
        <p:grpSpPr>
          <a:xfrm>
            <a:off x="4310266" y="5145251"/>
            <a:ext cx="4307176" cy="519214"/>
            <a:chOff x="4310266" y="3646092"/>
            <a:chExt cx="4307176" cy="519214"/>
          </a:xfrm>
        </p:grpSpPr>
        <p:sp>
          <p:nvSpPr>
            <p:cNvPr id="49" name="íṥļîḋe">
              <a:extLst>
                <a:ext uri="{FF2B5EF4-FFF2-40B4-BE49-F238E27FC236}">
                  <a16:creationId xmlns:a16="http://schemas.microsoft.com/office/drawing/2014/main" id="{08C29026-F535-4289-9D21-BAB8E28C2B25}"/>
                </a:ext>
              </a:extLst>
            </p:cNvPr>
            <p:cNvSpPr txBox="1"/>
            <p:nvPr/>
          </p:nvSpPr>
          <p:spPr>
            <a:xfrm>
              <a:off x="4310266" y="3674867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en-US" altLang="zh-CN" sz="2800" dirty="0">
                  <a:solidFill>
                    <a:srgbClr val="6D82A7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36B59AB-CB42-4020-B1B6-8EE7E8940FC0}"/>
                </a:ext>
              </a:extLst>
            </p:cNvPr>
            <p:cNvCxnSpPr/>
            <p:nvPr/>
          </p:nvCxnSpPr>
          <p:spPr>
            <a:xfrm>
              <a:off x="4896309" y="3646092"/>
              <a:ext cx="0" cy="519214"/>
            </a:xfrm>
            <a:prstGeom prst="line">
              <a:avLst/>
            </a:prstGeom>
            <a:ln w="28575" cap="flat" cmpd="sng" algn="ctr">
              <a:solidFill>
                <a:srgbClr val="6D82A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îślídè">
              <a:extLst>
                <a:ext uri="{FF2B5EF4-FFF2-40B4-BE49-F238E27FC236}">
                  <a16:creationId xmlns:a16="http://schemas.microsoft.com/office/drawing/2014/main" id="{746F2723-51D9-4F47-823F-C4AA2968C2EA}"/>
                </a:ext>
              </a:extLst>
            </p:cNvPr>
            <p:cNvSpPr txBox="1"/>
            <p:nvPr/>
          </p:nvSpPr>
          <p:spPr bwMode="auto">
            <a:xfrm>
              <a:off x="5007175" y="3724604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800" b="1"/>
                <a:t>范例：实现代办任务列表应用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49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2" descr="说明: 截屏2021-03-02 上午9.54.44">
            <a:extLst>
              <a:ext uri="{FF2B5EF4-FFF2-40B4-BE49-F238E27FC236}">
                <a16:creationId xmlns:a16="http://schemas.microsoft.com/office/drawing/2014/main" id="{2E7F09D5-9DA2-4D46-9AA1-E9CB4C3B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4" y="5442381"/>
            <a:ext cx="4878386" cy="9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6200"/>
            <a:ext cx="3857777" cy="937991"/>
          </a:xfrm>
        </p:spPr>
        <p:txBody>
          <a:bodyPr/>
          <a:lstStyle/>
          <a:p>
            <a:r>
              <a:rPr lang="en-US" altLang="zh-CN" b="1"/>
              <a:t>01 </a:t>
            </a:r>
            <a:r>
              <a:rPr lang="zh-CN" altLang="en-US" b="1"/>
              <a:t>模板基础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C7811B6-3482-49B7-9CA1-768477EB2559}"/>
              </a:ext>
            </a:extLst>
          </p:cNvPr>
          <p:cNvGrpSpPr/>
          <p:nvPr/>
        </p:nvGrpSpPr>
        <p:grpSpPr>
          <a:xfrm>
            <a:off x="6096000" y="1095095"/>
            <a:ext cx="3735873" cy="311745"/>
            <a:chOff x="873760" y="1221555"/>
            <a:chExt cx="3735873" cy="311745"/>
          </a:xfrm>
        </p:grpSpPr>
        <p:sp>
          <p:nvSpPr>
            <p:cNvPr id="34" name="Shape 288">
              <a:extLst>
                <a:ext uri="{FF2B5EF4-FFF2-40B4-BE49-F238E27FC236}">
                  <a16:creationId xmlns:a16="http://schemas.microsoft.com/office/drawing/2014/main" id="{046D460E-5A92-4767-92DD-DFECCA895DF1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模版指令</a:t>
              </a:r>
              <a:endParaRPr lang="zh-CN" altLang="zh-CN" sz="1600" b="1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3F4200F-9D78-40A9-8F1B-F602B9EDB090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E3C9DB0-233A-4517-B857-EF021693220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0D2268A-3440-4D4E-B145-241838F1966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37BC9C0B-A2D3-45B3-9198-E4A330B7115D}"/>
              </a:ext>
            </a:extLst>
          </p:cNvPr>
          <p:cNvSpPr txBox="1"/>
          <p:nvPr/>
        </p:nvSpPr>
        <p:spPr>
          <a:xfrm>
            <a:off x="782398" y="1526363"/>
            <a:ext cx="4411486" cy="1033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style="text-align: center;"&gt;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&lt;h1&gt;</a:t>
            </a:r>
            <a:r>
              <a:rPr lang="zh-CN" altLang="en-US" sz="1050">
                <a:effectLst/>
                <a:latin typeface="+mn-ea"/>
              </a:rPr>
              <a:t>这里是模板的内容</a:t>
            </a:r>
            <a:r>
              <a:rPr lang="en-US" altLang="zh-CN" sz="1050">
                <a:effectLst/>
                <a:latin typeface="+mn-ea"/>
              </a:rPr>
              <a:t>:1</a:t>
            </a:r>
            <a:r>
              <a:rPr lang="zh-CN" altLang="en-US" sz="1050">
                <a:effectLst/>
                <a:latin typeface="+mn-ea"/>
              </a:rPr>
              <a:t>次点击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&lt;button&gt;</a:t>
            </a:r>
            <a:r>
              <a:rPr lang="zh-CN" altLang="en-US" sz="1050">
                <a:effectLst/>
                <a:latin typeface="+mn-ea"/>
              </a:rPr>
              <a:t>按钮</a:t>
            </a:r>
            <a:r>
              <a:rPr lang="en-US" altLang="zh-CN" sz="1050">
                <a:effectLst/>
                <a:latin typeface="+mn-ea"/>
              </a:rPr>
              <a:t>&lt;/button&gt;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C9CA16-DA03-4FFC-B87C-673AEE7D4F11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5" name="Shape 288">
              <a:extLst>
                <a:ext uri="{FF2B5EF4-FFF2-40B4-BE49-F238E27FC236}">
                  <a16:creationId xmlns:a16="http://schemas.microsoft.com/office/drawing/2014/main" id="{BF5568C6-DB06-4F0E-8890-6DA0E9E04D0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模板插值</a:t>
              </a:r>
              <a:endParaRPr lang="zh-CN" altLang="zh-CN" sz="1600" b="1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3215256-4BC0-4D82-9073-A73F9E187E2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4A2E058F-0815-460E-AAB7-1E6613587012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651556-CD51-4391-8191-7189B0BEBC9A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B03D801-8F34-4F65-89A2-E175E59BEC4F}"/>
              </a:ext>
            </a:extLst>
          </p:cNvPr>
          <p:cNvSpPr txBox="1"/>
          <p:nvPr/>
        </p:nvSpPr>
        <p:spPr>
          <a:xfrm>
            <a:off x="782398" y="2708431"/>
            <a:ext cx="441148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&lt;h1 v-once&gt;</a:t>
            </a:r>
            <a:r>
              <a:rPr lang="zh-CN" altLang="en-US" sz="1050">
                <a:effectLst/>
                <a:latin typeface="+mn-ea"/>
              </a:rPr>
              <a:t>这里是模板的内容</a:t>
            </a:r>
            <a:r>
              <a:rPr lang="en-US" altLang="zh-CN" sz="1050">
                <a:effectLst/>
                <a:latin typeface="+mn-ea"/>
              </a:rPr>
              <a:t>:{{count}}</a:t>
            </a:r>
            <a:r>
              <a:rPr lang="zh-CN" altLang="en-US" sz="1050">
                <a:effectLst/>
                <a:latin typeface="+mn-ea"/>
              </a:rPr>
              <a:t>次点击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832371-3301-454D-9D00-2AA50ABB46AD}"/>
              </a:ext>
            </a:extLst>
          </p:cNvPr>
          <p:cNvSpPr txBox="1"/>
          <p:nvPr/>
        </p:nvSpPr>
        <p:spPr>
          <a:xfrm>
            <a:off x="782398" y="3163377"/>
            <a:ext cx="4411486" cy="1518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data()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count:0,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countHTML:"&lt;span style='color:red;'&gt;0&lt;/span&gt;"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087506-B973-47E0-93C4-D5BEC72A66F1}"/>
              </a:ext>
            </a:extLst>
          </p:cNvPr>
          <p:cNvSpPr txBox="1"/>
          <p:nvPr/>
        </p:nvSpPr>
        <p:spPr>
          <a:xfrm>
            <a:off x="782398" y="4830193"/>
            <a:ext cx="4411486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&lt;h1 v-once&gt;</a:t>
            </a:r>
            <a:r>
              <a:rPr lang="zh-CN" altLang="en-US" sz="1050">
                <a:effectLst/>
                <a:latin typeface="+mn-ea"/>
              </a:rPr>
              <a:t>这里是模板的内容</a:t>
            </a:r>
            <a:r>
              <a:rPr lang="en-US" altLang="zh-CN" sz="1050">
                <a:effectLst/>
                <a:latin typeface="+mn-ea"/>
              </a:rPr>
              <a:t>:{{countHTML}}</a:t>
            </a:r>
            <a:r>
              <a:rPr lang="zh-CN" altLang="en-US" sz="1050">
                <a:effectLst/>
                <a:latin typeface="+mn-ea"/>
              </a:rPr>
              <a:t>次点击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</p:txBody>
      </p:sp>
      <p:pic>
        <p:nvPicPr>
          <p:cNvPr id="3" name="图片 1" descr="说明: 截屏2021-03-02 上午9.50.03">
            <a:extLst>
              <a:ext uri="{FF2B5EF4-FFF2-40B4-BE49-F238E27FC236}">
                <a16:creationId xmlns:a16="http://schemas.microsoft.com/office/drawing/2014/main" id="{A2B9BA9B-14E7-4129-A625-742579815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5269483"/>
            <a:ext cx="4708526" cy="3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1A0DC99-0464-406B-8118-B595BD54DDEC}"/>
              </a:ext>
            </a:extLst>
          </p:cNvPr>
          <p:cNvSpPr txBox="1"/>
          <p:nvPr/>
        </p:nvSpPr>
        <p:spPr>
          <a:xfrm>
            <a:off x="6045618" y="1358015"/>
            <a:ext cx="5451056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本质上，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中的模板指令也是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标签属性，其通常由前缀“</a:t>
            </a:r>
            <a:r>
              <a:rPr lang="en-US" altLang="zh-CN" sz="1200">
                <a:effectLst/>
                <a:latin typeface="+mn-ea"/>
              </a:rPr>
              <a:t>v-”</a:t>
            </a:r>
            <a:r>
              <a:rPr lang="zh-CN" altLang="en-US" sz="1200">
                <a:effectLst/>
                <a:latin typeface="+mn-ea"/>
              </a:rPr>
              <a:t>开头，例如前面使用的</a:t>
            </a:r>
            <a:r>
              <a:rPr lang="en-US" altLang="zh-CN" sz="1200">
                <a:effectLst/>
                <a:latin typeface="+mn-ea"/>
              </a:rPr>
              <a:t>v-bind</a:t>
            </a:r>
            <a:r>
              <a:rPr lang="zh-CN" altLang="en-US" sz="1200">
                <a:effectLst/>
                <a:latin typeface="+mn-ea"/>
              </a:rPr>
              <a:t>、</a:t>
            </a:r>
            <a:r>
              <a:rPr lang="en-US" altLang="zh-CN" sz="1200">
                <a:effectLst/>
                <a:latin typeface="+mn-ea"/>
              </a:rPr>
              <a:t>v-once</a:t>
            </a:r>
            <a:r>
              <a:rPr lang="zh-CN" altLang="en-US" sz="1200">
                <a:effectLst/>
                <a:latin typeface="+mn-ea"/>
              </a:rPr>
              <a:t>等都是指令。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0AAEA2-5AE4-4A17-ACD0-588926F8C9C4}"/>
              </a:ext>
            </a:extLst>
          </p:cNvPr>
          <p:cNvSpPr txBox="1"/>
          <p:nvPr/>
        </p:nvSpPr>
        <p:spPr>
          <a:xfrm>
            <a:off x="6096000" y="2113843"/>
            <a:ext cx="5313602" cy="321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&lt;div id="Application"&gt;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&lt;h1 v-if="show"&gt;</a:t>
            </a:r>
            <a:r>
              <a:rPr lang="zh-CN" altLang="en-US" sz="1050">
                <a:effectLst/>
                <a:latin typeface="+mn-ea"/>
              </a:rPr>
              <a:t>标题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&lt;/div&gt;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const App =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data()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return {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    show:false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    Vue.createApp(App).mount("#Application") 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&lt;/script&gt;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45476F-B541-40F7-9DB6-FD57C1FC93CF}"/>
              </a:ext>
            </a:extLst>
          </p:cNvPr>
          <p:cNvSpPr txBox="1"/>
          <p:nvPr/>
        </p:nvSpPr>
        <p:spPr>
          <a:xfrm>
            <a:off x="6096000" y="5539469"/>
            <a:ext cx="5313602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v-bind:style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V-on:click</a:t>
            </a:r>
          </a:p>
        </p:txBody>
      </p:sp>
    </p:spTree>
    <p:extLst>
      <p:ext uri="{BB962C8B-B14F-4D97-AF65-F5344CB8AC3E}">
        <p14:creationId xmlns:p14="http://schemas.microsoft.com/office/powerpoint/2010/main" val="22028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804594" cy="937991"/>
          </a:xfrm>
        </p:spPr>
        <p:txBody>
          <a:bodyPr/>
          <a:lstStyle/>
          <a:p>
            <a:r>
              <a:rPr lang="en-US" altLang="zh-CN" b="1"/>
              <a:t>02 </a:t>
            </a:r>
            <a:r>
              <a:rPr lang="zh-CN" altLang="en-US" b="1"/>
              <a:t>条件渲染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使用</a:t>
              </a:r>
              <a:r>
                <a:rPr lang="en-US" altLang="zh-CN" sz="1600" b="1"/>
                <a:t>v-if</a:t>
              </a:r>
              <a:r>
                <a:rPr lang="zh-CN" altLang="en-US" sz="1600" b="1"/>
                <a:t>指令进行条件渲染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99339CA7-ADB8-4290-87E6-40EEF5B7A86B}"/>
              </a:ext>
            </a:extLst>
          </p:cNvPr>
          <p:cNvSpPr txBox="1"/>
          <p:nvPr/>
        </p:nvSpPr>
        <p:spPr>
          <a:xfrm>
            <a:off x="793767" y="1420007"/>
            <a:ext cx="506578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v-if</a:t>
            </a:r>
            <a:r>
              <a:rPr lang="zh-CN" altLang="en-US" sz="1200">
                <a:effectLst/>
                <a:latin typeface="+mn-ea"/>
              </a:rPr>
              <a:t>指令可以有条件地选择是否渲染一个</a:t>
            </a:r>
            <a:r>
              <a:rPr lang="en-US" altLang="zh-CN" sz="1200">
                <a:effectLst/>
                <a:latin typeface="+mn-ea"/>
              </a:rPr>
              <a:t>HTML</a:t>
            </a:r>
            <a:r>
              <a:rPr lang="zh-CN" altLang="en-US" sz="1200">
                <a:effectLst/>
                <a:latin typeface="+mn-ea"/>
              </a:rPr>
              <a:t>元素。</a:t>
            </a: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E2EE1F9-D232-4971-9E1B-D41DE3544181}"/>
              </a:ext>
            </a:extLst>
          </p:cNvPr>
          <p:cNvGrpSpPr/>
          <p:nvPr/>
        </p:nvGrpSpPr>
        <p:grpSpPr>
          <a:xfrm>
            <a:off x="6422554" y="1091030"/>
            <a:ext cx="3735873" cy="311745"/>
            <a:chOff x="873760" y="1221555"/>
            <a:chExt cx="3735873" cy="311745"/>
          </a:xfrm>
        </p:grpSpPr>
        <p:sp>
          <p:nvSpPr>
            <p:cNvPr id="88" name="Shape 288">
              <a:extLst>
                <a:ext uri="{FF2B5EF4-FFF2-40B4-BE49-F238E27FC236}">
                  <a16:creationId xmlns:a16="http://schemas.microsoft.com/office/drawing/2014/main" id="{C428C8AB-077B-4E7F-B05E-FF9B05571F04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使用</a:t>
              </a:r>
              <a:r>
                <a:rPr lang="en-US" altLang="zh-CN" sz="1600" b="1"/>
                <a:t>v-show</a:t>
              </a:r>
              <a:r>
                <a:rPr lang="zh-CN" altLang="en-US" sz="1600" b="1"/>
                <a:t>指令进行条件渲染</a:t>
              </a:r>
              <a:endParaRPr lang="zh-CN" altLang="zh-CN" sz="1600" b="1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8951F0B-D73C-45DF-A107-34D2FDE0CB02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E12C604-0DEF-470C-94C5-13C35F3681FC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342F7D3E-9C4D-4331-BE74-34421311AB03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6D87487-8E3F-4CEB-904E-2A7C90D316BB}"/>
              </a:ext>
            </a:extLst>
          </p:cNvPr>
          <p:cNvSpPr txBox="1"/>
          <p:nvPr/>
        </p:nvSpPr>
        <p:spPr>
          <a:xfrm>
            <a:off x="6422554" y="1417602"/>
            <a:ext cx="5074120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>
                <a:effectLst/>
                <a:latin typeface="+mn-ea"/>
              </a:rPr>
              <a:t>v-show</a:t>
            </a:r>
            <a:r>
              <a:rPr lang="zh-CN" altLang="en-US" sz="1200">
                <a:effectLst/>
                <a:latin typeface="+mn-ea"/>
              </a:rPr>
              <a:t>指令的基本用法与</a:t>
            </a:r>
            <a:r>
              <a:rPr lang="en-US" altLang="zh-CN" sz="1200">
                <a:effectLst/>
                <a:latin typeface="+mn-ea"/>
              </a:rPr>
              <a:t>v-if</a:t>
            </a:r>
            <a:r>
              <a:rPr lang="zh-CN" altLang="en-US" sz="1200">
                <a:effectLst/>
                <a:latin typeface="+mn-ea"/>
              </a:rPr>
              <a:t>类似，其也是通过设置条件的值的真假来决定元素的渲染情况的。</a:t>
            </a:r>
            <a:endParaRPr lang="en-US" altLang="zh-CN" sz="1200">
              <a:effectLst/>
              <a:latin typeface="+mn-ea"/>
            </a:endParaRPr>
          </a:p>
        </p:txBody>
      </p:sp>
      <p:pic>
        <p:nvPicPr>
          <p:cNvPr id="2050" name="图片 3" descr="说明: 截屏2021-03-04 上午10.42.42">
            <a:extLst>
              <a:ext uri="{FF2B5EF4-FFF2-40B4-BE49-F238E27FC236}">
                <a16:creationId xmlns:a16="http://schemas.microsoft.com/office/drawing/2014/main" id="{67CB1DDD-DC41-41A5-964E-193F9A61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8" y="1805347"/>
            <a:ext cx="2225656" cy="149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 descr="说明: 截屏2021-03-04 上午10.44.19">
            <a:extLst>
              <a:ext uri="{FF2B5EF4-FFF2-40B4-BE49-F238E27FC236}">
                <a16:creationId xmlns:a16="http://schemas.microsoft.com/office/drawing/2014/main" id="{D204AEFB-939A-40FF-AB85-9253CF697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77866"/>
            <a:ext cx="4152900" cy="79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5C8528D9-75BC-4AB2-9E73-A49661CAE8B1}"/>
              </a:ext>
            </a:extLst>
          </p:cNvPr>
          <p:cNvSpPr txBox="1"/>
          <p:nvPr/>
        </p:nvSpPr>
        <p:spPr>
          <a:xfrm>
            <a:off x="793767" y="3168631"/>
            <a:ext cx="5065789" cy="57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i="1">
                <a:effectLst/>
                <a:latin typeface="+mn-ea"/>
              </a:rPr>
              <a:t>使用</a:t>
            </a:r>
            <a:r>
              <a:rPr lang="en-US" altLang="zh-CN" sz="1050" b="1" i="1">
                <a:effectLst/>
                <a:latin typeface="+mn-ea"/>
              </a:rPr>
              <a:t>div</a:t>
            </a:r>
            <a:r>
              <a:rPr lang="zh-CN" altLang="en-US" sz="1050" b="1" i="1">
                <a:effectLst/>
                <a:latin typeface="+mn-ea"/>
              </a:rPr>
              <a:t>标签对要进行控制的元素进行包装</a:t>
            </a:r>
            <a:endParaRPr lang="en-US" altLang="zh-CN" sz="1050" b="1" i="1">
              <a:effectLst/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50" b="1" i="1">
                <a:effectLst/>
                <a:latin typeface="+mn-ea"/>
              </a:rPr>
              <a:t>使用</a:t>
            </a:r>
            <a:r>
              <a:rPr lang="en-US" altLang="zh-CN" sz="1050" b="1" i="1">
                <a:effectLst/>
                <a:latin typeface="+mn-ea"/>
              </a:rPr>
              <a:t>template</a:t>
            </a:r>
            <a:r>
              <a:rPr lang="zh-CN" altLang="en-US" sz="1050" b="1" i="1">
                <a:effectLst/>
                <a:latin typeface="+mn-ea"/>
              </a:rPr>
              <a:t>标签对元素进行分组</a:t>
            </a:r>
            <a:endParaRPr lang="en-US" altLang="zh-CN" sz="1050" b="1" i="1">
              <a:effectLst/>
              <a:latin typeface="+mn-ea"/>
            </a:endParaRPr>
          </a:p>
        </p:txBody>
      </p:sp>
      <p:pic>
        <p:nvPicPr>
          <p:cNvPr id="2052" name="图片 5" descr="说明: 截屏2021-03-06 上午11.48.32">
            <a:extLst>
              <a:ext uri="{FF2B5EF4-FFF2-40B4-BE49-F238E27FC236}">
                <a16:creationId xmlns:a16="http://schemas.microsoft.com/office/drawing/2014/main" id="{D6B2D5AC-52EA-4E83-9EF9-3783707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3" y="3785298"/>
            <a:ext cx="2570256" cy="220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6" descr="说明: 截屏2021-03-06 上午11.50.38">
            <a:extLst>
              <a:ext uri="{FF2B5EF4-FFF2-40B4-BE49-F238E27FC236}">
                <a16:creationId xmlns:a16="http://schemas.microsoft.com/office/drawing/2014/main" id="{26D7851A-8DC1-44C5-B9A1-F683B21F9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774" y="3781258"/>
            <a:ext cx="2544226" cy="226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66B6BB9F-DE00-43C1-A184-27E48359FBAE}"/>
              </a:ext>
            </a:extLst>
          </p:cNvPr>
          <p:cNvSpPr txBox="1"/>
          <p:nvPr/>
        </p:nvSpPr>
        <p:spPr>
          <a:xfrm>
            <a:off x="6527800" y="2076089"/>
            <a:ext cx="4968874" cy="306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&lt;h1 v-show="show"&gt;v-show</a:t>
            </a:r>
            <a:r>
              <a:rPr lang="zh-CN" altLang="en-US" sz="1050">
                <a:effectLst/>
                <a:latin typeface="+mn-ea"/>
              </a:rPr>
              <a:t>标题在这里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FE5F0F8-F968-440D-9C0A-387554398704}"/>
              </a:ext>
            </a:extLst>
          </p:cNvPr>
          <p:cNvSpPr txBox="1"/>
          <p:nvPr/>
        </p:nvSpPr>
        <p:spPr>
          <a:xfrm>
            <a:off x="6527800" y="2524218"/>
            <a:ext cx="4968874" cy="548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&lt;h1 v-if="show"&gt;v-if</a:t>
            </a:r>
            <a:r>
              <a:rPr lang="zh-CN" altLang="en-US" sz="1050">
                <a:effectLst/>
                <a:latin typeface="+mn-ea"/>
              </a:rPr>
              <a:t>标题在这里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&lt;h1 v-show="show"&gt;v-show</a:t>
            </a:r>
            <a:r>
              <a:rPr lang="zh-CN" altLang="en-US" sz="1050">
                <a:effectLst/>
                <a:latin typeface="+mn-ea"/>
              </a:rPr>
              <a:t>标题在这里</a:t>
            </a:r>
            <a:r>
              <a:rPr lang="en-US" altLang="zh-CN" sz="1050">
                <a:effectLst/>
                <a:latin typeface="+mn-ea"/>
              </a:rPr>
              <a:t>&lt;/h1&gt;</a:t>
            </a:r>
          </a:p>
        </p:txBody>
      </p:sp>
      <p:pic>
        <p:nvPicPr>
          <p:cNvPr id="2054" name="图片 7" descr="说明: 截屏2021-03-06 下午12.16.37">
            <a:extLst>
              <a:ext uri="{FF2B5EF4-FFF2-40B4-BE49-F238E27FC236}">
                <a16:creationId xmlns:a16="http://schemas.microsoft.com/office/drawing/2014/main" id="{3187CAEF-1B5A-4D26-AA96-EB727659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3214721"/>
            <a:ext cx="4968874" cy="194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6CF04DA9-A878-4C86-8FB1-D87D5CD57D1B}"/>
              </a:ext>
            </a:extLst>
          </p:cNvPr>
          <p:cNvSpPr txBox="1"/>
          <p:nvPr/>
        </p:nvSpPr>
        <p:spPr>
          <a:xfrm>
            <a:off x="6422554" y="5236687"/>
            <a:ext cx="507412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在实际开发中，如果组件的渲染条件会比较频繁地切换，则建议使用</a:t>
            </a:r>
            <a:r>
              <a:rPr lang="en-US" altLang="zh-CN" sz="1200">
                <a:effectLst/>
                <a:latin typeface="+mn-ea"/>
              </a:rPr>
              <a:t>v-show</a:t>
            </a:r>
            <a:r>
              <a:rPr lang="zh-CN" altLang="en-US" sz="1200">
                <a:effectLst/>
                <a:latin typeface="+mn-ea"/>
              </a:rPr>
              <a:t>指令来控制，如果组件的渲染条件在初始指定后就很少变化，则建议使用</a:t>
            </a:r>
            <a:r>
              <a:rPr lang="en-US" altLang="zh-CN" sz="1200">
                <a:effectLst/>
                <a:latin typeface="+mn-ea"/>
              </a:rPr>
              <a:t>v-if</a:t>
            </a:r>
            <a:r>
              <a:rPr lang="zh-CN" altLang="en-US" sz="1200">
                <a:effectLst/>
                <a:latin typeface="+mn-ea"/>
              </a:rPr>
              <a:t>指令控制。</a:t>
            </a:r>
            <a:endParaRPr lang="en-US" altLang="zh-CN" sz="12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3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4959978" cy="937991"/>
          </a:xfrm>
        </p:spPr>
        <p:txBody>
          <a:bodyPr/>
          <a:lstStyle/>
          <a:p>
            <a:r>
              <a:rPr lang="en-US" altLang="zh-CN" b="1"/>
              <a:t>03 </a:t>
            </a:r>
            <a:r>
              <a:rPr lang="zh-CN" altLang="en-US" b="1"/>
              <a:t>循环渲染</a:t>
            </a:r>
            <a:endParaRPr lang="zh-CN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6969DF6-572C-4D3D-8D58-C39E1878B594}"/>
              </a:ext>
            </a:extLst>
          </p:cNvPr>
          <p:cNvGrpSpPr/>
          <p:nvPr/>
        </p:nvGrpSpPr>
        <p:grpSpPr>
          <a:xfrm>
            <a:off x="811037" y="1095095"/>
            <a:ext cx="3735873" cy="311745"/>
            <a:chOff x="873760" y="1221555"/>
            <a:chExt cx="3735873" cy="311745"/>
          </a:xfrm>
        </p:grpSpPr>
        <p:sp>
          <p:nvSpPr>
            <p:cNvPr id="28" name="Shape 288">
              <a:extLst>
                <a:ext uri="{FF2B5EF4-FFF2-40B4-BE49-F238E27FC236}">
                  <a16:creationId xmlns:a16="http://schemas.microsoft.com/office/drawing/2014/main" id="{81B633FA-D0EA-410A-9991-219F14170528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v-for</a:t>
              </a:r>
              <a:r>
                <a:rPr lang="zh-CN" altLang="en-US" sz="1600" b="1"/>
                <a:t>指令的使用方法</a:t>
              </a:r>
              <a:endParaRPr lang="zh-CN" altLang="zh-CN" sz="1600" b="1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5E4AA01-42A7-48F5-BF55-C4172BCED525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F861D66D-FB26-4E23-9EEA-FC5B6299CF8F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399947EA-5183-49DD-85AA-9E053834B212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BA23431-7B3D-4C3B-B8B2-7097F16EA2B3}"/>
              </a:ext>
            </a:extLst>
          </p:cNvPr>
          <p:cNvSpPr txBox="1"/>
          <p:nvPr/>
        </p:nvSpPr>
        <p:spPr>
          <a:xfrm>
            <a:off x="793767" y="1420007"/>
            <a:ext cx="486153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在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中，</a:t>
            </a:r>
            <a:r>
              <a:rPr lang="en-US" altLang="zh-CN" sz="1200">
                <a:effectLst/>
                <a:latin typeface="+mn-ea"/>
              </a:rPr>
              <a:t>v-for</a:t>
            </a:r>
            <a:r>
              <a:rPr lang="zh-CN" altLang="en-US" sz="1200">
                <a:effectLst/>
                <a:latin typeface="+mn-ea"/>
              </a:rPr>
              <a:t>指令可以将一个数组中的数据渲染为列表视图。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5BAF558-187B-4539-B132-A27A91007CC7}"/>
              </a:ext>
            </a:extLst>
          </p:cNvPr>
          <p:cNvSpPr txBox="1"/>
          <p:nvPr/>
        </p:nvSpPr>
        <p:spPr>
          <a:xfrm>
            <a:off x="890895" y="1799000"/>
            <a:ext cx="4975984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sz="1050">
                <a:effectLst/>
                <a:latin typeface="+mn-ea"/>
              </a:rPr>
              <a:t>item in list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2FDC544-BC8C-408A-9FCC-FE4CAA6E6ECE}"/>
              </a:ext>
            </a:extLst>
          </p:cNvPr>
          <p:cNvGrpSpPr/>
          <p:nvPr/>
        </p:nvGrpSpPr>
        <p:grpSpPr>
          <a:xfrm>
            <a:off x="6513337" y="1095095"/>
            <a:ext cx="3735873" cy="311745"/>
            <a:chOff x="873760" y="1221555"/>
            <a:chExt cx="3735873" cy="311745"/>
          </a:xfrm>
        </p:grpSpPr>
        <p:sp>
          <p:nvSpPr>
            <p:cNvPr id="38" name="Shape 288">
              <a:extLst>
                <a:ext uri="{FF2B5EF4-FFF2-40B4-BE49-F238E27FC236}">
                  <a16:creationId xmlns:a16="http://schemas.microsoft.com/office/drawing/2014/main" id="{C1DE16DD-3607-4DE6-A0B2-ADD351E2C7D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en-US" altLang="zh-CN" sz="1600" b="1"/>
                <a:t>v-for</a:t>
              </a:r>
              <a:r>
                <a:rPr lang="zh-CN" altLang="en-US" sz="1600" b="1"/>
                <a:t>指令的高级用法</a:t>
              </a:r>
              <a:endParaRPr lang="en-US" altLang="zh-CN" sz="1600" b="1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3CFC99C-5615-4132-A3BD-CCAA5C48CF9D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A8BF2E6-0DF2-43DA-A5ED-8BEFF0C29D78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261B29E6-FFB3-4DC6-ABE6-6D1DABFB0EB5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图片 8" descr="说明: 截屏2021-03-06 下午12.36.22">
            <a:extLst>
              <a:ext uri="{FF2B5EF4-FFF2-40B4-BE49-F238E27FC236}">
                <a16:creationId xmlns:a16="http://schemas.microsoft.com/office/drawing/2014/main" id="{92BD33AE-5E65-4F6B-97E7-A3344FA4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4" y="2167654"/>
            <a:ext cx="3502785" cy="18689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" descr="说明: 截屏2021-03-06 下午6.12.17">
            <a:extLst>
              <a:ext uri="{FF2B5EF4-FFF2-40B4-BE49-F238E27FC236}">
                <a16:creationId xmlns:a16="http://schemas.microsoft.com/office/drawing/2014/main" id="{616DB8A5-DE14-428A-8C8B-8B064C96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4" y="4569774"/>
            <a:ext cx="3675898" cy="1506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9" descr="说明: 截屏2021-03-06 下午12.43.30">
            <a:extLst>
              <a:ext uri="{FF2B5EF4-FFF2-40B4-BE49-F238E27FC236}">
                <a16:creationId xmlns:a16="http://schemas.microsoft.com/office/drawing/2014/main" id="{01F574C2-F973-4111-9F6B-C763845E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79" y="2983167"/>
            <a:ext cx="2946400" cy="18653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AD2888DF-DF88-400F-836A-41D9FF3622F4}"/>
              </a:ext>
            </a:extLst>
          </p:cNvPr>
          <p:cNvSpPr txBox="1"/>
          <p:nvPr/>
        </p:nvSpPr>
        <p:spPr>
          <a:xfrm>
            <a:off x="6408956" y="1420007"/>
            <a:ext cx="4861535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使用</a:t>
            </a:r>
            <a:r>
              <a:rPr lang="en-US" altLang="zh-CN" sz="1200">
                <a:effectLst/>
                <a:latin typeface="+mn-ea"/>
              </a:rPr>
              <a:t>v-for</a:t>
            </a:r>
            <a:r>
              <a:rPr lang="zh-CN" altLang="en-US" sz="1200">
                <a:effectLst/>
                <a:latin typeface="+mn-ea"/>
              </a:rPr>
              <a:t>对列表进行循环渲染后，就实现了对这个数据对象的绑定。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8727712-FF91-413F-A40C-09E54B129F98}"/>
              </a:ext>
            </a:extLst>
          </p:cNvPr>
          <p:cNvSpPr txBox="1"/>
          <p:nvPr/>
        </p:nvSpPr>
        <p:spPr>
          <a:xfrm>
            <a:off x="6524866" y="1799000"/>
            <a:ext cx="4971808" cy="1760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push()      		// </a:t>
            </a:r>
            <a:r>
              <a:rPr lang="zh-CN" altLang="en-US" sz="1050">
                <a:effectLst/>
                <a:latin typeface="+mn-ea"/>
              </a:rPr>
              <a:t>向列表尾部追加一个元素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pop()       		// </a:t>
            </a:r>
            <a:r>
              <a:rPr lang="zh-CN" altLang="en-US" sz="1050">
                <a:effectLst/>
                <a:latin typeface="+mn-ea"/>
              </a:rPr>
              <a:t>删除列表尾部的一个元素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shift()       	// </a:t>
            </a:r>
            <a:r>
              <a:rPr lang="zh-CN" altLang="en-US" sz="1050">
                <a:effectLst/>
                <a:latin typeface="+mn-ea"/>
              </a:rPr>
              <a:t>向列表头部插入一个元素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unshift()     	// </a:t>
            </a:r>
            <a:r>
              <a:rPr lang="zh-CN" altLang="en-US" sz="1050">
                <a:effectLst/>
                <a:latin typeface="+mn-ea"/>
              </a:rPr>
              <a:t>删除列表头部的一个元素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splice()     	// </a:t>
            </a:r>
            <a:r>
              <a:rPr lang="zh-CN" altLang="en-US" sz="1050">
                <a:effectLst/>
                <a:latin typeface="+mn-ea"/>
              </a:rPr>
              <a:t>对列表进行分割操作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sort()       	// </a:t>
            </a:r>
            <a:r>
              <a:rPr lang="zh-CN" altLang="en-US" sz="1050">
                <a:effectLst/>
                <a:latin typeface="+mn-ea"/>
              </a:rPr>
              <a:t>对列表进行排序操作</a:t>
            </a:r>
          </a:p>
          <a:p>
            <a:pPr algn="just">
              <a:lnSpc>
                <a:spcPct val="150000"/>
              </a:lnSpc>
            </a:pPr>
            <a:r>
              <a:rPr lang="en-US" altLang="zh-CN" sz="1050">
                <a:effectLst/>
                <a:latin typeface="+mn-ea"/>
              </a:rPr>
              <a:t>reverse()    	// </a:t>
            </a:r>
            <a:r>
              <a:rPr lang="zh-CN" altLang="en-US" sz="1050">
                <a:effectLst/>
                <a:latin typeface="+mn-ea"/>
              </a:rPr>
              <a:t>对列表进行逆序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7E05B0-B423-42E3-9C0B-CB9E20AB072D}"/>
              </a:ext>
            </a:extLst>
          </p:cNvPr>
          <p:cNvSpPr txBox="1"/>
          <p:nvPr/>
        </p:nvSpPr>
        <p:spPr>
          <a:xfrm>
            <a:off x="6524866" y="3707784"/>
            <a:ext cx="4971808" cy="790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&lt;button @click="click"&gt;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</a:t>
            </a:r>
            <a:r>
              <a:rPr lang="zh-CN" altLang="it-IT" sz="1050">
                <a:effectLst/>
                <a:latin typeface="+mn-ea"/>
              </a:rPr>
              <a:t>逆序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&lt;/button&gt;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5F9BC0-8E7F-4587-B722-178E4A040485}"/>
              </a:ext>
            </a:extLst>
          </p:cNvPr>
          <p:cNvSpPr txBox="1"/>
          <p:nvPr/>
        </p:nvSpPr>
        <p:spPr>
          <a:xfrm>
            <a:off x="6524866" y="4647071"/>
            <a:ext cx="4971808" cy="127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methods: {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click() {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    this.list.reverse()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0000"/>
              </a:lnSpc>
            </a:pPr>
            <a:r>
              <a:rPr lang="it-IT" altLang="zh-CN" sz="1050"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8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D63CF2B-9A22-47BA-9767-FB27ADD74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81" y="6205681"/>
            <a:ext cx="1047457" cy="2341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B1CD25-26C3-48AB-AFFB-DF077DEE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200"/>
            <a:ext cx="5782748" cy="937991"/>
          </a:xfrm>
        </p:spPr>
        <p:txBody>
          <a:bodyPr/>
          <a:lstStyle/>
          <a:p>
            <a:r>
              <a:rPr lang="en-US" altLang="zh-CN"/>
              <a:t>04 </a:t>
            </a:r>
            <a:r>
              <a:rPr lang="zh-CN" altLang="en-US"/>
              <a:t>范例：实现待办任务列表应用</a:t>
            </a: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BA01F8-2793-41BB-8E2F-6950AFF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8665902-C095-487E-9C58-4C8330181D46}"/>
              </a:ext>
            </a:extLst>
          </p:cNvPr>
          <p:cNvGrpSpPr/>
          <p:nvPr/>
        </p:nvGrpSpPr>
        <p:grpSpPr>
          <a:xfrm>
            <a:off x="811037" y="1202883"/>
            <a:ext cx="3735873" cy="311745"/>
            <a:chOff x="873760" y="1221555"/>
            <a:chExt cx="3735873" cy="311745"/>
          </a:xfrm>
        </p:grpSpPr>
        <p:sp>
          <p:nvSpPr>
            <p:cNvPr id="60" name="Shape 288">
              <a:extLst>
                <a:ext uri="{FF2B5EF4-FFF2-40B4-BE49-F238E27FC236}">
                  <a16:creationId xmlns:a16="http://schemas.microsoft.com/office/drawing/2014/main" id="{6A6F9115-463B-426C-9C1E-88A05F3894A9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步骤一：使用</a:t>
              </a:r>
              <a:r>
                <a:rPr lang="en-US" altLang="zh-CN" sz="1600" b="1"/>
                <a:t>HTML</a:t>
              </a:r>
              <a:r>
                <a:rPr lang="zh-CN" altLang="en-US" sz="1600" b="1"/>
                <a:t>搭建应用框架结构</a:t>
              </a:r>
              <a:endParaRPr lang="zh-CN" altLang="zh-CN" sz="1600" b="1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5369F01-55C7-4E07-9D5A-36B7E59D0663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7B31FD1-8FC6-4F7D-9D17-401824E68930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A8495DB-640E-4921-BC68-FA3FF334241E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7C10924-C006-409D-911A-136C027DCD1D}"/>
              </a:ext>
            </a:extLst>
          </p:cNvPr>
          <p:cNvSpPr txBox="1"/>
          <p:nvPr/>
        </p:nvSpPr>
        <p:spPr>
          <a:xfrm>
            <a:off x="804407" y="1487832"/>
            <a:ext cx="4695512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使用</a:t>
            </a:r>
            <a:r>
              <a:rPr lang="en-US" altLang="zh-CN" sz="1200">
                <a:effectLst/>
                <a:latin typeface="+mn-ea"/>
              </a:rPr>
              <a:t>VSCode</a:t>
            </a:r>
            <a:r>
              <a:rPr lang="zh-CN" altLang="en-US" sz="1200">
                <a:effectLst/>
                <a:latin typeface="+mn-ea"/>
              </a:rPr>
              <a:t>开发工具新建一个名为</a:t>
            </a:r>
            <a:r>
              <a:rPr lang="en-US" altLang="zh-CN" sz="1200">
                <a:effectLst/>
                <a:latin typeface="+mn-ea"/>
              </a:rPr>
              <a:t>todoList.html</a:t>
            </a:r>
            <a:r>
              <a:rPr lang="zh-CN" altLang="en-US" sz="1200">
                <a:effectLst/>
                <a:latin typeface="+mn-ea"/>
              </a:rPr>
              <a:t>的文件。</a:t>
            </a:r>
            <a:endParaRPr lang="en-US" altLang="zh-CN" sz="1200">
              <a:effectLst/>
              <a:latin typeface="+mn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C7126B5-A414-4640-B4EC-BABE4825DC74}"/>
              </a:ext>
            </a:extLst>
          </p:cNvPr>
          <p:cNvGrpSpPr/>
          <p:nvPr/>
        </p:nvGrpSpPr>
        <p:grpSpPr>
          <a:xfrm>
            <a:off x="6132898" y="1095095"/>
            <a:ext cx="3735873" cy="311745"/>
            <a:chOff x="873760" y="1221555"/>
            <a:chExt cx="3735873" cy="311745"/>
          </a:xfrm>
        </p:grpSpPr>
        <p:sp>
          <p:nvSpPr>
            <p:cNvPr id="49" name="Shape 288">
              <a:extLst>
                <a:ext uri="{FF2B5EF4-FFF2-40B4-BE49-F238E27FC236}">
                  <a16:creationId xmlns:a16="http://schemas.microsoft.com/office/drawing/2014/main" id="{FB94FF9E-79C8-4A6C-A319-F960A3E97A7D}"/>
                </a:ext>
              </a:extLst>
            </p:cNvPr>
            <p:cNvSpPr txBox="1">
              <a:spLocks/>
            </p:cNvSpPr>
            <p:nvPr/>
          </p:nvSpPr>
          <p:spPr>
            <a:xfrm>
              <a:off x="1449324" y="1221555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fontScale="92500" lnSpcReduction="10000"/>
            </a:bodyPr>
            <a:lstStyle/>
            <a:p>
              <a:r>
                <a:rPr lang="zh-CN" altLang="en-US" sz="1600" b="1"/>
                <a:t>步骤二：实现待办任务列表的逻辑开发</a:t>
              </a:r>
              <a:endParaRPr lang="zh-CN" altLang="zh-CN" sz="1600" b="1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2034F08-8106-46EC-8BFB-D6D230181DF9}"/>
                </a:ext>
              </a:extLst>
            </p:cNvPr>
            <p:cNvGrpSpPr/>
            <p:nvPr/>
          </p:nvGrpSpPr>
          <p:grpSpPr>
            <a:xfrm>
              <a:off x="873760" y="1373363"/>
              <a:ext cx="480060" cy="71628"/>
              <a:chOff x="3108960" y="2084832"/>
              <a:chExt cx="480060" cy="71628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40874AA-6695-415F-AF13-DD1DEE791AC4}"/>
                  </a:ext>
                </a:extLst>
              </p:cNvPr>
              <p:cNvCxnSpPr/>
              <p:nvPr/>
            </p:nvCxnSpPr>
            <p:spPr>
              <a:xfrm>
                <a:off x="3345180" y="2084832"/>
                <a:ext cx="243840" cy="0"/>
              </a:xfrm>
              <a:prstGeom prst="line">
                <a:avLst/>
              </a:prstGeom>
              <a:ln w="762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06420017-CCF9-4CFC-B999-748966F816D6}"/>
                  </a:ext>
                </a:extLst>
              </p:cNvPr>
              <p:cNvCxnSpPr/>
              <p:nvPr/>
            </p:nvCxnSpPr>
            <p:spPr>
              <a:xfrm>
                <a:off x="3108960" y="2156460"/>
                <a:ext cx="480060" cy="0"/>
              </a:xfrm>
              <a:prstGeom prst="line">
                <a:avLst/>
              </a:prstGeom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33E271F-0E2E-4409-83AB-7EB88CF4D837}"/>
              </a:ext>
            </a:extLst>
          </p:cNvPr>
          <p:cNvGrpSpPr/>
          <p:nvPr/>
        </p:nvGrpSpPr>
        <p:grpSpPr>
          <a:xfrm rot="12703276">
            <a:off x="1022267" y="5312378"/>
            <a:ext cx="778646" cy="817599"/>
            <a:chOff x="3709319" y="2788145"/>
            <a:chExt cx="1844343" cy="1262787"/>
          </a:xfrm>
        </p:grpSpPr>
        <p:sp>
          <p:nvSpPr>
            <p:cNvPr id="57" name="任意多边形 72">
              <a:extLst>
                <a:ext uri="{FF2B5EF4-FFF2-40B4-BE49-F238E27FC236}">
                  <a16:creationId xmlns:a16="http://schemas.microsoft.com/office/drawing/2014/main" id="{4604C2C5-8910-4F0E-8C8C-E5DF79A2F60D}"/>
                </a:ext>
              </a:extLst>
            </p:cNvPr>
            <p:cNvSpPr/>
            <p:nvPr/>
          </p:nvSpPr>
          <p:spPr>
            <a:xfrm rot="10637701">
              <a:off x="3709319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72">
              <a:extLst>
                <a:ext uri="{FF2B5EF4-FFF2-40B4-BE49-F238E27FC236}">
                  <a16:creationId xmlns:a16="http://schemas.microsoft.com/office/drawing/2014/main" id="{41CBB056-0189-45FC-920C-AD5101A370E4}"/>
                </a:ext>
              </a:extLst>
            </p:cNvPr>
            <p:cNvSpPr/>
            <p:nvPr/>
          </p:nvSpPr>
          <p:spPr>
            <a:xfrm rot="10637701">
              <a:off x="3945704" y="2788145"/>
              <a:ext cx="1607958" cy="1262787"/>
            </a:xfrm>
            <a:custGeom>
              <a:avLst/>
              <a:gdLst>
                <a:gd name="connsiteX0" fmla="*/ 747739 w 1965027"/>
                <a:gd name="connsiteY0" fmla="*/ 11430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47739 w 1965027"/>
                <a:gd name="connsiteY57" fmla="*/ 114300 h 2095500"/>
                <a:gd name="connsiteX0" fmla="*/ 790727 w 1965027"/>
                <a:gd name="connsiteY0" fmla="*/ 215230 h 2095500"/>
                <a:gd name="connsiteX1" fmla="*/ 747739 w 1965027"/>
                <a:gd name="connsiteY1" fmla="*/ 114300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790727 w 1965027"/>
                <a:gd name="connsiteY0" fmla="*/ 21523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57" fmla="*/ 790727 w 1965027"/>
                <a:gd name="connsiteY57" fmla="*/ 21523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96939 w 1965027"/>
                <a:gd name="connsiteY2" fmla="*/ 330200 h 2095500"/>
                <a:gd name="connsiteX3" fmla="*/ 671539 w 1965027"/>
                <a:gd name="connsiteY3" fmla="*/ 393700 h 2095500"/>
                <a:gd name="connsiteX4" fmla="*/ 633439 w 1965027"/>
                <a:gd name="connsiteY4" fmla="*/ 444500 h 2095500"/>
                <a:gd name="connsiteX5" fmla="*/ 620739 w 1965027"/>
                <a:gd name="connsiteY5" fmla="*/ 482600 h 2095500"/>
                <a:gd name="connsiteX6" fmla="*/ 557239 w 1965027"/>
                <a:gd name="connsiteY6" fmla="*/ 596900 h 2095500"/>
                <a:gd name="connsiteX7" fmla="*/ 531839 w 1965027"/>
                <a:gd name="connsiteY7" fmla="*/ 647700 h 2095500"/>
                <a:gd name="connsiteX8" fmla="*/ 430239 w 1965027"/>
                <a:gd name="connsiteY8" fmla="*/ 749300 h 2095500"/>
                <a:gd name="connsiteX9" fmla="*/ 392139 w 1965027"/>
                <a:gd name="connsiteY9" fmla="*/ 800100 h 2095500"/>
                <a:gd name="connsiteX10" fmla="*/ 366739 w 1965027"/>
                <a:gd name="connsiteY10" fmla="*/ 838200 h 2095500"/>
                <a:gd name="connsiteX11" fmla="*/ 328639 w 1965027"/>
                <a:gd name="connsiteY11" fmla="*/ 863600 h 2095500"/>
                <a:gd name="connsiteX12" fmla="*/ 290539 w 1965027"/>
                <a:gd name="connsiteY12" fmla="*/ 914400 h 2095500"/>
                <a:gd name="connsiteX13" fmla="*/ 214339 w 1965027"/>
                <a:gd name="connsiteY13" fmla="*/ 965200 h 2095500"/>
                <a:gd name="connsiteX14" fmla="*/ 150839 w 1965027"/>
                <a:gd name="connsiteY14" fmla="*/ 1016000 h 2095500"/>
                <a:gd name="connsiteX15" fmla="*/ 61939 w 1965027"/>
                <a:gd name="connsiteY15" fmla="*/ 1104900 h 2095500"/>
                <a:gd name="connsiteX16" fmla="*/ 49239 w 1965027"/>
                <a:gd name="connsiteY16" fmla="*/ 1143000 h 2095500"/>
                <a:gd name="connsiteX17" fmla="*/ 11139 w 1965027"/>
                <a:gd name="connsiteY17" fmla="*/ 1219200 h 2095500"/>
                <a:gd name="connsiteX18" fmla="*/ 23839 w 1965027"/>
                <a:gd name="connsiteY18" fmla="*/ 1562100 h 2095500"/>
                <a:gd name="connsiteX19" fmla="*/ 49239 w 1965027"/>
                <a:gd name="connsiteY19" fmla="*/ 1638300 h 2095500"/>
                <a:gd name="connsiteX20" fmla="*/ 74639 w 1965027"/>
                <a:gd name="connsiteY20" fmla="*/ 1676400 h 2095500"/>
                <a:gd name="connsiteX21" fmla="*/ 125439 w 1965027"/>
                <a:gd name="connsiteY21" fmla="*/ 1778000 h 2095500"/>
                <a:gd name="connsiteX22" fmla="*/ 176239 w 1965027"/>
                <a:gd name="connsiteY22" fmla="*/ 1854200 h 2095500"/>
                <a:gd name="connsiteX23" fmla="*/ 265139 w 1965027"/>
                <a:gd name="connsiteY23" fmla="*/ 1943100 h 2095500"/>
                <a:gd name="connsiteX24" fmla="*/ 379439 w 1965027"/>
                <a:gd name="connsiteY24" fmla="*/ 2019300 h 2095500"/>
                <a:gd name="connsiteX25" fmla="*/ 468339 w 1965027"/>
                <a:gd name="connsiteY25" fmla="*/ 2070100 h 2095500"/>
                <a:gd name="connsiteX26" fmla="*/ 569939 w 1965027"/>
                <a:gd name="connsiteY26" fmla="*/ 2095500 h 2095500"/>
                <a:gd name="connsiteX27" fmla="*/ 976339 w 1965027"/>
                <a:gd name="connsiteY27" fmla="*/ 2082800 h 2095500"/>
                <a:gd name="connsiteX28" fmla="*/ 1141439 w 1965027"/>
                <a:gd name="connsiteY28" fmla="*/ 2032000 h 2095500"/>
                <a:gd name="connsiteX29" fmla="*/ 1217639 w 1965027"/>
                <a:gd name="connsiteY29" fmla="*/ 2019300 h 2095500"/>
                <a:gd name="connsiteX30" fmla="*/ 1306539 w 1965027"/>
                <a:gd name="connsiteY30" fmla="*/ 1968500 h 2095500"/>
                <a:gd name="connsiteX31" fmla="*/ 1497039 w 1965027"/>
                <a:gd name="connsiteY31" fmla="*/ 1892300 h 2095500"/>
                <a:gd name="connsiteX32" fmla="*/ 1560539 w 1965027"/>
                <a:gd name="connsiteY32" fmla="*/ 1854200 h 2095500"/>
                <a:gd name="connsiteX33" fmla="*/ 1598639 w 1965027"/>
                <a:gd name="connsiteY33" fmla="*/ 1816100 h 2095500"/>
                <a:gd name="connsiteX34" fmla="*/ 1662139 w 1965027"/>
                <a:gd name="connsiteY34" fmla="*/ 1765300 h 2095500"/>
                <a:gd name="connsiteX35" fmla="*/ 1763739 w 1965027"/>
                <a:gd name="connsiteY35" fmla="*/ 1701800 h 2095500"/>
                <a:gd name="connsiteX36" fmla="*/ 1814539 w 1965027"/>
                <a:gd name="connsiteY36" fmla="*/ 1651000 h 2095500"/>
                <a:gd name="connsiteX37" fmla="*/ 1865339 w 1965027"/>
                <a:gd name="connsiteY37" fmla="*/ 1574800 h 2095500"/>
                <a:gd name="connsiteX38" fmla="*/ 1916139 w 1965027"/>
                <a:gd name="connsiteY38" fmla="*/ 1397000 h 2095500"/>
                <a:gd name="connsiteX39" fmla="*/ 1941539 w 1965027"/>
                <a:gd name="connsiteY39" fmla="*/ 1333500 h 2095500"/>
                <a:gd name="connsiteX40" fmla="*/ 1941539 w 1965027"/>
                <a:gd name="connsiteY40" fmla="*/ 800100 h 2095500"/>
                <a:gd name="connsiteX41" fmla="*/ 1928839 w 1965027"/>
                <a:gd name="connsiteY41" fmla="*/ 596900 h 2095500"/>
                <a:gd name="connsiteX42" fmla="*/ 1890739 w 1965027"/>
                <a:gd name="connsiteY42" fmla="*/ 520700 h 2095500"/>
                <a:gd name="connsiteX43" fmla="*/ 1865339 w 1965027"/>
                <a:gd name="connsiteY43" fmla="*/ 431800 h 2095500"/>
                <a:gd name="connsiteX44" fmla="*/ 1814539 w 1965027"/>
                <a:gd name="connsiteY44" fmla="*/ 330200 h 2095500"/>
                <a:gd name="connsiteX45" fmla="*/ 1789139 w 1965027"/>
                <a:gd name="connsiteY45" fmla="*/ 241300 h 2095500"/>
                <a:gd name="connsiteX46" fmla="*/ 1725639 w 1965027"/>
                <a:gd name="connsiteY46" fmla="*/ 139700 h 2095500"/>
                <a:gd name="connsiteX47" fmla="*/ 1649439 w 1965027"/>
                <a:gd name="connsiteY47" fmla="*/ 76200 h 2095500"/>
                <a:gd name="connsiteX48" fmla="*/ 1598639 w 1965027"/>
                <a:gd name="connsiteY48" fmla="*/ 25400 h 2095500"/>
                <a:gd name="connsiteX49" fmla="*/ 1522439 w 1965027"/>
                <a:gd name="connsiteY49" fmla="*/ 0 h 2095500"/>
                <a:gd name="connsiteX50" fmla="*/ 1179539 w 1965027"/>
                <a:gd name="connsiteY50" fmla="*/ 12700 h 2095500"/>
                <a:gd name="connsiteX51" fmla="*/ 1128739 w 1965027"/>
                <a:gd name="connsiteY51" fmla="*/ 25400 h 2095500"/>
                <a:gd name="connsiteX52" fmla="*/ 1077939 w 1965027"/>
                <a:gd name="connsiteY52" fmla="*/ 50800 h 2095500"/>
                <a:gd name="connsiteX53" fmla="*/ 1001739 w 1965027"/>
                <a:gd name="connsiteY53" fmla="*/ 76200 h 2095500"/>
                <a:gd name="connsiteX54" fmla="*/ 925539 w 1965027"/>
                <a:gd name="connsiteY54" fmla="*/ 101600 h 2095500"/>
                <a:gd name="connsiteX55" fmla="*/ 887439 w 1965027"/>
                <a:gd name="connsiteY55" fmla="*/ 114300 h 2095500"/>
                <a:gd name="connsiteX56" fmla="*/ 849339 w 1965027"/>
                <a:gd name="connsiteY56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92139 w 1965027"/>
                <a:gd name="connsiteY8" fmla="*/ 800100 h 2095500"/>
                <a:gd name="connsiteX9" fmla="*/ 366739 w 1965027"/>
                <a:gd name="connsiteY9" fmla="*/ 838200 h 2095500"/>
                <a:gd name="connsiteX10" fmla="*/ 328639 w 1965027"/>
                <a:gd name="connsiteY10" fmla="*/ 863600 h 2095500"/>
                <a:gd name="connsiteX11" fmla="*/ 290539 w 1965027"/>
                <a:gd name="connsiteY11" fmla="*/ 914400 h 2095500"/>
                <a:gd name="connsiteX12" fmla="*/ 214339 w 1965027"/>
                <a:gd name="connsiteY12" fmla="*/ 965200 h 2095500"/>
                <a:gd name="connsiteX13" fmla="*/ 150839 w 1965027"/>
                <a:gd name="connsiteY13" fmla="*/ 1016000 h 2095500"/>
                <a:gd name="connsiteX14" fmla="*/ 61939 w 1965027"/>
                <a:gd name="connsiteY14" fmla="*/ 1104900 h 2095500"/>
                <a:gd name="connsiteX15" fmla="*/ 49239 w 1965027"/>
                <a:gd name="connsiteY15" fmla="*/ 1143000 h 2095500"/>
                <a:gd name="connsiteX16" fmla="*/ 11139 w 1965027"/>
                <a:gd name="connsiteY16" fmla="*/ 1219200 h 2095500"/>
                <a:gd name="connsiteX17" fmla="*/ 23839 w 1965027"/>
                <a:gd name="connsiteY17" fmla="*/ 1562100 h 2095500"/>
                <a:gd name="connsiteX18" fmla="*/ 49239 w 1965027"/>
                <a:gd name="connsiteY18" fmla="*/ 1638300 h 2095500"/>
                <a:gd name="connsiteX19" fmla="*/ 74639 w 1965027"/>
                <a:gd name="connsiteY19" fmla="*/ 1676400 h 2095500"/>
                <a:gd name="connsiteX20" fmla="*/ 125439 w 1965027"/>
                <a:gd name="connsiteY20" fmla="*/ 1778000 h 2095500"/>
                <a:gd name="connsiteX21" fmla="*/ 176239 w 1965027"/>
                <a:gd name="connsiteY21" fmla="*/ 1854200 h 2095500"/>
                <a:gd name="connsiteX22" fmla="*/ 265139 w 1965027"/>
                <a:gd name="connsiteY22" fmla="*/ 1943100 h 2095500"/>
                <a:gd name="connsiteX23" fmla="*/ 379439 w 1965027"/>
                <a:gd name="connsiteY23" fmla="*/ 2019300 h 2095500"/>
                <a:gd name="connsiteX24" fmla="*/ 468339 w 1965027"/>
                <a:gd name="connsiteY24" fmla="*/ 2070100 h 2095500"/>
                <a:gd name="connsiteX25" fmla="*/ 569939 w 1965027"/>
                <a:gd name="connsiteY25" fmla="*/ 2095500 h 2095500"/>
                <a:gd name="connsiteX26" fmla="*/ 976339 w 1965027"/>
                <a:gd name="connsiteY26" fmla="*/ 2082800 h 2095500"/>
                <a:gd name="connsiteX27" fmla="*/ 1141439 w 1965027"/>
                <a:gd name="connsiteY27" fmla="*/ 2032000 h 2095500"/>
                <a:gd name="connsiteX28" fmla="*/ 1217639 w 1965027"/>
                <a:gd name="connsiteY28" fmla="*/ 2019300 h 2095500"/>
                <a:gd name="connsiteX29" fmla="*/ 1306539 w 1965027"/>
                <a:gd name="connsiteY29" fmla="*/ 1968500 h 2095500"/>
                <a:gd name="connsiteX30" fmla="*/ 1497039 w 1965027"/>
                <a:gd name="connsiteY30" fmla="*/ 1892300 h 2095500"/>
                <a:gd name="connsiteX31" fmla="*/ 1560539 w 1965027"/>
                <a:gd name="connsiteY31" fmla="*/ 1854200 h 2095500"/>
                <a:gd name="connsiteX32" fmla="*/ 1598639 w 1965027"/>
                <a:gd name="connsiteY32" fmla="*/ 1816100 h 2095500"/>
                <a:gd name="connsiteX33" fmla="*/ 1662139 w 1965027"/>
                <a:gd name="connsiteY33" fmla="*/ 1765300 h 2095500"/>
                <a:gd name="connsiteX34" fmla="*/ 1763739 w 1965027"/>
                <a:gd name="connsiteY34" fmla="*/ 1701800 h 2095500"/>
                <a:gd name="connsiteX35" fmla="*/ 1814539 w 1965027"/>
                <a:gd name="connsiteY35" fmla="*/ 1651000 h 2095500"/>
                <a:gd name="connsiteX36" fmla="*/ 1865339 w 1965027"/>
                <a:gd name="connsiteY36" fmla="*/ 1574800 h 2095500"/>
                <a:gd name="connsiteX37" fmla="*/ 1916139 w 1965027"/>
                <a:gd name="connsiteY37" fmla="*/ 1397000 h 2095500"/>
                <a:gd name="connsiteX38" fmla="*/ 1941539 w 1965027"/>
                <a:gd name="connsiteY38" fmla="*/ 1333500 h 2095500"/>
                <a:gd name="connsiteX39" fmla="*/ 1941539 w 1965027"/>
                <a:gd name="connsiteY39" fmla="*/ 800100 h 2095500"/>
                <a:gd name="connsiteX40" fmla="*/ 1928839 w 1965027"/>
                <a:gd name="connsiteY40" fmla="*/ 596900 h 2095500"/>
                <a:gd name="connsiteX41" fmla="*/ 1890739 w 1965027"/>
                <a:gd name="connsiteY41" fmla="*/ 520700 h 2095500"/>
                <a:gd name="connsiteX42" fmla="*/ 1865339 w 1965027"/>
                <a:gd name="connsiteY42" fmla="*/ 431800 h 2095500"/>
                <a:gd name="connsiteX43" fmla="*/ 1814539 w 1965027"/>
                <a:gd name="connsiteY43" fmla="*/ 330200 h 2095500"/>
                <a:gd name="connsiteX44" fmla="*/ 1789139 w 1965027"/>
                <a:gd name="connsiteY44" fmla="*/ 241300 h 2095500"/>
                <a:gd name="connsiteX45" fmla="*/ 1725639 w 1965027"/>
                <a:gd name="connsiteY45" fmla="*/ 139700 h 2095500"/>
                <a:gd name="connsiteX46" fmla="*/ 1649439 w 1965027"/>
                <a:gd name="connsiteY46" fmla="*/ 76200 h 2095500"/>
                <a:gd name="connsiteX47" fmla="*/ 1598639 w 1965027"/>
                <a:gd name="connsiteY47" fmla="*/ 25400 h 2095500"/>
                <a:gd name="connsiteX48" fmla="*/ 1522439 w 1965027"/>
                <a:gd name="connsiteY48" fmla="*/ 0 h 2095500"/>
                <a:gd name="connsiteX49" fmla="*/ 1179539 w 1965027"/>
                <a:gd name="connsiteY49" fmla="*/ 12700 h 2095500"/>
                <a:gd name="connsiteX50" fmla="*/ 1128739 w 1965027"/>
                <a:gd name="connsiteY50" fmla="*/ 25400 h 2095500"/>
                <a:gd name="connsiteX51" fmla="*/ 1077939 w 1965027"/>
                <a:gd name="connsiteY51" fmla="*/ 50800 h 2095500"/>
                <a:gd name="connsiteX52" fmla="*/ 1001739 w 1965027"/>
                <a:gd name="connsiteY52" fmla="*/ 76200 h 2095500"/>
                <a:gd name="connsiteX53" fmla="*/ 925539 w 1965027"/>
                <a:gd name="connsiteY53" fmla="*/ 101600 h 2095500"/>
                <a:gd name="connsiteX54" fmla="*/ 887439 w 1965027"/>
                <a:gd name="connsiteY54" fmla="*/ 114300 h 2095500"/>
                <a:gd name="connsiteX55" fmla="*/ 849339 w 1965027"/>
                <a:gd name="connsiteY55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66739 w 1965027"/>
                <a:gd name="connsiteY8" fmla="*/ 838200 h 2095500"/>
                <a:gd name="connsiteX9" fmla="*/ 328639 w 1965027"/>
                <a:gd name="connsiteY9" fmla="*/ 863600 h 2095500"/>
                <a:gd name="connsiteX10" fmla="*/ 290539 w 1965027"/>
                <a:gd name="connsiteY10" fmla="*/ 914400 h 2095500"/>
                <a:gd name="connsiteX11" fmla="*/ 214339 w 1965027"/>
                <a:gd name="connsiteY11" fmla="*/ 965200 h 2095500"/>
                <a:gd name="connsiteX12" fmla="*/ 150839 w 1965027"/>
                <a:gd name="connsiteY12" fmla="*/ 1016000 h 2095500"/>
                <a:gd name="connsiteX13" fmla="*/ 61939 w 1965027"/>
                <a:gd name="connsiteY13" fmla="*/ 1104900 h 2095500"/>
                <a:gd name="connsiteX14" fmla="*/ 49239 w 1965027"/>
                <a:gd name="connsiteY14" fmla="*/ 1143000 h 2095500"/>
                <a:gd name="connsiteX15" fmla="*/ 11139 w 1965027"/>
                <a:gd name="connsiteY15" fmla="*/ 1219200 h 2095500"/>
                <a:gd name="connsiteX16" fmla="*/ 23839 w 1965027"/>
                <a:gd name="connsiteY16" fmla="*/ 1562100 h 2095500"/>
                <a:gd name="connsiteX17" fmla="*/ 49239 w 1965027"/>
                <a:gd name="connsiteY17" fmla="*/ 1638300 h 2095500"/>
                <a:gd name="connsiteX18" fmla="*/ 74639 w 1965027"/>
                <a:gd name="connsiteY18" fmla="*/ 1676400 h 2095500"/>
                <a:gd name="connsiteX19" fmla="*/ 125439 w 1965027"/>
                <a:gd name="connsiteY19" fmla="*/ 1778000 h 2095500"/>
                <a:gd name="connsiteX20" fmla="*/ 176239 w 1965027"/>
                <a:gd name="connsiteY20" fmla="*/ 1854200 h 2095500"/>
                <a:gd name="connsiteX21" fmla="*/ 265139 w 1965027"/>
                <a:gd name="connsiteY21" fmla="*/ 1943100 h 2095500"/>
                <a:gd name="connsiteX22" fmla="*/ 379439 w 1965027"/>
                <a:gd name="connsiteY22" fmla="*/ 2019300 h 2095500"/>
                <a:gd name="connsiteX23" fmla="*/ 468339 w 1965027"/>
                <a:gd name="connsiteY23" fmla="*/ 2070100 h 2095500"/>
                <a:gd name="connsiteX24" fmla="*/ 569939 w 1965027"/>
                <a:gd name="connsiteY24" fmla="*/ 2095500 h 2095500"/>
                <a:gd name="connsiteX25" fmla="*/ 976339 w 1965027"/>
                <a:gd name="connsiteY25" fmla="*/ 2082800 h 2095500"/>
                <a:gd name="connsiteX26" fmla="*/ 1141439 w 1965027"/>
                <a:gd name="connsiteY26" fmla="*/ 2032000 h 2095500"/>
                <a:gd name="connsiteX27" fmla="*/ 1217639 w 1965027"/>
                <a:gd name="connsiteY27" fmla="*/ 2019300 h 2095500"/>
                <a:gd name="connsiteX28" fmla="*/ 1306539 w 1965027"/>
                <a:gd name="connsiteY28" fmla="*/ 1968500 h 2095500"/>
                <a:gd name="connsiteX29" fmla="*/ 1497039 w 1965027"/>
                <a:gd name="connsiteY29" fmla="*/ 1892300 h 2095500"/>
                <a:gd name="connsiteX30" fmla="*/ 1560539 w 1965027"/>
                <a:gd name="connsiteY30" fmla="*/ 1854200 h 2095500"/>
                <a:gd name="connsiteX31" fmla="*/ 1598639 w 1965027"/>
                <a:gd name="connsiteY31" fmla="*/ 1816100 h 2095500"/>
                <a:gd name="connsiteX32" fmla="*/ 1662139 w 1965027"/>
                <a:gd name="connsiteY32" fmla="*/ 1765300 h 2095500"/>
                <a:gd name="connsiteX33" fmla="*/ 1763739 w 1965027"/>
                <a:gd name="connsiteY33" fmla="*/ 1701800 h 2095500"/>
                <a:gd name="connsiteX34" fmla="*/ 1814539 w 1965027"/>
                <a:gd name="connsiteY34" fmla="*/ 1651000 h 2095500"/>
                <a:gd name="connsiteX35" fmla="*/ 1865339 w 1965027"/>
                <a:gd name="connsiteY35" fmla="*/ 1574800 h 2095500"/>
                <a:gd name="connsiteX36" fmla="*/ 1916139 w 1965027"/>
                <a:gd name="connsiteY36" fmla="*/ 1397000 h 2095500"/>
                <a:gd name="connsiteX37" fmla="*/ 1941539 w 1965027"/>
                <a:gd name="connsiteY37" fmla="*/ 1333500 h 2095500"/>
                <a:gd name="connsiteX38" fmla="*/ 1941539 w 1965027"/>
                <a:gd name="connsiteY38" fmla="*/ 800100 h 2095500"/>
                <a:gd name="connsiteX39" fmla="*/ 1928839 w 1965027"/>
                <a:gd name="connsiteY39" fmla="*/ 596900 h 2095500"/>
                <a:gd name="connsiteX40" fmla="*/ 1890739 w 1965027"/>
                <a:gd name="connsiteY40" fmla="*/ 520700 h 2095500"/>
                <a:gd name="connsiteX41" fmla="*/ 1865339 w 1965027"/>
                <a:gd name="connsiteY41" fmla="*/ 431800 h 2095500"/>
                <a:gd name="connsiteX42" fmla="*/ 1814539 w 1965027"/>
                <a:gd name="connsiteY42" fmla="*/ 330200 h 2095500"/>
                <a:gd name="connsiteX43" fmla="*/ 1789139 w 1965027"/>
                <a:gd name="connsiteY43" fmla="*/ 241300 h 2095500"/>
                <a:gd name="connsiteX44" fmla="*/ 1725639 w 1965027"/>
                <a:gd name="connsiteY44" fmla="*/ 139700 h 2095500"/>
                <a:gd name="connsiteX45" fmla="*/ 1649439 w 1965027"/>
                <a:gd name="connsiteY45" fmla="*/ 76200 h 2095500"/>
                <a:gd name="connsiteX46" fmla="*/ 1598639 w 1965027"/>
                <a:gd name="connsiteY46" fmla="*/ 25400 h 2095500"/>
                <a:gd name="connsiteX47" fmla="*/ 1522439 w 1965027"/>
                <a:gd name="connsiteY47" fmla="*/ 0 h 2095500"/>
                <a:gd name="connsiteX48" fmla="*/ 1179539 w 1965027"/>
                <a:gd name="connsiteY48" fmla="*/ 12700 h 2095500"/>
                <a:gd name="connsiteX49" fmla="*/ 1128739 w 1965027"/>
                <a:gd name="connsiteY49" fmla="*/ 25400 h 2095500"/>
                <a:gd name="connsiteX50" fmla="*/ 1077939 w 1965027"/>
                <a:gd name="connsiteY50" fmla="*/ 50800 h 2095500"/>
                <a:gd name="connsiteX51" fmla="*/ 1001739 w 1965027"/>
                <a:gd name="connsiteY51" fmla="*/ 76200 h 2095500"/>
                <a:gd name="connsiteX52" fmla="*/ 925539 w 1965027"/>
                <a:gd name="connsiteY52" fmla="*/ 101600 h 2095500"/>
                <a:gd name="connsiteX53" fmla="*/ 887439 w 1965027"/>
                <a:gd name="connsiteY53" fmla="*/ 114300 h 2095500"/>
                <a:gd name="connsiteX54" fmla="*/ 849339 w 1965027"/>
                <a:gd name="connsiteY54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328639 w 1965027"/>
                <a:gd name="connsiteY8" fmla="*/ 863600 h 2095500"/>
                <a:gd name="connsiteX9" fmla="*/ 290539 w 1965027"/>
                <a:gd name="connsiteY9" fmla="*/ 914400 h 2095500"/>
                <a:gd name="connsiteX10" fmla="*/ 214339 w 1965027"/>
                <a:gd name="connsiteY10" fmla="*/ 965200 h 2095500"/>
                <a:gd name="connsiteX11" fmla="*/ 150839 w 1965027"/>
                <a:gd name="connsiteY11" fmla="*/ 1016000 h 2095500"/>
                <a:gd name="connsiteX12" fmla="*/ 61939 w 1965027"/>
                <a:gd name="connsiteY12" fmla="*/ 1104900 h 2095500"/>
                <a:gd name="connsiteX13" fmla="*/ 49239 w 1965027"/>
                <a:gd name="connsiteY13" fmla="*/ 1143000 h 2095500"/>
                <a:gd name="connsiteX14" fmla="*/ 11139 w 1965027"/>
                <a:gd name="connsiteY14" fmla="*/ 1219200 h 2095500"/>
                <a:gd name="connsiteX15" fmla="*/ 23839 w 1965027"/>
                <a:gd name="connsiteY15" fmla="*/ 1562100 h 2095500"/>
                <a:gd name="connsiteX16" fmla="*/ 49239 w 1965027"/>
                <a:gd name="connsiteY16" fmla="*/ 1638300 h 2095500"/>
                <a:gd name="connsiteX17" fmla="*/ 74639 w 1965027"/>
                <a:gd name="connsiteY17" fmla="*/ 1676400 h 2095500"/>
                <a:gd name="connsiteX18" fmla="*/ 125439 w 1965027"/>
                <a:gd name="connsiteY18" fmla="*/ 1778000 h 2095500"/>
                <a:gd name="connsiteX19" fmla="*/ 176239 w 1965027"/>
                <a:gd name="connsiteY19" fmla="*/ 1854200 h 2095500"/>
                <a:gd name="connsiteX20" fmla="*/ 265139 w 1965027"/>
                <a:gd name="connsiteY20" fmla="*/ 1943100 h 2095500"/>
                <a:gd name="connsiteX21" fmla="*/ 379439 w 1965027"/>
                <a:gd name="connsiteY21" fmla="*/ 2019300 h 2095500"/>
                <a:gd name="connsiteX22" fmla="*/ 468339 w 1965027"/>
                <a:gd name="connsiteY22" fmla="*/ 2070100 h 2095500"/>
                <a:gd name="connsiteX23" fmla="*/ 569939 w 1965027"/>
                <a:gd name="connsiteY23" fmla="*/ 2095500 h 2095500"/>
                <a:gd name="connsiteX24" fmla="*/ 976339 w 1965027"/>
                <a:gd name="connsiteY24" fmla="*/ 2082800 h 2095500"/>
                <a:gd name="connsiteX25" fmla="*/ 1141439 w 1965027"/>
                <a:gd name="connsiteY25" fmla="*/ 2032000 h 2095500"/>
                <a:gd name="connsiteX26" fmla="*/ 1217639 w 1965027"/>
                <a:gd name="connsiteY26" fmla="*/ 2019300 h 2095500"/>
                <a:gd name="connsiteX27" fmla="*/ 1306539 w 1965027"/>
                <a:gd name="connsiteY27" fmla="*/ 1968500 h 2095500"/>
                <a:gd name="connsiteX28" fmla="*/ 1497039 w 1965027"/>
                <a:gd name="connsiteY28" fmla="*/ 1892300 h 2095500"/>
                <a:gd name="connsiteX29" fmla="*/ 1560539 w 1965027"/>
                <a:gd name="connsiteY29" fmla="*/ 1854200 h 2095500"/>
                <a:gd name="connsiteX30" fmla="*/ 1598639 w 1965027"/>
                <a:gd name="connsiteY30" fmla="*/ 1816100 h 2095500"/>
                <a:gd name="connsiteX31" fmla="*/ 1662139 w 1965027"/>
                <a:gd name="connsiteY31" fmla="*/ 1765300 h 2095500"/>
                <a:gd name="connsiteX32" fmla="*/ 1763739 w 1965027"/>
                <a:gd name="connsiteY32" fmla="*/ 1701800 h 2095500"/>
                <a:gd name="connsiteX33" fmla="*/ 1814539 w 1965027"/>
                <a:gd name="connsiteY33" fmla="*/ 1651000 h 2095500"/>
                <a:gd name="connsiteX34" fmla="*/ 1865339 w 1965027"/>
                <a:gd name="connsiteY34" fmla="*/ 1574800 h 2095500"/>
                <a:gd name="connsiteX35" fmla="*/ 1916139 w 1965027"/>
                <a:gd name="connsiteY35" fmla="*/ 1397000 h 2095500"/>
                <a:gd name="connsiteX36" fmla="*/ 1941539 w 1965027"/>
                <a:gd name="connsiteY36" fmla="*/ 1333500 h 2095500"/>
                <a:gd name="connsiteX37" fmla="*/ 1941539 w 1965027"/>
                <a:gd name="connsiteY37" fmla="*/ 800100 h 2095500"/>
                <a:gd name="connsiteX38" fmla="*/ 1928839 w 1965027"/>
                <a:gd name="connsiteY38" fmla="*/ 596900 h 2095500"/>
                <a:gd name="connsiteX39" fmla="*/ 1890739 w 1965027"/>
                <a:gd name="connsiteY39" fmla="*/ 520700 h 2095500"/>
                <a:gd name="connsiteX40" fmla="*/ 1865339 w 1965027"/>
                <a:gd name="connsiteY40" fmla="*/ 431800 h 2095500"/>
                <a:gd name="connsiteX41" fmla="*/ 1814539 w 1965027"/>
                <a:gd name="connsiteY41" fmla="*/ 330200 h 2095500"/>
                <a:gd name="connsiteX42" fmla="*/ 1789139 w 1965027"/>
                <a:gd name="connsiteY42" fmla="*/ 241300 h 2095500"/>
                <a:gd name="connsiteX43" fmla="*/ 1725639 w 1965027"/>
                <a:gd name="connsiteY43" fmla="*/ 139700 h 2095500"/>
                <a:gd name="connsiteX44" fmla="*/ 1649439 w 1965027"/>
                <a:gd name="connsiteY44" fmla="*/ 76200 h 2095500"/>
                <a:gd name="connsiteX45" fmla="*/ 1598639 w 1965027"/>
                <a:gd name="connsiteY45" fmla="*/ 25400 h 2095500"/>
                <a:gd name="connsiteX46" fmla="*/ 1522439 w 1965027"/>
                <a:gd name="connsiteY46" fmla="*/ 0 h 2095500"/>
                <a:gd name="connsiteX47" fmla="*/ 1179539 w 1965027"/>
                <a:gd name="connsiteY47" fmla="*/ 12700 h 2095500"/>
                <a:gd name="connsiteX48" fmla="*/ 1128739 w 1965027"/>
                <a:gd name="connsiteY48" fmla="*/ 25400 h 2095500"/>
                <a:gd name="connsiteX49" fmla="*/ 1077939 w 1965027"/>
                <a:gd name="connsiteY49" fmla="*/ 50800 h 2095500"/>
                <a:gd name="connsiteX50" fmla="*/ 1001739 w 1965027"/>
                <a:gd name="connsiteY50" fmla="*/ 76200 h 2095500"/>
                <a:gd name="connsiteX51" fmla="*/ 925539 w 1965027"/>
                <a:gd name="connsiteY51" fmla="*/ 101600 h 2095500"/>
                <a:gd name="connsiteX52" fmla="*/ 887439 w 1965027"/>
                <a:gd name="connsiteY52" fmla="*/ 114300 h 2095500"/>
                <a:gd name="connsiteX53" fmla="*/ 849339 w 1965027"/>
                <a:gd name="connsiteY53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214339 w 1965027"/>
                <a:gd name="connsiteY9" fmla="*/ 965200 h 2095500"/>
                <a:gd name="connsiteX10" fmla="*/ 150839 w 1965027"/>
                <a:gd name="connsiteY10" fmla="*/ 1016000 h 2095500"/>
                <a:gd name="connsiteX11" fmla="*/ 61939 w 1965027"/>
                <a:gd name="connsiteY11" fmla="*/ 1104900 h 2095500"/>
                <a:gd name="connsiteX12" fmla="*/ 49239 w 1965027"/>
                <a:gd name="connsiteY12" fmla="*/ 1143000 h 2095500"/>
                <a:gd name="connsiteX13" fmla="*/ 11139 w 1965027"/>
                <a:gd name="connsiteY13" fmla="*/ 1219200 h 2095500"/>
                <a:gd name="connsiteX14" fmla="*/ 23839 w 1965027"/>
                <a:gd name="connsiteY14" fmla="*/ 1562100 h 2095500"/>
                <a:gd name="connsiteX15" fmla="*/ 49239 w 1965027"/>
                <a:gd name="connsiteY15" fmla="*/ 1638300 h 2095500"/>
                <a:gd name="connsiteX16" fmla="*/ 74639 w 1965027"/>
                <a:gd name="connsiteY16" fmla="*/ 1676400 h 2095500"/>
                <a:gd name="connsiteX17" fmla="*/ 125439 w 1965027"/>
                <a:gd name="connsiteY17" fmla="*/ 1778000 h 2095500"/>
                <a:gd name="connsiteX18" fmla="*/ 176239 w 1965027"/>
                <a:gd name="connsiteY18" fmla="*/ 1854200 h 2095500"/>
                <a:gd name="connsiteX19" fmla="*/ 265139 w 1965027"/>
                <a:gd name="connsiteY19" fmla="*/ 1943100 h 2095500"/>
                <a:gd name="connsiteX20" fmla="*/ 379439 w 1965027"/>
                <a:gd name="connsiteY20" fmla="*/ 2019300 h 2095500"/>
                <a:gd name="connsiteX21" fmla="*/ 468339 w 1965027"/>
                <a:gd name="connsiteY21" fmla="*/ 2070100 h 2095500"/>
                <a:gd name="connsiteX22" fmla="*/ 569939 w 1965027"/>
                <a:gd name="connsiteY22" fmla="*/ 2095500 h 2095500"/>
                <a:gd name="connsiteX23" fmla="*/ 976339 w 1965027"/>
                <a:gd name="connsiteY23" fmla="*/ 2082800 h 2095500"/>
                <a:gd name="connsiteX24" fmla="*/ 1141439 w 1965027"/>
                <a:gd name="connsiteY24" fmla="*/ 2032000 h 2095500"/>
                <a:gd name="connsiteX25" fmla="*/ 1217639 w 1965027"/>
                <a:gd name="connsiteY25" fmla="*/ 2019300 h 2095500"/>
                <a:gd name="connsiteX26" fmla="*/ 1306539 w 1965027"/>
                <a:gd name="connsiteY26" fmla="*/ 1968500 h 2095500"/>
                <a:gd name="connsiteX27" fmla="*/ 1497039 w 1965027"/>
                <a:gd name="connsiteY27" fmla="*/ 1892300 h 2095500"/>
                <a:gd name="connsiteX28" fmla="*/ 1560539 w 1965027"/>
                <a:gd name="connsiteY28" fmla="*/ 1854200 h 2095500"/>
                <a:gd name="connsiteX29" fmla="*/ 1598639 w 1965027"/>
                <a:gd name="connsiteY29" fmla="*/ 1816100 h 2095500"/>
                <a:gd name="connsiteX30" fmla="*/ 1662139 w 1965027"/>
                <a:gd name="connsiteY30" fmla="*/ 1765300 h 2095500"/>
                <a:gd name="connsiteX31" fmla="*/ 1763739 w 1965027"/>
                <a:gd name="connsiteY31" fmla="*/ 1701800 h 2095500"/>
                <a:gd name="connsiteX32" fmla="*/ 1814539 w 1965027"/>
                <a:gd name="connsiteY32" fmla="*/ 1651000 h 2095500"/>
                <a:gd name="connsiteX33" fmla="*/ 1865339 w 1965027"/>
                <a:gd name="connsiteY33" fmla="*/ 1574800 h 2095500"/>
                <a:gd name="connsiteX34" fmla="*/ 1916139 w 1965027"/>
                <a:gd name="connsiteY34" fmla="*/ 1397000 h 2095500"/>
                <a:gd name="connsiteX35" fmla="*/ 1941539 w 1965027"/>
                <a:gd name="connsiteY35" fmla="*/ 1333500 h 2095500"/>
                <a:gd name="connsiteX36" fmla="*/ 1941539 w 1965027"/>
                <a:gd name="connsiteY36" fmla="*/ 800100 h 2095500"/>
                <a:gd name="connsiteX37" fmla="*/ 1928839 w 1965027"/>
                <a:gd name="connsiteY37" fmla="*/ 596900 h 2095500"/>
                <a:gd name="connsiteX38" fmla="*/ 1890739 w 1965027"/>
                <a:gd name="connsiteY38" fmla="*/ 520700 h 2095500"/>
                <a:gd name="connsiteX39" fmla="*/ 1865339 w 1965027"/>
                <a:gd name="connsiteY39" fmla="*/ 431800 h 2095500"/>
                <a:gd name="connsiteX40" fmla="*/ 1814539 w 1965027"/>
                <a:gd name="connsiteY40" fmla="*/ 330200 h 2095500"/>
                <a:gd name="connsiteX41" fmla="*/ 1789139 w 1965027"/>
                <a:gd name="connsiteY41" fmla="*/ 241300 h 2095500"/>
                <a:gd name="connsiteX42" fmla="*/ 1725639 w 1965027"/>
                <a:gd name="connsiteY42" fmla="*/ 139700 h 2095500"/>
                <a:gd name="connsiteX43" fmla="*/ 1649439 w 1965027"/>
                <a:gd name="connsiteY43" fmla="*/ 76200 h 2095500"/>
                <a:gd name="connsiteX44" fmla="*/ 1598639 w 1965027"/>
                <a:gd name="connsiteY44" fmla="*/ 25400 h 2095500"/>
                <a:gd name="connsiteX45" fmla="*/ 1522439 w 1965027"/>
                <a:gd name="connsiteY45" fmla="*/ 0 h 2095500"/>
                <a:gd name="connsiteX46" fmla="*/ 1179539 w 1965027"/>
                <a:gd name="connsiteY46" fmla="*/ 12700 h 2095500"/>
                <a:gd name="connsiteX47" fmla="*/ 1128739 w 1965027"/>
                <a:gd name="connsiteY47" fmla="*/ 25400 h 2095500"/>
                <a:gd name="connsiteX48" fmla="*/ 1077939 w 1965027"/>
                <a:gd name="connsiteY48" fmla="*/ 50800 h 2095500"/>
                <a:gd name="connsiteX49" fmla="*/ 1001739 w 1965027"/>
                <a:gd name="connsiteY49" fmla="*/ 76200 h 2095500"/>
                <a:gd name="connsiteX50" fmla="*/ 925539 w 1965027"/>
                <a:gd name="connsiteY50" fmla="*/ 101600 h 2095500"/>
                <a:gd name="connsiteX51" fmla="*/ 887439 w 1965027"/>
                <a:gd name="connsiteY51" fmla="*/ 114300 h 2095500"/>
                <a:gd name="connsiteX52" fmla="*/ 849339 w 1965027"/>
                <a:gd name="connsiteY52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150839 w 1965027"/>
                <a:gd name="connsiteY9" fmla="*/ 1016000 h 2095500"/>
                <a:gd name="connsiteX10" fmla="*/ 61939 w 1965027"/>
                <a:gd name="connsiteY10" fmla="*/ 1104900 h 2095500"/>
                <a:gd name="connsiteX11" fmla="*/ 49239 w 1965027"/>
                <a:gd name="connsiteY11" fmla="*/ 1143000 h 2095500"/>
                <a:gd name="connsiteX12" fmla="*/ 11139 w 1965027"/>
                <a:gd name="connsiteY12" fmla="*/ 1219200 h 2095500"/>
                <a:gd name="connsiteX13" fmla="*/ 23839 w 1965027"/>
                <a:gd name="connsiteY13" fmla="*/ 1562100 h 2095500"/>
                <a:gd name="connsiteX14" fmla="*/ 49239 w 1965027"/>
                <a:gd name="connsiteY14" fmla="*/ 1638300 h 2095500"/>
                <a:gd name="connsiteX15" fmla="*/ 74639 w 1965027"/>
                <a:gd name="connsiteY15" fmla="*/ 1676400 h 2095500"/>
                <a:gd name="connsiteX16" fmla="*/ 125439 w 1965027"/>
                <a:gd name="connsiteY16" fmla="*/ 1778000 h 2095500"/>
                <a:gd name="connsiteX17" fmla="*/ 176239 w 1965027"/>
                <a:gd name="connsiteY17" fmla="*/ 1854200 h 2095500"/>
                <a:gd name="connsiteX18" fmla="*/ 265139 w 1965027"/>
                <a:gd name="connsiteY18" fmla="*/ 1943100 h 2095500"/>
                <a:gd name="connsiteX19" fmla="*/ 379439 w 1965027"/>
                <a:gd name="connsiteY19" fmla="*/ 2019300 h 2095500"/>
                <a:gd name="connsiteX20" fmla="*/ 468339 w 1965027"/>
                <a:gd name="connsiteY20" fmla="*/ 2070100 h 2095500"/>
                <a:gd name="connsiteX21" fmla="*/ 569939 w 1965027"/>
                <a:gd name="connsiteY21" fmla="*/ 2095500 h 2095500"/>
                <a:gd name="connsiteX22" fmla="*/ 976339 w 1965027"/>
                <a:gd name="connsiteY22" fmla="*/ 2082800 h 2095500"/>
                <a:gd name="connsiteX23" fmla="*/ 1141439 w 1965027"/>
                <a:gd name="connsiteY23" fmla="*/ 2032000 h 2095500"/>
                <a:gd name="connsiteX24" fmla="*/ 1217639 w 1965027"/>
                <a:gd name="connsiteY24" fmla="*/ 2019300 h 2095500"/>
                <a:gd name="connsiteX25" fmla="*/ 1306539 w 1965027"/>
                <a:gd name="connsiteY25" fmla="*/ 1968500 h 2095500"/>
                <a:gd name="connsiteX26" fmla="*/ 1497039 w 1965027"/>
                <a:gd name="connsiteY26" fmla="*/ 1892300 h 2095500"/>
                <a:gd name="connsiteX27" fmla="*/ 1560539 w 1965027"/>
                <a:gd name="connsiteY27" fmla="*/ 1854200 h 2095500"/>
                <a:gd name="connsiteX28" fmla="*/ 1598639 w 1965027"/>
                <a:gd name="connsiteY28" fmla="*/ 1816100 h 2095500"/>
                <a:gd name="connsiteX29" fmla="*/ 1662139 w 1965027"/>
                <a:gd name="connsiteY29" fmla="*/ 1765300 h 2095500"/>
                <a:gd name="connsiteX30" fmla="*/ 1763739 w 1965027"/>
                <a:gd name="connsiteY30" fmla="*/ 1701800 h 2095500"/>
                <a:gd name="connsiteX31" fmla="*/ 1814539 w 1965027"/>
                <a:gd name="connsiteY31" fmla="*/ 1651000 h 2095500"/>
                <a:gd name="connsiteX32" fmla="*/ 1865339 w 1965027"/>
                <a:gd name="connsiteY32" fmla="*/ 1574800 h 2095500"/>
                <a:gd name="connsiteX33" fmla="*/ 1916139 w 1965027"/>
                <a:gd name="connsiteY33" fmla="*/ 1397000 h 2095500"/>
                <a:gd name="connsiteX34" fmla="*/ 1941539 w 1965027"/>
                <a:gd name="connsiteY34" fmla="*/ 1333500 h 2095500"/>
                <a:gd name="connsiteX35" fmla="*/ 1941539 w 1965027"/>
                <a:gd name="connsiteY35" fmla="*/ 800100 h 2095500"/>
                <a:gd name="connsiteX36" fmla="*/ 1928839 w 1965027"/>
                <a:gd name="connsiteY36" fmla="*/ 596900 h 2095500"/>
                <a:gd name="connsiteX37" fmla="*/ 1890739 w 1965027"/>
                <a:gd name="connsiteY37" fmla="*/ 520700 h 2095500"/>
                <a:gd name="connsiteX38" fmla="*/ 1865339 w 1965027"/>
                <a:gd name="connsiteY38" fmla="*/ 431800 h 2095500"/>
                <a:gd name="connsiteX39" fmla="*/ 1814539 w 1965027"/>
                <a:gd name="connsiteY39" fmla="*/ 330200 h 2095500"/>
                <a:gd name="connsiteX40" fmla="*/ 1789139 w 1965027"/>
                <a:gd name="connsiteY40" fmla="*/ 241300 h 2095500"/>
                <a:gd name="connsiteX41" fmla="*/ 1725639 w 1965027"/>
                <a:gd name="connsiteY41" fmla="*/ 139700 h 2095500"/>
                <a:gd name="connsiteX42" fmla="*/ 1649439 w 1965027"/>
                <a:gd name="connsiteY42" fmla="*/ 76200 h 2095500"/>
                <a:gd name="connsiteX43" fmla="*/ 1598639 w 1965027"/>
                <a:gd name="connsiteY43" fmla="*/ 25400 h 2095500"/>
                <a:gd name="connsiteX44" fmla="*/ 1522439 w 1965027"/>
                <a:gd name="connsiteY44" fmla="*/ 0 h 2095500"/>
                <a:gd name="connsiteX45" fmla="*/ 1179539 w 1965027"/>
                <a:gd name="connsiteY45" fmla="*/ 12700 h 2095500"/>
                <a:gd name="connsiteX46" fmla="*/ 1128739 w 1965027"/>
                <a:gd name="connsiteY46" fmla="*/ 25400 h 2095500"/>
                <a:gd name="connsiteX47" fmla="*/ 1077939 w 1965027"/>
                <a:gd name="connsiteY47" fmla="*/ 50800 h 2095500"/>
                <a:gd name="connsiteX48" fmla="*/ 1001739 w 1965027"/>
                <a:gd name="connsiteY48" fmla="*/ 76200 h 2095500"/>
                <a:gd name="connsiteX49" fmla="*/ 925539 w 1965027"/>
                <a:gd name="connsiteY49" fmla="*/ 101600 h 2095500"/>
                <a:gd name="connsiteX50" fmla="*/ 887439 w 1965027"/>
                <a:gd name="connsiteY50" fmla="*/ 114300 h 2095500"/>
                <a:gd name="connsiteX51" fmla="*/ 849339 w 1965027"/>
                <a:gd name="connsiteY51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49339 w 1965027"/>
                <a:gd name="connsiteY0" fmla="*/ 127000 h 2095500"/>
                <a:gd name="connsiteX1" fmla="*/ 762068 w 1965027"/>
                <a:gd name="connsiteY1" fmla="*/ 229648 h 2095500"/>
                <a:gd name="connsiteX2" fmla="*/ 671539 w 1965027"/>
                <a:gd name="connsiteY2" fmla="*/ 393700 h 2095500"/>
                <a:gd name="connsiteX3" fmla="*/ 633439 w 1965027"/>
                <a:gd name="connsiteY3" fmla="*/ 444500 h 2095500"/>
                <a:gd name="connsiteX4" fmla="*/ 620739 w 1965027"/>
                <a:gd name="connsiteY4" fmla="*/ 482600 h 2095500"/>
                <a:gd name="connsiteX5" fmla="*/ 557239 w 1965027"/>
                <a:gd name="connsiteY5" fmla="*/ 596900 h 2095500"/>
                <a:gd name="connsiteX6" fmla="*/ 531839 w 1965027"/>
                <a:gd name="connsiteY6" fmla="*/ 647700 h 2095500"/>
                <a:gd name="connsiteX7" fmla="*/ 430239 w 1965027"/>
                <a:gd name="connsiteY7" fmla="*/ 749300 h 2095500"/>
                <a:gd name="connsiteX8" fmla="*/ 290539 w 1965027"/>
                <a:gd name="connsiteY8" fmla="*/ 914400 h 2095500"/>
                <a:gd name="connsiteX9" fmla="*/ 61939 w 1965027"/>
                <a:gd name="connsiteY9" fmla="*/ 1104900 h 2095500"/>
                <a:gd name="connsiteX10" fmla="*/ 49239 w 1965027"/>
                <a:gd name="connsiteY10" fmla="*/ 1143000 h 2095500"/>
                <a:gd name="connsiteX11" fmla="*/ 11139 w 1965027"/>
                <a:gd name="connsiteY11" fmla="*/ 1219200 h 2095500"/>
                <a:gd name="connsiteX12" fmla="*/ 23839 w 1965027"/>
                <a:gd name="connsiteY12" fmla="*/ 1562100 h 2095500"/>
                <a:gd name="connsiteX13" fmla="*/ 49239 w 1965027"/>
                <a:gd name="connsiteY13" fmla="*/ 1638300 h 2095500"/>
                <a:gd name="connsiteX14" fmla="*/ 74639 w 1965027"/>
                <a:gd name="connsiteY14" fmla="*/ 1676400 h 2095500"/>
                <a:gd name="connsiteX15" fmla="*/ 125439 w 1965027"/>
                <a:gd name="connsiteY15" fmla="*/ 1778000 h 2095500"/>
                <a:gd name="connsiteX16" fmla="*/ 176239 w 1965027"/>
                <a:gd name="connsiteY16" fmla="*/ 1854200 h 2095500"/>
                <a:gd name="connsiteX17" fmla="*/ 265139 w 1965027"/>
                <a:gd name="connsiteY17" fmla="*/ 1943100 h 2095500"/>
                <a:gd name="connsiteX18" fmla="*/ 379439 w 1965027"/>
                <a:gd name="connsiteY18" fmla="*/ 2019300 h 2095500"/>
                <a:gd name="connsiteX19" fmla="*/ 468339 w 1965027"/>
                <a:gd name="connsiteY19" fmla="*/ 2070100 h 2095500"/>
                <a:gd name="connsiteX20" fmla="*/ 569939 w 1965027"/>
                <a:gd name="connsiteY20" fmla="*/ 2095500 h 2095500"/>
                <a:gd name="connsiteX21" fmla="*/ 976339 w 1965027"/>
                <a:gd name="connsiteY21" fmla="*/ 2082800 h 2095500"/>
                <a:gd name="connsiteX22" fmla="*/ 1141439 w 1965027"/>
                <a:gd name="connsiteY22" fmla="*/ 2032000 h 2095500"/>
                <a:gd name="connsiteX23" fmla="*/ 1217639 w 1965027"/>
                <a:gd name="connsiteY23" fmla="*/ 2019300 h 2095500"/>
                <a:gd name="connsiteX24" fmla="*/ 1306539 w 1965027"/>
                <a:gd name="connsiteY24" fmla="*/ 1968500 h 2095500"/>
                <a:gd name="connsiteX25" fmla="*/ 1497039 w 1965027"/>
                <a:gd name="connsiteY25" fmla="*/ 1892300 h 2095500"/>
                <a:gd name="connsiteX26" fmla="*/ 1560539 w 1965027"/>
                <a:gd name="connsiteY26" fmla="*/ 1854200 h 2095500"/>
                <a:gd name="connsiteX27" fmla="*/ 1598639 w 1965027"/>
                <a:gd name="connsiteY27" fmla="*/ 1816100 h 2095500"/>
                <a:gd name="connsiteX28" fmla="*/ 1662139 w 1965027"/>
                <a:gd name="connsiteY28" fmla="*/ 1765300 h 2095500"/>
                <a:gd name="connsiteX29" fmla="*/ 1763739 w 1965027"/>
                <a:gd name="connsiteY29" fmla="*/ 1701800 h 2095500"/>
                <a:gd name="connsiteX30" fmla="*/ 1814539 w 1965027"/>
                <a:gd name="connsiteY30" fmla="*/ 1651000 h 2095500"/>
                <a:gd name="connsiteX31" fmla="*/ 1865339 w 1965027"/>
                <a:gd name="connsiteY31" fmla="*/ 1574800 h 2095500"/>
                <a:gd name="connsiteX32" fmla="*/ 1916139 w 1965027"/>
                <a:gd name="connsiteY32" fmla="*/ 1397000 h 2095500"/>
                <a:gd name="connsiteX33" fmla="*/ 1941539 w 1965027"/>
                <a:gd name="connsiteY33" fmla="*/ 1333500 h 2095500"/>
                <a:gd name="connsiteX34" fmla="*/ 1941539 w 1965027"/>
                <a:gd name="connsiteY34" fmla="*/ 800100 h 2095500"/>
                <a:gd name="connsiteX35" fmla="*/ 1928839 w 1965027"/>
                <a:gd name="connsiteY35" fmla="*/ 596900 h 2095500"/>
                <a:gd name="connsiteX36" fmla="*/ 1890739 w 1965027"/>
                <a:gd name="connsiteY36" fmla="*/ 520700 h 2095500"/>
                <a:gd name="connsiteX37" fmla="*/ 1865339 w 1965027"/>
                <a:gd name="connsiteY37" fmla="*/ 431800 h 2095500"/>
                <a:gd name="connsiteX38" fmla="*/ 1814539 w 1965027"/>
                <a:gd name="connsiteY38" fmla="*/ 330200 h 2095500"/>
                <a:gd name="connsiteX39" fmla="*/ 1789139 w 1965027"/>
                <a:gd name="connsiteY39" fmla="*/ 241300 h 2095500"/>
                <a:gd name="connsiteX40" fmla="*/ 1725639 w 1965027"/>
                <a:gd name="connsiteY40" fmla="*/ 139700 h 2095500"/>
                <a:gd name="connsiteX41" fmla="*/ 1649439 w 1965027"/>
                <a:gd name="connsiteY41" fmla="*/ 76200 h 2095500"/>
                <a:gd name="connsiteX42" fmla="*/ 1598639 w 1965027"/>
                <a:gd name="connsiteY42" fmla="*/ 25400 h 2095500"/>
                <a:gd name="connsiteX43" fmla="*/ 1522439 w 1965027"/>
                <a:gd name="connsiteY43" fmla="*/ 0 h 2095500"/>
                <a:gd name="connsiteX44" fmla="*/ 1179539 w 1965027"/>
                <a:gd name="connsiteY44" fmla="*/ 12700 h 2095500"/>
                <a:gd name="connsiteX45" fmla="*/ 1128739 w 1965027"/>
                <a:gd name="connsiteY45" fmla="*/ 25400 h 2095500"/>
                <a:gd name="connsiteX46" fmla="*/ 1077939 w 1965027"/>
                <a:gd name="connsiteY46" fmla="*/ 50800 h 2095500"/>
                <a:gd name="connsiteX47" fmla="*/ 1001739 w 1965027"/>
                <a:gd name="connsiteY47" fmla="*/ 76200 h 2095500"/>
                <a:gd name="connsiteX48" fmla="*/ 925539 w 1965027"/>
                <a:gd name="connsiteY48" fmla="*/ 101600 h 2095500"/>
                <a:gd name="connsiteX49" fmla="*/ 887439 w 1965027"/>
                <a:gd name="connsiteY49" fmla="*/ 114300 h 2095500"/>
                <a:gd name="connsiteX50" fmla="*/ 849339 w 1965027"/>
                <a:gd name="connsiteY50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42433 w 1958121"/>
                <a:gd name="connsiteY0" fmla="*/ 127000 h 2095500"/>
                <a:gd name="connsiteX1" fmla="*/ 755162 w 1958121"/>
                <a:gd name="connsiteY1" fmla="*/ 229648 h 2095500"/>
                <a:gd name="connsiteX2" fmla="*/ 664633 w 1958121"/>
                <a:gd name="connsiteY2" fmla="*/ 393700 h 2095500"/>
                <a:gd name="connsiteX3" fmla="*/ 626533 w 1958121"/>
                <a:gd name="connsiteY3" fmla="*/ 444500 h 2095500"/>
                <a:gd name="connsiteX4" fmla="*/ 613833 w 1958121"/>
                <a:gd name="connsiteY4" fmla="*/ 482600 h 2095500"/>
                <a:gd name="connsiteX5" fmla="*/ 550333 w 1958121"/>
                <a:gd name="connsiteY5" fmla="*/ 596900 h 2095500"/>
                <a:gd name="connsiteX6" fmla="*/ 524933 w 1958121"/>
                <a:gd name="connsiteY6" fmla="*/ 647700 h 2095500"/>
                <a:gd name="connsiteX7" fmla="*/ 423333 w 1958121"/>
                <a:gd name="connsiteY7" fmla="*/ 749300 h 2095500"/>
                <a:gd name="connsiteX8" fmla="*/ 283633 w 1958121"/>
                <a:gd name="connsiteY8" fmla="*/ 914400 h 2095500"/>
                <a:gd name="connsiteX9" fmla="*/ 55033 w 1958121"/>
                <a:gd name="connsiteY9" fmla="*/ 1104900 h 2095500"/>
                <a:gd name="connsiteX10" fmla="*/ 4233 w 1958121"/>
                <a:gd name="connsiteY10" fmla="*/ 1219200 h 2095500"/>
                <a:gd name="connsiteX11" fmla="*/ 16933 w 1958121"/>
                <a:gd name="connsiteY11" fmla="*/ 1562100 h 2095500"/>
                <a:gd name="connsiteX12" fmla="*/ 42333 w 1958121"/>
                <a:gd name="connsiteY12" fmla="*/ 1638300 h 2095500"/>
                <a:gd name="connsiteX13" fmla="*/ 67733 w 1958121"/>
                <a:gd name="connsiteY13" fmla="*/ 1676400 h 2095500"/>
                <a:gd name="connsiteX14" fmla="*/ 118533 w 1958121"/>
                <a:gd name="connsiteY14" fmla="*/ 1778000 h 2095500"/>
                <a:gd name="connsiteX15" fmla="*/ 169333 w 1958121"/>
                <a:gd name="connsiteY15" fmla="*/ 1854200 h 2095500"/>
                <a:gd name="connsiteX16" fmla="*/ 258233 w 1958121"/>
                <a:gd name="connsiteY16" fmla="*/ 1943100 h 2095500"/>
                <a:gd name="connsiteX17" fmla="*/ 372533 w 1958121"/>
                <a:gd name="connsiteY17" fmla="*/ 2019300 h 2095500"/>
                <a:gd name="connsiteX18" fmla="*/ 461433 w 1958121"/>
                <a:gd name="connsiteY18" fmla="*/ 2070100 h 2095500"/>
                <a:gd name="connsiteX19" fmla="*/ 563033 w 1958121"/>
                <a:gd name="connsiteY19" fmla="*/ 2095500 h 2095500"/>
                <a:gd name="connsiteX20" fmla="*/ 969433 w 1958121"/>
                <a:gd name="connsiteY20" fmla="*/ 2082800 h 2095500"/>
                <a:gd name="connsiteX21" fmla="*/ 1134533 w 1958121"/>
                <a:gd name="connsiteY21" fmla="*/ 2032000 h 2095500"/>
                <a:gd name="connsiteX22" fmla="*/ 1210733 w 1958121"/>
                <a:gd name="connsiteY22" fmla="*/ 2019300 h 2095500"/>
                <a:gd name="connsiteX23" fmla="*/ 1299633 w 1958121"/>
                <a:gd name="connsiteY23" fmla="*/ 1968500 h 2095500"/>
                <a:gd name="connsiteX24" fmla="*/ 1490133 w 1958121"/>
                <a:gd name="connsiteY24" fmla="*/ 1892300 h 2095500"/>
                <a:gd name="connsiteX25" fmla="*/ 1553633 w 1958121"/>
                <a:gd name="connsiteY25" fmla="*/ 1854200 h 2095500"/>
                <a:gd name="connsiteX26" fmla="*/ 1591733 w 1958121"/>
                <a:gd name="connsiteY26" fmla="*/ 1816100 h 2095500"/>
                <a:gd name="connsiteX27" fmla="*/ 1655233 w 1958121"/>
                <a:gd name="connsiteY27" fmla="*/ 1765300 h 2095500"/>
                <a:gd name="connsiteX28" fmla="*/ 1756833 w 1958121"/>
                <a:gd name="connsiteY28" fmla="*/ 1701800 h 2095500"/>
                <a:gd name="connsiteX29" fmla="*/ 1807633 w 1958121"/>
                <a:gd name="connsiteY29" fmla="*/ 1651000 h 2095500"/>
                <a:gd name="connsiteX30" fmla="*/ 1858433 w 1958121"/>
                <a:gd name="connsiteY30" fmla="*/ 1574800 h 2095500"/>
                <a:gd name="connsiteX31" fmla="*/ 1909233 w 1958121"/>
                <a:gd name="connsiteY31" fmla="*/ 1397000 h 2095500"/>
                <a:gd name="connsiteX32" fmla="*/ 1934633 w 1958121"/>
                <a:gd name="connsiteY32" fmla="*/ 1333500 h 2095500"/>
                <a:gd name="connsiteX33" fmla="*/ 1934633 w 1958121"/>
                <a:gd name="connsiteY33" fmla="*/ 800100 h 2095500"/>
                <a:gd name="connsiteX34" fmla="*/ 1921933 w 1958121"/>
                <a:gd name="connsiteY34" fmla="*/ 596900 h 2095500"/>
                <a:gd name="connsiteX35" fmla="*/ 1883833 w 1958121"/>
                <a:gd name="connsiteY35" fmla="*/ 520700 h 2095500"/>
                <a:gd name="connsiteX36" fmla="*/ 1858433 w 1958121"/>
                <a:gd name="connsiteY36" fmla="*/ 431800 h 2095500"/>
                <a:gd name="connsiteX37" fmla="*/ 1807633 w 1958121"/>
                <a:gd name="connsiteY37" fmla="*/ 330200 h 2095500"/>
                <a:gd name="connsiteX38" fmla="*/ 1782233 w 1958121"/>
                <a:gd name="connsiteY38" fmla="*/ 241300 h 2095500"/>
                <a:gd name="connsiteX39" fmla="*/ 1718733 w 1958121"/>
                <a:gd name="connsiteY39" fmla="*/ 139700 h 2095500"/>
                <a:gd name="connsiteX40" fmla="*/ 1642533 w 1958121"/>
                <a:gd name="connsiteY40" fmla="*/ 76200 h 2095500"/>
                <a:gd name="connsiteX41" fmla="*/ 1591733 w 1958121"/>
                <a:gd name="connsiteY41" fmla="*/ 25400 h 2095500"/>
                <a:gd name="connsiteX42" fmla="*/ 1515533 w 1958121"/>
                <a:gd name="connsiteY42" fmla="*/ 0 h 2095500"/>
                <a:gd name="connsiteX43" fmla="*/ 1172633 w 1958121"/>
                <a:gd name="connsiteY43" fmla="*/ 12700 h 2095500"/>
                <a:gd name="connsiteX44" fmla="*/ 1121833 w 1958121"/>
                <a:gd name="connsiteY44" fmla="*/ 25400 h 2095500"/>
                <a:gd name="connsiteX45" fmla="*/ 1071033 w 1958121"/>
                <a:gd name="connsiteY45" fmla="*/ 50800 h 2095500"/>
                <a:gd name="connsiteX46" fmla="*/ 994833 w 1958121"/>
                <a:gd name="connsiteY46" fmla="*/ 76200 h 2095500"/>
                <a:gd name="connsiteX47" fmla="*/ 918633 w 1958121"/>
                <a:gd name="connsiteY47" fmla="*/ 101600 h 2095500"/>
                <a:gd name="connsiteX48" fmla="*/ 880533 w 1958121"/>
                <a:gd name="connsiteY48" fmla="*/ 114300 h 2095500"/>
                <a:gd name="connsiteX49" fmla="*/ 842433 w 1958121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520700 w 1953888"/>
                <a:gd name="connsiteY6" fmla="*/ 647700 h 2095500"/>
                <a:gd name="connsiteX7" fmla="*/ 419100 w 1953888"/>
                <a:gd name="connsiteY7" fmla="*/ 749300 h 2095500"/>
                <a:gd name="connsiteX8" fmla="*/ 279400 w 1953888"/>
                <a:gd name="connsiteY8" fmla="*/ 914400 h 2095500"/>
                <a:gd name="connsiteX9" fmla="*/ 50800 w 1953888"/>
                <a:gd name="connsiteY9" fmla="*/ 1104900 h 2095500"/>
                <a:gd name="connsiteX10" fmla="*/ 0 w 1953888"/>
                <a:gd name="connsiteY10" fmla="*/ 1219200 h 2095500"/>
                <a:gd name="connsiteX11" fmla="*/ 12700 w 1953888"/>
                <a:gd name="connsiteY11" fmla="*/ 1562100 h 2095500"/>
                <a:gd name="connsiteX12" fmla="*/ 38100 w 1953888"/>
                <a:gd name="connsiteY12" fmla="*/ 1638300 h 2095500"/>
                <a:gd name="connsiteX13" fmla="*/ 63500 w 1953888"/>
                <a:gd name="connsiteY13" fmla="*/ 1676400 h 2095500"/>
                <a:gd name="connsiteX14" fmla="*/ 114300 w 1953888"/>
                <a:gd name="connsiteY14" fmla="*/ 1778000 h 2095500"/>
                <a:gd name="connsiteX15" fmla="*/ 165100 w 1953888"/>
                <a:gd name="connsiteY15" fmla="*/ 1854200 h 2095500"/>
                <a:gd name="connsiteX16" fmla="*/ 254000 w 1953888"/>
                <a:gd name="connsiteY16" fmla="*/ 1943100 h 2095500"/>
                <a:gd name="connsiteX17" fmla="*/ 368300 w 1953888"/>
                <a:gd name="connsiteY17" fmla="*/ 2019300 h 2095500"/>
                <a:gd name="connsiteX18" fmla="*/ 457200 w 1953888"/>
                <a:gd name="connsiteY18" fmla="*/ 2070100 h 2095500"/>
                <a:gd name="connsiteX19" fmla="*/ 558800 w 1953888"/>
                <a:gd name="connsiteY19" fmla="*/ 2095500 h 2095500"/>
                <a:gd name="connsiteX20" fmla="*/ 965200 w 1953888"/>
                <a:gd name="connsiteY20" fmla="*/ 2082800 h 2095500"/>
                <a:gd name="connsiteX21" fmla="*/ 1130300 w 1953888"/>
                <a:gd name="connsiteY21" fmla="*/ 2032000 h 2095500"/>
                <a:gd name="connsiteX22" fmla="*/ 1206500 w 1953888"/>
                <a:gd name="connsiteY22" fmla="*/ 2019300 h 2095500"/>
                <a:gd name="connsiteX23" fmla="*/ 1295400 w 1953888"/>
                <a:gd name="connsiteY23" fmla="*/ 1968500 h 2095500"/>
                <a:gd name="connsiteX24" fmla="*/ 1485900 w 1953888"/>
                <a:gd name="connsiteY24" fmla="*/ 1892300 h 2095500"/>
                <a:gd name="connsiteX25" fmla="*/ 1549400 w 1953888"/>
                <a:gd name="connsiteY25" fmla="*/ 1854200 h 2095500"/>
                <a:gd name="connsiteX26" fmla="*/ 1587500 w 1953888"/>
                <a:gd name="connsiteY26" fmla="*/ 1816100 h 2095500"/>
                <a:gd name="connsiteX27" fmla="*/ 1651000 w 1953888"/>
                <a:gd name="connsiteY27" fmla="*/ 1765300 h 2095500"/>
                <a:gd name="connsiteX28" fmla="*/ 1752600 w 1953888"/>
                <a:gd name="connsiteY28" fmla="*/ 1701800 h 2095500"/>
                <a:gd name="connsiteX29" fmla="*/ 1803400 w 1953888"/>
                <a:gd name="connsiteY29" fmla="*/ 1651000 h 2095500"/>
                <a:gd name="connsiteX30" fmla="*/ 1854200 w 1953888"/>
                <a:gd name="connsiteY30" fmla="*/ 1574800 h 2095500"/>
                <a:gd name="connsiteX31" fmla="*/ 1905000 w 1953888"/>
                <a:gd name="connsiteY31" fmla="*/ 1397000 h 2095500"/>
                <a:gd name="connsiteX32" fmla="*/ 1930400 w 1953888"/>
                <a:gd name="connsiteY32" fmla="*/ 1333500 h 2095500"/>
                <a:gd name="connsiteX33" fmla="*/ 1930400 w 1953888"/>
                <a:gd name="connsiteY33" fmla="*/ 800100 h 2095500"/>
                <a:gd name="connsiteX34" fmla="*/ 1917700 w 1953888"/>
                <a:gd name="connsiteY34" fmla="*/ 596900 h 2095500"/>
                <a:gd name="connsiteX35" fmla="*/ 1879600 w 1953888"/>
                <a:gd name="connsiteY35" fmla="*/ 520700 h 2095500"/>
                <a:gd name="connsiteX36" fmla="*/ 1854200 w 1953888"/>
                <a:gd name="connsiteY36" fmla="*/ 431800 h 2095500"/>
                <a:gd name="connsiteX37" fmla="*/ 1803400 w 1953888"/>
                <a:gd name="connsiteY37" fmla="*/ 330200 h 2095500"/>
                <a:gd name="connsiteX38" fmla="*/ 1778000 w 1953888"/>
                <a:gd name="connsiteY38" fmla="*/ 241300 h 2095500"/>
                <a:gd name="connsiteX39" fmla="*/ 1714500 w 1953888"/>
                <a:gd name="connsiteY39" fmla="*/ 139700 h 2095500"/>
                <a:gd name="connsiteX40" fmla="*/ 1638300 w 1953888"/>
                <a:gd name="connsiteY40" fmla="*/ 76200 h 2095500"/>
                <a:gd name="connsiteX41" fmla="*/ 1587500 w 1953888"/>
                <a:gd name="connsiteY41" fmla="*/ 25400 h 2095500"/>
                <a:gd name="connsiteX42" fmla="*/ 1511300 w 1953888"/>
                <a:gd name="connsiteY42" fmla="*/ 0 h 2095500"/>
                <a:gd name="connsiteX43" fmla="*/ 1168400 w 1953888"/>
                <a:gd name="connsiteY43" fmla="*/ 12700 h 2095500"/>
                <a:gd name="connsiteX44" fmla="*/ 1117600 w 1953888"/>
                <a:gd name="connsiteY44" fmla="*/ 25400 h 2095500"/>
                <a:gd name="connsiteX45" fmla="*/ 1066800 w 1953888"/>
                <a:gd name="connsiteY45" fmla="*/ 50800 h 2095500"/>
                <a:gd name="connsiteX46" fmla="*/ 990600 w 1953888"/>
                <a:gd name="connsiteY46" fmla="*/ 76200 h 2095500"/>
                <a:gd name="connsiteX47" fmla="*/ 914400 w 1953888"/>
                <a:gd name="connsiteY47" fmla="*/ 101600 h 2095500"/>
                <a:gd name="connsiteX48" fmla="*/ 876300 w 1953888"/>
                <a:gd name="connsiteY48" fmla="*/ 114300 h 2095500"/>
                <a:gd name="connsiteX49" fmla="*/ 838200 w 1953888"/>
                <a:gd name="connsiteY49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76300 w 1953888"/>
                <a:gd name="connsiteY47" fmla="*/ 114300 h 2095500"/>
                <a:gd name="connsiteX48" fmla="*/ 838200 w 1953888"/>
                <a:gd name="connsiteY48" fmla="*/ 127000 h 2095500"/>
                <a:gd name="connsiteX0" fmla="*/ 838200 w 1953888"/>
                <a:gd name="connsiteY0" fmla="*/ 1270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47" fmla="*/ 838200 w 1953888"/>
                <a:gd name="connsiteY47" fmla="*/ 1270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90600 w 1953888"/>
                <a:gd name="connsiteY45" fmla="*/ 76200 h 2095500"/>
                <a:gd name="connsiteX46" fmla="*/ 914400 w 1953888"/>
                <a:gd name="connsiteY46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1066800 w 1953888"/>
                <a:gd name="connsiteY44" fmla="*/ 50800 h 2095500"/>
                <a:gd name="connsiteX45" fmla="*/ 914400 w 1953888"/>
                <a:gd name="connsiteY45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1117600 w 1953888"/>
                <a:gd name="connsiteY43" fmla="*/ 25400 h 2095500"/>
                <a:gd name="connsiteX44" fmla="*/ 914400 w 1953888"/>
                <a:gd name="connsiteY44" fmla="*/ 101600 h 2095500"/>
                <a:gd name="connsiteX0" fmla="*/ 914400 w 1953888"/>
                <a:gd name="connsiteY0" fmla="*/ 101600 h 2095500"/>
                <a:gd name="connsiteX1" fmla="*/ 750929 w 1953888"/>
                <a:gd name="connsiteY1" fmla="*/ 229648 h 2095500"/>
                <a:gd name="connsiteX2" fmla="*/ 660400 w 1953888"/>
                <a:gd name="connsiteY2" fmla="*/ 393700 h 2095500"/>
                <a:gd name="connsiteX3" fmla="*/ 622300 w 1953888"/>
                <a:gd name="connsiteY3" fmla="*/ 444500 h 2095500"/>
                <a:gd name="connsiteX4" fmla="*/ 609600 w 1953888"/>
                <a:gd name="connsiteY4" fmla="*/ 482600 h 2095500"/>
                <a:gd name="connsiteX5" fmla="*/ 546100 w 1953888"/>
                <a:gd name="connsiteY5" fmla="*/ 596900 h 2095500"/>
                <a:gd name="connsiteX6" fmla="*/ 419100 w 1953888"/>
                <a:gd name="connsiteY6" fmla="*/ 749300 h 2095500"/>
                <a:gd name="connsiteX7" fmla="*/ 279400 w 1953888"/>
                <a:gd name="connsiteY7" fmla="*/ 914400 h 2095500"/>
                <a:gd name="connsiteX8" fmla="*/ 50800 w 1953888"/>
                <a:gd name="connsiteY8" fmla="*/ 1104900 h 2095500"/>
                <a:gd name="connsiteX9" fmla="*/ 0 w 1953888"/>
                <a:gd name="connsiteY9" fmla="*/ 1219200 h 2095500"/>
                <a:gd name="connsiteX10" fmla="*/ 12700 w 1953888"/>
                <a:gd name="connsiteY10" fmla="*/ 1562100 h 2095500"/>
                <a:gd name="connsiteX11" fmla="*/ 38100 w 1953888"/>
                <a:gd name="connsiteY11" fmla="*/ 1638300 h 2095500"/>
                <a:gd name="connsiteX12" fmla="*/ 63500 w 1953888"/>
                <a:gd name="connsiteY12" fmla="*/ 1676400 h 2095500"/>
                <a:gd name="connsiteX13" fmla="*/ 114300 w 1953888"/>
                <a:gd name="connsiteY13" fmla="*/ 1778000 h 2095500"/>
                <a:gd name="connsiteX14" fmla="*/ 165100 w 1953888"/>
                <a:gd name="connsiteY14" fmla="*/ 1854200 h 2095500"/>
                <a:gd name="connsiteX15" fmla="*/ 254000 w 1953888"/>
                <a:gd name="connsiteY15" fmla="*/ 1943100 h 2095500"/>
                <a:gd name="connsiteX16" fmla="*/ 368300 w 1953888"/>
                <a:gd name="connsiteY16" fmla="*/ 2019300 h 2095500"/>
                <a:gd name="connsiteX17" fmla="*/ 457200 w 1953888"/>
                <a:gd name="connsiteY17" fmla="*/ 2070100 h 2095500"/>
                <a:gd name="connsiteX18" fmla="*/ 558800 w 1953888"/>
                <a:gd name="connsiteY18" fmla="*/ 2095500 h 2095500"/>
                <a:gd name="connsiteX19" fmla="*/ 965200 w 1953888"/>
                <a:gd name="connsiteY19" fmla="*/ 2082800 h 2095500"/>
                <a:gd name="connsiteX20" fmla="*/ 1130300 w 1953888"/>
                <a:gd name="connsiteY20" fmla="*/ 2032000 h 2095500"/>
                <a:gd name="connsiteX21" fmla="*/ 1206500 w 1953888"/>
                <a:gd name="connsiteY21" fmla="*/ 2019300 h 2095500"/>
                <a:gd name="connsiteX22" fmla="*/ 1295400 w 1953888"/>
                <a:gd name="connsiteY22" fmla="*/ 1968500 h 2095500"/>
                <a:gd name="connsiteX23" fmla="*/ 1485900 w 1953888"/>
                <a:gd name="connsiteY23" fmla="*/ 1892300 h 2095500"/>
                <a:gd name="connsiteX24" fmla="*/ 1549400 w 1953888"/>
                <a:gd name="connsiteY24" fmla="*/ 1854200 h 2095500"/>
                <a:gd name="connsiteX25" fmla="*/ 1587500 w 1953888"/>
                <a:gd name="connsiteY25" fmla="*/ 1816100 h 2095500"/>
                <a:gd name="connsiteX26" fmla="*/ 1651000 w 1953888"/>
                <a:gd name="connsiteY26" fmla="*/ 1765300 h 2095500"/>
                <a:gd name="connsiteX27" fmla="*/ 1752600 w 1953888"/>
                <a:gd name="connsiteY27" fmla="*/ 1701800 h 2095500"/>
                <a:gd name="connsiteX28" fmla="*/ 1803400 w 1953888"/>
                <a:gd name="connsiteY28" fmla="*/ 1651000 h 2095500"/>
                <a:gd name="connsiteX29" fmla="*/ 1854200 w 1953888"/>
                <a:gd name="connsiteY29" fmla="*/ 1574800 h 2095500"/>
                <a:gd name="connsiteX30" fmla="*/ 1905000 w 1953888"/>
                <a:gd name="connsiteY30" fmla="*/ 1397000 h 2095500"/>
                <a:gd name="connsiteX31" fmla="*/ 1930400 w 1953888"/>
                <a:gd name="connsiteY31" fmla="*/ 1333500 h 2095500"/>
                <a:gd name="connsiteX32" fmla="*/ 1930400 w 1953888"/>
                <a:gd name="connsiteY32" fmla="*/ 800100 h 2095500"/>
                <a:gd name="connsiteX33" fmla="*/ 1917700 w 1953888"/>
                <a:gd name="connsiteY33" fmla="*/ 596900 h 2095500"/>
                <a:gd name="connsiteX34" fmla="*/ 1879600 w 1953888"/>
                <a:gd name="connsiteY34" fmla="*/ 520700 h 2095500"/>
                <a:gd name="connsiteX35" fmla="*/ 1854200 w 1953888"/>
                <a:gd name="connsiteY35" fmla="*/ 431800 h 2095500"/>
                <a:gd name="connsiteX36" fmla="*/ 1803400 w 1953888"/>
                <a:gd name="connsiteY36" fmla="*/ 330200 h 2095500"/>
                <a:gd name="connsiteX37" fmla="*/ 1778000 w 1953888"/>
                <a:gd name="connsiteY37" fmla="*/ 241300 h 2095500"/>
                <a:gd name="connsiteX38" fmla="*/ 1714500 w 1953888"/>
                <a:gd name="connsiteY38" fmla="*/ 139700 h 2095500"/>
                <a:gd name="connsiteX39" fmla="*/ 1638300 w 1953888"/>
                <a:gd name="connsiteY39" fmla="*/ 76200 h 2095500"/>
                <a:gd name="connsiteX40" fmla="*/ 1587500 w 1953888"/>
                <a:gd name="connsiteY40" fmla="*/ 25400 h 2095500"/>
                <a:gd name="connsiteX41" fmla="*/ 1511300 w 1953888"/>
                <a:gd name="connsiteY41" fmla="*/ 0 h 2095500"/>
                <a:gd name="connsiteX42" fmla="*/ 1168400 w 1953888"/>
                <a:gd name="connsiteY42" fmla="*/ 12700 h 2095500"/>
                <a:gd name="connsiteX43" fmla="*/ 914400 w 1953888"/>
                <a:gd name="connsiteY43" fmla="*/ 101600 h 2095500"/>
                <a:gd name="connsiteX0" fmla="*/ 914400 w 1953888"/>
                <a:gd name="connsiteY0" fmla="*/ 105832 h 2099732"/>
                <a:gd name="connsiteX1" fmla="*/ 750929 w 1953888"/>
                <a:gd name="connsiteY1" fmla="*/ 233880 h 2099732"/>
                <a:gd name="connsiteX2" fmla="*/ 660400 w 1953888"/>
                <a:gd name="connsiteY2" fmla="*/ 397932 h 2099732"/>
                <a:gd name="connsiteX3" fmla="*/ 622300 w 1953888"/>
                <a:gd name="connsiteY3" fmla="*/ 448732 h 2099732"/>
                <a:gd name="connsiteX4" fmla="*/ 609600 w 1953888"/>
                <a:gd name="connsiteY4" fmla="*/ 486832 h 2099732"/>
                <a:gd name="connsiteX5" fmla="*/ 546100 w 1953888"/>
                <a:gd name="connsiteY5" fmla="*/ 601132 h 2099732"/>
                <a:gd name="connsiteX6" fmla="*/ 419100 w 1953888"/>
                <a:gd name="connsiteY6" fmla="*/ 753532 h 2099732"/>
                <a:gd name="connsiteX7" fmla="*/ 279400 w 1953888"/>
                <a:gd name="connsiteY7" fmla="*/ 918632 h 2099732"/>
                <a:gd name="connsiteX8" fmla="*/ 50800 w 1953888"/>
                <a:gd name="connsiteY8" fmla="*/ 1109132 h 2099732"/>
                <a:gd name="connsiteX9" fmla="*/ 0 w 1953888"/>
                <a:gd name="connsiteY9" fmla="*/ 1223432 h 2099732"/>
                <a:gd name="connsiteX10" fmla="*/ 12700 w 1953888"/>
                <a:gd name="connsiteY10" fmla="*/ 1566332 h 2099732"/>
                <a:gd name="connsiteX11" fmla="*/ 38100 w 1953888"/>
                <a:gd name="connsiteY11" fmla="*/ 1642532 h 2099732"/>
                <a:gd name="connsiteX12" fmla="*/ 63500 w 1953888"/>
                <a:gd name="connsiteY12" fmla="*/ 1680632 h 2099732"/>
                <a:gd name="connsiteX13" fmla="*/ 114300 w 1953888"/>
                <a:gd name="connsiteY13" fmla="*/ 1782232 h 2099732"/>
                <a:gd name="connsiteX14" fmla="*/ 165100 w 1953888"/>
                <a:gd name="connsiteY14" fmla="*/ 1858432 h 2099732"/>
                <a:gd name="connsiteX15" fmla="*/ 254000 w 1953888"/>
                <a:gd name="connsiteY15" fmla="*/ 1947332 h 2099732"/>
                <a:gd name="connsiteX16" fmla="*/ 368300 w 1953888"/>
                <a:gd name="connsiteY16" fmla="*/ 2023532 h 2099732"/>
                <a:gd name="connsiteX17" fmla="*/ 457200 w 1953888"/>
                <a:gd name="connsiteY17" fmla="*/ 2074332 h 2099732"/>
                <a:gd name="connsiteX18" fmla="*/ 558800 w 1953888"/>
                <a:gd name="connsiteY18" fmla="*/ 2099732 h 2099732"/>
                <a:gd name="connsiteX19" fmla="*/ 965200 w 1953888"/>
                <a:gd name="connsiteY19" fmla="*/ 2087032 h 2099732"/>
                <a:gd name="connsiteX20" fmla="*/ 1130300 w 1953888"/>
                <a:gd name="connsiteY20" fmla="*/ 2036232 h 2099732"/>
                <a:gd name="connsiteX21" fmla="*/ 1206500 w 1953888"/>
                <a:gd name="connsiteY21" fmla="*/ 2023532 h 2099732"/>
                <a:gd name="connsiteX22" fmla="*/ 1295400 w 1953888"/>
                <a:gd name="connsiteY22" fmla="*/ 1972732 h 2099732"/>
                <a:gd name="connsiteX23" fmla="*/ 1485900 w 1953888"/>
                <a:gd name="connsiteY23" fmla="*/ 1896532 h 2099732"/>
                <a:gd name="connsiteX24" fmla="*/ 1549400 w 1953888"/>
                <a:gd name="connsiteY24" fmla="*/ 1858432 h 2099732"/>
                <a:gd name="connsiteX25" fmla="*/ 1587500 w 1953888"/>
                <a:gd name="connsiteY25" fmla="*/ 1820332 h 2099732"/>
                <a:gd name="connsiteX26" fmla="*/ 1651000 w 1953888"/>
                <a:gd name="connsiteY26" fmla="*/ 1769532 h 2099732"/>
                <a:gd name="connsiteX27" fmla="*/ 1752600 w 1953888"/>
                <a:gd name="connsiteY27" fmla="*/ 1706032 h 2099732"/>
                <a:gd name="connsiteX28" fmla="*/ 1803400 w 1953888"/>
                <a:gd name="connsiteY28" fmla="*/ 1655232 h 2099732"/>
                <a:gd name="connsiteX29" fmla="*/ 1854200 w 1953888"/>
                <a:gd name="connsiteY29" fmla="*/ 1579032 h 2099732"/>
                <a:gd name="connsiteX30" fmla="*/ 1905000 w 1953888"/>
                <a:gd name="connsiteY30" fmla="*/ 1401232 h 2099732"/>
                <a:gd name="connsiteX31" fmla="*/ 1930400 w 1953888"/>
                <a:gd name="connsiteY31" fmla="*/ 1337732 h 2099732"/>
                <a:gd name="connsiteX32" fmla="*/ 1930400 w 1953888"/>
                <a:gd name="connsiteY32" fmla="*/ 804332 h 2099732"/>
                <a:gd name="connsiteX33" fmla="*/ 1917700 w 1953888"/>
                <a:gd name="connsiteY33" fmla="*/ 601132 h 2099732"/>
                <a:gd name="connsiteX34" fmla="*/ 1879600 w 1953888"/>
                <a:gd name="connsiteY34" fmla="*/ 524932 h 2099732"/>
                <a:gd name="connsiteX35" fmla="*/ 1854200 w 1953888"/>
                <a:gd name="connsiteY35" fmla="*/ 436032 h 2099732"/>
                <a:gd name="connsiteX36" fmla="*/ 1803400 w 1953888"/>
                <a:gd name="connsiteY36" fmla="*/ 334432 h 2099732"/>
                <a:gd name="connsiteX37" fmla="*/ 1778000 w 1953888"/>
                <a:gd name="connsiteY37" fmla="*/ 245532 h 2099732"/>
                <a:gd name="connsiteX38" fmla="*/ 1714500 w 1953888"/>
                <a:gd name="connsiteY38" fmla="*/ 143932 h 2099732"/>
                <a:gd name="connsiteX39" fmla="*/ 1638300 w 1953888"/>
                <a:gd name="connsiteY39" fmla="*/ 80432 h 2099732"/>
                <a:gd name="connsiteX40" fmla="*/ 1587500 w 1953888"/>
                <a:gd name="connsiteY40" fmla="*/ 29632 h 2099732"/>
                <a:gd name="connsiteX41" fmla="*/ 1511300 w 1953888"/>
                <a:gd name="connsiteY41" fmla="*/ 4232 h 2099732"/>
                <a:gd name="connsiteX42" fmla="*/ 1168400 w 1953888"/>
                <a:gd name="connsiteY42" fmla="*/ 16932 h 2099732"/>
                <a:gd name="connsiteX43" fmla="*/ 914400 w 1953888"/>
                <a:gd name="connsiteY43" fmla="*/ 105832 h 2099732"/>
                <a:gd name="connsiteX0" fmla="*/ 914400 w 1953888"/>
                <a:gd name="connsiteY0" fmla="*/ 105834 h 2099734"/>
                <a:gd name="connsiteX1" fmla="*/ 750929 w 1953888"/>
                <a:gd name="connsiteY1" fmla="*/ 233882 h 2099734"/>
                <a:gd name="connsiteX2" fmla="*/ 660400 w 1953888"/>
                <a:gd name="connsiteY2" fmla="*/ 397934 h 2099734"/>
                <a:gd name="connsiteX3" fmla="*/ 622300 w 1953888"/>
                <a:gd name="connsiteY3" fmla="*/ 448734 h 2099734"/>
                <a:gd name="connsiteX4" fmla="*/ 609600 w 1953888"/>
                <a:gd name="connsiteY4" fmla="*/ 486834 h 2099734"/>
                <a:gd name="connsiteX5" fmla="*/ 546100 w 1953888"/>
                <a:gd name="connsiteY5" fmla="*/ 601134 h 2099734"/>
                <a:gd name="connsiteX6" fmla="*/ 419100 w 1953888"/>
                <a:gd name="connsiteY6" fmla="*/ 753534 h 2099734"/>
                <a:gd name="connsiteX7" fmla="*/ 279400 w 1953888"/>
                <a:gd name="connsiteY7" fmla="*/ 918634 h 2099734"/>
                <a:gd name="connsiteX8" fmla="*/ 50800 w 1953888"/>
                <a:gd name="connsiteY8" fmla="*/ 1109134 h 2099734"/>
                <a:gd name="connsiteX9" fmla="*/ 0 w 1953888"/>
                <a:gd name="connsiteY9" fmla="*/ 1223434 h 2099734"/>
                <a:gd name="connsiteX10" fmla="*/ 12700 w 1953888"/>
                <a:gd name="connsiteY10" fmla="*/ 1566334 h 2099734"/>
                <a:gd name="connsiteX11" fmla="*/ 38100 w 1953888"/>
                <a:gd name="connsiteY11" fmla="*/ 1642534 h 2099734"/>
                <a:gd name="connsiteX12" fmla="*/ 63500 w 1953888"/>
                <a:gd name="connsiteY12" fmla="*/ 1680634 h 2099734"/>
                <a:gd name="connsiteX13" fmla="*/ 114300 w 1953888"/>
                <a:gd name="connsiteY13" fmla="*/ 1782234 h 2099734"/>
                <a:gd name="connsiteX14" fmla="*/ 165100 w 1953888"/>
                <a:gd name="connsiteY14" fmla="*/ 1858434 h 2099734"/>
                <a:gd name="connsiteX15" fmla="*/ 254000 w 1953888"/>
                <a:gd name="connsiteY15" fmla="*/ 1947334 h 2099734"/>
                <a:gd name="connsiteX16" fmla="*/ 368300 w 1953888"/>
                <a:gd name="connsiteY16" fmla="*/ 2023534 h 2099734"/>
                <a:gd name="connsiteX17" fmla="*/ 457200 w 1953888"/>
                <a:gd name="connsiteY17" fmla="*/ 2074334 h 2099734"/>
                <a:gd name="connsiteX18" fmla="*/ 558800 w 1953888"/>
                <a:gd name="connsiteY18" fmla="*/ 2099734 h 2099734"/>
                <a:gd name="connsiteX19" fmla="*/ 965200 w 1953888"/>
                <a:gd name="connsiteY19" fmla="*/ 2087034 h 2099734"/>
                <a:gd name="connsiteX20" fmla="*/ 1130300 w 1953888"/>
                <a:gd name="connsiteY20" fmla="*/ 2036234 h 2099734"/>
                <a:gd name="connsiteX21" fmla="*/ 1206500 w 1953888"/>
                <a:gd name="connsiteY21" fmla="*/ 2023534 h 2099734"/>
                <a:gd name="connsiteX22" fmla="*/ 1295400 w 1953888"/>
                <a:gd name="connsiteY22" fmla="*/ 1972734 h 2099734"/>
                <a:gd name="connsiteX23" fmla="*/ 1485900 w 1953888"/>
                <a:gd name="connsiteY23" fmla="*/ 1896534 h 2099734"/>
                <a:gd name="connsiteX24" fmla="*/ 1549400 w 1953888"/>
                <a:gd name="connsiteY24" fmla="*/ 1858434 h 2099734"/>
                <a:gd name="connsiteX25" fmla="*/ 1587500 w 1953888"/>
                <a:gd name="connsiteY25" fmla="*/ 1820334 h 2099734"/>
                <a:gd name="connsiteX26" fmla="*/ 1651000 w 1953888"/>
                <a:gd name="connsiteY26" fmla="*/ 1769534 h 2099734"/>
                <a:gd name="connsiteX27" fmla="*/ 1752600 w 1953888"/>
                <a:gd name="connsiteY27" fmla="*/ 1706034 h 2099734"/>
                <a:gd name="connsiteX28" fmla="*/ 1803400 w 1953888"/>
                <a:gd name="connsiteY28" fmla="*/ 1655234 h 2099734"/>
                <a:gd name="connsiteX29" fmla="*/ 1854200 w 1953888"/>
                <a:gd name="connsiteY29" fmla="*/ 1579034 h 2099734"/>
                <a:gd name="connsiteX30" fmla="*/ 1905000 w 1953888"/>
                <a:gd name="connsiteY30" fmla="*/ 1401234 h 2099734"/>
                <a:gd name="connsiteX31" fmla="*/ 1930400 w 1953888"/>
                <a:gd name="connsiteY31" fmla="*/ 1337734 h 2099734"/>
                <a:gd name="connsiteX32" fmla="*/ 1930400 w 1953888"/>
                <a:gd name="connsiteY32" fmla="*/ 804334 h 2099734"/>
                <a:gd name="connsiteX33" fmla="*/ 1917700 w 1953888"/>
                <a:gd name="connsiteY33" fmla="*/ 601134 h 2099734"/>
                <a:gd name="connsiteX34" fmla="*/ 1879600 w 1953888"/>
                <a:gd name="connsiteY34" fmla="*/ 524934 h 2099734"/>
                <a:gd name="connsiteX35" fmla="*/ 1854200 w 1953888"/>
                <a:gd name="connsiteY35" fmla="*/ 436034 h 2099734"/>
                <a:gd name="connsiteX36" fmla="*/ 1803400 w 1953888"/>
                <a:gd name="connsiteY36" fmla="*/ 334434 h 2099734"/>
                <a:gd name="connsiteX37" fmla="*/ 1778000 w 1953888"/>
                <a:gd name="connsiteY37" fmla="*/ 245534 h 2099734"/>
                <a:gd name="connsiteX38" fmla="*/ 1714500 w 1953888"/>
                <a:gd name="connsiteY38" fmla="*/ 143934 h 2099734"/>
                <a:gd name="connsiteX39" fmla="*/ 1638300 w 1953888"/>
                <a:gd name="connsiteY39" fmla="*/ 80434 h 2099734"/>
                <a:gd name="connsiteX40" fmla="*/ 1587500 w 1953888"/>
                <a:gd name="connsiteY40" fmla="*/ 29634 h 2099734"/>
                <a:gd name="connsiteX41" fmla="*/ 1511300 w 1953888"/>
                <a:gd name="connsiteY41" fmla="*/ 4234 h 2099734"/>
                <a:gd name="connsiteX42" fmla="*/ 1168400 w 1953888"/>
                <a:gd name="connsiteY42" fmla="*/ 16934 h 2099734"/>
                <a:gd name="connsiteX43" fmla="*/ 914400 w 1953888"/>
                <a:gd name="connsiteY43" fmla="*/ 105834 h 2099734"/>
                <a:gd name="connsiteX0" fmla="*/ 914400 w 1953888"/>
                <a:gd name="connsiteY0" fmla="*/ 112183 h 2106083"/>
                <a:gd name="connsiteX1" fmla="*/ 750929 w 1953888"/>
                <a:gd name="connsiteY1" fmla="*/ 240231 h 2106083"/>
                <a:gd name="connsiteX2" fmla="*/ 660400 w 1953888"/>
                <a:gd name="connsiteY2" fmla="*/ 404283 h 2106083"/>
                <a:gd name="connsiteX3" fmla="*/ 622300 w 1953888"/>
                <a:gd name="connsiteY3" fmla="*/ 455083 h 2106083"/>
                <a:gd name="connsiteX4" fmla="*/ 609600 w 1953888"/>
                <a:gd name="connsiteY4" fmla="*/ 493183 h 2106083"/>
                <a:gd name="connsiteX5" fmla="*/ 546100 w 1953888"/>
                <a:gd name="connsiteY5" fmla="*/ 607483 h 2106083"/>
                <a:gd name="connsiteX6" fmla="*/ 419100 w 1953888"/>
                <a:gd name="connsiteY6" fmla="*/ 759883 h 2106083"/>
                <a:gd name="connsiteX7" fmla="*/ 279400 w 1953888"/>
                <a:gd name="connsiteY7" fmla="*/ 924983 h 2106083"/>
                <a:gd name="connsiteX8" fmla="*/ 50800 w 1953888"/>
                <a:gd name="connsiteY8" fmla="*/ 1115483 h 2106083"/>
                <a:gd name="connsiteX9" fmla="*/ 0 w 1953888"/>
                <a:gd name="connsiteY9" fmla="*/ 1229783 h 2106083"/>
                <a:gd name="connsiteX10" fmla="*/ 12700 w 1953888"/>
                <a:gd name="connsiteY10" fmla="*/ 1572683 h 2106083"/>
                <a:gd name="connsiteX11" fmla="*/ 38100 w 1953888"/>
                <a:gd name="connsiteY11" fmla="*/ 1648883 h 2106083"/>
                <a:gd name="connsiteX12" fmla="*/ 63500 w 1953888"/>
                <a:gd name="connsiteY12" fmla="*/ 1686983 h 2106083"/>
                <a:gd name="connsiteX13" fmla="*/ 114300 w 1953888"/>
                <a:gd name="connsiteY13" fmla="*/ 1788583 h 2106083"/>
                <a:gd name="connsiteX14" fmla="*/ 165100 w 1953888"/>
                <a:gd name="connsiteY14" fmla="*/ 1864783 h 2106083"/>
                <a:gd name="connsiteX15" fmla="*/ 254000 w 1953888"/>
                <a:gd name="connsiteY15" fmla="*/ 1953683 h 2106083"/>
                <a:gd name="connsiteX16" fmla="*/ 368300 w 1953888"/>
                <a:gd name="connsiteY16" fmla="*/ 2029883 h 2106083"/>
                <a:gd name="connsiteX17" fmla="*/ 457200 w 1953888"/>
                <a:gd name="connsiteY17" fmla="*/ 2080683 h 2106083"/>
                <a:gd name="connsiteX18" fmla="*/ 558800 w 1953888"/>
                <a:gd name="connsiteY18" fmla="*/ 2106083 h 2106083"/>
                <a:gd name="connsiteX19" fmla="*/ 965200 w 1953888"/>
                <a:gd name="connsiteY19" fmla="*/ 2093383 h 2106083"/>
                <a:gd name="connsiteX20" fmla="*/ 1130300 w 1953888"/>
                <a:gd name="connsiteY20" fmla="*/ 2042583 h 2106083"/>
                <a:gd name="connsiteX21" fmla="*/ 1206500 w 1953888"/>
                <a:gd name="connsiteY21" fmla="*/ 2029883 h 2106083"/>
                <a:gd name="connsiteX22" fmla="*/ 1295400 w 1953888"/>
                <a:gd name="connsiteY22" fmla="*/ 1979083 h 2106083"/>
                <a:gd name="connsiteX23" fmla="*/ 1485900 w 1953888"/>
                <a:gd name="connsiteY23" fmla="*/ 1902883 h 2106083"/>
                <a:gd name="connsiteX24" fmla="*/ 1549400 w 1953888"/>
                <a:gd name="connsiteY24" fmla="*/ 1864783 h 2106083"/>
                <a:gd name="connsiteX25" fmla="*/ 1587500 w 1953888"/>
                <a:gd name="connsiteY25" fmla="*/ 1826683 h 2106083"/>
                <a:gd name="connsiteX26" fmla="*/ 1651000 w 1953888"/>
                <a:gd name="connsiteY26" fmla="*/ 1775883 h 2106083"/>
                <a:gd name="connsiteX27" fmla="*/ 1752600 w 1953888"/>
                <a:gd name="connsiteY27" fmla="*/ 1712383 h 2106083"/>
                <a:gd name="connsiteX28" fmla="*/ 1803400 w 1953888"/>
                <a:gd name="connsiteY28" fmla="*/ 1661583 h 2106083"/>
                <a:gd name="connsiteX29" fmla="*/ 1854200 w 1953888"/>
                <a:gd name="connsiteY29" fmla="*/ 1585383 h 2106083"/>
                <a:gd name="connsiteX30" fmla="*/ 1905000 w 1953888"/>
                <a:gd name="connsiteY30" fmla="*/ 1407583 h 2106083"/>
                <a:gd name="connsiteX31" fmla="*/ 1930400 w 1953888"/>
                <a:gd name="connsiteY31" fmla="*/ 1344083 h 2106083"/>
                <a:gd name="connsiteX32" fmla="*/ 1930400 w 1953888"/>
                <a:gd name="connsiteY32" fmla="*/ 810683 h 2106083"/>
                <a:gd name="connsiteX33" fmla="*/ 1917700 w 1953888"/>
                <a:gd name="connsiteY33" fmla="*/ 607483 h 2106083"/>
                <a:gd name="connsiteX34" fmla="*/ 1879600 w 1953888"/>
                <a:gd name="connsiteY34" fmla="*/ 531283 h 2106083"/>
                <a:gd name="connsiteX35" fmla="*/ 1854200 w 1953888"/>
                <a:gd name="connsiteY35" fmla="*/ 442383 h 2106083"/>
                <a:gd name="connsiteX36" fmla="*/ 1803400 w 1953888"/>
                <a:gd name="connsiteY36" fmla="*/ 340783 h 2106083"/>
                <a:gd name="connsiteX37" fmla="*/ 1778000 w 1953888"/>
                <a:gd name="connsiteY37" fmla="*/ 251883 h 2106083"/>
                <a:gd name="connsiteX38" fmla="*/ 1714500 w 1953888"/>
                <a:gd name="connsiteY38" fmla="*/ 150283 h 2106083"/>
                <a:gd name="connsiteX39" fmla="*/ 1638300 w 1953888"/>
                <a:gd name="connsiteY39" fmla="*/ 86783 h 2106083"/>
                <a:gd name="connsiteX40" fmla="*/ 1511300 w 1953888"/>
                <a:gd name="connsiteY40" fmla="*/ 10583 h 2106083"/>
                <a:gd name="connsiteX41" fmla="*/ 1168400 w 1953888"/>
                <a:gd name="connsiteY41" fmla="*/ 23283 h 2106083"/>
                <a:gd name="connsiteX42" fmla="*/ 914400 w 1953888"/>
                <a:gd name="connsiteY42" fmla="*/ 112183 h 2106083"/>
                <a:gd name="connsiteX0" fmla="*/ 914400 w 1953888"/>
                <a:gd name="connsiteY0" fmla="*/ 122767 h 2116667"/>
                <a:gd name="connsiteX1" fmla="*/ 750929 w 1953888"/>
                <a:gd name="connsiteY1" fmla="*/ 250815 h 2116667"/>
                <a:gd name="connsiteX2" fmla="*/ 660400 w 1953888"/>
                <a:gd name="connsiteY2" fmla="*/ 414867 h 2116667"/>
                <a:gd name="connsiteX3" fmla="*/ 622300 w 1953888"/>
                <a:gd name="connsiteY3" fmla="*/ 465667 h 2116667"/>
                <a:gd name="connsiteX4" fmla="*/ 609600 w 1953888"/>
                <a:gd name="connsiteY4" fmla="*/ 503767 h 2116667"/>
                <a:gd name="connsiteX5" fmla="*/ 546100 w 1953888"/>
                <a:gd name="connsiteY5" fmla="*/ 618067 h 2116667"/>
                <a:gd name="connsiteX6" fmla="*/ 419100 w 1953888"/>
                <a:gd name="connsiteY6" fmla="*/ 770467 h 2116667"/>
                <a:gd name="connsiteX7" fmla="*/ 279400 w 1953888"/>
                <a:gd name="connsiteY7" fmla="*/ 935567 h 2116667"/>
                <a:gd name="connsiteX8" fmla="*/ 50800 w 1953888"/>
                <a:gd name="connsiteY8" fmla="*/ 1126067 h 2116667"/>
                <a:gd name="connsiteX9" fmla="*/ 0 w 1953888"/>
                <a:gd name="connsiteY9" fmla="*/ 1240367 h 2116667"/>
                <a:gd name="connsiteX10" fmla="*/ 12700 w 1953888"/>
                <a:gd name="connsiteY10" fmla="*/ 1583267 h 2116667"/>
                <a:gd name="connsiteX11" fmla="*/ 38100 w 1953888"/>
                <a:gd name="connsiteY11" fmla="*/ 1659467 h 2116667"/>
                <a:gd name="connsiteX12" fmla="*/ 63500 w 1953888"/>
                <a:gd name="connsiteY12" fmla="*/ 1697567 h 2116667"/>
                <a:gd name="connsiteX13" fmla="*/ 114300 w 1953888"/>
                <a:gd name="connsiteY13" fmla="*/ 1799167 h 2116667"/>
                <a:gd name="connsiteX14" fmla="*/ 165100 w 1953888"/>
                <a:gd name="connsiteY14" fmla="*/ 1875367 h 2116667"/>
                <a:gd name="connsiteX15" fmla="*/ 254000 w 1953888"/>
                <a:gd name="connsiteY15" fmla="*/ 1964267 h 2116667"/>
                <a:gd name="connsiteX16" fmla="*/ 368300 w 1953888"/>
                <a:gd name="connsiteY16" fmla="*/ 2040467 h 2116667"/>
                <a:gd name="connsiteX17" fmla="*/ 457200 w 1953888"/>
                <a:gd name="connsiteY17" fmla="*/ 2091267 h 2116667"/>
                <a:gd name="connsiteX18" fmla="*/ 558800 w 1953888"/>
                <a:gd name="connsiteY18" fmla="*/ 2116667 h 2116667"/>
                <a:gd name="connsiteX19" fmla="*/ 965200 w 1953888"/>
                <a:gd name="connsiteY19" fmla="*/ 2103967 h 2116667"/>
                <a:gd name="connsiteX20" fmla="*/ 1130300 w 1953888"/>
                <a:gd name="connsiteY20" fmla="*/ 2053167 h 2116667"/>
                <a:gd name="connsiteX21" fmla="*/ 1206500 w 1953888"/>
                <a:gd name="connsiteY21" fmla="*/ 2040467 h 2116667"/>
                <a:gd name="connsiteX22" fmla="*/ 1295400 w 1953888"/>
                <a:gd name="connsiteY22" fmla="*/ 1989667 h 2116667"/>
                <a:gd name="connsiteX23" fmla="*/ 1485900 w 1953888"/>
                <a:gd name="connsiteY23" fmla="*/ 1913467 h 2116667"/>
                <a:gd name="connsiteX24" fmla="*/ 1549400 w 1953888"/>
                <a:gd name="connsiteY24" fmla="*/ 1875367 h 2116667"/>
                <a:gd name="connsiteX25" fmla="*/ 1587500 w 1953888"/>
                <a:gd name="connsiteY25" fmla="*/ 1837267 h 2116667"/>
                <a:gd name="connsiteX26" fmla="*/ 1651000 w 1953888"/>
                <a:gd name="connsiteY26" fmla="*/ 1786467 h 2116667"/>
                <a:gd name="connsiteX27" fmla="*/ 1752600 w 1953888"/>
                <a:gd name="connsiteY27" fmla="*/ 1722967 h 2116667"/>
                <a:gd name="connsiteX28" fmla="*/ 1803400 w 1953888"/>
                <a:gd name="connsiteY28" fmla="*/ 1672167 h 2116667"/>
                <a:gd name="connsiteX29" fmla="*/ 1854200 w 1953888"/>
                <a:gd name="connsiteY29" fmla="*/ 1595967 h 2116667"/>
                <a:gd name="connsiteX30" fmla="*/ 1905000 w 1953888"/>
                <a:gd name="connsiteY30" fmla="*/ 1418167 h 2116667"/>
                <a:gd name="connsiteX31" fmla="*/ 1930400 w 1953888"/>
                <a:gd name="connsiteY31" fmla="*/ 1354667 h 2116667"/>
                <a:gd name="connsiteX32" fmla="*/ 1930400 w 1953888"/>
                <a:gd name="connsiteY32" fmla="*/ 821267 h 2116667"/>
                <a:gd name="connsiteX33" fmla="*/ 1917700 w 1953888"/>
                <a:gd name="connsiteY33" fmla="*/ 618067 h 2116667"/>
                <a:gd name="connsiteX34" fmla="*/ 1879600 w 1953888"/>
                <a:gd name="connsiteY34" fmla="*/ 541867 h 2116667"/>
                <a:gd name="connsiteX35" fmla="*/ 1854200 w 1953888"/>
                <a:gd name="connsiteY35" fmla="*/ 452967 h 2116667"/>
                <a:gd name="connsiteX36" fmla="*/ 1803400 w 1953888"/>
                <a:gd name="connsiteY36" fmla="*/ 351367 h 2116667"/>
                <a:gd name="connsiteX37" fmla="*/ 1778000 w 1953888"/>
                <a:gd name="connsiteY37" fmla="*/ 262467 h 2116667"/>
                <a:gd name="connsiteX38" fmla="*/ 1714500 w 1953888"/>
                <a:gd name="connsiteY38" fmla="*/ 160867 h 2116667"/>
                <a:gd name="connsiteX39" fmla="*/ 1511300 w 1953888"/>
                <a:gd name="connsiteY39" fmla="*/ 21167 h 2116667"/>
                <a:gd name="connsiteX40" fmla="*/ 1168400 w 1953888"/>
                <a:gd name="connsiteY40" fmla="*/ 33867 h 2116667"/>
                <a:gd name="connsiteX41" fmla="*/ 914400 w 1953888"/>
                <a:gd name="connsiteY41" fmla="*/ 122767 h 2116667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803400 w 1953888"/>
                <a:gd name="connsiteY36" fmla="*/ 368300 h 2133600"/>
                <a:gd name="connsiteX37" fmla="*/ 1778000 w 1953888"/>
                <a:gd name="connsiteY37" fmla="*/ 279400 h 2133600"/>
                <a:gd name="connsiteX38" fmla="*/ 1511300 w 1953888"/>
                <a:gd name="connsiteY38" fmla="*/ 38100 h 2133600"/>
                <a:gd name="connsiteX39" fmla="*/ 1168400 w 1953888"/>
                <a:gd name="connsiteY39" fmla="*/ 50800 h 2133600"/>
                <a:gd name="connsiteX40" fmla="*/ 914400 w 1953888"/>
                <a:gd name="connsiteY40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854200 w 1953888"/>
                <a:gd name="connsiteY35" fmla="*/ 469900 h 2133600"/>
                <a:gd name="connsiteX36" fmla="*/ 1778000 w 1953888"/>
                <a:gd name="connsiteY36" fmla="*/ 279400 h 2133600"/>
                <a:gd name="connsiteX37" fmla="*/ 1511300 w 1953888"/>
                <a:gd name="connsiteY37" fmla="*/ 38100 h 2133600"/>
                <a:gd name="connsiteX38" fmla="*/ 1168400 w 1953888"/>
                <a:gd name="connsiteY38" fmla="*/ 50800 h 2133600"/>
                <a:gd name="connsiteX39" fmla="*/ 914400 w 1953888"/>
                <a:gd name="connsiteY39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879600 w 1953888"/>
                <a:gd name="connsiteY34" fmla="*/ 558800 h 2133600"/>
                <a:gd name="connsiteX35" fmla="*/ 1778000 w 1953888"/>
                <a:gd name="connsiteY35" fmla="*/ 279400 h 2133600"/>
                <a:gd name="connsiteX36" fmla="*/ 1511300 w 1953888"/>
                <a:gd name="connsiteY36" fmla="*/ 38100 h 2133600"/>
                <a:gd name="connsiteX37" fmla="*/ 1168400 w 1953888"/>
                <a:gd name="connsiteY37" fmla="*/ 50800 h 2133600"/>
                <a:gd name="connsiteX38" fmla="*/ 914400 w 1953888"/>
                <a:gd name="connsiteY38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53888"/>
                <a:gd name="connsiteY0" fmla="*/ 139700 h 2133600"/>
                <a:gd name="connsiteX1" fmla="*/ 750929 w 1953888"/>
                <a:gd name="connsiteY1" fmla="*/ 267748 h 2133600"/>
                <a:gd name="connsiteX2" fmla="*/ 660400 w 1953888"/>
                <a:gd name="connsiteY2" fmla="*/ 431800 h 2133600"/>
                <a:gd name="connsiteX3" fmla="*/ 622300 w 1953888"/>
                <a:gd name="connsiteY3" fmla="*/ 482600 h 2133600"/>
                <a:gd name="connsiteX4" fmla="*/ 609600 w 1953888"/>
                <a:gd name="connsiteY4" fmla="*/ 520700 h 2133600"/>
                <a:gd name="connsiteX5" fmla="*/ 546100 w 1953888"/>
                <a:gd name="connsiteY5" fmla="*/ 635000 h 2133600"/>
                <a:gd name="connsiteX6" fmla="*/ 419100 w 1953888"/>
                <a:gd name="connsiteY6" fmla="*/ 787400 h 2133600"/>
                <a:gd name="connsiteX7" fmla="*/ 279400 w 1953888"/>
                <a:gd name="connsiteY7" fmla="*/ 952500 h 2133600"/>
                <a:gd name="connsiteX8" fmla="*/ 50800 w 1953888"/>
                <a:gd name="connsiteY8" fmla="*/ 1143000 h 2133600"/>
                <a:gd name="connsiteX9" fmla="*/ 0 w 1953888"/>
                <a:gd name="connsiteY9" fmla="*/ 1257300 h 2133600"/>
                <a:gd name="connsiteX10" fmla="*/ 12700 w 1953888"/>
                <a:gd name="connsiteY10" fmla="*/ 1600200 h 2133600"/>
                <a:gd name="connsiteX11" fmla="*/ 38100 w 1953888"/>
                <a:gd name="connsiteY11" fmla="*/ 1676400 h 2133600"/>
                <a:gd name="connsiteX12" fmla="*/ 63500 w 1953888"/>
                <a:gd name="connsiteY12" fmla="*/ 1714500 h 2133600"/>
                <a:gd name="connsiteX13" fmla="*/ 114300 w 1953888"/>
                <a:gd name="connsiteY13" fmla="*/ 1816100 h 2133600"/>
                <a:gd name="connsiteX14" fmla="*/ 165100 w 1953888"/>
                <a:gd name="connsiteY14" fmla="*/ 1892300 h 2133600"/>
                <a:gd name="connsiteX15" fmla="*/ 254000 w 1953888"/>
                <a:gd name="connsiteY15" fmla="*/ 1981200 h 2133600"/>
                <a:gd name="connsiteX16" fmla="*/ 368300 w 1953888"/>
                <a:gd name="connsiteY16" fmla="*/ 2057400 h 2133600"/>
                <a:gd name="connsiteX17" fmla="*/ 457200 w 1953888"/>
                <a:gd name="connsiteY17" fmla="*/ 2108200 h 2133600"/>
                <a:gd name="connsiteX18" fmla="*/ 558800 w 1953888"/>
                <a:gd name="connsiteY18" fmla="*/ 2133600 h 2133600"/>
                <a:gd name="connsiteX19" fmla="*/ 965200 w 1953888"/>
                <a:gd name="connsiteY19" fmla="*/ 2120900 h 2133600"/>
                <a:gd name="connsiteX20" fmla="*/ 1130300 w 1953888"/>
                <a:gd name="connsiteY20" fmla="*/ 2070100 h 2133600"/>
                <a:gd name="connsiteX21" fmla="*/ 1206500 w 1953888"/>
                <a:gd name="connsiteY21" fmla="*/ 2057400 h 2133600"/>
                <a:gd name="connsiteX22" fmla="*/ 1295400 w 1953888"/>
                <a:gd name="connsiteY22" fmla="*/ 2006600 h 2133600"/>
                <a:gd name="connsiteX23" fmla="*/ 1485900 w 1953888"/>
                <a:gd name="connsiteY23" fmla="*/ 1930400 h 2133600"/>
                <a:gd name="connsiteX24" fmla="*/ 1549400 w 1953888"/>
                <a:gd name="connsiteY24" fmla="*/ 1892300 h 2133600"/>
                <a:gd name="connsiteX25" fmla="*/ 1587500 w 1953888"/>
                <a:gd name="connsiteY25" fmla="*/ 1854200 h 2133600"/>
                <a:gd name="connsiteX26" fmla="*/ 1651000 w 1953888"/>
                <a:gd name="connsiteY26" fmla="*/ 1803400 h 2133600"/>
                <a:gd name="connsiteX27" fmla="*/ 1752600 w 1953888"/>
                <a:gd name="connsiteY27" fmla="*/ 1739900 h 2133600"/>
                <a:gd name="connsiteX28" fmla="*/ 1803400 w 1953888"/>
                <a:gd name="connsiteY28" fmla="*/ 1689100 h 2133600"/>
                <a:gd name="connsiteX29" fmla="*/ 1854200 w 1953888"/>
                <a:gd name="connsiteY29" fmla="*/ 1612900 h 2133600"/>
                <a:gd name="connsiteX30" fmla="*/ 1905000 w 1953888"/>
                <a:gd name="connsiteY30" fmla="*/ 1435100 h 2133600"/>
                <a:gd name="connsiteX31" fmla="*/ 1930400 w 1953888"/>
                <a:gd name="connsiteY31" fmla="*/ 1371600 h 2133600"/>
                <a:gd name="connsiteX32" fmla="*/ 1930400 w 1953888"/>
                <a:gd name="connsiteY32" fmla="*/ 838200 h 2133600"/>
                <a:gd name="connsiteX33" fmla="*/ 1917700 w 1953888"/>
                <a:gd name="connsiteY33" fmla="*/ 635000 h 2133600"/>
                <a:gd name="connsiteX34" fmla="*/ 1778000 w 1953888"/>
                <a:gd name="connsiteY34" fmla="*/ 279400 h 2133600"/>
                <a:gd name="connsiteX35" fmla="*/ 1511300 w 1953888"/>
                <a:gd name="connsiteY35" fmla="*/ 38100 h 2133600"/>
                <a:gd name="connsiteX36" fmla="*/ 1168400 w 1953888"/>
                <a:gd name="connsiteY36" fmla="*/ 50800 h 2133600"/>
                <a:gd name="connsiteX37" fmla="*/ 914400 w 1953888"/>
                <a:gd name="connsiteY37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05000 w 1943100"/>
                <a:gd name="connsiteY30" fmla="*/ 1435100 h 2133600"/>
                <a:gd name="connsiteX31" fmla="*/ 1930400 w 1943100"/>
                <a:gd name="connsiteY31" fmla="*/ 1371600 h 2133600"/>
                <a:gd name="connsiteX32" fmla="*/ 1917700 w 1943100"/>
                <a:gd name="connsiteY32" fmla="*/ 635000 h 2133600"/>
                <a:gd name="connsiteX33" fmla="*/ 1778000 w 1943100"/>
                <a:gd name="connsiteY33" fmla="*/ 279400 h 2133600"/>
                <a:gd name="connsiteX34" fmla="*/ 1511300 w 1943100"/>
                <a:gd name="connsiteY34" fmla="*/ 38100 h 2133600"/>
                <a:gd name="connsiteX35" fmla="*/ 1168400 w 1943100"/>
                <a:gd name="connsiteY35" fmla="*/ 50800 h 2133600"/>
                <a:gd name="connsiteX36" fmla="*/ 914400 w 1943100"/>
                <a:gd name="connsiteY36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50800 w 1943100"/>
                <a:gd name="connsiteY8" fmla="*/ 1143000 h 2133600"/>
                <a:gd name="connsiteX9" fmla="*/ 0 w 1943100"/>
                <a:gd name="connsiteY9" fmla="*/ 1257300 h 2133600"/>
                <a:gd name="connsiteX10" fmla="*/ 12700 w 1943100"/>
                <a:gd name="connsiteY10" fmla="*/ 1600200 h 2133600"/>
                <a:gd name="connsiteX11" fmla="*/ 38100 w 1943100"/>
                <a:gd name="connsiteY11" fmla="*/ 1676400 h 2133600"/>
                <a:gd name="connsiteX12" fmla="*/ 63500 w 1943100"/>
                <a:gd name="connsiteY12" fmla="*/ 1714500 h 2133600"/>
                <a:gd name="connsiteX13" fmla="*/ 114300 w 1943100"/>
                <a:gd name="connsiteY13" fmla="*/ 1816100 h 2133600"/>
                <a:gd name="connsiteX14" fmla="*/ 165100 w 1943100"/>
                <a:gd name="connsiteY14" fmla="*/ 1892300 h 2133600"/>
                <a:gd name="connsiteX15" fmla="*/ 254000 w 1943100"/>
                <a:gd name="connsiteY15" fmla="*/ 1981200 h 2133600"/>
                <a:gd name="connsiteX16" fmla="*/ 368300 w 1943100"/>
                <a:gd name="connsiteY16" fmla="*/ 2057400 h 2133600"/>
                <a:gd name="connsiteX17" fmla="*/ 457200 w 1943100"/>
                <a:gd name="connsiteY17" fmla="*/ 2108200 h 2133600"/>
                <a:gd name="connsiteX18" fmla="*/ 558800 w 1943100"/>
                <a:gd name="connsiteY18" fmla="*/ 2133600 h 2133600"/>
                <a:gd name="connsiteX19" fmla="*/ 965200 w 1943100"/>
                <a:gd name="connsiteY19" fmla="*/ 2120900 h 2133600"/>
                <a:gd name="connsiteX20" fmla="*/ 1130300 w 1943100"/>
                <a:gd name="connsiteY20" fmla="*/ 2070100 h 2133600"/>
                <a:gd name="connsiteX21" fmla="*/ 1206500 w 1943100"/>
                <a:gd name="connsiteY21" fmla="*/ 2057400 h 2133600"/>
                <a:gd name="connsiteX22" fmla="*/ 1295400 w 1943100"/>
                <a:gd name="connsiteY22" fmla="*/ 2006600 h 2133600"/>
                <a:gd name="connsiteX23" fmla="*/ 1485900 w 1943100"/>
                <a:gd name="connsiteY23" fmla="*/ 1930400 h 2133600"/>
                <a:gd name="connsiteX24" fmla="*/ 1549400 w 1943100"/>
                <a:gd name="connsiteY24" fmla="*/ 1892300 h 2133600"/>
                <a:gd name="connsiteX25" fmla="*/ 1587500 w 1943100"/>
                <a:gd name="connsiteY25" fmla="*/ 1854200 h 2133600"/>
                <a:gd name="connsiteX26" fmla="*/ 1651000 w 1943100"/>
                <a:gd name="connsiteY26" fmla="*/ 1803400 h 2133600"/>
                <a:gd name="connsiteX27" fmla="*/ 1752600 w 1943100"/>
                <a:gd name="connsiteY27" fmla="*/ 1739900 h 2133600"/>
                <a:gd name="connsiteX28" fmla="*/ 1803400 w 1943100"/>
                <a:gd name="connsiteY28" fmla="*/ 1689100 h 2133600"/>
                <a:gd name="connsiteX29" fmla="*/ 1854200 w 1943100"/>
                <a:gd name="connsiteY29" fmla="*/ 1612900 h 2133600"/>
                <a:gd name="connsiteX30" fmla="*/ 1930400 w 1943100"/>
                <a:gd name="connsiteY30" fmla="*/ 1371600 h 2133600"/>
                <a:gd name="connsiteX31" fmla="*/ 1917700 w 1943100"/>
                <a:gd name="connsiteY31" fmla="*/ 635000 h 2133600"/>
                <a:gd name="connsiteX32" fmla="*/ 1778000 w 1943100"/>
                <a:gd name="connsiteY32" fmla="*/ 279400 h 2133600"/>
                <a:gd name="connsiteX33" fmla="*/ 1511300 w 1943100"/>
                <a:gd name="connsiteY33" fmla="*/ 38100 h 2133600"/>
                <a:gd name="connsiteX34" fmla="*/ 1168400 w 1943100"/>
                <a:gd name="connsiteY34" fmla="*/ 50800 h 2133600"/>
                <a:gd name="connsiteX35" fmla="*/ 914400 w 1943100"/>
                <a:gd name="connsiteY35" fmla="*/ 139700 h 2133600"/>
                <a:gd name="connsiteX0" fmla="*/ 918633 w 1947333"/>
                <a:gd name="connsiteY0" fmla="*/ 139700 h 2133600"/>
                <a:gd name="connsiteX1" fmla="*/ 755162 w 1947333"/>
                <a:gd name="connsiteY1" fmla="*/ 267748 h 2133600"/>
                <a:gd name="connsiteX2" fmla="*/ 664633 w 1947333"/>
                <a:gd name="connsiteY2" fmla="*/ 431800 h 2133600"/>
                <a:gd name="connsiteX3" fmla="*/ 626533 w 1947333"/>
                <a:gd name="connsiteY3" fmla="*/ 482600 h 2133600"/>
                <a:gd name="connsiteX4" fmla="*/ 613833 w 1947333"/>
                <a:gd name="connsiteY4" fmla="*/ 520700 h 2133600"/>
                <a:gd name="connsiteX5" fmla="*/ 550333 w 1947333"/>
                <a:gd name="connsiteY5" fmla="*/ 635000 h 2133600"/>
                <a:gd name="connsiteX6" fmla="*/ 423333 w 1947333"/>
                <a:gd name="connsiteY6" fmla="*/ 787400 h 2133600"/>
                <a:gd name="connsiteX7" fmla="*/ 283633 w 1947333"/>
                <a:gd name="connsiteY7" fmla="*/ 952500 h 2133600"/>
                <a:gd name="connsiteX8" fmla="*/ 55033 w 1947333"/>
                <a:gd name="connsiteY8" fmla="*/ 1143000 h 2133600"/>
                <a:gd name="connsiteX9" fmla="*/ 4233 w 1947333"/>
                <a:gd name="connsiteY9" fmla="*/ 1257300 h 2133600"/>
                <a:gd name="connsiteX10" fmla="*/ 16933 w 1947333"/>
                <a:gd name="connsiteY10" fmla="*/ 1600200 h 2133600"/>
                <a:gd name="connsiteX11" fmla="*/ 42333 w 1947333"/>
                <a:gd name="connsiteY11" fmla="*/ 1676400 h 2133600"/>
                <a:gd name="connsiteX12" fmla="*/ 67733 w 1947333"/>
                <a:gd name="connsiteY12" fmla="*/ 1714500 h 2133600"/>
                <a:gd name="connsiteX13" fmla="*/ 118533 w 1947333"/>
                <a:gd name="connsiteY13" fmla="*/ 1816100 h 2133600"/>
                <a:gd name="connsiteX14" fmla="*/ 169333 w 1947333"/>
                <a:gd name="connsiteY14" fmla="*/ 1892300 h 2133600"/>
                <a:gd name="connsiteX15" fmla="*/ 258233 w 1947333"/>
                <a:gd name="connsiteY15" fmla="*/ 1981200 h 2133600"/>
                <a:gd name="connsiteX16" fmla="*/ 372533 w 1947333"/>
                <a:gd name="connsiteY16" fmla="*/ 2057400 h 2133600"/>
                <a:gd name="connsiteX17" fmla="*/ 461433 w 1947333"/>
                <a:gd name="connsiteY17" fmla="*/ 2108200 h 2133600"/>
                <a:gd name="connsiteX18" fmla="*/ 563033 w 1947333"/>
                <a:gd name="connsiteY18" fmla="*/ 2133600 h 2133600"/>
                <a:gd name="connsiteX19" fmla="*/ 969433 w 1947333"/>
                <a:gd name="connsiteY19" fmla="*/ 2120900 h 2133600"/>
                <a:gd name="connsiteX20" fmla="*/ 1134533 w 1947333"/>
                <a:gd name="connsiteY20" fmla="*/ 2070100 h 2133600"/>
                <a:gd name="connsiteX21" fmla="*/ 1210733 w 1947333"/>
                <a:gd name="connsiteY21" fmla="*/ 2057400 h 2133600"/>
                <a:gd name="connsiteX22" fmla="*/ 1299633 w 1947333"/>
                <a:gd name="connsiteY22" fmla="*/ 2006600 h 2133600"/>
                <a:gd name="connsiteX23" fmla="*/ 1490133 w 1947333"/>
                <a:gd name="connsiteY23" fmla="*/ 1930400 h 2133600"/>
                <a:gd name="connsiteX24" fmla="*/ 1553633 w 1947333"/>
                <a:gd name="connsiteY24" fmla="*/ 1892300 h 2133600"/>
                <a:gd name="connsiteX25" fmla="*/ 1591733 w 1947333"/>
                <a:gd name="connsiteY25" fmla="*/ 1854200 h 2133600"/>
                <a:gd name="connsiteX26" fmla="*/ 1655233 w 1947333"/>
                <a:gd name="connsiteY26" fmla="*/ 1803400 h 2133600"/>
                <a:gd name="connsiteX27" fmla="*/ 1756833 w 1947333"/>
                <a:gd name="connsiteY27" fmla="*/ 1739900 h 2133600"/>
                <a:gd name="connsiteX28" fmla="*/ 1807633 w 1947333"/>
                <a:gd name="connsiteY28" fmla="*/ 1689100 h 2133600"/>
                <a:gd name="connsiteX29" fmla="*/ 1858433 w 1947333"/>
                <a:gd name="connsiteY29" fmla="*/ 1612900 h 2133600"/>
                <a:gd name="connsiteX30" fmla="*/ 1934633 w 1947333"/>
                <a:gd name="connsiteY30" fmla="*/ 1371600 h 2133600"/>
                <a:gd name="connsiteX31" fmla="*/ 1921933 w 1947333"/>
                <a:gd name="connsiteY31" fmla="*/ 635000 h 2133600"/>
                <a:gd name="connsiteX32" fmla="*/ 1782233 w 1947333"/>
                <a:gd name="connsiteY32" fmla="*/ 279400 h 2133600"/>
                <a:gd name="connsiteX33" fmla="*/ 1515533 w 1947333"/>
                <a:gd name="connsiteY33" fmla="*/ 38100 h 2133600"/>
                <a:gd name="connsiteX34" fmla="*/ 1172633 w 1947333"/>
                <a:gd name="connsiteY34" fmla="*/ 50800 h 2133600"/>
                <a:gd name="connsiteX35" fmla="*/ 918633 w 1947333"/>
                <a:gd name="connsiteY35" fmla="*/ 139700 h 2133600"/>
                <a:gd name="connsiteX0" fmla="*/ 914400 w 1943100"/>
                <a:gd name="connsiteY0" fmla="*/ 139700 h 2133600"/>
                <a:gd name="connsiteX1" fmla="*/ 750929 w 1943100"/>
                <a:gd name="connsiteY1" fmla="*/ 267748 h 2133600"/>
                <a:gd name="connsiteX2" fmla="*/ 660400 w 1943100"/>
                <a:gd name="connsiteY2" fmla="*/ 431800 h 2133600"/>
                <a:gd name="connsiteX3" fmla="*/ 622300 w 1943100"/>
                <a:gd name="connsiteY3" fmla="*/ 482600 h 2133600"/>
                <a:gd name="connsiteX4" fmla="*/ 609600 w 1943100"/>
                <a:gd name="connsiteY4" fmla="*/ 520700 h 2133600"/>
                <a:gd name="connsiteX5" fmla="*/ 546100 w 1943100"/>
                <a:gd name="connsiteY5" fmla="*/ 635000 h 2133600"/>
                <a:gd name="connsiteX6" fmla="*/ 419100 w 1943100"/>
                <a:gd name="connsiteY6" fmla="*/ 787400 h 2133600"/>
                <a:gd name="connsiteX7" fmla="*/ 279400 w 1943100"/>
                <a:gd name="connsiteY7" fmla="*/ 952500 h 2133600"/>
                <a:gd name="connsiteX8" fmla="*/ 0 w 1943100"/>
                <a:gd name="connsiteY8" fmla="*/ 1257300 h 2133600"/>
                <a:gd name="connsiteX9" fmla="*/ 12700 w 1943100"/>
                <a:gd name="connsiteY9" fmla="*/ 1600200 h 2133600"/>
                <a:gd name="connsiteX10" fmla="*/ 38100 w 1943100"/>
                <a:gd name="connsiteY10" fmla="*/ 1676400 h 2133600"/>
                <a:gd name="connsiteX11" fmla="*/ 63500 w 1943100"/>
                <a:gd name="connsiteY11" fmla="*/ 1714500 h 2133600"/>
                <a:gd name="connsiteX12" fmla="*/ 114300 w 1943100"/>
                <a:gd name="connsiteY12" fmla="*/ 1816100 h 2133600"/>
                <a:gd name="connsiteX13" fmla="*/ 165100 w 1943100"/>
                <a:gd name="connsiteY13" fmla="*/ 1892300 h 2133600"/>
                <a:gd name="connsiteX14" fmla="*/ 254000 w 1943100"/>
                <a:gd name="connsiteY14" fmla="*/ 1981200 h 2133600"/>
                <a:gd name="connsiteX15" fmla="*/ 368300 w 1943100"/>
                <a:gd name="connsiteY15" fmla="*/ 2057400 h 2133600"/>
                <a:gd name="connsiteX16" fmla="*/ 457200 w 1943100"/>
                <a:gd name="connsiteY16" fmla="*/ 2108200 h 2133600"/>
                <a:gd name="connsiteX17" fmla="*/ 558800 w 1943100"/>
                <a:gd name="connsiteY17" fmla="*/ 2133600 h 2133600"/>
                <a:gd name="connsiteX18" fmla="*/ 965200 w 1943100"/>
                <a:gd name="connsiteY18" fmla="*/ 2120900 h 2133600"/>
                <a:gd name="connsiteX19" fmla="*/ 1130300 w 1943100"/>
                <a:gd name="connsiteY19" fmla="*/ 2070100 h 2133600"/>
                <a:gd name="connsiteX20" fmla="*/ 1206500 w 1943100"/>
                <a:gd name="connsiteY20" fmla="*/ 2057400 h 2133600"/>
                <a:gd name="connsiteX21" fmla="*/ 1295400 w 1943100"/>
                <a:gd name="connsiteY21" fmla="*/ 2006600 h 2133600"/>
                <a:gd name="connsiteX22" fmla="*/ 1485900 w 1943100"/>
                <a:gd name="connsiteY22" fmla="*/ 1930400 h 2133600"/>
                <a:gd name="connsiteX23" fmla="*/ 1549400 w 1943100"/>
                <a:gd name="connsiteY23" fmla="*/ 1892300 h 2133600"/>
                <a:gd name="connsiteX24" fmla="*/ 1587500 w 1943100"/>
                <a:gd name="connsiteY24" fmla="*/ 1854200 h 2133600"/>
                <a:gd name="connsiteX25" fmla="*/ 1651000 w 1943100"/>
                <a:gd name="connsiteY25" fmla="*/ 1803400 h 2133600"/>
                <a:gd name="connsiteX26" fmla="*/ 1752600 w 1943100"/>
                <a:gd name="connsiteY26" fmla="*/ 1739900 h 2133600"/>
                <a:gd name="connsiteX27" fmla="*/ 1803400 w 1943100"/>
                <a:gd name="connsiteY27" fmla="*/ 1689100 h 2133600"/>
                <a:gd name="connsiteX28" fmla="*/ 1854200 w 1943100"/>
                <a:gd name="connsiteY28" fmla="*/ 1612900 h 2133600"/>
                <a:gd name="connsiteX29" fmla="*/ 1930400 w 1943100"/>
                <a:gd name="connsiteY29" fmla="*/ 1371600 h 2133600"/>
                <a:gd name="connsiteX30" fmla="*/ 1917700 w 1943100"/>
                <a:gd name="connsiteY30" fmla="*/ 635000 h 2133600"/>
                <a:gd name="connsiteX31" fmla="*/ 1778000 w 1943100"/>
                <a:gd name="connsiteY31" fmla="*/ 279400 h 2133600"/>
                <a:gd name="connsiteX32" fmla="*/ 1511300 w 1943100"/>
                <a:gd name="connsiteY32" fmla="*/ 38100 h 2133600"/>
                <a:gd name="connsiteX33" fmla="*/ 1168400 w 1943100"/>
                <a:gd name="connsiteY33" fmla="*/ 50800 h 2133600"/>
                <a:gd name="connsiteX34" fmla="*/ 914400 w 1943100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8401 w 1940755"/>
                <a:gd name="connsiteY8" fmla="*/ 1289742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12055 w 1940755"/>
                <a:gd name="connsiteY0" fmla="*/ 139700 h 2133600"/>
                <a:gd name="connsiteX1" fmla="*/ 748584 w 1940755"/>
                <a:gd name="connsiteY1" fmla="*/ 267748 h 2133600"/>
                <a:gd name="connsiteX2" fmla="*/ 658055 w 1940755"/>
                <a:gd name="connsiteY2" fmla="*/ 431800 h 2133600"/>
                <a:gd name="connsiteX3" fmla="*/ 619955 w 1940755"/>
                <a:gd name="connsiteY3" fmla="*/ 482600 h 2133600"/>
                <a:gd name="connsiteX4" fmla="*/ 607255 w 1940755"/>
                <a:gd name="connsiteY4" fmla="*/ 520700 h 2133600"/>
                <a:gd name="connsiteX5" fmla="*/ 543755 w 1940755"/>
                <a:gd name="connsiteY5" fmla="*/ 635000 h 2133600"/>
                <a:gd name="connsiteX6" fmla="*/ 416755 w 1940755"/>
                <a:gd name="connsiteY6" fmla="*/ 787400 h 2133600"/>
                <a:gd name="connsiteX7" fmla="*/ 277055 w 1940755"/>
                <a:gd name="connsiteY7" fmla="*/ 952500 h 2133600"/>
                <a:gd name="connsiteX8" fmla="*/ 15568 w 1940755"/>
                <a:gd name="connsiteY8" fmla="*/ 1242883 h 2133600"/>
                <a:gd name="connsiteX9" fmla="*/ 10355 w 1940755"/>
                <a:gd name="connsiteY9" fmla="*/ 1600200 h 2133600"/>
                <a:gd name="connsiteX10" fmla="*/ 35755 w 1940755"/>
                <a:gd name="connsiteY10" fmla="*/ 1676400 h 2133600"/>
                <a:gd name="connsiteX11" fmla="*/ 61155 w 1940755"/>
                <a:gd name="connsiteY11" fmla="*/ 1714500 h 2133600"/>
                <a:gd name="connsiteX12" fmla="*/ 111955 w 1940755"/>
                <a:gd name="connsiteY12" fmla="*/ 1816100 h 2133600"/>
                <a:gd name="connsiteX13" fmla="*/ 162755 w 1940755"/>
                <a:gd name="connsiteY13" fmla="*/ 1892300 h 2133600"/>
                <a:gd name="connsiteX14" fmla="*/ 251655 w 1940755"/>
                <a:gd name="connsiteY14" fmla="*/ 1981200 h 2133600"/>
                <a:gd name="connsiteX15" fmla="*/ 365955 w 1940755"/>
                <a:gd name="connsiteY15" fmla="*/ 2057400 h 2133600"/>
                <a:gd name="connsiteX16" fmla="*/ 454855 w 1940755"/>
                <a:gd name="connsiteY16" fmla="*/ 2108200 h 2133600"/>
                <a:gd name="connsiteX17" fmla="*/ 556455 w 1940755"/>
                <a:gd name="connsiteY17" fmla="*/ 2133600 h 2133600"/>
                <a:gd name="connsiteX18" fmla="*/ 962855 w 1940755"/>
                <a:gd name="connsiteY18" fmla="*/ 2120900 h 2133600"/>
                <a:gd name="connsiteX19" fmla="*/ 1127955 w 1940755"/>
                <a:gd name="connsiteY19" fmla="*/ 2070100 h 2133600"/>
                <a:gd name="connsiteX20" fmla="*/ 1204155 w 1940755"/>
                <a:gd name="connsiteY20" fmla="*/ 2057400 h 2133600"/>
                <a:gd name="connsiteX21" fmla="*/ 1293055 w 1940755"/>
                <a:gd name="connsiteY21" fmla="*/ 2006600 h 2133600"/>
                <a:gd name="connsiteX22" fmla="*/ 1483555 w 1940755"/>
                <a:gd name="connsiteY22" fmla="*/ 1930400 h 2133600"/>
                <a:gd name="connsiteX23" fmla="*/ 1547055 w 1940755"/>
                <a:gd name="connsiteY23" fmla="*/ 1892300 h 2133600"/>
                <a:gd name="connsiteX24" fmla="*/ 1585155 w 1940755"/>
                <a:gd name="connsiteY24" fmla="*/ 1854200 h 2133600"/>
                <a:gd name="connsiteX25" fmla="*/ 1648655 w 1940755"/>
                <a:gd name="connsiteY25" fmla="*/ 1803400 h 2133600"/>
                <a:gd name="connsiteX26" fmla="*/ 1750255 w 1940755"/>
                <a:gd name="connsiteY26" fmla="*/ 1739900 h 2133600"/>
                <a:gd name="connsiteX27" fmla="*/ 1801055 w 1940755"/>
                <a:gd name="connsiteY27" fmla="*/ 1689100 h 2133600"/>
                <a:gd name="connsiteX28" fmla="*/ 1851855 w 1940755"/>
                <a:gd name="connsiteY28" fmla="*/ 1612900 h 2133600"/>
                <a:gd name="connsiteX29" fmla="*/ 1928055 w 1940755"/>
                <a:gd name="connsiteY29" fmla="*/ 1371600 h 2133600"/>
                <a:gd name="connsiteX30" fmla="*/ 1915355 w 1940755"/>
                <a:gd name="connsiteY30" fmla="*/ 635000 h 2133600"/>
                <a:gd name="connsiteX31" fmla="*/ 1775655 w 1940755"/>
                <a:gd name="connsiteY31" fmla="*/ 279400 h 2133600"/>
                <a:gd name="connsiteX32" fmla="*/ 1508955 w 1940755"/>
                <a:gd name="connsiteY32" fmla="*/ 38100 h 2133600"/>
                <a:gd name="connsiteX33" fmla="*/ 1166055 w 1940755"/>
                <a:gd name="connsiteY33" fmla="*/ 50800 h 2133600"/>
                <a:gd name="connsiteX34" fmla="*/ 912055 w 194075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24495 w 1953195"/>
                <a:gd name="connsiteY0" fmla="*/ 139700 h 2133600"/>
                <a:gd name="connsiteX1" fmla="*/ 761024 w 1953195"/>
                <a:gd name="connsiteY1" fmla="*/ 267748 h 2133600"/>
                <a:gd name="connsiteX2" fmla="*/ 670495 w 1953195"/>
                <a:gd name="connsiteY2" fmla="*/ 431800 h 2133600"/>
                <a:gd name="connsiteX3" fmla="*/ 632395 w 1953195"/>
                <a:gd name="connsiteY3" fmla="*/ 482600 h 2133600"/>
                <a:gd name="connsiteX4" fmla="*/ 619695 w 1953195"/>
                <a:gd name="connsiteY4" fmla="*/ 520700 h 2133600"/>
                <a:gd name="connsiteX5" fmla="*/ 556195 w 1953195"/>
                <a:gd name="connsiteY5" fmla="*/ 635000 h 2133600"/>
                <a:gd name="connsiteX6" fmla="*/ 429195 w 1953195"/>
                <a:gd name="connsiteY6" fmla="*/ 787400 h 2133600"/>
                <a:gd name="connsiteX7" fmla="*/ 289495 w 1953195"/>
                <a:gd name="connsiteY7" fmla="*/ 952500 h 2133600"/>
                <a:gd name="connsiteX8" fmla="*/ 28008 w 1953195"/>
                <a:gd name="connsiteY8" fmla="*/ 1242883 h 2133600"/>
                <a:gd name="connsiteX9" fmla="*/ 22795 w 1953195"/>
                <a:gd name="connsiteY9" fmla="*/ 1600200 h 2133600"/>
                <a:gd name="connsiteX10" fmla="*/ 48195 w 1953195"/>
                <a:gd name="connsiteY10" fmla="*/ 1676400 h 2133600"/>
                <a:gd name="connsiteX11" fmla="*/ 73595 w 1953195"/>
                <a:gd name="connsiteY11" fmla="*/ 1714500 h 2133600"/>
                <a:gd name="connsiteX12" fmla="*/ 124395 w 1953195"/>
                <a:gd name="connsiteY12" fmla="*/ 1816100 h 2133600"/>
                <a:gd name="connsiteX13" fmla="*/ 175195 w 1953195"/>
                <a:gd name="connsiteY13" fmla="*/ 1892300 h 2133600"/>
                <a:gd name="connsiteX14" fmla="*/ 264095 w 1953195"/>
                <a:gd name="connsiteY14" fmla="*/ 1981200 h 2133600"/>
                <a:gd name="connsiteX15" fmla="*/ 378395 w 1953195"/>
                <a:gd name="connsiteY15" fmla="*/ 2057400 h 2133600"/>
                <a:gd name="connsiteX16" fmla="*/ 467295 w 1953195"/>
                <a:gd name="connsiteY16" fmla="*/ 2108200 h 2133600"/>
                <a:gd name="connsiteX17" fmla="*/ 568895 w 1953195"/>
                <a:gd name="connsiteY17" fmla="*/ 2133600 h 2133600"/>
                <a:gd name="connsiteX18" fmla="*/ 975295 w 1953195"/>
                <a:gd name="connsiteY18" fmla="*/ 2120900 h 2133600"/>
                <a:gd name="connsiteX19" fmla="*/ 1140395 w 1953195"/>
                <a:gd name="connsiteY19" fmla="*/ 2070100 h 2133600"/>
                <a:gd name="connsiteX20" fmla="*/ 1216595 w 1953195"/>
                <a:gd name="connsiteY20" fmla="*/ 2057400 h 2133600"/>
                <a:gd name="connsiteX21" fmla="*/ 1305495 w 1953195"/>
                <a:gd name="connsiteY21" fmla="*/ 2006600 h 2133600"/>
                <a:gd name="connsiteX22" fmla="*/ 1495995 w 1953195"/>
                <a:gd name="connsiteY22" fmla="*/ 1930400 h 2133600"/>
                <a:gd name="connsiteX23" fmla="*/ 1559495 w 1953195"/>
                <a:gd name="connsiteY23" fmla="*/ 1892300 h 2133600"/>
                <a:gd name="connsiteX24" fmla="*/ 1597595 w 1953195"/>
                <a:gd name="connsiteY24" fmla="*/ 1854200 h 2133600"/>
                <a:gd name="connsiteX25" fmla="*/ 1661095 w 1953195"/>
                <a:gd name="connsiteY25" fmla="*/ 1803400 h 2133600"/>
                <a:gd name="connsiteX26" fmla="*/ 1762695 w 1953195"/>
                <a:gd name="connsiteY26" fmla="*/ 1739900 h 2133600"/>
                <a:gd name="connsiteX27" fmla="*/ 1813495 w 1953195"/>
                <a:gd name="connsiteY27" fmla="*/ 1689100 h 2133600"/>
                <a:gd name="connsiteX28" fmla="*/ 1864295 w 1953195"/>
                <a:gd name="connsiteY28" fmla="*/ 1612900 h 2133600"/>
                <a:gd name="connsiteX29" fmla="*/ 1940495 w 1953195"/>
                <a:gd name="connsiteY29" fmla="*/ 1371600 h 2133600"/>
                <a:gd name="connsiteX30" fmla="*/ 1927795 w 1953195"/>
                <a:gd name="connsiteY30" fmla="*/ 635000 h 2133600"/>
                <a:gd name="connsiteX31" fmla="*/ 1788095 w 1953195"/>
                <a:gd name="connsiteY31" fmla="*/ 279400 h 2133600"/>
                <a:gd name="connsiteX32" fmla="*/ 1521395 w 1953195"/>
                <a:gd name="connsiteY32" fmla="*/ 38100 h 2133600"/>
                <a:gd name="connsiteX33" fmla="*/ 1178495 w 1953195"/>
                <a:gd name="connsiteY33" fmla="*/ 50800 h 2133600"/>
                <a:gd name="connsiteX34" fmla="*/ 924495 w 1953195"/>
                <a:gd name="connsiteY34" fmla="*/ 139700 h 2133600"/>
                <a:gd name="connsiteX0" fmla="*/ 936705 w 1965405"/>
                <a:gd name="connsiteY0" fmla="*/ 139700 h 2133600"/>
                <a:gd name="connsiteX1" fmla="*/ 773234 w 1965405"/>
                <a:gd name="connsiteY1" fmla="*/ 267748 h 2133600"/>
                <a:gd name="connsiteX2" fmla="*/ 682705 w 1965405"/>
                <a:gd name="connsiteY2" fmla="*/ 431800 h 2133600"/>
                <a:gd name="connsiteX3" fmla="*/ 644605 w 1965405"/>
                <a:gd name="connsiteY3" fmla="*/ 482600 h 2133600"/>
                <a:gd name="connsiteX4" fmla="*/ 631905 w 1965405"/>
                <a:gd name="connsiteY4" fmla="*/ 520700 h 2133600"/>
                <a:gd name="connsiteX5" fmla="*/ 568405 w 1965405"/>
                <a:gd name="connsiteY5" fmla="*/ 635000 h 2133600"/>
                <a:gd name="connsiteX6" fmla="*/ 441405 w 1965405"/>
                <a:gd name="connsiteY6" fmla="*/ 787400 h 2133600"/>
                <a:gd name="connsiteX7" fmla="*/ 301705 w 1965405"/>
                <a:gd name="connsiteY7" fmla="*/ 952500 h 2133600"/>
                <a:gd name="connsiteX8" fmla="*/ 40218 w 1965405"/>
                <a:gd name="connsiteY8" fmla="*/ 1242883 h 2133600"/>
                <a:gd name="connsiteX9" fmla="*/ 60405 w 1965405"/>
                <a:gd name="connsiteY9" fmla="*/ 1676400 h 2133600"/>
                <a:gd name="connsiteX10" fmla="*/ 85805 w 1965405"/>
                <a:gd name="connsiteY10" fmla="*/ 1714500 h 2133600"/>
                <a:gd name="connsiteX11" fmla="*/ 136605 w 1965405"/>
                <a:gd name="connsiteY11" fmla="*/ 1816100 h 2133600"/>
                <a:gd name="connsiteX12" fmla="*/ 187405 w 1965405"/>
                <a:gd name="connsiteY12" fmla="*/ 1892300 h 2133600"/>
                <a:gd name="connsiteX13" fmla="*/ 276305 w 1965405"/>
                <a:gd name="connsiteY13" fmla="*/ 1981200 h 2133600"/>
                <a:gd name="connsiteX14" fmla="*/ 390605 w 1965405"/>
                <a:gd name="connsiteY14" fmla="*/ 2057400 h 2133600"/>
                <a:gd name="connsiteX15" fmla="*/ 479505 w 1965405"/>
                <a:gd name="connsiteY15" fmla="*/ 2108200 h 2133600"/>
                <a:gd name="connsiteX16" fmla="*/ 581105 w 1965405"/>
                <a:gd name="connsiteY16" fmla="*/ 2133600 h 2133600"/>
                <a:gd name="connsiteX17" fmla="*/ 987505 w 1965405"/>
                <a:gd name="connsiteY17" fmla="*/ 2120900 h 2133600"/>
                <a:gd name="connsiteX18" fmla="*/ 1152605 w 1965405"/>
                <a:gd name="connsiteY18" fmla="*/ 2070100 h 2133600"/>
                <a:gd name="connsiteX19" fmla="*/ 1228805 w 1965405"/>
                <a:gd name="connsiteY19" fmla="*/ 2057400 h 2133600"/>
                <a:gd name="connsiteX20" fmla="*/ 1317705 w 1965405"/>
                <a:gd name="connsiteY20" fmla="*/ 2006600 h 2133600"/>
                <a:gd name="connsiteX21" fmla="*/ 1508205 w 1965405"/>
                <a:gd name="connsiteY21" fmla="*/ 1930400 h 2133600"/>
                <a:gd name="connsiteX22" fmla="*/ 1571705 w 1965405"/>
                <a:gd name="connsiteY22" fmla="*/ 1892300 h 2133600"/>
                <a:gd name="connsiteX23" fmla="*/ 1609805 w 1965405"/>
                <a:gd name="connsiteY23" fmla="*/ 1854200 h 2133600"/>
                <a:gd name="connsiteX24" fmla="*/ 1673305 w 1965405"/>
                <a:gd name="connsiteY24" fmla="*/ 1803400 h 2133600"/>
                <a:gd name="connsiteX25" fmla="*/ 1774905 w 1965405"/>
                <a:gd name="connsiteY25" fmla="*/ 1739900 h 2133600"/>
                <a:gd name="connsiteX26" fmla="*/ 1825705 w 1965405"/>
                <a:gd name="connsiteY26" fmla="*/ 1689100 h 2133600"/>
                <a:gd name="connsiteX27" fmla="*/ 1876505 w 1965405"/>
                <a:gd name="connsiteY27" fmla="*/ 1612900 h 2133600"/>
                <a:gd name="connsiteX28" fmla="*/ 1952705 w 1965405"/>
                <a:gd name="connsiteY28" fmla="*/ 1371600 h 2133600"/>
                <a:gd name="connsiteX29" fmla="*/ 1940005 w 1965405"/>
                <a:gd name="connsiteY29" fmla="*/ 635000 h 2133600"/>
                <a:gd name="connsiteX30" fmla="*/ 1800305 w 1965405"/>
                <a:gd name="connsiteY30" fmla="*/ 279400 h 2133600"/>
                <a:gd name="connsiteX31" fmla="*/ 1533605 w 1965405"/>
                <a:gd name="connsiteY31" fmla="*/ 38100 h 2133600"/>
                <a:gd name="connsiteX32" fmla="*/ 1190705 w 1965405"/>
                <a:gd name="connsiteY32" fmla="*/ 50800 h 2133600"/>
                <a:gd name="connsiteX33" fmla="*/ 936705 w 1965405"/>
                <a:gd name="connsiteY33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32370 w 1961170"/>
                <a:gd name="connsiteY10" fmla="*/ 1816100 h 2133600"/>
                <a:gd name="connsiteX11" fmla="*/ 183170 w 1961170"/>
                <a:gd name="connsiteY11" fmla="*/ 1892300 h 2133600"/>
                <a:gd name="connsiteX12" fmla="*/ 272070 w 1961170"/>
                <a:gd name="connsiteY12" fmla="*/ 1981200 h 2133600"/>
                <a:gd name="connsiteX13" fmla="*/ 386370 w 1961170"/>
                <a:gd name="connsiteY13" fmla="*/ 2057400 h 2133600"/>
                <a:gd name="connsiteX14" fmla="*/ 475270 w 1961170"/>
                <a:gd name="connsiteY14" fmla="*/ 2108200 h 2133600"/>
                <a:gd name="connsiteX15" fmla="*/ 576870 w 1961170"/>
                <a:gd name="connsiteY15" fmla="*/ 2133600 h 2133600"/>
                <a:gd name="connsiteX16" fmla="*/ 983270 w 1961170"/>
                <a:gd name="connsiteY16" fmla="*/ 2120900 h 2133600"/>
                <a:gd name="connsiteX17" fmla="*/ 1148370 w 1961170"/>
                <a:gd name="connsiteY17" fmla="*/ 2070100 h 2133600"/>
                <a:gd name="connsiteX18" fmla="*/ 1224570 w 1961170"/>
                <a:gd name="connsiteY18" fmla="*/ 2057400 h 2133600"/>
                <a:gd name="connsiteX19" fmla="*/ 1313470 w 1961170"/>
                <a:gd name="connsiteY19" fmla="*/ 2006600 h 2133600"/>
                <a:gd name="connsiteX20" fmla="*/ 1503970 w 1961170"/>
                <a:gd name="connsiteY20" fmla="*/ 1930400 h 2133600"/>
                <a:gd name="connsiteX21" fmla="*/ 1567470 w 1961170"/>
                <a:gd name="connsiteY21" fmla="*/ 1892300 h 2133600"/>
                <a:gd name="connsiteX22" fmla="*/ 1605570 w 1961170"/>
                <a:gd name="connsiteY22" fmla="*/ 1854200 h 2133600"/>
                <a:gd name="connsiteX23" fmla="*/ 1669070 w 1961170"/>
                <a:gd name="connsiteY23" fmla="*/ 1803400 h 2133600"/>
                <a:gd name="connsiteX24" fmla="*/ 1770670 w 1961170"/>
                <a:gd name="connsiteY24" fmla="*/ 1739900 h 2133600"/>
                <a:gd name="connsiteX25" fmla="*/ 1821470 w 1961170"/>
                <a:gd name="connsiteY25" fmla="*/ 1689100 h 2133600"/>
                <a:gd name="connsiteX26" fmla="*/ 1872270 w 1961170"/>
                <a:gd name="connsiteY26" fmla="*/ 1612900 h 2133600"/>
                <a:gd name="connsiteX27" fmla="*/ 1948470 w 1961170"/>
                <a:gd name="connsiteY27" fmla="*/ 1371600 h 2133600"/>
                <a:gd name="connsiteX28" fmla="*/ 1935770 w 1961170"/>
                <a:gd name="connsiteY28" fmla="*/ 635000 h 2133600"/>
                <a:gd name="connsiteX29" fmla="*/ 1796070 w 1961170"/>
                <a:gd name="connsiteY29" fmla="*/ 279400 h 2133600"/>
                <a:gd name="connsiteX30" fmla="*/ 1529370 w 1961170"/>
                <a:gd name="connsiteY30" fmla="*/ 38100 h 2133600"/>
                <a:gd name="connsiteX31" fmla="*/ 1186470 w 1961170"/>
                <a:gd name="connsiteY31" fmla="*/ 50800 h 2133600"/>
                <a:gd name="connsiteX32" fmla="*/ 932470 w 1961170"/>
                <a:gd name="connsiteY32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183170 w 1961170"/>
                <a:gd name="connsiteY10" fmla="*/ 1892300 h 2133600"/>
                <a:gd name="connsiteX11" fmla="*/ 272070 w 1961170"/>
                <a:gd name="connsiteY11" fmla="*/ 1981200 h 2133600"/>
                <a:gd name="connsiteX12" fmla="*/ 386370 w 1961170"/>
                <a:gd name="connsiteY12" fmla="*/ 2057400 h 2133600"/>
                <a:gd name="connsiteX13" fmla="*/ 475270 w 1961170"/>
                <a:gd name="connsiteY13" fmla="*/ 2108200 h 2133600"/>
                <a:gd name="connsiteX14" fmla="*/ 576870 w 1961170"/>
                <a:gd name="connsiteY14" fmla="*/ 2133600 h 2133600"/>
                <a:gd name="connsiteX15" fmla="*/ 983270 w 1961170"/>
                <a:gd name="connsiteY15" fmla="*/ 2120900 h 2133600"/>
                <a:gd name="connsiteX16" fmla="*/ 1148370 w 1961170"/>
                <a:gd name="connsiteY16" fmla="*/ 2070100 h 2133600"/>
                <a:gd name="connsiteX17" fmla="*/ 1224570 w 1961170"/>
                <a:gd name="connsiteY17" fmla="*/ 2057400 h 2133600"/>
                <a:gd name="connsiteX18" fmla="*/ 1313470 w 1961170"/>
                <a:gd name="connsiteY18" fmla="*/ 2006600 h 2133600"/>
                <a:gd name="connsiteX19" fmla="*/ 1503970 w 1961170"/>
                <a:gd name="connsiteY19" fmla="*/ 1930400 h 2133600"/>
                <a:gd name="connsiteX20" fmla="*/ 1567470 w 1961170"/>
                <a:gd name="connsiteY20" fmla="*/ 1892300 h 2133600"/>
                <a:gd name="connsiteX21" fmla="*/ 1605570 w 1961170"/>
                <a:gd name="connsiteY21" fmla="*/ 1854200 h 2133600"/>
                <a:gd name="connsiteX22" fmla="*/ 1669070 w 1961170"/>
                <a:gd name="connsiteY22" fmla="*/ 1803400 h 2133600"/>
                <a:gd name="connsiteX23" fmla="*/ 1770670 w 1961170"/>
                <a:gd name="connsiteY23" fmla="*/ 1739900 h 2133600"/>
                <a:gd name="connsiteX24" fmla="*/ 1821470 w 1961170"/>
                <a:gd name="connsiteY24" fmla="*/ 1689100 h 2133600"/>
                <a:gd name="connsiteX25" fmla="*/ 1872270 w 1961170"/>
                <a:gd name="connsiteY25" fmla="*/ 1612900 h 2133600"/>
                <a:gd name="connsiteX26" fmla="*/ 1948470 w 1961170"/>
                <a:gd name="connsiteY26" fmla="*/ 1371600 h 2133600"/>
                <a:gd name="connsiteX27" fmla="*/ 1935770 w 1961170"/>
                <a:gd name="connsiteY27" fmla="*/ 635000 h 2133600"/>
                <a:gd name="connsiteX28" fmla="*/ 1796070 w 1961170"/>
                <a:gd name="connsiteY28" fmla="*/ 279400 h 2133600"/>
                <a:gd name="connsiteX29" fmla="*/ 1529370 w 1961170"/>
                <a:gd name="connsiteY29" fmla="*/ 38100 h 2133600"/>
                <a:gd name="connsiteX30" fmla="*/ 1186470 w 1961170"/>
                <a:gd name="connsiteY30" fmla="*/ 50800 h 2133600"/>
                <a:gd name="connsiteX31" fmla="*/ 932470 w 1961170"/>
                <a:gd name="connsiteY31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272070 w 1961170"/>
                <a:gd name="connsiteY10" fmla="*/ 1981200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86370 w 1961170"/>
                <a:gd name="connsiteY10" fmla="*/ 2057400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386370 w 1961170"/>
                <a:gd name="connsiteY11" fmla="*/ 2057400 h 2133600"/>
                <a:gd name="connsiteX12" fmla="*/ 475270 w 1961170"/>
                <a:gd name="connsiteY12" fmla="*/ 2108200 h 2133600"/>
                <a:gd name="connsiteX13" fmla="*/ 576870 w 1961170"/>
                <a:gd name="connsiteY13" fmla="*/ 2133600 h 2133600"/>
                <a:gd name="connsiteX14" fmla="*/ 983270 w 1961170"/>
                <a:gd name="connsiteY14" fmla="*/ 2120900 h 2133600"/>
                <a:gd name="connsiteX15" fmla="*/ 1148370 w 1961170"/>
                <a:gd name="connsiteY15" fmla="*/ 2070100 h 2133600"/>
                <a:gd name="connsiteX16" fmla="*/ 1224570 w 1961170"/>
                <a:gd name="connsiteY16" fmla="*/ 2057400 h 2133600"/>
                <a:gd name="connsiteX17" fmla="*/ 1313470 w 1961170"/>
                <a:gd name="connsiteY17" fmla="*/ 2006600 h 2133600"/>
                <a:gd name="connsiteX18" fmla="*/ 1503970 w 1961170"/>
                <a:gd name="connsiteY18" fmla="*/ 1930400 h 2133600"/>
                <a:gd name="connsiteX19" fmla="*/ 1567470 w 1961170"/>
                <a:gd name="connsiteY19" fmla="*/ 1892300 h 2133600"/>
                <a:gd name="connsiteX20" fmla="*/ 1605570 w 1961170"/>
                <a:gd name="connsiteY20" fmla="*/ 1854200 h 2133600"/>
                <a:gd name="connsiteX21" fmla="*/ 1669070 w 1961170"/>
                <a:gd name="connsiteY21" fmla="*/ 1803400 h 2133600"/>
                <a:gd name="connsiteX22" fmla="*/ 1770670 w 1961170"/>
                <a:gd name="connsiteY22" fmla="*/ 1739900 h 2133600"/>
                <a:gd name="connsiteX23" fmla="*/ 1821470 w 1961170"/>
                <a:gd name="connsiteY23" fmla="*/ 1689100 h 2133600"/>
                <a:gd name="connsiteX24" fmla="*/ 1872270 w 1961170"/>
                <a:gd name="connsiteY24" fmla="*/ 1612900 h 2133600"/>
                <a:gd name="connsiteX25" fmla="*/ 1948470 w 1961170"/>
                <a:gd name="connsiteY25" fmla="*/ 1371600 h 2133600"/>
                <a:gd name="connsiteX26" fmla="*/ 1935770 w 1961170"/>
                <a:gd name="connsiteY26" fmla="*/ 635000 h 2133600"/>
                <a:gd name="connsiteX27" fmla="*/ 1796070 w 1961170"/>
                <a:gd name="connsiteY27" fmla="*/ 279400 h 2133600"/>
                <a:gd name="connsiteX28" fmla="*/ 1529370 w 1961170"/>
                <a:gd name="connsiteY28" fmla="*/ 38100 h 2133600"/>
                <a:gd name="connsiteX29" fmla="*/ 1186470 w 1961170"/>
                <a:gd name="connsiteY29" fmla="*/ 50800 h 2133600"/>
                <a:gd name="connsiteX30" fmla="*/ 932470 w 1961170"/>
                <a:gd name="connsiteY30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373763 w 1961170"/>
                <a:gd name="connsiteY10" fmla="*/ 2048053 h 2133600"/>
                <a:gd name="connsiteX11" fmla="*/ 475270 w 1961170"/>
                <a:gd name="connsiteY11" fmla="*/ 2108200 h 2133600"/>
                <a:gd name="connsiteX12" fmla="*/ 576870 w 1961170"/>
                <a:gd name="connsiteY12" fmla="*/ 2133600 h 2133600"/>
                <a:gd name="connsiteX13" fmla="*/ 983270 w 1961170"/>
                <a:gd name="connsiteY13" fmla="*/ 2120900 h 2133600"/>
                <a:gd name="connsiteX14" fmla="*/ 1148370 w 1961170"/>
                <a:gd name="connsiteY14" fmla="*/ 2070100 h 2133600"/>
                <a:gd name="connsiteX15" fmla="*/ 1224570 w 1961170"/>
                <a:gd name="connsiteY15" fmla="*/ 2057400 h 2133600"/>
                <a:gd name="connsiteX16" fmla="*/ 1313470 w 1961170"/>
                <a:gd name="connsiteY16" fmla="*/ 2006600 h 2133600"/>
                <a:gd name="connsiteX17" fmla="*/ 1503970 w 1961170"/>
                <a:gd name="connsiteY17" fmla="*/ 1930400 h 2133600"/>
                <a:gd name="connsiteX18" fmla="*/ 1567470 w 1961170"/>
                <a:gd name="connsiteY18" fmla="*/ 1892300 h 2133600"/>
                <a:gd name="connsiteX19" fmla="*/ 1605570 w 1961170"/>
                <a:gd name="connsiteY19" fmla="*/ 1854200 h 2133600"/>
                <a:gd name="connsiteX20" fmla="*/ 1669070 w 1961170"/>
                <a:gd name="connsiteY20" fmla="*/ 1803400 h 2133600"/>
                <a:gd name="connsiteX21" fmla="*/ 1770670 w 1961170"/>
                <a:gd name="connsiteY21" fmla="*/ 1739900 h 2133600"/>
                <a:gd name="connsiteX22" fmla="*/ 1821470 w 1961170"/>
                <a:gd name="connsiteY22" fmla="*/ 1689100 h 2133600"/>
                <a:gd name="connsiteX23" fmla="*/ 1872270 w 1961170"/>
                <a:gd name="connsiteY23" fmla="*/ 1612900 h 2133600"/>
                <a:gd name="connsiteX24" fmla="*/ 1948470 w 1961170"/>
                <a:gd name="connsiteY24" fmla="*/ 1371600 h 2133600"/>
                <a:gd name="connsiteX25" fmla="*/ 1935770 w 1961170"/>
                <a:gd name="connsiteY25" fmla="*/ 635000 h 2133600"/>
                <a:gd name="connsiteX26" fmla="*/ 1796070 w 1961170"/>
                <a:gd name="connsiteY26" fmla="*/ 279400 h 2133600"/>
                <a:gd name="connsiteX27" fmla="*/ 1529370 w 1961170"/>
                <a:gd name="connsiteY27" fmla="*/ 38100 h 2133600"/>
                <a:gd name="connsiteX28" fmla="*/ 1186470 w 1961170"/>
                <a:gd name="connsiteY28" fmla="*/ 50800 h 2133600"/>
                <a:gd name="connsiteX29" fmla="*/ 932470 w 1961170"/>
                <a:gd name="connsiteY29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33600"/>
                <a:gd name="connsiteX1" fmla="*/ 768999 w 1961170"/>
                <a:gd name="connsiteY1" fmla="*/ 267748 h 2133600"/>
                <a:gd name="connsiteX2" fmla="*/ 678470 w 1961170"/>
                <a:gd name="connsiteY2" fmla="*/ 431800 h 2133600"/>
                <a:gd name="connsiteX3" fmla="*/ 640370 w 1961170"/>
                <a:gd name="connsiteY3" fmla="*/ 482600 h 2133600"/>
                <a:gd name="connsiteX4" fmla="*/ 627670 w 1961170"/>
                <a:gd name="connsiteY4" fmla="*/ 520700 h 2133600"/>
                <a:gd name="connsiteX5" fmla="*/ 564170 w 1961170"/>
                <a:gd name="connsiteY5" fmla="*/ 635000 h 2133600"/>
                <a:gd name="connsiteX6" fmla="*/ 437170 w 1961170"/>
                <a:gd name="connsiteY6" fmla="*/ 787400 h 2133600"/>
                <a:gd name="connsiteX7" fmla="*/ 297470 w 1961170"/>
                <a:gd name="connsiteY7" fmla="*/ 952500 h 2133600"/>
                <a:gd name="connsiteX8" fmla="*/ 35983 w 1961170"/>
                <a:gd name="connsiteY8" fmla="*/ 1242883 h 2133600"/>
                <a:gd name="connsiteX9" fmla="*/ 81570 w 1961170"/>
                <a:gd name="connsiteY9" fmla="*/ 1714500 h 2133600"/>
                <a:gd name="connsiteX10" fmla="*/ 475270 w 1961170"/>
                <a:gd name="connsiteY10" fmla="*/ 2108200 h 2133600"/>
                <a:gd name="connsiteX11" fmla="*/ 576870 w 1961170"/>
                <a:gd name="connsiteY11" fmla="*/ 2133600 h 2133600"/>
                <a:gd name="connsiteX12" fmla="*/ 983270 w 1961170"/>
                <a:gd name="connsiteY12" fmla="*/ 2120900 h 2133600"/>
                <a:gd name="connsiteX13" fmla="*/ 1148370 w 1961170"/>
                <a:gd name="connsiteY13" fmla="*/ 2070100 h 2133600"/>
                <a:gd name="connsiteX14" fmla="*/ 1224570 w 1961170"/>
                <a:gd name="connsiteY14" fmla="*/ 2057400 h 2133600"/>
                <a:gd name="connsiteX15" fmla="*/ 1313470 w 1961170"/>
                <a:gd name="connsiteY15" fmla="*/ 2006600 h 2133600"/>
                <a:gd name="connsiteX16" fmla="*/ 1503970 w 1961170"/>
                <a:gd name="connsiteY16" fmla="*/ 1930400 h 2133600"/>
                <a:gd name="connsiteX17" fmla="*/ 1567470 w 1961170"/>
                <a:gd name="connsiteY17" fmla="*/ 1892300 h 2133600"/>
                <a:gd name="connsiteX18" fmla="*/ 1605570 w 1961170"/>
                <a:gd name="connsiteY18" fmla="*/ 1854200 h 2133600"/>
                <a:gd name="connsiteX19" fmla="*/ 1669070 w 1961170"/>
                <a:gd name="connsiteY19" fmla="*/ 1803400 h 2133600"/>
                <a:gd name="connsiteX20" fmla="*/ 1770670 w 1961170"/>
                <a:gd name="connsiteY20" fmla="*/ 1739900 h 2133600"/>
                <a:gd name="connsiteX21" fmla="*/ 1821470 w 1961170"/>
                <a:gd name="connsiteY21" fmla="*/ 1689100 h 2133600"/>
                <a:gd name="connsiteX22" fmla="*/ 1872270 w 1961170"/>
                <a:gd name="connsiteY22" fmla="*/ 1612900 h 2133600"/>
                <a:gd name="connsiteX23" fmla="*/ 1948470 w 1961170"/>
                <a:gd name="connsiteY23" fmla="*/ 1371600 h 2133600"/>
                <a:gd name="connsiteX24" fmla="*/ 1935770 w 1961170"/>
                <a:gd name="connsiteY24" fmla="*/ 635000 h 2133600"/>
                <a:gd name="connsiteX25" fmla="*/ 1796070 w 1961170"/>
                <a:gd name="connsiteY25" fmla="*/ 279400 h 2133600"/>
                <a:gd name="connsiteX26" fmla="*/ 1529370 w 1961170"/>
                <a:gd name="connsiteY26" fmla="*/ 38100 h 2133600"/>
                <a:gd name="connsiteX27" fmla="*/ 1186470 w 1961170"/>
                <a:gd name="connsiteY27" fmla="*/ 50800 h 2133600"/>
                <a:gd name="connsiteX28" fmla="*/ 932470 w 1961170"/>
                <a:gd name="connsiteY28" fmla="*/ 139700 h 2133600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0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148370 w 1961170"/>
                <a:gd name="connsiteY12" fmla="*/ 2070100 h 2175934"/>
                <a:gd name="connsiteX13" fmla="*/ 1224570 w 1961170"/>
                <a:gd name="connsiteY13" fmla="*/ 2057400 h 2175934"/>
                <a:gd name="connsiteX14" fmla="*/ 1313470 w 1961170"/>
                <a:gd name="connsiteY14" fmla="*/ 2006600 h 2175934"/>
                <a:gd name="connsiteX15" fmla="*/ 1503970 w 1961170"/>
                <a:gd name="connsiteY15" fmla="*/ 1930400 h 2175934"/>
                <a:gd name="connsiteX16" fmla="*/ 1567470 w 1961170"/>
                <a:gd name="connsiteY16" fmla="*/ 1892300 h 2175934"/>
                <a:gd name="connsiteX17" fmla="*/ 1605570 w 1961170"/>
                <a:gd name="connsiteY17" fmla="*/ 1854200 h 2175934"/>
                <a:gd name="connsiteX18" fmla="*/ 1669070 w 1961170"/>
                <a:gd name="connsiteY18" fmla="*/ 1803400 h 2175934"/>
                <a:gd name="connsiteX19" fmla="*/ 1770670 w 1961170"/>
                <a:gd name="connsiteY19" fmla="*/ 1739900 h 2175934"/>
                <a:gd name="connsiteX20" fmla="*/ 1821470 w 1961170"/>
                <a:gd name="connsiteY20" fmla="*/ 1689100 h 2175934"/>
                <a:gd name="connsiteX21" fmla="*/ 1872270 w 1961170"/>
                <a:gd name="connsiteY21" fmla="*/ 1612900 h 2175934"/>
                <a:gd name="connsiteX22" fmla="*/ 1948470 w 1961170"/>
                <a:gd name="connsiteY22" fmla="*/ 1371600 h 2175934"/>
                <a:gd name="connsiteX23" fmla="*/ 1935770 w 1961170"/>
                <a:gd name="connsiteY23" fmla="*/ 635000 h 2175934"/>
                <a:gd name="connsiteX24" fmla="*/ 1796070 w 1961170"/>
                <a:gd name="connsiteY24" fmla="*/ 279400 h 2175934"/>
                <a:gd name="connsiteX25" fmla="*/ 1529370 w 1961170"/>
                <a:gd name="connsiteY25" fmla="*/ 38100 h 2175934"/>
                <a:gd name="connsiteX26" fmla="*/ 1186470 w 1961170"/>
                <a:gd name="connsiteY26" fmla="*/ 50800 h 2175934"/>
                <a:gd name="connsiteX27" fmla="*/ 932470 w 1961170"/>
                <a:gd name="connsiteY27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148370 w 1961170"/>
                <a:gd name="connsiteY12" fmla="*/ 2070100 h 2175932"/>
                <a:gd name="connsiteX13" fmla="*/ 1224570 w 1961170"/>
                <a:gd name="connsiteY13" fmla="*/ 2057400 h 2175932"/>
                <a:gd name="connsiteX14" fmla="*/ 1313470 w 1961170"/>
                <a:gd name="connsiteY14" fmla="*/ 2006600 h 2175932"/>
                <a:gd name="connsiteX15" fmla="*/ 1503970 w 1961170"/>
                <a:gd name="connsiteY15" fmla="*/ 1930400 h 2175932"/>
                <a:gd name="connsiteX16" fmla="*/ 1567470 w 1961170"/>
                <a:gd name="connsiteY16" fmla="*/ 1892300 h 2175932"/>
                <a:gd name="connsiteX17" fmla="*/ 1605570 w 1961170"/>
                <a:gd name="connsiteY17" fmla="*/ 1854200 h 2175932"/>
                <a:gd name="connsiteX18" fmla="*/ 1669070 w 1961170"/>
                <a:gd name="connsiteY18" fmla="*/ 1803400 h 2175932"/>
                <a:gd name="connsiteX19" fmla="*/ 1770670 w 1961170"/>
                <a:gd name="connsiteY19" fmla="*/ 1739900 h 2175932"/>
                <a:gd name="connsiteX20" fmla="*/ 1821470 w 1961170"/>
                <a:gd name="connsiteY20" fmla="*/ 1689100 h 2175932"/>
                <a:gd name="connsiteX21" fmla="*/ 1872270 w 1961170"/>
                <a:gd name="connsiteY21" fmla="*/ 1612900 h 2175932"/>
                <a:gd name="connsiteX22" fmla="*/ 1948470 w 1961170"/>
                <a:gd name="connsiteY22" fmla="*/ 1371600 h 2175932"/>
                <a:gd name="connsiteX23" fmla="*/ 1935770 w 1961170"/>
                <a:gd name="connsiteY23" fmla="*/ 635000 h 2175932"/>
                <a:gd name="connsiteX24" fmla="*/ 1796070 w 1961170"/>
                <a:gd name="connsiteY24" fmla="*/ 279400 h 2175932"/>
                <a:gd name="connsiteX25" fmla="*/ 1529370 w 1961170"/>
                <a:gd name="connsiteY25" fmla="*/ 38100 h 2175932"/>
                <a:gd name="connsiteX26" fmla="*/ 1186470 w 1961170"/>
                <a:gd name="connsiteY26" fmla="*/ 50800 h 2175932"/>
                <a:gd name="connsiteX27" fmla="*/ 932470 w 1961170"/>
                <a:gd name="connsiteY27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224570 w 1961170"/>
                <a:gd name="connsiteY12" fmla="*/ 2057400 h 2175934"/>
                <a:gd name="connsiteX13" fmla="*/ 1313470 w 1961170"/>
                <a:gd name="connsiteY13" fmla="*/ 2006600 h 2175934"/>
                <a:gd name="connsiteX14" fmla="*/ 1503970 w 1961170"/>
                <a:gd name="connsiteY14" fmla="*/ 1930400 h 2175934"/>
                <a:gd name="connsiteX15" fmla="*/ 1567470 w 1961170"/>
                <a:gd name="connsiteY15" fmla="*/ 1892300 h 2175934"/>
                <a:gd name="connsiteX16" fmla="*/ 1605570 w 1961170"/>
                <a:gd name="connsiteY16" fmla="*/ 1854200 h 2175934"/>
                <a:gd name="connsiteX17" fmla="*/ 1669070 w 1961170"/>
                <a:gd name="connsiteY17" fmla="*/ 1803400 h 2175934"/>
                <a:gd name="connsiteX18" fmla="*/ 1770670 w 1961170"/>
                <a:gd name="connsiteY18" fmla="*/ 1739900 h 2175934"/>
                <a:gd name="connsiteX19" fmla="*/ 1821470 w 1961170"/>
                <a:gd name="connsiteY19" fmla="*/ 1689100 h 2175934"/>
                <a:gd name="connsiteX20" fmla="*/ 1872270 w 1961170"/>
                <a:gd name="connsiteY20" fmla="*/ 1612900 h 2175934"/>
                <a:gd name="connsiteX21" fmla="*/ 1948470 w 1961170"/>
                <a:gd name="connsiteY21" fmla="*/ 1371600 h 2175934"/>
                <a:gd name="connsiteX22" fmla="*/ 1935770 w 1961170"/>
                <a:gd name="connsiteY22" fmla="*/ 635000 h 2175934"/>
                <a:gd name="connsiteX23" fmla="*/ 1796070 w 1961170"/>
                <a:gd name="connsiteY23" fmla="*/ 279400 h 2175934"/>
                <a:gd name="connsiteX24" fmla="*/ 1529370 w 1961170"/>
                <a:gd name="connsiteY24" fmla="*/ 38100 h 2175934"/>
                <a:gd name="connsiteX25" fmla="*/ 1186470 w 1961170"/>
                <a:gd name="connsiteY25" fmla="*/ 50800 h 2175934"/>
                <a:gd name="connsiteX26" fmla="*/ 932470 w 1961170"/>
                <a:gd name="connsiteY26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313470 w 1961170"/>
                <a:gd name="connsiteY12" fmla="*/ 2006600 h 2175932"/>
                <a:gd name="connsiteX13" fmla="*/ 1503970 w 1961170"/>
                <a:gd name="connsiteY13" fmla="*/ 1930400 h 2175932"/>
                <a:gd name="connsiteX14" fmla="*/ 1567470 w 1961170"/>
                <a:gd name="connsiteY14" fmla="*/ 1892300 h 2175932"/>
                <a:gd name="connsiteX15" fmla="*/ 1605570 w 1961170"/>
                <a:gd name="connsiteY15" fmla="*/ 1854200 h 2175932"/>
                <a:gd name="connsiteX16" fmla="*/ 1669070 w 1961170"/>
                <a:gd name="connsiteY16" fmla="*/ 1803400 h 2175932"/>
                <a:gd name="connsiteX17" fmla="*/ 1770670 w 1961170"/>
                <a:gd name="connsiteY17" fmla="*/ 1739900 h 2175932"/>
                <a:gd name="connsiteX18" fmla="*/ 1821470 w 1961170"/>
                <a:gd name="connsiteY18" fmla="*/ 1689100 h 2175932"/>
                <a:gd name="connsiteX19" fmla="*/ 1872270 w 1961170"/>
                <a:gd name="connsiteY19" fmla="*/ 1612900 h 2175932"/>
                <a:gd name="connsiteX20" fmla="*/ 1948470 w 1961170"/>
                <a:gd name="connsiteY20" fmla="*/ 1371600 h 2175932"/>
                <a:gd name="connsiteX21" fmla="*/ 1935770 w 1961170"/>
                <a:gd name="connsiteY21" fmla="*/ 635000 h 2175932"/>
                <a:gd name="connsiteX22" fmla="*/ 1796070 w 1961170"/>
                <a:gd name="connsiteY22" fmla="*/ 279400 h 2175932"/>
                <a:gd name="connsiteX23" fmla="*/ 1529370 w 1961170"/>
                <a:gd name="connsiteY23" fmla="*/ 38100 h 2175932"/>
                <a:gd name="connsiteX24" fmla="*/ 1186470 w 1961170"/>
                <a:gd name="connsiteY24" fmla="*/ 50800 h 2175932"/>
                <a:gd name="connsiteX25" fmla="*/ 932470 w 1961170"/>
                <a:gd name="connsiteY25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03970 w 1961170"/>
                <a:gd name="connsiteY12" fmla="*/ 1930400 h 2175934"/>
                <a:gd name="connsiteX13" fmla="*/ 1567470 w 1961170"/>
                <a:gd name="connsiteY13" fmla="*/ 1892300 h 2175934"/>
                <a:gd name="connsiteX14" fmla="*/ 1605570 w 1961170"/>
                <a:gd name="connsiteY14" fmla="*/ 1854200 h 2175934"/>
                <a:gd name="connsiteX15" fmla="*/ 1669070 w 1961170"/>
                <a:gd name="connsiteY15" fmla="*/ 1803400 h 2175934"/>
                <a:gd name="connsiteX16" fmla="*/ 1770670 w 1961170"/>
                <a:gd name="connsiteY16" fmla="*/ 1739900 h 2175934"/>
                <a:gd name="connsiteX17" fmla="*/ 1821470 w 1961170"/>
                <a:gd name="connsiteY17" fmla="*/ 1689100 h 2175934"/>
                <a:gd name="connsiteX18" fmla="*/ 1872270 w 1961170"/>
                <a:gd name="connsiteY18" fmla="*/ 1612900 h 2175934"/>
                <a:gd name="connsiteX19" fmla="*/ 1948470 w 1961170"/>
                <a:gd name="connsiteY19" fmla="*/ 1371600 h 2175934"/>
                <a:gd name="connsiteX20" fmla="*/ 1935770 w 1961170"/>
                <a:gd name="connsiteY20" fmla="*/ 635000 h 2175934"/>
                <a:gd name="connsiteX21" fmla="*/ 1796070 w 1961170"/>
                <a:gd name="connsiteY21" fmla="*/ 279400 h 2175934"/>
                <a:gd name="connsiteX22" fmla="*/ 1529370 w 1961170"/>
                <a:gd name="connsiteY22" fmla="*/ 38100 h 2175934"/>
                <a:gd name="connsiteX23" fmla="*/ 1186470 w 1961170"/>
                <a:gd name="connsiteY23" fmla="*/ 50800 h 2175934"/>
                <a:gd name="connsiteX24" fmla="*/ 932470 w 1961170"/>
                <a:gd name="connsiteY24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05570 w 1961170"/>
                <a:gd name="connsiteY13" fmla="*/ 1854200 h 2175932"/>
                <a:gd name="connsiteX14" fmla="*/ 1669070 w 1961170"/>
                <a:gd name="connsiteY14" fmla="*/ 1803400 h 2175932"/>
                <a:gd name="connsiteX15" fmla="*/ 1770670 w 1961170"/>
                <a:gd name="connsiteY15" fmla="*/ 1739900 h 2175932"/>
                <a:gd name="connsiteX16" fmla="*/ 1821470 w 1961170"/>
                <a:gd name="connsiteY16" fmla="*/ 1689100 h 2175932"/>
                <a:gd name="connsiteX17" fmla="*/ 1872270 w 1961170"/>
                <a:gd name="connsiteY17" fmla="*/ 1612900 h 2175932"/>
                <a:gd name="connsiteX18" fmla="*/ 1948470 w 1961170"/>
                <a:gd name="connsiteY18" fmla="*/ 1371600 h 2175932"/>
                <a:gd name="connsiteX19" fmla="*/ 1935770 w 1961170"/>
                <a:gd name="connsiteY19" fmla="*/ 635000 h 2175932"/>
                <a:gd name="connsiteX20" fmla="*/ 1796070 w 1961170"/>
                <a:gd name="connsiteY20" fmla="*/ 279400 h 2175932"/>
                <a:gd name="connsiteX21" fmla="*/ 1529370 w 1961170"/>
                <a:gd name="connsiteY21" fmla="*/ 38100 h 2175932"/>
                <a:gd name="connsiteX22" fmla="*/ 1186470 w 1961170"/>
                <a:gd name="connsiteY22" fmla="*/ 50800 h 2175932"/>
                <a:gd name="connsiteX23" fmla="*/ 932470 w 1961170"/>
                <a:gd name="connsiteY23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605570 w 1961170"/>
                <a:gd name="connsiteY13" fmla="*/ 1854200 h 2175934"/>
                <a:gd name="connsiteX14" fmla="*/ 1669070 w 1961170"/>
                <a:gd name="connsiteY14" fmla="*/ 1803400 h 2175934"/>
                <a:gd name="connsiteX15" fmla="*/ 1770670 w 1961170"/>
                <a:gd name="connsiteY15" fmla="*/ 1739900 h 2175934"/>
                <a:gd name="connsiteX16" fmla="*/ 1821470 w 1961170"/>
                <a:gd name="connsiteY16" fmla="*/ 1689100 h 2175934"/>
                <a:gd name="connsiteX17" fmla="*/ 1872270 w 1961170"/>
                <a:gd name="connsiteY17" fmla="*/ 1612900 h 2175934"/>
                <a:gd name="connsiteX18" fmla="*/ 1948470 w 1961170"/>
                <a:gd name="connsiteY18" fmla="*/ 1371600 h 2175934"/>
                <a:gd name="connsiteX19" fmla="*/ 1935770 w 1961170"/>
                <a:gd name="connsiteY19" fmla="*/ 635000 h 2175934"/>
                <a:gd name="connsiteX20" fmla="*/ 1796070 w 1961170"/>
                <a:gd name="connsiteY20" fmla="*/ 279400 h 2175934"/>
                <a:gd name="connsiteX21" fmla="*/ 1529370 w 1961170"/>
                <a:gd name="connsiteY21" fmla="*/ 38100 h 2175934"/>
                <a:gd name="connsiteX22" fmla="*/ 1186470 w 1961170"/>
                <a:gd name="connsiteY22" fmla="*/ 50800 h 2175934"/>
                <a:gd name="connsiteX23" fmla="*/ 932470 w 1961170"/>
                <a:gd name="connsiteY23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669070 w 1961170"/>
                <a:gd name="connsiteY13" fmla="*/ 1803400 h 2175932"/>
                <a:gd name="connsiteX14" fmla="*/ 1770670 w 1961170"/>
                <a:gd name="connsiteY14" fmla="*/ 1739900 h 2175932"/>
                <a:gd name="connsiteX15" fmla="*/ 1821470 w 1961170"/>
                <a:gd name="connsiteY15" fmla="*/ 1689100 h 2175932"/>
                <a:gd name="connsiteX16" fmla="*/ 1872270 w 1961170"/>
                <a:gd name="connsiteY16" fmla="*/ 1612900 h 2175932"/>
                <a:gd name="connsiteX17" fmla="*/ 1948470 w 1961170"/>
                <a:gd name="connsiteY17" fmla="*/ 1371600 h 2175932"/>
                <a:gd name="connsiteX18" fmla="*/ 1935770 w 1961170"/>
                <a:gd name="connsiteY18" fmla="*/ 635000 h 2175932"/>
                <a:gd name="connsiteX19" fmla="*/ 1796070 w 1961170"/>
                <a:gd name="connsiteY19" fmla="*/ 279400 h 2175932"/>
                <a:gd name="connsiteX20" fmla="*/ 1529370 w 1961170"/>
                <a:gd name="connsiteY20" fmla="*/ 38100 h 2175932"/>
                <a:gd name="connsiteX21" fmla="*/ 1186470 w 1961170"/>
                <a:gd name="connsiteY21" fmla="*/ 50800 h 2175932"/>
                <a:gd name="connsiteX22" fmla="*/ 932470 w 1961170"/>
                <a:gd name="connsiteY22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770670 w 1961170"/>
                <a:gd name="connsiteY13" fmla="*/ 1739900 h 2175934"/>
                <a:gd name="connsiteX14" fmla="*/ 1821470 w 1961170"/>
                <a:gd name="connsiteY14" fmla="*/ 1689100 h 2175934"/>
                <a:gd name="connsiteX15" fmla="*/ 1872270 w 1961170"/>
                <a:gd name="connsiteY15" fmla="*/ 1612900 h 2175934"/>
                <a:gd name="connsiteX16" fmla="*/ 1948470 w 1961170"/>
                <a:gd name="connsiteY16" fmla="*/ 1371600 h 2175934"/>
                <a:gd name="connsiteX17" fmla="*/ 1935770 w 1961170"/>
                <a:gd name="connsiteY17" fmla="*/ 635000 h 2175934"/>
                <a:gd name="connsiteX18" fmla="*/ 1796070 w 1961170"/>
                <a:gd name="connsiteY18" fmla="*/ 279400 h 2175934"/>
                <a:gd name="connsiteX19" fmla="*/ 1529370 w 1961170"/>
                <a:gd name="connsiteY19" fmla="*/ 38100 h 2175934"/>
                <a:gd name="connsiteX20" fmla="*/ 1186470 w 1961170"/>
                <a:gd name="connsiteY20" fmla="*/ 50800 h 2175934"/>
                <a:gd name="connsiteX21" fmla="*/ 932470 w 1961170"/>
                <a:gd name="connsiteY21" fmla="*/ 139700 h 2175934"/>
                <a:gd name="connsiteX0" fmla="*/ 932470 w 1961170"/>
                <a:gd name="connsiteY0" fmla="*/ 139700 h 2175932"/>
                <a:gd name="connsiteX1" fmla="*/ 768999 w 1961170"/>
                <a:gd name="connsiteY1" fmla="*/ 267748 h 2175932"/>
                <a:gd name="connsiteX2" fmla="*/ 678470 w 1961170"/>
                <a:gd name="connsiteY2" fmla="*/ 431800 h 2175932"/>
                <a:gd name="connsiteX3" fmla="*/ 640370 w 1961170"/>
                <a:gd name="connsiteY3" fmla="*/ 482600 h 2175932"/>
                <a:gd name="connsiteX4" fmla="*/ 627670 w 1961170"/>
                <a:gd name="connsiteY4" fmla="*/ 520700 h 2175932"/>
                <a:gd name="connsiteX5" fmla="*/ 564170 w 1961170"/>
                <a:gd name="connsiteY5" fmla="*/ 635000 h 2175932"/>
                <a:gd name="connsiteX6" fmla="*/ 437170 w 1961170"/>
                <a:gd name="connsiteY6" fmla="*/ 787400 h 2175932"/>
                <a:gd name="connsiteX7" fmla="*/ 297470 w 1961170"/>
                <a:gd name="connsiteY7" fmla="*/ 952500 h 2175932"/>
                <a:gd name="connsiteX8" fmla="*/ 35983 w 1961170"/>
                <a:gd name="connsiteY8" fmla="*/ 1242883 h 2175932"/>
                <a:gd name="connsiteX9" fmla="*/ 81570 w 1961170"/>
                <a:gd name="connsiteY9" fmla="*/ 1714500 h 2175932"/>
                <a:gd name="connsiteX10" fmla="*/ 475270 w 1961170"/>
                <a:gd name="connsiteY10" fmla="*/ 2108200 h 2175932"/>
                <a:gd name="connsiteX11" fmla="*/ 983270 w 1961170"/>
                <a:gd name="connsiteY11" fmla="*/ 2120901 h 2175932"/>
                <a:gd name="connsiteX12" fmla="*/ 1567470 w 1961170"/>
                <a:gd name="connsiteY12" fmla="*/ 1892300 h 2175932"/>
                <a:gd name="connsiteX13" fmla="*/ 1821470 w 1961170"/>
                <a:gd name="connsiteY13" fmla="*/ 1689100 h 2175932"/>
                <a:gd name="connsiteX14" fmla="*/ 1872270 w 1961170"/>
                <a:gd name="connsiteY14" fmla="*/ 1612900 h 2175932"/>
                <a:gd name="connsiteX15" fmla="*/ 1948470 w 1961170"/>
                <a:gd name="connsiteY15" fmla="*/ 1371600 h 2175932"/>
                <a:gd name="connsiteX16" fmla="*/ 1935770 w 1961170"/>
                <a:gd name="connsiteY16" fmla="*/ 635000 h 2175932"/>
                <a:gd name="connsiteX17" fmla="*/ 1796070 w 1961170"/>
                <a:gd name="connsiteY17" fmla="*/ 279400 h 2175932"/>
                <a:gd name="connsiteX18" fmla="*/ 1529370 w 1961170"/>
                <a:gd name="connsiteY18" fmla="*/ 38100 h 2175932"/>
                <a:gd name="connsiteX19" fmla="*/ 1186470 w 1961170"/>
                <a:gd name="connsiteY19" fmla="*/ 50800 h 2175932"/>
                <a:gd name="connsiteX20" fmla="*/ 932470 w 1961170"/>
                <a:gd name="connsiteY20" fmla="*/ 139700 h 2175932"/>
                <a:gd name="connsiteX0" fmla="*/ 932470 w 1961170"/>
                <a:gd name="connsiteY0" fmla="*/ 139700 h 2175934"/>
                <a:gd name="connsiteX1" fmla="*/ 768999 w 1961170"/>
                <a:gd name="connsiteY1" fmla="*/ 267748 h 2175934"/>
                <a:gd name="connsiteX2" fmla="*/ 678470 w 1961170"/>
                <a:gd name="connsiteY2" fmla="*/ 431800 h 2175934"/>
                <a:gd name="connsiteX3" fmla="*/ 640370 w 1961170"/>
                <a:gd name="connsiteY3" fmla="*/ 482600 h 2175934"/>
                <a:gd name="connsiteX4" fmla="*/ 627670 w 1961170"/>
                <a:gd name="connsiteY4" fmla="*/ 520700 h 2175934"/>
                <a:gd name="connsiteX5" fmla="*/ 564170 w 1961170"/>
                <a:gd name="connsiteY5" fmla="*/ 635000 h 2175934"/>
                <a:gd name="connsiteX6" fmla="*/ 437170 w 1961170"/>
                <a:gd name="connsiteY6" fmla="*/ 787400 h 2175934"/>
                <a:gd name="connsiteX7" fmla="*/ 297470 w 1961170"/>
                <a:gd name="connsiteY7" fmla="*/ 952500 h 2175934"/>
                <a:gd name="connsiteX8" fmla="*/ 35983 w 1961170"/>
                <a:gd name="connsiteY8" fmla="*/ 1242883 h 2175934"/>
                <a:gd name="connsiteX9" fmla="*/ 81570 w 1961170"/>
                <a:gd name="connsiteY9" fmla="*/ 1714500 h 2175934"/>
                <a:gd name="connsiteX10" fmla="*/ 475270 w 1961170"/>
                <a:gd name="connsiteY10" fmla="*/ 2108200 h 2175934"/>
                <a:gd name="connsiteX11" fmla="*/ 983270 w 1961170"/>
                <a:gd name="connsiteY11" fmla="*/ 2120901 h 2175934"/>
                <a:gd name="connsiteX12" fmla="*/ 1567470 w 1961170"/>
                <a:gd name="connsiteY12" fmla="*/ 1892300 h 2175934"/>
                <a:gd name="connsiteX13" fmla="*/ 1872270 w 1961170"/>
                <a:gd name="connsiteY13" fmla="*/ 1612900 h 2175934"/>
                <a:gd name="connsiteX14" fmla="*/ 1948470 w 1961170"/>
                <a:gd name="connsiteY14" fmla="*/ 1371600 h 2175934"/>
                <a:gd name="connsiteX15" fmla="*/ 1935770 w 1961170"/>
                <a:gd name="connsiteY15" fmla="*/ 635000 h 2175934"/>
                <a:gd name="connsiteX16" fmla="*/ 1796070 w 1961170"/>
                <a:gd name="connsiteY16" fmla="*/ 279400 h 2175934"/>
                <a:gd name="connsiteX17" fmla="*/ 1529370 w 1961170"/>
                <a:gd name="connsiteY17" fmla="*/ 38100 h 2175934"/>
                <a:gd name="connsiteX18" fmla="*/ 1186470 w 1961170"/>
                <a:gd name="connsiteY18" fmla="*/ 50800 h 2175934"/>
                <a:gd name="connsiteX19" fmla="*/ 932470 w 1961170"/>
                <a:gd name="connsiteY19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09854"/>
                <a:gd name="connsiteY0" fmla="*/ 139700 h 2175934"/>
                <a:gd name="connsiteX1" fmla="*/ 768999 w 2009854"/>
                <a:gd name="connsiteY1" fmla="*/ 267748 h 2175934"/>
                <a:gd name="connsiteX2" fmla="*/ 678470 w 2009854"/>
                <a:gd name="connsiteY2" fmla="*/ 431800 h 2175934"/>
                <a:gd name="connsiteX3" fmla="*/ 640370 w 2009854"/>
                <a:gd name="connsiteY3" fmla="*/ 482600 h 2175934"/>
                <a:gd name="connsiteX4" fmla="*/ 627670 w 2009854"/>
                <a:gd name="connsiteY4" fmla="*/ 520700 h 2175934"/>
                <a:gd name="connsiteX5" fmla="*/ 564170 w 2009854"/>
                <a:gd name="connsiteY5" fmla="*/ 635000 h 2175934"/>
                <a:gd name="connsiteX6" fmla="*/ 437170 w 2009854"/>
                <a:gd name="connsiteY6" fmla="*/ 787400 h 2175934"/>
                <a:gd name="connsiteX7" fmla="*/ 297470 w 2009854"/>
                <a:gd name="connsiteY7" fmla="*/ 952500 h 2175934"/>
                <a:gd name="connsiteX8" fmla="*/ 35983 w 2009854"/>
                <a:gd name="connsiteY8" fmla="*/ 1242883 h 2175934"/>
                <a:gd name="connsiteX9" fmla="*/ 81570 w 2009854"/>
                <a:gd name="connsiteY9" fmla="*/ 1714500 h 2175934"/>
                <a:gd name="connsiteX10" fmla="*/ 475270 w 2009854"/>
                <a:gd name="connsiteY10" fmla="*/ 2108200 h 2175934"/>
                <a:gd name="connsiteX11" fmla="*/ 983270 w 2009854"/>
                <a:gd name="connsiteY11" fmla="*/ 2120901 h 2175934"/>
                <a:gd name="connsiteX12" fmla="*/ 1567470 w 2009854"/>
                <a:gd name="connsiteY12" fmla="*/ 1892300 h 2175934"/>
                <a:gd name="connsiteX13" fmla="*/ 1948470 w 2009854"/>
                <a:gd name="connsiteY13" fmla="*/ 1371600 h 2175934"/>
                <a:gd name="connsiteX14" fmla="*/ 1935770 w 2009854"/>
                <a:gd name="connsiteY14" fmla="*/ 635000 h 2175934"/>
                <a:gd name="connsiteX15" fmla="*/ 1796070 w 2009854"/>
                <a:gd name="connsiteY15" fmla="*/ 279400 h 2175934"/>
                <a:gd name="connsiteX16" fmla="*/ 1529370 w 2009854"/>
                <a:gd name="connsiteY16" fmla="*/ 38100 h 2175934"/>
                <a:gd name="connsiteX17" fmla="*/ 1186470 w 2009854"/>
                <a:gd name="connsiteY17" fmla="*/ 50800 h 2175934"/>
                <a:gd name="connsiteX18" fmla="*/ 932470 w 2009854"/>
                <a:gd name="connsiteY18" fmla="*/ 139700 h 2175934"/>
                <a:gd name="connsiteX0" fmla="*/ 932470 w 2009852"/>
                <a:gd name="connsiteY0" fmla="*/ 139700 h 2175932"/>
                <a:gd name="connsiteX1" fmla="*/ 768999 w 2009852"/>
                <a:gd name="connsiteY1" fmla="*/ 267748 h 2175932"/>
                <a:gd name="connsiteX2" fmla="*/ 678470 w 2009852"/>
                <a:gd name="connsiteY2" fmla="*/ 431800 h 2175932"/>
                <a:gd name="connsiteX3" fmla="*/ 640370 w 2009852"/>
                <a:gd name="connsiteY3" fmla="*/ 482600 h 2175932"/>
                <a:gd name="connsiteX4" fmla="*/ 627670 w 2009852"/>
                <a:gd name="connsiteY4" fmla="*/ 520700 h 2175932"/>
                <a:gd name="connsiteX5" fmla="*/ 564170 w 2009852"/>
                <a:gd name="connsiteY5" fmla="*/ 635000 h 2175932"/>
                <a:gd name="connsiteX6" fmla="*/ 437170 w 2009852"/>
                <a:gd name="connsiteY6" fmla="*/ 787400 h 2175932"/>
                <a:gd name="connsiteX7" fmla="*/ 297470 w 2009852"/>
                <a:gd name="connsiteY7" fmla="*/ 952500 h 2175932"/>
                <a:gd name="connsiteX8" fmla="*/ 35983 w 2009852"/>
                <a:gd name="connsiteY8" fmla="*/ 1242883 h 2175932"/>
                <a:gd name="connsiteX9" fmla="*/ 81570 w 2009852"/>
                <a:gd name="connsiteY9" fmla="*/ 1714500 h 2175932"/>
                <a:gd name="connsiteX10" fmla="*/ 475270 w 2009852"/>
                <a:gd name="connsiteY10" fmla="*/ 2108200 h 2175932"/>
                <a:gd name="connsiteX11" fmla="*/ 983270 w 2009852"/>
                <a:gd name="connsiteY11" fmla="*/ 2120901 h 2175932"/>
                <a:gd name="connsiteX12" fmla="*/ 1567470 w 2009852"/>
                <a:gd name="connsiteY12" fmla="*/ 1892300 h 2175932"/>
                <a:gd name="connsiteX13" fmla="*/ 1948470 w 2009852"/>
                <a:gd name="connsiteY13" fmla="*/ 1371600 h 2175932"/>
                <a:gd name="connsiteX14" fmla="*/ 1935770 w 2009852"/>
                <a:gd name="connsiteY14" fmla="*/ 635000 h 2175932"/>
                <a:gd name="connsiteX15" fmla="*/ 1796070 w 2009852"/>
                <a:gd name="connsiteY15" fmla="*/ 279400 h 2175932"/>
                <a:gd name="connsiteX16" fmla="*/ 1529370 w 2009852"/>
                <a:gd name="connsiteY16" fmla="*/ 38100 h 2175932"/>
                <a:gd name="connsiteX17" fmla="*/ 1186470 w 2009852"/>
                <a:gd name="connsiteY17" fmla="*/ 50800 h 2175932"/>
                <a:gd name="connsiteX18" fmla="*/ 932470 w 2009852"/>
                <a:gd name="connsiteY18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640370 w 2014033"/>
                <a:gd name="connsiteY3" fmla="*/ 482600 h 2175934"/>
                <a:gd name="connsiteX4" fmla="*/ 627670 w 2014033"/>
                <a:gd name="connsiteY4" fmla="*/ 520700 h 2175934"/>
                <a:gd name="connsiteX5" fmla="*/ 564170 w 2014033"/>
                <a:gd name="connsiteY5" fmla="*/ 635000 h 2175934"/>
                <a:gd name="connsiteX6" fmla="*/ 437170 w 2014033"/>
                <a:gd name="connsiteY6" fmla="*/ 787400 h 2175934"/>
                <a:gd name="connsiteX7" fmla="*/ 297470 w 2014033"/>
                <a:gd name="connsiteY7" fmla="*/ 952500 h 2175934"/>
                <a:gd name="connsiteX8" fmla="*/ 35983 w 2014033"/>
                <a:gd name="connsiteY8" fmla="*/ 1242883 h 2175934"/>
                <a:gd name="connsiteX9" fmla="*/ 81570 w 2014033"/>
                <a:gd name="connsiteY9" fmla="*/ 1714500 h 2175934"/>
                <a:gd name="connsiteX10" fmla="*/ 475270 w 2014033"/>
                <a:gd name="connsiteY10" fmla="*/ 2108200 h 2175934"/>
                <a:gd name="connsiteX11" fmla="*/ 983270 w 2014033"/>
                <a:gd name="connsiteY11" fmla="*/ 2120901 h 2175934"/>
                <a:gd name="connsiteX12" fmla="*/ 1567470 w 2014033"/>
                <a:gd name="connsiteY12" fmla="*/ 1892300 h 2175934"/>
                <a:gd name="connsiteX13" fmla="*/ 1948470 w 2014033"/>
                <a:gd name="connsiteY13" fmla="*/ 1371600 h 2175934"/>
                <a:gd name="connsiteX14" fmla="*/ 1960848 w 2014033"/>
                <a:gd name="connsiteY14" fmla="*/ 685466 h 2175934"/>
                <a:gd name="connsiteX15" fmla="*/ 1796070 w 2014033"/>
                <a:gd name="connsiteY15" fmla="*/ 279400 h 2175934"/>
                <a:gd name="connsiteX16" fmla="*/ 1529370 w 2014033"/>
                <a:gd name="connsiteY16" fmla="*/ 38100 h 2175934"/>
                <a:gd name="connsiteX17" fmla="*/ 1186470 w 2014033"/>
                <a:gd name="connsiteY17" fmla="*/ 50800 h 2175934"/>
                <a:gd name="connsiteX18" fmla="*/ 932470 w 2014033"/>
                <a:gd name="connsiteY18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627670 w 2014033"/>
                <a:gd name="connsiteY3" fmla="*/ 520700 h 2175932"/>
                <a:gd name="connsiteX4" fmla="*/ 564170 w 2014033"/>
                <a:gd name="connsiteY4" fmla="*/ 635000 h 2175932"/>
                <a:gd name="connsiteX5" fmla="*/ 437170 w 2014033"/>
                <a:gd name="connsiteY5" fmla="*/ 787400 h 2175932"/>
                <a:gd name="connsiteX6" fmla="*/ 297470 w 2014033"/>
                <a:gd name="connsiteY6" fmla="*/ 952500 h 2175932"/>
                <a:gd name="connsiteX7" fmla="*/ 35983 w 2014033"/>
                <a:gd name="connsiteY7" fmla="*/ 1242883 h 2175932"/>
                <a:gd name="connsiteX8" fmla="*/ 81570 w 2014033"/>
                <a:gd name="connsiteY8" fmla="*/ 1714500 h 2175932"/>
                <a:gd name="connsiteX9" fmla="*/ 475270 w 2014033"/>
                <a:gd name="connsiteY9" fmla="*/ 2108200 h 2175932"/>
                <a:gd name="connsiteX10" fmla="*/ 983270 w 2014033"/>
                <a:gd name="connsiteY10" fmla="*/ 2120901 h 2175932"/>
                <a:gd name="connsiteX11" fmla="*/ 1567470 w 2014033"/>
                <a:gd name="connsiteY11" fmla="*/ 1892300 h 2175932"/>
                <a:gd name="connsiteX12" fmla="*/ 1948470 w 2014033"/>
                <a:gd name="connsiteY12" fmla="*/ 1371600 h 2175932"/>
                <a:gd name="connsiteX13" fmla="*/ 1960848 w 2014033"/>
                <a:gd name="connsiteY13" fmla="*/ 685466 h 2175932"/>
                <a:gd name="connsiteX14" fmla="*/ 1796070 w 2014033"/>
                <a:gd name="connsiteY14" fmla="*/ 279400 h 2175932"/>
                <a:gd name="connsiteX15" fmla="*/ 1529370 w 2014033"/>
                <a:gd name="connsiteY15" fmla="*/ 38100 h 2175932"/>
                <a:gd name="connsiteX16" fmla="*/ 1186470 w 2014033"/>
                <a:gd name="connsiteY16" fmla="*/ 50800 h 2175932"/>
                <a:gd name="connsiteX17" fmla="*/ 932470 w 2014033"/>
                <a:gd name="connsiteY17" fmla="*/ 139700 h 2175932"/>
                <a:gd name="connsiteX0" fmla="*/ 932470 w 2014033"/>
                <a:gd name="connsiteY0" fmla="*/ 139700 h 2175934"/>
                <a:gd name="connsiteX1" fmla="*/ 768999 w 2014033"/>
                <a:gd name="connsiteY1" fmla="*/ 267748 h 2175934"/>
                <a:gd name="connsiteX2" fmla="*/ 678470 w 2014033"/>
                <a:gd name="connsiteY2" fmla="*/ 431800 h 2175934"/>
                <a:gd name="connsiteX3" fmla="*/ 564170 w 2014033"/>
                <a:gd name="connsiteY3" fmla="*/ 635000 h 2175934"/>
                <a:gd name="connsiteX4" fmla="*/ 437170 w 2014033"/>
                <a:gd name="connsiteY4" fmla="*/ 787400 h 2175934"/>
                <a:gd name="connsiteX5" fmla="*/ 297470 w 2014033"/>
                <a:gd name="connsiteY5" fmla="*/ 952500 h 2175934"/>
                <a:gd name="connsiteX6" fmla="*/ 35983 w 2014033"/>
                <a:gd name="connsiteY6" fmla="*/ 1242883 h 2175934"/>
                <a:gd name="connsiteX7" fmla="*/ 81570 w 2014033"/>
                <a:gd name="connsiteY7" fmla="*/ 1714500 h 2175934"/>
                <a:gd name="connsiteX8" fmla="*/ 475270 w 2014033"/>
                <a:gd name="connsiteY8" fmla="*/ 2108200 h 2175934"/>
                <a:gd name="connsiteX9" fmla="*/ 983270 w 2014033"/>
                <a:gd name="connsiteY9" fmla="*/ 2120901 h 2175934"/>
                <a:gd name="connsiteX10" fmla="*/ 1567470 w 2014033"/>
                <a:gd name="connsiteY10" fmla="*/ 1892300 h 2175934"/>
                <a:gd name="connsiteX11" fmla="*/ 1948470 w 2014033"/>
                <a:gd name="connsiteY11" fmla="*/ 1371600 h 2175934"/>
                <a:gd name="connsiteX12" fmla="*/ 1960848 w 2014033"/>
                <a:gd name="connsiteY12" fmla="*/ 685466 h 2175934"/>
                <a:gd name="connsiteX13" fmla="*/ 1796070 w 2014033"/>
                <a:gd name="connsiteY13" fmla="*/ 279400 h 2175934"/>
                <a:gd name="connsiteX14" fmla="*/ 1529370 w 2014033"/>
                <a:gd name="connsiteY14" fmla="*/ 38100 h 2175934"/>
                <a:gd name="connsiteX15" fmla="*/ 1186470 w 2014033"/>
                <a:gd name="connsiteY15" fmla="*/ 50800 h 2175934"/>
                <a:gd name="connsiteX16" fmla="*/ 932470 w 2014033"/>
                <a:gd name="connsiteY16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3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32470 w 2014033"/>
                <a:gd name="connsiteY0" fmla="*/ 139700 h 2175932"/>
                <a:gd name="connsiteX1" fmla="*/ 768999 w 2014033"/>
                <a:gd name="connsiteY1" fmla="*/ 267748 h 2175932"/>
                <a:gd name="connsiteX2" fmla="*/ 678470 w 2014033"/>
                <a:gd name="connsiteY2" fmla="*/ 431800 h 2175932"/>
                <a:gd name="connsiteX3" fmla="*/ 437170 w 2014033"/>
                <a:gd name="connsiteY3" fmla="*/ 787400 h 2175932"/>
                <a:gd name="connsiteX4" fmla="*/ 297470 w 2014033"/>
                <a:gd name="connsiteY4" fmla="*/ 952500 h 2175932"/>
                <a:gd name="connsiteX5" fmla="*/ 35984 w 2014033"/>
                <a:gd name="connsiteY5" fmla="*/ 1242883 h 2175932"/>
                <a:gd name="connsiteX6" fmla="*/ 81570 w 2014033"/>
                <a:gd name="connsiteY6" fmla="*/ 1714500 h 2175932"/>
                <a:gd name="connsiteX7" fmla="*/ 475270 w 2014033"/>
                <a:gd name="connsiteY7" fmla="*/ 2108200 h 2175932"/>
                <a:gd name="connsiteX8" fmla="*/ 983270 w 2014033"/>
                <a:gd name="connsiteY8" fmla="*/ 2120901 h 2175932"/>
                <a:gd name="connsiteX9" fmla="*/ 1567470 w 2014033"/>
                <a:gd name="connsiteY9" fmla="*/ 1892300 h 2175932"/>
                <a:gd name="connsiteX10" fmla="*/ 1948470 w 2014033"/>
                <a:gd name="connsiteY10" fmla="*/ 1371600 h 2175932"/>
                <a:gd name="connsiteX11" fmla="*/ 1960848 w 2014033"/>
                <a:gd name="connsiteY11" fmla="*/ 685466 h 2175932"/>
                <a:gd name="connsiteX12" fmla="*/ 1796070 w 2014033"/>
                <a:gd name="connsiteY12" fmla="*/ 279400 h 2175932"/>
                <a:gd name="connsiteX13" fmla="*/ 1529370 w 2014033"/>
                <a:gd name="connsiteY13" fmla="*/ 38100 h 2175932"/>
                <a:gd name="connsiteX14" fmla="*/ 1186470 w 2014033"/>
                <a:gd name="connsiteY14" fmla="*/ 50800 h 2175932"/>
                <a:gd name="connsiteX15" fmla="*/ 932470 w 2014033"/>
                <a:gd name="connsiteY15" fmla="*/ 139700 h 2175932"/>
                <a:gd name="connsiteX0" fmla="*/ 932468 w 2014031"/>
                <a:gd name="connsiteY0" fmla="*/ 139700 h 2175934"/>
                <a:gd name="connsiteX1" fmla="*/ 768997 w 2014031"/>
                <a:gd name="connsiteY1" fmla="*/ 267748 h 2175934"/>
                <a:gd name="connsiteX2" fmla="*/ 678468 w 2014031"/>
                <a:gd name="connsiteY2" fmla="*/ 431800 h 2175934"/>
                <a:gd name="connsiteX3" fmla="*/ 437168 w 2014031"/>
                <a:gd name="connsiteY3" fmla="*/ 787400 h 2175934"/>
                <a:gd name="connsiteX4" fmla="*/ 297468 w 2014031"/>
                <a:gd name="connsiteY4" fmla="*/ 952500 h 2175934"/>
                <a:gd name="connsiteX5" fmla="*/ 35982 w 2014031"/>
                <a:gd name="connsiteY5" fmla="*/ 1242883 h 2175934"/>
                <a:gd name="connsiteX6" fmla="*/ 81568 w 2014031"/>
                <a:gd name="connsiteY6" fmla="*/ 1714500 h 2175934"/>
                <a:gd name="connsiteX7" fmla="*/ 475268 w 2014031"/>
                <a:gd name="connsiteY7" fmla="*/ 2108200 h 2175934"/>
                <a:gd name="connsiteX8" fmla="*/ 983268 w 2014031"/>
                <a:gd name="connsiteY8" fmla="*/ 2120901 h 2175934"/>
                <a:gd name="connsiteX9" fmla="*/ 1567468 w 2014031"/>
                <a:gd name="connsiteY9" fmla="*/ 1892300 h 2175934"/>
                <a:gd name="connsiteX10" fmla="*/ 1948468 w 2014031"/>
                <a:gd name="connsiteY10" fmla="*/ 1371600 h 2175934"/>
                <a:gd name="connsiteX11" fmla="*/ 1960846 w 2014031"/>
                <a:gd name="connsiteY11" fmla="*/ 685466 h 2175934"/>
                <a:gd name="connsiteX12" fmla="*/ 1796068 w 2014031"/>
                <a:gd name="connsiteY12" fmla="*/ 279400 h 2175934"/>
                <a:gd name="connsiteX13" fmla="*/ 1529368 w 2014031"/>
                <a:gd name="connsiteY13" fmla="*/ 38100 h 2175934"/>
                <a:gd name="connsiteX14" fmla="*/ 1186468 w 2014031"/>
                <a:gd name="connsiteY14" fmla="*/ 50800 h 2175934"/>
                <a:gd name="connsiteX15" fmla="*/ 932468 w 2014031"/>
                <a:gd name="connsiteY15" fmla="*/ 139700 h 2175934"/>
                <a:gd name="connsiteX0" fmla="*/ 985014 w 2066577"/>
                <a:gd name="connsiteY0" fmla="*/ 139700 h 2175932"/>
                <a:gd name="connsiteX1" fmla="*/ 821543 w 2066577"/>
                <a:gd name="connsiteY1" fmla="*/ 267748 h 2175932"/>
                <a:gd name="connsiteX2" fmla="*/ 731014 w 2066577"/>
                <a:gd name="connsiteY2" fmla="*/ 431800 h 2175932"/>
                <a:gd name="connsiteX3" fmla="*/ 489714 w 2066577"/>
                <a:gd name="connsiteY3" fmla="*/ 787400 h 2175932"/>
                <a:gd name="connsiteX4" fmla="*/ 350014 w 2066577"/>
                <a:gd name="connsiteY4" fmla="*/ 952500 h 2175932"/>
                <a:gd name="connsiteX5" fmla="*/ 88528 w 2066577"/>
                <a:gd name="connsiteY5" fmla="*/ 1242883 h 2175932"/>
                <a:gd name="connsiteX6" fmla="*/ 134114 w 2066577"/>
                <a:gd name="connsiteY6" fmla="*/ 1714500 h 2175932"/>
                <a:gd name="connsiteX7" fmla="*/ 527814 w 2066577"/>
                <a:gd name="connsiteY7" fmla="*/ 2108200 h 2175932"/>
                <a:gd name="connsiteX8" fmla="*/ 1035814 w 2066577"/>
                <a:gd name="connsiteY8" fmla="*/ 2120901 h 2175932"/>
                <a:gd name="connsiteX9" fmla="*/ 1620014 w 2066577"/>
                <a:gd name="connsiteY9" fmla="*/ 1892300 h 2175932"/>
                <a:gd name="connsiteX10" fmla="*/ 2001014 w 2066577"/>
                <a:gd name="connsiteY10" fmla="*/ 1371600 h 2175932"/>
                <a:gd name="connsiteX11" fmla="*/ 2013392 w 2066577"/>
                <a:gd name="connsiteY11" fmla="*/ 685466 h 2175932"/>
                <a:gd name="connsiteX12" fmla="*/ 1848614 w 2066577"/>
                <a:gd name="connsiteY12" fmla="*/ 279400 h 2175932"/>
                <a:gd name="connsiteX13" fmla="*/ 1581914 w 2066577"/>
                <a:gd name="connsiteY13" fmla="*/ 38100 h 2175932"/>
                <a:gd name="connsiteX14" fmla="*/ 1239014 w 2066577"/>
                <a:gd name="connsiteY14" fmla="*/ 50800 h 2175932"/>
                <a:gd name="connsiteX15" fmla="*/ 985014 w 2066577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63453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63453 w 2041502"/>
                <a:gd name="connsiteY5" fmla="*/ 1242883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  <a:gd name="connsiteX0" fmla="*/ 959939 w 2041502"/>
                <a:gd name="connsiteY0" fmla="*/ 139700 h 2175934"/>
                <a:gd name="connsiteX1" fmla="*/ 796468 w 2041502"/>
                <a:gd name="connsiteY1" fmla="*/ 267748 h 2175934"/>
                <a:gd name="connsiteX2" fmla="*/ 705939 w 2041502"/>
                <a:gd name="connsiteY2" fmla="*/ 431800 h 2175934"/>
                <a:gd name="connsiteX3" fmla="*/ 464639 w 2041502"/>
                <a:gd name="connsiteY3" fmla="*/ 787400 h 2175934"/>
                <a:gd name="connsiteX4" fmla="*/ 324939 w 2041502"/>
                <a:gd name="connsiteY4" fmla="*/ 952500 h 2175934"/>
                <a:gd name="connsiteX5" fmla="*/ 84947 w 2041502"/>
                <a:gd name="connsiteY5" fmla="*/ 1242883 h 2175934"/>
                <a:gd name="connsiteX6" fmla="*/ 109039 w 2041502"/>
                <a:gd name="connsiteY6" fmla="*/ 1714500 h 2175934"/>
                <a:gd name="connsiteX7" fmla="*/ 502739 w 2041502"/>
                <a:gd name="connsiteY7" fmla="*/ 2108200 h 2175934"/>
                <a:gd name="connsiteX8" fmla="*/ 1010739 w 2041502"/>
                <a:gd name="connsiteY8" fmla="*/ 2120901 h 2175934"/>
                <a:gd name="connsiteX9" fmla="*/ 1594939 w 2041502"/>
                <a:gd name="connsiteY9" fmla="*/ 1892300 h 2175934"/>
                <a:gd name="connsiteX10" fmla="*/ 1975939 w 2041502"/>
                <a:gd name="connsiteY10" fmla="*/ 1371600 h 2175934"/>
                <a:gd name="connsiteX11" fmla="*/ 1988317 w 2041502"/>
                <a:gd name="connsiteY11" fmla="*/ 685466 h 2175934"/>
                <a:gd name="connsiteX12" fmla="*/ 1823539 w 2041502"/>
                <a:gd name="connsiteY12" fmla="*/ 279400 h 2175934"/>
                <a:gd name="connsiteX13" fmla="*/ 1556839 w 2041502"/>
                <a:gd name="connsiteY13" fmla="*/ 38100 h 2175934"/>
                <a:gd name="connsiteX14" fmla="*/ 1213939 w 2041502"/>
                <a:gd name="connsiteY14" fmla="*/ 50800 h 2175934"/>
                <a:gd name="connsiteX15" fmla="*/ 959939 w 2041502"/>
                <a:gd name="connsiteY15" fmla="*/ 139700 h 2175934"/>
                <a:gd name="connsiteX0" fmla="*/ 959939 w 2041502"/>
                <a:gd name="connsiteY0" fmla="*/ 139700 h 2175932"/>
                <a:gd name="connsiteX1" fmla="*/ 796468 w 2041502"/>
                <a:gd name="connsiteY1" fmla="*/ 267748 h 2175932"/>
                <a:gd name="connsiteX2" fmla="*/ 705939 w 2041502"/>
                <a:gd name="connsiteY2" fmla="*/ 431800 h 2175932"/>
                <a:gd name="connsiteX3" fmla="*/ 464639 w 2041502"/>
                <a:gd name="connsiteY3" fmla="*/ 787400 h 2175932"/>
                <a:gd name="connsiteX4" fmla="*/ 324939 w 2041502"/>
                <a:gd name="connsiteY4" fmla="*/ 952500 h 2175932"/>
                <a:gd name="connsiteX5" fmla="*/ 95695 w 2041502"/>
                <a:gd name="connsiteY5" fmla="*/ 1232069 h 2175932"/>
                <a:gd name="connsiteX6" fmla="*/ 109039 w 2041502"/>
                <a:gd name="connsiteY6" fmla="*/ 1714500 h 2175932"/>
                <a:gd name="connsiteX7" fmla="*/ 502739 w 2041502"/>
                <a:gd name="connsiteY7" fmla="*/ 2108200 h 2175932"/>
                <a:gd name="connsiteX8" fmla="*/ 1010739 w 2041502"/>
                <a:gd name="connsiteY8" fmla="*/ 2120901 h 2175932"/>
                <a:gd name="connsiteX9" fmla="*/ 1594939 w 2041502"/>
                <a:gd name="connsiteY9" fmla="*/ 1892300 h 2175932"/>
                <a:gd name="connsiteX10" fmla="*/ 1975939 w 2041502"/>
                <a:gd name="connsiteY10" fmla="*/ 1371600 h 2175932"/>
                <a:gd name="connsiteX11" fmla="*/ 1988317 w 2041502"/>
                <a:gd name="connsiteY11" fmla="*/ 685466 h 2175932"/>
                <a:gd name="connsiteX12" fmla="*/ 1823539 w 2041502"/>
                <a:gd name="connsiteY12" fmla="*/ 279400 h 2175932"/>
                <a:gd name="connsiteX13" fmla="*/ 1556839 w 2041502"/>
                <a:gd name="connsiteY13" fmla="*/ 38100 h 2175932"/>
                <a:gd name="connsiteX14" fmla="*/ 1213939 w 2041502"/>
                <a:gd name="connsiteY14" fmla="*/ 50800 h 2175932"/>
                <a:gd name="connsiteX15" fmla="*/ 959939 w 2041502"/>
                <a:gd name="connsiteY15" fmla="*/ 139700 h 2175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41502" h="2175932">
                  <a:moveTo>
                    <a:pt x="959939" y="139700"/>
                  </a:moveTo>
                  <a:cubicBezTo>
                    <a:pt x="890361" y="175858"/>
                    <a:pt x="826101" y="223298"/>
                    <a:pt x="796468" y="267748"/>
                  </a:cubicBezTo>
                  <a:cubicBezTo>
                    <a:pt x="766835" y="312198"/>
                    <a:pt x="727377" y="395991"/>
                    <a:pt x="705939" y="431800"/>
                  </a:cubicBezTo>
                  <a:cubicBezTo>
                    <a:pt x="650634" y="518409"/>
                    <a:pt x="528139" y="700617"/>
                    <a:pt x="464639" y="787400"/>
                  </a:cubicBezTo>
                  <a:cubicBezTo>
                    <a:pt x="401139" y="874183"/>
                    <a:pt x="386430" y="878389"/>
                    <a:pt x="324939" y="952500"/>
                  </a:cubicBezTo>
                  <a:cubicBezTo>
                    <a:pt x="263448" y="1026611"/>
                    <a:pt x="258362" y="1023188"/>
                    <a:pt x="95695" y="1232069"/>
                  </a:cubicBezTo>
                  <a:cubicBezTo>
                    <a:pt x="59712" y="1359069"/>
                    <a:pt x="0" y="1519816"/>
                    <a:pt x="109039" y="1714500"/>
                  </a:cubicBezTo>
                  <a:cubicBezTo>
                    <a:pt x="182254" y="1858720"/>
                    <a:pt x="352456" y="2040467"/>
                    <a:pt x="502739" y="2108200"/>
                  </a:cubicBezTo>
                  <a:cubicBezTo>
                    <a:pt x="653022" y="2175933"/>
                    <a:pt x="828706" y="2156884"/>
                    <a:pt x="1010739" y="2120901"/>
                  </a:cubicBezTo>
                  <a:cubicBezTo>
                    <a:pt x="1192772" y="2084918"/>
                    <a:pt x="1434072" y="2017183"/>
                    <a:pt x="1594939" y="1892300"/>
                  </a:cubicBezTo>
                  <a:cubicBezTo>
                    <a:pt x="1755806" y="1767417"/>
                    <a:pt x="1910376" y="1572739"/>
                    <a:pt x="1975939" y="1371600"/>
                  </a:cubicBezTo>
                  <a:cubicBezTo>
                    <a:pt x="2041502" y="1170461"/>
                    <a:pt x="2013717" y="867499"/>
                    <a:pt x="1988317" y="685466"/>
                  </a:cubicBezTo>
                  <a:cubicBezTo>
                    <a:pt x="1962917" y="503433"/>
                    <a:pt x="1895452" y="387294"/>
                    <a:pt x="1823539" y="279400"/>
                  </a:cubicBezTo>
                  <a:cubicBezTo>
                    <a:pt x="1751626" y="171506"/>
                    <a:pt x="1658439" y="76200"/>
                    <a:pt x="1556839" y="38100"/>
                  </a:cubicBezTo>
                  <a:cubicBezTo>
                    <a:pt x="1455239" y="0"/>
                    <a:pt x="1313422" y="33867"/>
                    <a:pt x="1213939" y="50800"/>
                  </a:cubicBezTo>
                  <a:cubicBezTo>
                    <a:pt x="1114456" y="67733"/>
                    <a:pt x="1029517" y="103542"/>
                    <a:pt x="959939" y="139700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6FBE5CD-107C-400D-A17C-D616ABDEBDB9}"/>
              </a:ext>
            </a:extLst>
          </p:cNvPr>
          <p:cNvSpPr txBox="1"/>
          <p:nvPr/>
        </p:nvSpPr>
        <p:spPr>
          <a:xfrm>
            <a:off x="804407" y="4555051"/>
            <a:ext cx="4695512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78000"/>
            </a:pPr>
            <a:r>
              <a:rPr lang="zh-CN" altLang="en-US" sz="1200">
                <a:effectLst/>
                <a:latin typeface="+mn-ea"/>
              </a:rPr>
              <a:t>目前，页面中只展示了一个表单输入框，要将待办的任务添加进去，还需要实现</a:t>
            </a:r>
            <a:r>
              <a:rPr lang="en-US" altLang="zh-CN" sz="1200">
                <a:effectLst/>
                <a:latin typeface="+mn-ea"/>
              </a:rPr>
              <a:t>JavaScript</a:t>
            </a:r>
            <a:r>
              <a:rPr lang="zh-CN" altLang="en-US" sz="1200">
                <a:effectLst/>
                <a:latin typeface="+mn-ea"/>
              </a:rPr>
              <a:t>代码逻辑。</a:t>
            </a:r>
            <a:endParaRPr lang="en-US" altLang="zh-CN" sz="1200">
              <a:effectLst/>
              <a:latin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609A529-FF41-4E4F-B11D-61B9DC5F1222}"/>
              </a:ext>
            </a:extLst>
          </p:cNvPr>
          <p:cNvSpPr txBox="1"/>
          <p:nvPr/>
        </p:nvSpPr>
        <p:spPr>
          <a:xfrm>
            <a:off x="6046262" y="5622060"/>
            <a:ext cx="5614103" cy="61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effectLst/>
                <a:latin typeface="+mn-ea"/>
              </a:rPr>
              <a:t>通过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，我们只使用了不到</a:t>
            </a:r>
            <a:r>
              <a:rPr lang="en-US" altLang="zh-CN" sz="1200">
                <a:effectLst/>
                <a:latin typeface="+mn-ea"/>
              </a:rPr>
              <a:t>30</a:t>
            </a:r>
            <a:r>
              <a:rPr lang="zh-CN" altLang="en-US" sz="1200">
                <a:effectLst/>
                <a:latin typeface="+mn-ea"/>
              </a:rPr>
              <a:t>行的核心代码就完成了待办任务列表的逻辑开发。</a:t>
            </a:r>
            <a:r>
              <a:rPr lang="en-US" altLang="zh-CN" sz="1200">
                <a:effectLst/>
                <a:latin typeface="+mn-ea"/>
              </a:rPr>
              <a:t>Vue</a:t>
            </a:r>
            <a:r>
              <a:rPr lang="zh-CN" altLang="en-US" sz="1200">
                <a:effectLst/>
                <a:latin typeface="+mn-ea"/>
              </a:rPr>
              <a:t>在实际开发中带来的效率提升可见一斑。</a:t>
            </a:r>
          </a:p>
        </p:txBody>
      </p:sp>
      <p:pic>
        <p:nvPicPr>
          <p:cNvPr id="2050" name="图片 11" descr="说明: 截屏2021-03-06 下午9.24.26">
            <a:extLst>
              <a:ext uri="{FF2B5EF4-FFF2-40B4-BE49-F238E27FC236}">
                <a16:creationId xmlns:a16="http://schemas.microsoft.com/office/drawing/2014/main" id="{3C5E6ABE-999F-497C-8246-5081F62C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3" y="1925468"/>
            <a:ext cx="4598837" cy="24943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7560C88-C0A3-47F5-8049-14BE06D3374E}"/>
              </a:ext>
            </a:extLst>
          </p:cNvPr>
          <p:cNvGrpSpPr/>
          <p:nvPr/>
        </p:nvGrpSpPr>
        <p:grpSpPr>
          <a:xfrm flipH="1">
            <a:off x="882001" y="5318950"/>
            <a:ext cx="4598838" cy="710984"/>
            <a:chOff x="930473" y="5318950"/>
            <a:chExt cx="4598837" cy="710984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D1B1CB6-65F7-437B-9C59-57407415CBD1}"/>
                </a:ext>
              </a:extLst>
            </p:cNvPr>
            <p:cNvGrpSpPr/>
            <p:nvPr/>
          </p:nvGrpSpPr>
          <p:grpSpPr>
            <a:xfrm>
              <a:off x="930473" y="5318950"/>
              <a:ext cx="3295777" cy="59824"/>
              <a:chOff x="2959767" y="2562726"/>
              <a:chExt cx="2466475" cy="24064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BE29692-29CD-4ED9-9368-C4690BAE6443}"/>
                  </a:ext>
                </a:extLst>
              </p:cNvPr>
              <p:cNvCxnSpPr/>
              <p:nvPr/>
            </p:nvCxnSpPr>
            <p:spPr>
              <a:xfrm>
                <a:off x="3080084" y="2562726"/>
                <a:ext cx="2346158" cy="0"/>
              </a:xfrm>
              <a:prstGeom prst="line">
                <a:avLst/>
              </a:prstGeom>
              <a:ln w="76200">
                <a:solidFill>
                  <a:srgbClr val="BDC7D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E87B46E-E2B3-4A70-AA42-0C520078111E}"/>
                  </a:ext>
                </a:extLst>
              </p:cNvPr>
              <p:cNvCxnSpPr/>
              <p:nvPr/>
            </p:nvCxnSpPr>
            <p:spPr>
              <a:xfrm>
                <a:off x="2959767" y="2586790"/>
                <a:ext cx="2346158" cy="0"/>
              </a:xfrm>
              <a:prstGeom prst="line">
                <a:avLst/>
              </a:prstGeom>
              <a:ln w="76200">
                <a:solidFill>
                  <a:srgbClr val="5D739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927DDD1-BE32-4FDF-AF59-E45639AEC994}"/>
                </a:ext>
              </a:extLst>
            </p:cNvPr>
            <p:cNvGrpSpPr/>
            <p:nvPr/>
          </p:nvGrpSpPr>
          <p:grpSpPr>
            <a:xfrm>
              <a:off x="1582002" y="5644530"/>
              <a:ext cx="3295777" cy="59824"/>
              <a:chOff x="2959767" y="2562726"/>
              <a:chExt cx="2466475" cy="24064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38A78F26-021E-485B-AECA-76458919DEAF}"/>
                  </a:ext>
                </a:extLst>
              </p:cNvPr>
              <p:cNvCxnSpPr/>
              <p:nvPr/>
            </p:nvCxnSpPr>
            <p:spPr>
              <a:xfrm>
                <a:off x="3080084" y="2562726"/>
                <a:ext cx="2346158" cy="0"/>
              </a:xfrm>
              <a:prstGeom prst="line">
                <a:avLst/>
              </a:prstGeom>
              <a:ln w="76200">
                <a:solidFill>
                  <a:srgbClr val="BDC7D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9351A00-7ACD-445C-BF5A-4AD1C962183C}"/>
                  </a:ext>
                </a:extLst>
              </p:cNvPr>
              <p:cNvCxnSpPr/>
              <p:nvPr/>
            </p:nvCxnSpPr>
            <p:spPr>
              <a:xfrm>
                <a:off x="2959767" y="2586790"/>
                <a:ext cx="2346158" cy="0"/>
              </a:xfrm>
              <a:prstGeom prst="line">
                <a:avLst/>
              </a:prstGeom>
              <a:ln w="76200">
                <a:solidFill>
                  <a:srgbClr val="5D739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B63D1F5-B2E7-4ABF-AF4D-B4E2785E4660}"/>
                </a:ext>
              </a:extLst>
            </p:cNvPr>
            <p:cNvGrpSpPr/>
            <p:nvPr/>
          </p:nvGrpSpPr>
          <p:grpSpPr>
            <a:xfrm>
              <a:off x="2233533" y="5970110"/>
              <a:ext cx="3295777" cy="59824"/>
              <a:chOff x="2959767" y="2562726"/>
              <a:chExt cx="2466475" cy="24064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93D3F3B-86ED-4E59-9A22-96931935EF2D}"/>
                  </a:ext>
                </a:extLst>
              </p:cNvPr>
              <p:cNvCxnSpPr/>
              <p:nvPr/>
            </p:nvCxnSpPr>
            <p:spPr>
              <a:xfrm>
                <a:off x="3080084" y="2562726"/>
                <a:ext cx="2346158" cy="0"/>
              </a:xfrm>
              <a:prstGeom prst="line">
                <a:avLst/>
              </a:prstGeom>
              <a:ln w="76200">
                <a:solidFill>
                  <a:srgbClr val="BDC7D7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ADE1D64-45FA-449C-8C77-279C79CDE043}"/>
                  </a:ext>
                </a:extLst>
              </p:cNvPr>
              <p:cNvCxnSpPr/>
              <p:nvPr/>
            </p:nvCxnSpPr>
            <p:spPr>
              <a:xfrm>
                <a:off x="2959767" y="2586790"/>
                <a:ext cx="2346158" cy="0"/>
              </a:xfrm>
              <a:prstGeom prst="line">
                <a:avLst/>
              </a:prstGeom>
              <a:ln w="76200">
                <a:solidFill>
                  <a:srgbClr val="5D739A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75C78E5-6806-4D9D-ACF8-3BE18762711A}"/>
              </a:ext>
            </a:extLst>
          </p:cNvPr>
          <p:cNvSpPr txBox="1"/>
          <p:nvPr/>
        </p:nvSpPr>
        <p:spPr>
          <a:xfrm>
            <a:off x="6095999" y="1573809"/>
            <a:ext cx="2223753" cy="3901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&lt;script&gt;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const App =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data()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return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    // </a:t>
            </a:r>
            <a:r>
              <a:rPr lang="zh-CN" altLang="en-US" sz="1050">
                <a:effectLst/>
                <a:latin typeface="+mn-ea"/>
              </a:rPr>
              <a:t>待办任务列表数据</a:t>
            </a:r>
          </a:p>
          <a:p>
            <a:pPr algn="just">
              <a:lnSpc>
                <a:spcPct val="170000"/>
              </a:lnSpc>
            </a:pPr>
            <a:r>
              <a:rPr lang="zh-CN" altLang="en-US" sz="1050">
                <a:effectLst/>
                <a:latin typeface="+mn-ea"/>
              </a:rPr>
              <a:t>                </a:t>
            </a:r>
            <a:r>
              <a:rPr lang="en-US" altLang="zh-CN" sz="1050">
                <a:effectLst/>
                <a:latin typeface="+mn-ea"/>
              </a:rPr>
              <a:t>todos:[],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    // </a:t>
            </a:r>
            <a:r>
              <a:rPr lang="zh-CN" altLang="en-US" sz="1050">
                <a:effectLst/>
                <a:latin typeface="+mn-ea"/>
              </a:rPr>
              <a:t>当前输入的待办任务</a:t>
            </a:r>
          </a:p>
          <a:p>
            <a:pPr algn="just">
              <a:lnSpc>
                <a:spcPct val="170000"/>
              </a:lnSpc>
            </a:pPr>
            <a:r>
              <a:rPr lang="zh-CN" altLang="en-US" sz="1050">
                <a:effectLst/>
                <a:latin typeface="+mn-ea"/>
              </a:rPr>
              <a:t>                </a:t>
            </a:r>
            <a:r>
              <a:rPr lang="en-US" altLang="zh-CN" sz="1050">
                <a:effectLst/>
                <a:latin typeface="+mn-ea"/>
              </a:rPr>
              <a:t>taskText: ""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}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},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methods: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// </a:t>
            </a:r>
            <a:r>
              <a:rPr lang="zh-CN" altLang="en-US" sz="1050">
                <a:effectLst/>
                <a:latin typeface="+mn-ea"/>
              </a:rPr>
              <a:t>添加一条待办任务</a:t>
            </a:r>
          </a:p>
          <a:p>
            <a:pPr algn="just">
              <a:lnSpc>
                <a:spcPct val="170000"/>
              </a:lnSpc>
            </a:pPr>
            <a:r>
              <a:rPr lang="zh-CN" altLang="en-US" sz="1050">
                <a:effectLst/>
                <a:latin typeface="+mn-ea"/>
              </a:rPr>
              <a:t>            </a:t>
            </a:r>
            <a:r>
              <a:rPr lang="en-US" altLang="zh-CN" sz="1050">
                <a:effectLst/>
                <a:latin typeface="+mn-ea"/>
              </a:rPr>
              <a:t>addTask() {</a:t>
            </a:r>
          </a:p>
          <a:p>
            <a:pPr algn="just">
              <a:lnSpc>
                <a:spcPct val="170000"/>
              </a:lnSpc>
            </a:pPr>
            <a:r>
              <a:rPr lang="en-US" altLang="zh-CN" sz="1050">
                <a:effectLst/>
                <a:latin typeface="+mn-ea"/>
              </a:rPr>
              <a:t>                // </a:t>
            </a:r>
            <a:r>
              <a:rPr lang="zh-CN" altLang="en-US" sz="1050">
                <a:effectLst/>
                <a:latin typeface="+mn-ea"/>
              </a:rPr>
              <a:t>判断输入框是否为空</a:t>
            </a:r>
            <a:endParaRPr lang="en-US" altLang="zh-CN" sz="1050">
              <a:effectLst/>
              <a:latin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4D335CA-4447-4122-B9C3-62C89008C8CE}"/>
              </a:ext>
            </a:extLst>
          </p:cNvPr>
          <p:cNvSpPr txBox="1"/>
          <p:nvPr/>
        </p:nvSpPr>
        <p:spPr>
          <a:xfrm>
            <a:off x="8500056" y="1573809"/>
            <a:ext cx="3160309" cy="3890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8000"/>
              </a:lnSpc>
            </a:pPr>
            <a:r>
              <a:rPr lang="zh-CN" altLang="en-US" sz="1050">
                <a:effectLst/>
                <a:latin typeface="+mn-ea"/>
              </a:rPr>
              <a:t>                </a:t>
            </a:r>
            <a:r>
              <a:rPr lang="en-US" altLang="zh-CN" sz="1050">
                <a:effectLst/>
                <a:latin typeface="+mn-ea"/>
              </a:rPr>
              <a:t>if (this.taskText.length == 0) {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        alert("</a:t>
            </a:r>
            <a:r>
              <a:rPr lang="zh-CN" altLang="en-US" sz="1050">
                <a:effectLst/>
                <a:latin typeface="+mn-ea"/>
              </a:rPr>
              <a:t>请输入任务</a:t>
            </a:r>
            <a:r>
              <a:rPr lang="en-US" altLang="zh-CN" sz="1050">
                <a:effectLst/>
                <a:latin typeface="+mn-ea"/>
              </a:rPr>
              <a:t>")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        return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    }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    this.todos.push(this.taskText)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    this.taskText = ""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},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// </a:t>
            </a:r>
            <a:r>
              <a:rPr lang="zh-CN" altLang="en-US" sz="1050">
                <a:effectLst/>
                <a:latin typeface="+mn-ea"/>
              </a:rPr>
              <a:t>删除一条待办任务</a:t>
            </a:r>
          </a:p>
          <a:p>
            <a:pPr algn="just">
              <a:lnSpc>
                <a:spcPct val="158000"/>
              </a:lnSpc>
            </a:pPr>
            <a:r>
              <a:rPr lang="zh-CN" altLang="en-US" sz="1050">
                <a:effectLst/>
                <a:latin typeface="+mn-ea"/>
              </a:rPr>
              <a:t>            </a:t>
            </a:r>
            <a:r>
              <a:rPr lang="en-US" altLang="zh-CN" sz="1050">
                <a:effectLst/>
                <a:latin typeface="+mn-ea"/>
              </a:rPr>
              <a:t>remove(index) {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    this.todos.splice(index, 1)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    }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    }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}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    Vue.createApp(App).mount("#Application") </a:t>
            </a:r>
          </a:p>
          <a:p>
            <a:pPr algn="just">
              <a:lnSpc>
                <a:spcPct val="158000"/>
              </a:lnSpc>
            </a:pPr>
            <a:r>
              <a:rPr lang="en-US" altLang="zh-CN" sz="1050">
                <a:effectLst/>
                <a:latin typeface="+mn-ea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5462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1574" y="2877031"/>
            <a:ext cx="10801350" cy="655784"/>
          </a:xfrm>
        </p:spPr>
        <p:txBody>
          <a:bodyPr>
            <a:normAutofit/>
          </a:bodyPr>
          <a:lstStyle/>
          <a:p>
            <a:r>
              <a:rPr lang="zh-CN" altLang="en-US" spc="600" dirty="0"/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955037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62e4ce1-918b-43c6-a99f-b04e3fc77890"/>
</p:tagLst>
</file>

<file path=ppt/theme/theme1.xml><?xml version="1.0" encoding="utf-8"?>
<a:theme xmlns:a="http://schemas.openxmlformats.org/drawingml/2006/main" name="毕业主题9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毕业主题9" id="{DE665F46-0DFD-4A5A-8CF9-774E4FF7D1A1}" vid="{6FAF5EAA-EB7F-4CED-9532-50A0B0E03624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5408</TotalTime>
  <Words>817</Words>
  <Application>Microsoft Office PowerPoint</Application>
  <PresentationFormat>宽屏</PresentationFormat>
  <Paragraphs>116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Segoe UI Light</vt:lpstr>
      <vt:lpstr>毕业主题9</vt:lpstr>
      <vt:lpstr>OfficePLUS</vt:lpstr>
      <vt:lpstr>循序渐进Vue.js 3前端开发实战</vt:lpstr>
      <vt:lpstr>PowerPoint 演示文稿</vt:lpstr>
      <vt:lpstr>01 模板基础</vt:lpstr>
      <vt:lpstr>02 条件渲染</vt:lpstr>
      <vt:lpstr>03 循环渲染</vt:lpstr>
      <vt:lpstr>04 范例：实现待办任务列表应用</vt:lpstr>
      <vt:lpstr>感谢观看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Wu Jessie</cp:lastModifiedBy>
  <cp:revision>617</cp:revision>
  <cp:lastPrinted>2017-08-20T16:00:00Z</cp:lastPrinted>
  <dcterms:created xsi:type="dcterms:W3CDTF">2017-08-20T16:00:00Z</dcterms:created>
  <dcterms:modified xsi:type="dcterms:W3CDTF">2021-11-18T02:53:56Z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062e4ce1-918b-43c6-a99f-b04e3fc77890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2018-11-06T07:53:05.9063508Z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