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Lst>
  <p:notesMasterIdLst>
    <p:notesMasterId r:id="rId11"/>
  </p:notesMasterIdLst>
  <p:sldIdLst>
    <p:sldId id="263" r:id="rId3"/>
    <p:sldId id="276" r:id="rId4"/>
    <p:sldId id="319" r:id="rId5"/>
    <p:sldId id="320" r:id="rId6"/>
    <p:sldId id="323" r:id="rId7"/>
    <p:sldId id="324" r:id="rId8"/>
    <p:sldId id="325" r:id="rId9"/>
    <p:sldId id="261" r:id="rId10"/>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EE8"/>
    <a:srgbClr val="000000"/>
    <a:srgbClr val="B3BED1"/>
    <a:srgbClr val="5D739A"/>
    <a:srgbClr val="BDC7D7"/>
    <a:srgbClr val="42516E"/>
    <a:srgbClr val="E6EEF0"/>
    <a:srgbClr val="516485"/>
    <a:srgbClr val="F0F1F4"/>
    <a:srgbClr val="C0C3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92" autoAdjust="0"/>
    <p:restoredTop sz="95209" autoAdjust="0"/>
  </p:normalViewPr>
  <p:slideViewPr>
    <p:cSldViewPr snapToGrid="0">
      <p:cViewPr varScale="1">
        <p:scale>
          <a:sx n="74" d="100"/>
          <a:sy n="74" d="100"/>
        </p:scale>
        <p:origin x="78" y="294"/>
      </p:cViewPr>
      <p:guideLst>
        <p:guide orient="horz" pos="2160"/>
        <p:guide pos="3840"/>
      </p:guideLst>
    </p:cSldViewPr>
  </p:slideViewPr>
  <p:notesTextViewPr>
    <p:cViewPr>
      <p:scale>
        <a:sx n="1" d="1"/>
        <a:sy n="1" d="1"/>
      </p:scale>
      <p:origin x="0" y="0"/>
    </p:cViewPr>
  </p:notesTextViewPr>
  <p:sorterViewPr>
    <p:cViewPr>
      <p:scale>
        <a:sx n="75" d="100"/>
        <a:sy n="75" d="100"/>
      </p:scale>
      <p:origin x="0" y="-2946"/>
    </p:cViewPr>
  </p:sorterViewPr>
  <p:notesViewPr>
    <p:cSldViewPr snapToGrid="0">
      <p:cViewPr varScale="1">
        <p:scale>
          <a:sx n="80" d="100"/>
          <a:sy n="80" d="100"/>
        </p:scale>
        <p:origin x="-209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BE618-C6C4-4F47-835F-C7AA88BF4AD2}" type="datetimeFigureOut">
              <a:rPr lang="zh-CN" altLang="en-US" smtClean="0"/>
              <a:pPr/>
              <a:t>2021/11/19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160AAF-3A1B-4FB9-850C-2F24564046AC}" type="slidenum">
              <a:rPr lang="zh-CN" altLang="en-US" smtClean="0"/>
              <a:pPr/>
              <a:t>‹#›</a:t>
            </a:fld>
            <a:endParaRPr lang="zh-CN" altLang="en-US"/>
          </a:p>
        </p:txBody>
      </p:sp>
    </p:spTree>
    <p:extLst>
      <p:ext uri="{BB962C8B-B14F-4D97-AF65-F5344CB8AC3E}">
        <p14:creationId xmlns:p14="http://schemas.microsoft.com/office/powerpoint/2010/main" val="3544393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9801" name="副标题 2"/>
          <p:cNvSpPr>
            <a:spLocks noGrp="1"/>
          </p:cNvSpPr>
          <p:nvPr userDrawn="1">
            <p:ph type="subTitle" idx="1" hasCustomPrompt="1"/>
          </p:nvPr>
        </p:nvSpPr>
        <p:spPr>
          <a:xfrm>
            <a:off x="890589" y="3100856"/>
            <a:ext cx="5586411" cy="558799"/>
          </a:xfrm>
        </p:spPr>
        <p:txBody>
          <a:bodyPr anchor="ctr">
            <a:normAutofit/>
          </a:bodyPr>
          <a:lstStyle>
            <a:lvl1pPr marL="0" indent="0" algn="l">
              <a:buNone/>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title style</a:t>
            </a:r>
            <a:endParaRPr lang="zh-CN" altLang="en-US" dirty="0"/>
          </a:p>
        </p:txBody>
      </p:sp>
      <p:sp>
        <p:nvSpPr>
          <p:cNvPr id="9802" name="标题 1"/>
          <p:cNvSpPr>
            <a:spLocks noGrp="1"/>
          </p:cNvSpPr>
          <p:nvPr userDrawn="1">
            <p:ph type="ctrTitle" hasCustomPrompt="1"/>
          </p:nvPr>
        </p:nvSpPr>
        <p:spPr>
          <a:xfrm>
            <a:off x="890589" y="2162175"/>
            <a:ext cx="5586411" cy="850123"/>
          </a:xfrm>
        </p:spPr>
        <p:txBody>
          <a:bodyPr anchor="ctr">
            <a:normAutofit/>
          </a:bodyPr>
          <a:lstStyle>
            <a:lvl1pPr algn="l">
              <a:defRPr sz="3600">
                <a:solidFill>
                  <a:schemeClr val="tx1"/>
                </a:solidFill>
              </a:defRPr>
            </a:lvl1pPr>
          </a:lstStyle>
          <a:p>
            <a:r>
              <a:rPr lang="en-US" altLang="zh-CN" dirty="0"/>
              <a:t>Click to edit Master title style</a:t>
            </a:r>
            <a:endParaRPr lang="zh-CN" altLang="en-US" dirty="0"/>
          </a:p>
        </p:txBody>
      </p:sp>
      <p:sp>
        <p:nvSpPr>
          <p:cNvPr id="20099" name="Rectangle 9934"/>
          <p:cNvSpPr>
            <a:spLocks noChangeArrowheads="1"/>
          </p:cNvSpPr>
          <p:nvPr userDrawn="1"/>
        </p:nvSpPr>
        <p:spPr bwMode="auto">
          <a:xfrm>
            <a:off x="890588" y="3936768"/>
            <a:ext cx="138113" cy="138113"/>
          </a:xfrm>
          <a:prstGeom prst="round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100" name="Rectangle 9935"/>
          <p:cNvSpPr>
            <a:spLocks noChangeArrowheads="1"/>
          </p:cNvSpPr>
          <p:nvPr userDrawn="1"/>
        </p:nvSpPr>
        <p:spPr bwMode="auto">
          <a:xfrm>
            <a:off x="890588" y="4316815"/>
            <a:ext cx="138113" cy="139700"/>
          </a:xfrm>
          <a:prstGeom prst="roundRect">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文本占位符 13"/>
          <p:cNvSpPr>
            <a:spLocks noGrp="1"/>
          </p:cNvSpPr>
          <p:nvPr userDrawn="1">
            <p:ph type="body" sz="quarter" idx="10" hasCustomPrompt="1"/>
          </p:nvPr>
        </p:nvSpPr>
        <p:spPr>
          <a:xfrm>
            <a:off x="1157289" y="3829815"/>
            <a:ext cx="4691186" cy="371475"/>
          </a:xfrm>
        </p:spPr>
        <p:txBody>
          <a:bodyPr anchor="ctr">
            <a:normAutofit/>
          </a:bodyPr>
          <a:lstStyle>
            <a:lvl1pPr marL="0" indent="0" algn="l">
              <a:buNone/>
              <a:defRPr sz="1100" b="0"/>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2" name="文本占位符 13"/>
          <p:cNvSpPr>
            <a:spLocks noGrp="1"/>
          </p:cNvSpPr>
          <p:nvPr userDrawn="1">
            <p:ph type="body" sz="quarter" idx="11" hasCustomPrompt="1"/>
          </p:nvPr>
        </p:nvSpPr>
        <p:spPr>
          <a:xfrm>
            <a:off x="1157289" y="4201290"/>
            <a:ext cx="4691186" cy="371475"/>
          </a:xfrm>
        </p:spPr>
        <p:txBody>
          <a:bodyPr anchor="ctr">
            <a:normAutofit/>
          </a:bodyPr>
          <a:lstStyle>
            <a:lvl1pPr marL="0" indent="0" algn="l">
              <a:buNone/>
              <a:defRPr sz="1100" b="0"/>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grpSp>
        <p:nvGrpSpPr>
          <p:cNvPr id="475" name="组合 474"/>
          <p:cNvGrpSpPr/>
          <p:nvPr userDrawn="1"/>
        </p:nvGrpSpPr>
        <p:grpSpPr>
          <a:xfrm>
            <a:off x="0" y="0"/>
            <a:ext cx="13089906" cy="5835978"/>
            <a:chOff x="0" y="0"/>
            <a:chExt cx="13089906" cy="5835978"/>
          </a:xfrm>
        </p:grpSpPr>
        <p:grpSp>
          <p:nvGrpSpPr>
            <p:cNvPr id="476" name="组合 108"/>
            <p:cNvGrpSpPr/>
            <p:nvPr/>
          </p:nvGrpSpPr>
          <p:grpSpPr>
            <a:xfrm>
              <a:off x="0" y="0"/>
              <a:ext cx="4385293" cy="2914650"/>
              <a:chOff x="0" y="0"/>
              <a:chExt cx="4385293" cy="2914650"/>
            </a:xfrm>
          </p:grpSpPr>
          <p:grpSp>
            <p:nvGrpSpPr>
              <p:cNvPr id="832" name="组合 73"/>
              <p:cNvGrpSpPr/>
              <p:nvPr/>
            </p:nvGrpSpPr>
            <p:grpSpPr>
              <a:xfrm>
                <a:off x="2185059" y="0"/>
                <a:ext cx="2200234" cy="2914650"/>
                <a:chOff x="8823366" y="920750"/>
                <a:chExt cx="2200234" cy="2914650"/>
              </a:xfrm>
            </p:grpSpPr>
            <p:grpSp>
              <p:nvGrpSpPr>
                <p:cNvPr id="868" name="组合 74"/>
                <p:cNvGrpSpPr/>
                <p:nvPr/>
              </p:nvGrpSpPr>
              <p:grpSpPr>
                <a:xfrm>
                  <a:off x="8823366" y="1016000"/>
                  <a:ext cx="2200234" cy="2743200"/>
                  <a:chOff x="8763000" y="1016000"/>
                  <a:chExt cx="2120900" cy="2743200"/>
                </a:xfrm>
              </p:grpSpPr>
              <p:cxnSp>
                <p:nvCxnSpPr>
                  <p:cNvPr id="886" name="直接连接符 88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7" name="直接连接符 88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8" name="直接连接符 88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9" name="直接连接符 88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0" name="直接连接符 88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1" name="直接连接符 89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2" name="直接连接符 89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3" name="直接连接符 89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4" name="直接连接符 89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5" name="直接连接符 89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6" name="直接连接符 89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7" name="直接连接符 89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8" name="直接连接符 89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9" name="直接连接符 89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0" name="直接连接符 89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1" name="直接连接符 90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69" name="组合 75"/>
                <p:cNvGrpSpPr/>
                <p:nvPr/>
              </p:nvGrpSpPr>
              <p:grpSpPr>
                <a:xfrm rot="16200000">
                  <a:off x="8477250" y="1377950"/>
                  <a:ext cx="2914650" cy="2000250"/>
                  <a:chOff x="8763000" y="1016000"/>
                  <a:chExt cx="2120900" cy="2743200"/>
                </a:xfrm>
              </p:grpSpPr>
              <p:cxnSp>
                <p:nvCxnSpPr>
                  <p:cNvPr id="870" name="直接连接符 86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1" name="直接连接符 87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2" name="直接连接符 78"/>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3" name="直接连接符 79"/>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4" name="直接连接符 80"/>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5" name="直接连接符 81"/>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6" name="直接连接符 87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7" name="直接连接符 87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8" name="直接连接符 87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9" name="直接连接符 87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0" name="直接连接符 87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1" name="直接连接符 88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2" name="直接连接符 88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3" name="直接连接符 88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4" name="直接连接符 88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5" name="直接连接符 88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833" name="组合 72"/>
              <p:cNvGrpSpPr/>
              <p:nvPr/>
            </p:nvGrpSpPr>
            <p:grpSpPr>
              <a:xfrm>
                <a:off x="0" y="0"/>
                <a:ext cx="2200234" cy="2914650"/>
                <a:chOff x="8823366" y="920750"/>
                <a:chExt cx="2200234" cy="2914650"/>
              </a:xfrm>
            </p:grpSpPr>
            <p:grpSp>
              <p:nvGrpSpPr>
                <p:cNvPr id="834" name="组合 54"/>
                <p:cNvGrpSpPr/>
                <p:nvPr/>
              </p:nvGrpSpPr>
              <p:grpSpPr>
                <a:xfrm>
                  <a:off x="8823366" y="1016000"/>
                  <a:ext cx="2200234" cy="2743200"/>
                  <a:chOff x="8763000" y="1016000"/>
                  <a:chExt cx="2120900" cy="2743200"/>
                </a:xfrm>
              </p:grpSpPr>
              <p:cxnSp>
                <p:nvCxnSpPr>
                  <p:cNvPr id="852" name="直接连接符 85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3" name="直接连接符 85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4" name="直接连接符 85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5" name="直接连接符 85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6" name="直接连接符 85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7" name="直接连接符 85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8" name="直接连接符 44"/>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9" name="直接连接符 45"/>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0" name="直接连接符 85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1" name="直接连接符 86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2" name="直接连接符 86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3" name="直接连接符 86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4" name="直接连接符 86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5" name="直接连接符 86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6" name="直接连接符 86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7" name="直接连接符 86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35" name="组合 55"/>
                <p:cNvGrpSpPr/>
                <p:nvPr/>
              </p:nvGrpSpPr>
              <p:grpSpPr>
                <a:xfrm rot="16200000">
                  <a:off x="8477250" y="1377950"/>
                  <a:ext cx="2914650" cy="2000250"/>
                  <a:chOff x="8763000" y="1016000"/>
                  <a:chExt cx="2120900" cy="2743200"/>
                </a:xfrm>
              </p:grpSpPr>
              <p:cxnSp>
                <p:nvCxnSpPr>
                  <p:cNvPr id="836" name="直接连接符 83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7" name="直接连接符 83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8" name="直接连接符 83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9" name="直接连接符 83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0" name="直接连接符 83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1" name="直接连接符 84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2" name="直接连接符 84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3" name="直接连接符 84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4" name="直接连接符 84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5" name="直接连接符 84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6" name="直接连接符 84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7" name="直接连接符 84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8" name="直接连接符 84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9" name="直接连接符 84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0" name="直接连接符 84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1" name="直接连接符 85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477" name="组合 109"/>
            <p:cNvGrpSpPr/>
            <p:nvPr/>
          </p:nvGrpSpPr>
          <p:grpSpPr>
            <a:xfrm>
              <a:off x="4346370" y="0"/>
              <a:ext cx="4385293" cy="2914650"/>
              <a:chOff x="0" y="0"/>
              <a:chExt cx="4385293" cy="2914650"/>
            </a:xfrm>
          </p:grpSpPr>
          <p:grpSp>
            <p:nvGrpSpPr>
              <p:cNvPr id="762" name="组合 110"/>
              <p:cNvGrpSpPr/>
              <p:nvPr/>
            </p:nvGrpSpPr>
            <p:grpSpPr>
              <a:xfrm>
                <a:off x="2185059" y="0"/>
                <a:ext cx="2200234" cy="2914650"/>
                <a:chOff x="8823366" y="920750"/>
                <a:chExt cx="2200234" cy="2914650"/>
              </a:xfrm>
            </p:grpSpPr>
            <p:grpSp>
              <p:nvGrpSpPr>
                <p:cNvPr id="798" name="组合 146"/>
                <p:cNvGrpSpPr/>
                <p:nvPr/>
              </p:nvGrpSpPr>
              <p:grpSpPr>
                <a:xfrm>
                  <a:off x="8823366" y="1016000"/>
                  <a:ext cx="2200234" cy="2743200"/>
                  <a:chOff x="8763000" y="1016000"/>
                  <a:chExt cx="2120900" cy="2743200"/>
                </a:xfrm>
              </p:grpSpPr>
              <p:cxnSp>
                <p:nvCxnSpPr>
                  <p:cNvPr id="816" name="直接连接符 81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7" name="直接连接符 81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8" name="直接连接符 81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9" name="直接连接符 81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0" name="直接连接符 81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1" name="直接连接符 82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2" name="直接连接符 82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3" name="直接连接符 82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4" name="直接连接符 82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5" name="直接连接符 82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6" name="直接连接符 82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7" name="直接连接符 82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8" name="直接连接符 82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9" name="直接连接符 82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0" name="直接连接符 82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1" name="直接连接符 83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99" name="组合 147"/>
                <p:cNvGrpSpPr/>
                <p:nvPr/>
              </p:nvGrpSpPr>
              <p:grpSpPr>
                <a:xfrm rot="16200000">
                  <a:off x="8477250" y="1377950"/>
                  <a:ext cx="2914650" cy="2000250"/>
                  <a:chOff x="8763000" y="1016000"/>
                  <a:chExt cx="2120900" cy="2743200"/>
                </a:xfrm>
              </p:grpSpPr>
              <p:cxnSp>
                <p:nvCxnSpPr>
                  <p:cNvPr id="800" name="直接连接符 148"/>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1" name="直接连接符 149"/>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2" name="直接连接符 150"/>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3" name="直接连接符 151"/>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4" name="直接连接符 80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5" name="直接连接符 80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6" name="直接连接符 80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7" name="直接连接符 80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8" name="直接连接符 80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9" name="直接连接符 80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0" name="直接连接符 80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1" name="直接连接符 81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2" name="直接连接符 81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3" name="直接连接符 81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4" name="直接连接符 81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5" name="直接连接符 81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763" name="组合 111"/>
              <p:cNvGrpSpPr/>
              <p:nvPr/>
            </p:nvGrpSpPr>
            <p:grpSpPr>
              <a:xfrm>
                <a:off x="0" y="0"/>
                <a:ext cx="2200234" cy="2914650"/>
                <a:chOff x="8823366" y="920750"/>
                <a:chExt cx="2200234" cy="2914650"/>
              </a:xfrm>
            </p:grpSpPr>
            <p:grpSp>
              <p:nvGrpSpPr>
                <p:cNvPr id="764" name="组合 112"/>
                <p:cNvGrpSpPr/>
                <p:nvPr/>
              </p:nvGrpSpPr>
              <p:grpSpPr>
                <a:xfrm>
                  <a:off x="8823366" y="1016000"/>
                  <a:ext cx="2200234" cy="2743200"/>
                  <a:chOff x="8763000" y="1016000"/>
                  <a:chExt cx="2120900" cy="2743200"/>
                </a:xfrm>
              </p:grpSpPr>
              <p:cxnSp>
                <p:nvCxnSpPr>
                  <p:cNvPr id="782" name="直接连接符 78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3" name="直接连接符 78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4" name="直接连接符 78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5" name="直接连接符 78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6" name="直接连接符 78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7" name="直接连接符 78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8" name="直接连接符 78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9" name="直接连接符 78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0" name="直接连接符 78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1" name="直接连接符 79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2" name="直接连接符 79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3" name="直接连接符 79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4" name="直接连接符 79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5" name="直接连接符 79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6" name="直接连接符 79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7" name="直接连接符 79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65" name="组合 113"/>
                <p:cNvGrpSpPr/>
                <p:nvPr/>
              </p:nvGrpSpPr>
              <p:grpSpPr>
                <a:xfrm rot="16200000">
                  <a:off x="8477250" y="1377950"/>
                  <a:ext cx="2914650" cy="2000250"/>
                  <a:chOff x="8763000" y="1016000"/>
                  <a:chExt cx="2120900" cy="2743200"/>
                </a:xfrm>
              </p:grpSpPr>
              <p:cxnSp>
                <p:nvCxnSpPr>
                  <p:cNvPr id="766" name="直接连接符 114"/>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7" name="直接连接符 115"/>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8" name="直接连接符 76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9" name="直接连接符 76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0" name="直接连接符 76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1" name="直接连接符 77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2" name="直接连接符 77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3" name="直接连接符 77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4" name="直接连接符 77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5" name="直接连接符 77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6" name="直接连接符 77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7" name="直接连接符 77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8" name="直接连接符 77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9" name="直接连接符 77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0" name="直接连接符 77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1" name="直接连接符 78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478" name="组合 180"/>
            <p:cNvGrpSpPr/>
            <p:nvPr/>
          </p:nvGrpSpPr>
          <p:grpSpPr>
            <a:xfrm>
              <a:off x="8704613" y="0"/>
              <a:ext cx="4385293" cy="2914650"/>
              <a:chOff x="0" y="0"/>
              <a:chExt cx="4385293" cy="2914650"/>
            </a:xfrm>
          </p:grpSpPr>
          <p:grpSp>
            <p:nvGrpSpPr>
              <p:cNvPr id="692" name="组合 181"/>
              <p:cNvGrpSpPr/>
              <p:nvPr/>
            </p:nvGrpSpPr>
            <p:grpSpPr>
              <a:xfrm>
                <a:off x="2185059" y="0"/>
                <a:ext cx="2200234" cy="2914650"/>
                <a:chOff x="8823366" y="920750"/>
                <a:chExt cx="2200234" cy="2914650"/>
              </a:xfrm>
            </p:grpSpPr>
            <p:grpSp>
              <p:nvGrpSpPr>
                <p:cNvPr id="728" name="组合 217"/>
                <p:cNvGrpSpPr/>
                <p:nvPr/>
              </p:nvGrpSpPr>
              <p:grpSpPr>
                <a:xfrm>
                  <a:off x="8823366" y="1016000"/>
                  <a:ext cx="2200234" cy="2743200"/>
                  <a:chOff x="8763000" y="1016000"/>
                  <a:chExt cx="2120900" cy="2743200"/>
                </a:xfrm>
              </p:grpSpPr>
              <p:cxnSp>
                <p:nvCxnSpPr>
                  <p:cNvPr id="746" name="直接连接符 74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7" name="直接连接符 74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8" name="直接连接符 74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9" name="直接连接符 74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0" name="直接连接符 74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1" name="直接连接符 75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2" name="直接连接符 75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3" name="直接连接符 75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4" name="直接连接符 75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5" name="直接连接符 75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6" name="直接连接符 75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7" name="直接连接符 75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8" name="直接连接符 75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9" name="直接连接符 75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0" name="直接连接符 75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1" name="直接连接符 76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29" name="组合 218"/>
                <p:cNvGrpSpPr/>
                <p:nvPr/>
              </p:nvGrpSpPr>
              <p:grpSpPr>
                <a:xfrm rot="16200000">
                  <a:off x="8477250" y="1377950"/>
                  <a:ext cx="2914650" cy="2000250"/>
                  <a:chOff x="8763000" y="1016000"/>
                  <a:chExt cx="2120900" cy="2743200"/>
                </a:xfrm>
              </p:grpSpPr>
              <p:cxnSp>
                <p:nvCxnSpPr>
                  <p:cNvPr id="730" name="直接连接符 21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1" name="直接连接符 22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2" name="直接连接符 22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3" name="直接连接符 732"/>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4" name="直接连接符 73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5" name="直接连接符 73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6" name="直接连接符 73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7" name="直接连接符 73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8" name="直接连接符 73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9" name="直接连接符 73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0" name="直接连接符 73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1" name="直接连接符 74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2" name="直接连接符 74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3" name="直接连接符 74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4" name="直接连接符 74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5" name="直接连接符 74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693" name="组合 182"/>
              <p:cNvGrpSpPr/>
              <p:nvPr/>
            </p:nvGrpSpPr>
            <p:grpSpPr>
              <a:xfrm>
                <a:off x="0" y="0"/>
                <a:ext cx="2200234" cy="2914650"/>
                <a:chOff x="8823366" y="920750"/>
                <a:chExt cx="2200234" cy="2914650"/>
              </a:xfrm>
            </p:grpSpPr>
            <p:grpSp>
              <p:nvGrpSpPr>
                <p:cNvPr id="694" name="组合 183"/>
                <p:cNvGrpSpPr/>
                <p:nvPr/>
              </p:nvGrpSpPr>
              <p:grpSpPr>
                <a:xfrm>
                  <a:off x="8823366" y="1016000"/>
                  <a:ext cx="2200234" cy="2743200"/>
                  <a:chOff x="8763000" y="1016000"/>
                  <a:chExt cx="2120900" cy="2743200"/>
                </a:xfrm>
              </p:grpSpPr>
              <p:cxnSp>
                <p:nvCxnSpPr>
                  <p:cNvPr id="712" name="直接连接符 71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3" name="直接连接符 71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4" name="直接连接符 71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5" name="直接连接符 71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6" name="直接连接符 71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7" name="直接连接符 71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8" name="直接连接符 71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9" name="直接连接符 71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0" name="直接连接符 71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1" name="直接连接符 72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2" name="直接连接符 72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3" name="直接连接符 72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4" name="直接连接符 72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5" name="直接连接符 72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6" name="直接连接符 72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7" name="直接连接符 72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95" name="组合 184"/>
                <p:cNvGrpSpPr/>
                <p:nvPr/>
              </p:nvGrpSpPr>
              <p:grpSpPr>
                <a:xfrm rot="16200000">
                  <a:off x="8477250" y="1377950"/>
                  <a:ext cx="2914650" cy="2000250"/>
                  <a:chOff x="8763000" y="1016000"/>
                  <a:chExt cx="2120900" cy="2743200"/>
                </a:xfrm>
              </p:grpSpPr>
              <p:cxnSp>
                <p:nvCxnSpPr>
                  <p:cNvPr id="696" name="直接连接符 18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7" name="直接连接符 69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8" name="直接连接符 69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9" name="直接连接符 69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0" name="直接连接符 69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1" name="直接连接符 70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2" name="直接连接符 70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3" name="直接连接符 70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4" name="直接连接符 70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5" name="直接连接符 70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6" name="直接连接符 70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7" name="直接连接符 70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8" name="直接连接符 70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9" name="直接连接符 70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0" name="直接连接符 70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1" name="直接连接符 71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479" name="组合 251"/>
            <p:cNvGrpSpPr/>
            <p:nvPr/>
          </p:nvGrpSpPr>
          <p:grpSpPr>
            <a:xfrm>
              <a:off x="0" y="2921328"/>
              <a:ext cx="4385293" cy="2914650"/>
              <a:chOff x="0" y="0"/>
              <a:chExt cx="4385293" cy="2914650"/>
            </a:xfrm>
          </p:grpSpPr>
          <p:grpSp>
            <p:nvGrpSpPr>
              <p:cNvPr id="622" name="组合 252"/>
              <p:cNvGrpSpPr/>
              <p:nvPr/>
            </p:nvGrpSpPr>
            <p:grpSpPr>
              <a:xfrm>
                <a:off x="2185059" y="0"/>
                <a:ext cx="2200234" cy="2914650"/>
                <a:chOff x="8823366" y="920750"/>
                <a:chExt cx="2200234" cy="2914650"/>
              </a:xfrm>
            </p:grpSpPr>
            <p:grpSp>
              <p:nvGrpSpPr>
                <p:cNvPr id="658" name="组合 288"/>
                <p:cNvGrpSpPr/>
                <p:nvPr/>
              </p:nvGrpSpPr>
              <p:grpSpPr>
                <a:xfrm>
                  <a:off x="8823366" y="1016000"/>
                  <a:ext cx="2200234" cy="2743200"/>
                  <a:chOff x="8763000" y="1016000"/>
                  <a:chExt cx="2120900" cy="2743200"/>
                </a:xfrm>
              </p:grpSpPr>
              <p:cxnSp>
                <p:nvCxnSpPr>
                  <p:cNvPr id="676" name="直接连接符 67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7" name="直接连接符 67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8" name="直接连接符 67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9" name="直接连接符 67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0" name="直接连接符 67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1" name="直接连接符 68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2" name="直接连接符 68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3" name="直接连接符 68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4" name="直接连接符 68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5" name="直接连接符 68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6" name="直接连接符 68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7" name="直接连接符 68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8" name="直接连接符 68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9" name="直接连接符 68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0" name="直接连接符 68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1" name="直接连接符 69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59" name="组合 289"/>
                <p:cNvGrpSpPr/>
                <p:nvPr/>
              </p:nvGrpSpPr>
              <p:grpSpPr>
                <a:xfrm rot="16200000">
                  <a:off x="8477250" y="1377950"/>
                  <a:ext cx="2914650" cy="2000250"/>
                  <a:chOff x="8763000" y="1016000"/>
                  <a:chExt cx="2120900" cy="2743200"/>
                </a:xfrm>
              </p:grpSpPr>
              <p:cxnSp>
                <p:nvCxnSpPr>
                  <p:cNvPr id="660" name="直接连接符 65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1" name="直接连接符 66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2" name="直接连接符 66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3" name="直接连接符 662"/>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4" name="直接连接符 66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5" name="直接连接符 66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6" name="直接连接符 66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7" name="直接连接符 66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8" name="直接连接符 66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9" name="直接连接符 66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0" name="直接连接符 66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1" name="直接连接符 67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2" name="直接连接符 67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3" name="直接连接符 67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4" name="直接连接符 67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5" name="直接连接符 67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623" name="组合 253"/>
              <p:cNvGrpSpPr/>
              <p:nvPr/>
            </p:nvGrpSpPr>
            <p:grpSpPr>
              <a:xfrm>
                <a:off x="0" y="0"/>
                <a:ext cx="2200234" cy="2914650"/>
                <a:chOff x="8823366" y="920750"/>
                <a:chExt cx="2200234" cy="2914650"/>
              </a:xfrm>
            </p:grpSpPr>
            <p:grpSp>
              <p:nvGrpSpPr>
                <p:cNvPr id="624" name="组合 254"/>
                <p:cNvGrpSpPr/>
                <p:nvPr/>
              </p:nvGrpSpPr>
              <p:grpSpPr>
                <a:xfrm>
                  <a:off x="8823366" y="1016000"/>
                  <a:ext cx="2200234" cy="2743200"/>
                  <a:chOff x="8763000" y="1016000"/>
                  <a:chExt cx="2120900" cy="2743200"/>
                </a:xfrm>
              </p:grpSpPr>
              <p:cxnSp>
                <p:nvCxnSpPr>
                  <p:cNvPr id="642" name="直接连接符 64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3" name="直接连接符 64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4" name="直接连接符 64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5" name="直接连接符 64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6" name="直接连接符 64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7" name="直接连接符 64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8" name="直接连接符 64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9" name="直接连接符 64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0" name="直接连接符 64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1" name="直接连接符 65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2" name="直接连接符 65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3" name="直接连接符 65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4" name="直接连接符 65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5" name="直接连接符 65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6" name="直接连接符 65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7" name="直接连接符 65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25" name="组合 255"/>
                <p:cNvGrpSpPr/>
                <p:nvPr/>
              </p:nvGrpSpPr>
              <p:grpSpPr>
                <a:xfrm rot="16200000">
                  <a:off x="8477250" y="1377950"/>
                  <a:ext cx="2914650" cy="2000250"/>
                  <a:chOff x="8763000" y="1016000"/>
                  <a:chExt cx="2120900" cy="2743200"/>
                </a:xfrm>
              </p:grpSpPr>
              <p:cxnSp>
                <p:nvCxnSpPr>
                  <p:cNvPr id="626" name="直接连接符 62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7" name="直接连接符 62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8" name="直接连接符 62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9" name="直接连接符 62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0" name="直接连接符 62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1" name="直接连接符 63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2" name="直接连接符 63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3" name="直接连接符 63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4" name="直接连接符 63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5" name="直接连接符 63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6" name="直接连接符 63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7" name="直接连接符 63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8" name="直接连接符 63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9" name="直接连接符 63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0" name="直接连接符 63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1" name="直接连接符 64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480" name="组合 322"/>
            <p:cNvGrpSpPr/>
            <p:nvPr/>
          </p:nvGrpSpPr>
          <p:grpSpPr>
            <a:xfrm>
              <a:off x="4346370" y="2921328"/>
              <a:ext cx="4385293" cy="2914650"/>
              <a:chOff x="0" y="0"/>
              <a:chExt cx="4385293" cy="2914650"/>
            </a:xfrm>
          </p:grpSpPr>
          <p:grpSp>
            <p:nvGrpSpPr>
              <p:cNvPr id="552" name="组合 323"/>
              <p:cNvGrpSpPr/>
              <p:nvPr/>
            </p:nvGrpSpPr>
            <p:grpSpPr>
              <a:xfrm>
                <a:off x="2185059" y="0"/>
                <a:ext cx="2200234" cy="2914650"/>
                <a:chOff x="8823366" y="920750"/>
                <a:chExt cx="2200234" cy="2914650"/>
              </a:xfrm>
            </p:grpSpPr>
            <p:grpSp>
              <p:nvGrpSpPr>
                <p:cNvPr id="588" name="组合 359"/>
                <p:cNvGrpSpPr/>
                <p:nvPr/>
              </p:nvGrpSpPr>
              <p:grpSpPr>
                <a:xfrm>
                  <a:off x="8823366" y="1016000"/>
                  <a:ext cx="2200234" cy="2743200"/>
                  <a:chOff x="8763000" y="1016000"/>
                  <a:chExt cx="2120900" cy="2743200"/>
                </a:xfrm>
              </p:grpSpPr>
              <p:cxnSp>
                <p:nvCxnSpPr>
                  <p:cNvPr id="606" name="直接连接符 60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7" name="直接连接符 60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8" name="直接连接符 60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9" name="直接连接符 60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0" name="直接连接符 60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1" name="直接连接符 61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2" name="直接连接符 61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3" name="直接连接符 61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4" name="直接连接符 61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5" name="直接连接符 61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6" name="直接连接符 61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7" name="直接连接符 61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8" name="直接连接符 61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9" name="直接连接符 61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0" name="直接连接符 61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1" name="直接连接符 62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89" name="组合 360"/>
                <p:cNvGrpSpPr/>
                <p:nvPr/>
              </p:nvGrpSpPr>
              <p:grpSpPr>
                <a:xfrm rot="16200000">
                  <a:off x="8477250" y="1377950"/>
                  <a:ext cx="2914650" cy="2000250"/>
                  <a:chOff x="8763000" y="1016000"/>
                  <a:chExt cx="2120900" cy="2743200"/>
                </a:xfrm>
              </p:grpSpPr>
              <p:cxnSp>
                <p:nvCxnSpPr>
                  <p:cNvPr id="590" name="直接连接符 58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1" name="直接连接符 59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2" name="直接连接符 59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3" name="直接连接符 592"/>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4" name="直接连接符 59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5" name="直接连接符 59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6" name="直接连接符 59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7" name="直接连接符 59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8" name="直接连接符 59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9" name="直接连接符 59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0" name="直接连接符 59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1" name="直接连接符 60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2" name="直接连接符 60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3" name="直接连接符 60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4" name="直接连接符 60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5" name="直接连接符 60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553" name="组合 324"/>
              <p:cNvGrpSpPr/>
              <p:nvPr/>
            </p:nvGrpSpPr>
            <p:grpSpPr>
              <a:xfrm>
                <a:off x="0" y="0"/>
                <a:ext cx="2200234" cy="2914650"/>
                <a:chOff x="8823366" y="920750"/>
                <a:chExt cx="2200234" cy="2914650"/>
              </a:xfrm>
            </p:grpSpPr>
            <p:grpSp>
              <p:nvGrpSpPr>
                <p:cNvPr id="554" name="组合 325"/>
                <p:cNvGrpSpPr/>
                <p:nvPr/>
              </p:nvGrpSpPr>
              <p:grpSpPr>
                <a:xfrm>
                  <a:off x="8823366" y="1016000"/>
                  <a:ext cx="2200234" cy="2743200"/>
                  <a:chOff x="8763000" y="1016000"/>
                  <a:chExt cx="2120900" cy="2743200"/>
                </a:xfrm>
              </p:grpSpPr>
              <p:cxnSp>
                <p:nvCxnSpPr>
                  <p:cNvPr id="572" name="直接连接符 57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3" name="直接连接符 57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4" name="直接连接符 57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5" name="直接连接符 57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6" name="直接连接符 57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7" name="直接连接符 57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8" name="直接连接符 57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9" name="直接连接符 57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0" name="直接连接符 57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1" name="直接连接符 58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2" name="直接连接符 58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3" name="直接连接符 58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4" name="直接连接符 58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5" name="直接连接符 58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6" name="直接连接符 58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7" name="直接连接符 58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55" name="组合 326"/>
                <p:cNvGrpSpPr/>
                <p:nvPr/>
              </p:nvGrpSpPr>
              <p:grpSpPr>
                <a:xfrm rot="16200000">
                  <a:off x="8477250" y="1377950"/>
                  <a:ext cx="2914650" cy="2000250"/>
                  <a:chOff x="8763000" y="1016000"/>
                  <a:chExt cx="2120900" cy="2743200"/>
                </a:xfrm>
              </p:grpSpPr>
              <p:cxnSp>
                <p:nvCxnSpPr>
                  <p:cNvPr id="556" name="直接连接符 55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7" name="直接连接符 55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8" name="直接连接符 55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9" name="直接连接符 55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0" name="直接连接符 55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1" name="直接连接符 56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2" name="直接连接符 56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3" name="直接连接符 56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4" name="直接连接符 56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5" name="直接连接符 56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6" name="直接连接符 56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7" name="直接连接符 56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8" name="直接连接符 56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9" name="直接连接符 56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0" name="直接连接符 56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1" name="直接连接符 57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481" name="组合 393"/>
            <p:cNvGrpSpPr/>
            <p:nvPr/>
          </p:nvGrpSpPr>
          <p:grpSpPr>
            <a:xfrm>
              <a:off x="8704613" y="2921328"/>
              <a:ext cx="4385293" cy="2914650"/>
              <a:chOff x="0" y="0"/>
              <a:chExt cx="4385293" cy="2914650"/>
            </a:xfrm>
          </p:grpSpPr>
          <p:grpSp>
            <p:nvGrpSpPr>
              <p:cNvPr id="482" name="组合 394"/>
              <p:cNvGrpSpPr/>
              <p:nvPr/>
            </p:nvGrpSpPr>
            <p:grpSpPr>
              <a:xfrm>
                <a:off x="2185059" y="0"/>
                <a:ext cx="2200234" cy="2914650"/>
                <a:chOff x="8823366" y="920750"/>
                <a:chExt cx="2200234" cy="2914650"/>
              </a:xfrm>
            </p:grpSpPr>
            <p:grpSp>
              <p:nvGrpSpPr>
                <p:cNvPr id="518" name="组合 430"/>
                <p:cNvGrpSpPr/>
                <p:nvPr/>
              </p:nvGrpSpPr>
              <p:grpSpPr>
                <a:xfrm>
                  <a:off x="8823366" y="1016000"/>
                  <a:ext cx="2200234" cy="2743200"/>
                  <a:chOff x="8763000" y="1016000"/>
                  <a:chExt cx="2120900" cy="2743200"/>
                </a:xfrm>
              </p:grpSpPr>
              <p:cxnSp>
                <p:nvCxnSpPr>
                  <p:cNvPr id="536" name="直接连接符 53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7" name="直接连接符 53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8" name="直接连接符 53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9" name="直接连接符 53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0" name="直接连接符 53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1" name="直接连接符 54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2" name="直接连接符 54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3" name="直接连接符 54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4" name="直接连接符 54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5" name="直接连接符 54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6" name="直接连接符 54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7" name="直接连接符 54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8" name="直接连接符 54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9" name="直接连接符 54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0" name="直接连接符 54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1" name="直接连接符 55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19" name="组合 431"/>
                <p:cNvGrpSpPr/>
                <p:nvPr/>
              </p:nvGrpSpPr>
              <p:grpSpPr>
                <a:xfrm rot="16200000">
                  <a:off x="8477250" y="1377950"/>
                  <a:ext cx="2914650" cy="2000250"/>
                  <a:chOff x="8763000" y="1016000"/>
                  <a:chExt cx="2120900" cy="2743200"/>
                </a:xfrm>
              </p:grpSpPr>
              <p:cxnSp>
                <p:nvCxnSpPr>
                  <p:cNvPr id="520" name="直接连接符 51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1" name="直接连接符 52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2" name="直接连接符 52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3" name="直接连接符 522"/>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4" name="直接连接符 52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5" name="直接连接符 52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6" name="直接连接符 52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7" name="直接连接符 52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8" name="直接连接符 52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9" name="直接连接符 52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0" name="直接连接符 52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1" name="直接连接符 53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2" name="直接连接符 53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3" name="直接连接符 53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4" name="直接连接符 53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5" name="直接连接符 53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483" name="组合 395"/>
              <p:cNvGrpSpPr/>
              <p:nvPr/>
            </p:nvGrpSpPr>
            <p:grpSpPr>
              <a:xfrm>
                <a:off x="0" y="0"/>
                <a:ext cx="2200234" cy="2914650"/>
                <a:chOff x="8823366" y="920750"/>
                <a:chExt cx="2200234" cy="2914650"/>
              </a:xfrm>
            </p:grpSpPr>
            <p:grpSp>
              <p:nvGrpSpPr>
                <p:cNvPr id="484" name="组合 396"/>
                <p:cNvGrpSpPr/>
                <p:nvPr/>
              </p:nvGrpSpPr>
              <p:grpSpPr>
                <a:xfrm>
                  <a:off x="8823366" y="1016000"/>
                  <a:ext cx="2200234" cy="2743200"/>
                  <a:chOff x="8763000" y="1016000"/>
                  <a:chExt cx="2120900" cy="2743200"/>
                </a:xfrm>
              </p:grpSpPr>
              <p:cxnSp>
                <p:nvCxnSpPr>
                  <p:cNvPr id="502" name="直接连接符 50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3" name="直接连接符 50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4" name="直接连接符 50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5" name="直接连接符 50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6" name="直接连接符 50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7" name="直接连接符 50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8" name="直接连接符 50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9" name="直接连接符 50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0" name="直接连接符 50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1" name="直接连接符 51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2" name="直接连接符 51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3" name="直接连接符 51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4" name="直接连接符 51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5" name="直接连接符 51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6" name="直接连接符 51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7" name="直接连接符 51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485" name="组合 397"/>
                <p:cNvGrpSpPr/>
                <p:nvPr/>
              </p:nvGrpSpPr>
              <p:grpSpPr>
                <a:xfrm rot="16200000">
                  <a:off x="8477250" y="1377950"/>
                  <a:ext cx="2914650" cy="2000250"/>
                  <a:chOff x="8763000" y="1016000"/>
                  <a:chExt cx="2120900" cy="2743200"/>
                </a:xfrm>
              </p:grpSpPr>
              <p:cxnSp>
                <p:nvCxnSpPr>
                  <p:cNvPr id="486" name="直接连接符 48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7" name="直接连接符 48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8" name="直接连接符 48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9" name="直接连接符 48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0" name="直接连接符 48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1" name="直接连接符 49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2" name="直接连接符 49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3" name="直接连接符 49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4" name="直接连接符 49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5" name="直接连接符 49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6" name="直接连接符 49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7" name="直接连接符 49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8" name="直接连接符 49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9" name="直接连接符 49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0" name="直接连接符 49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1" name="直接连接符 50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sp>
        <p:nvSpPr>
          <p:cNvPr id="902" name="斜纹 7"/>
          <p:cNvSpPr/>
          <p:nvPr userDrawn="1"/>
        </p:nvSpPr>
        <p:spPr>
          <a:xfrm>
            <a:off x="-106875" y="-47504"/>
            <a:ext cx="1246908" cy="852317"/>
          </a:xfrm>
          <a:prstGeom prst="diagStripe">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3" name="斜纹 8"/>
          <p:cNvSpPr/>
          <p:nvPr userDrawn="1"/>
        </p:nvSpPr>
        <p:spPr>
          <a:xfrm>
            <a:off x="-95004" y="-35626"/>
            <a:ext cx="3123210" cy="2207571"/>
          </a:xfrm>
          <a:prstGeom prst="diagStripe">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904" name="组合 24"/>
          <p:cNvGrpSpPr/>
          <p:nvPr userDrawn="1"/>
        </p:nvGrpSpPr>
        <p:grpSpPr>
          <a:xfrm>
            <a:off x="950026" y="5438898"/>
            <a:ext cx="1460666" cy="736270"/>
            <a:chOff x="8989620" y="5415148"/>
            <a:chExt cx="1460666" cy="736270"/>
          </a:xfrm>
          <a:effectLst>
            <a:reflection blurRad="6350" stA="52000" endA="300" endPos="35000" dir="5400000" sy="-100000" algn="bl" rotWithShape="0"/>
          </a:effectLst>
        </p:grpSpPr>
        <p:sp>
          <p:nvSpPr>
            <p:cNvPr id="905" name="燕尾形 14"/>
            <p:cNvSpPr/>
            <p:nvPr/>
          </p:nvSpPr>
          <p:spPr>
            <a:xfrm>
              <a:off x="9951522" y="5415148"/>
              <a:ext cx="498764" cy="73627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6" name="燕尾形 15"/>
            <p:cNvSpPr/>
            <p:nvPr/>
          </p:nvSpPr>
          <p:spPr>
            <a:xfrm>
              <a:off x="9559636" y="5415148"/>
              <a:ext cx="498764" cy="73627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7" name="燕尾形 16"/>
            <p:cNvSpPr/>
            <p:nvPr/>
          </p:nvSpPr>
          <p:spPr>
            <a:xfrm>
              <a:off x="9143999" y="5415148"/>
              <a:ext cx="498764" cy="73627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8" name="燕尾形 17"/>
            <p:cNvSpPr/>
            <p:nvPr/>
          </p:nvSpPr>
          <p:spPr>
            <a:xfrm>
              <a:off x="9856519" y="5415148"/>
              <a:ext cx="498764" cy="736270"/>
            </a:xfrm>
            <a:prstGeom prst="chevron">
              <a:avLst/>
            </a:prstGeom>
            <a:solidFill>
              <a:srgbClr val="E6EEF0">
                <a:alpha val="30196"/>
              </a:srgbClr>
            </a:solidFill>
            <a:ln>
              <a:solidFill>
                <a:schemeClr val="bg1">
                  <a:alpha val="2117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9" name="燕尾形 18"/>
            <p:cNvSpPr/>
            <p:nvPr/>
          </p:nvSpPr>
          <p:spPr>
            <a:xfrm>
              <a:off x="9464633" y="5415148"/>
              <a:ext cx="498764" cy="736270"/>
            </a:xfrm>
            <a:prstGeom prst="chevron">
              <a:avLst/>
            </a:prstGeom>
            <a:solidFill>
              <a:srgbClr val="E6EEF0">
                <a:alpha val="30196"/>
              </a:srgbClr>
            </a:solidFill>
            <a:ln>
              <a:solidFill>
                <a:schemeClr val="bg1">
                  <a:alpha val="2117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0" name="燕尾形 19"/>
            <p:cNvSpPr/>
            <p:nvPr/>
          </p:nvSpPr>
          <p:spPr>
            <a:xfrm>
              <a:off x="9048996" y="5415148"/>
              <a:ext cx="498764" cy="736270"/>
            </a:xfrm>
            <a:prstGeom prst="chevron">
              <a:avLst/>
            </a:prstGeom>
            <a:solidFill>
              <a:srgbClr val="E6EEF0">
                <a:alpha val="30196"/>
              </a:srgbClr>
            </a:solidFill>
            <a:ln>
              <a:solidFill>
                <a:schemeClr val="bg1">
                  <a:alpha val="2117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911" name="组合 23"/>
            <p:cNvGrpSpPr/>
            <p:nvPr/>
          </p:nvGrpSpPr>
          <p:grpSpPr>
            <a:xfrm>
              <a:off x="8989620" y="5415148"/>
              <a:ext cx="1306287" cy="736270"/>
              <a:chOff x="9345879" y="5023263"/>
              <a:chExt cx="1306287" cy="736270"/>
            </a:xfrm>
          </p:grpSpPr>
          <p:sp>
            <p:nvSpPr>
              <p:cNvPr id="912" name="燕尾形 20"/>
              <p:cNvSpPr/>
              <p:nvPr/>
            </p:nvSpPr>
            <p:spPr>
              <a:xfrm>
                <a:off x="10153402" y="5023263"/>
                <a:ext cx="498764" cy="736270"/>
              </a:xfrm>
              <a:prstGeom prst="chevron">
                <a:avLst/>
              </a:prstGeom>
              <a:solidFill>
                <a:srgbClr val="E6EEF0">
                  <a:alpha val="30196"/>
                </a:srgbClr>
              </a:solidFill>
              <a:ln>
                <a:solidFill>
                  <a:srgbClr val="E6EE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3" name="燕尾形 21"/>
              <p:cNvSpPr/>
              <p:nvPr/>
            </p:nvSpPr>
            <p:spPr>
              <a:xfrm>
                <a:off x="9761516" y="5023263"/>
                <a:ext cx="498764" cy="736270"/>
              </a:xfrm>
              <a:prstGeom prst="chevron">
                <a:avLst/>
              </a:prstGeom>
              <a:solidFill>
                <a:srgbClr val="E6EEF0">
                  <a:alpha val="30196"/>
                </a:srgbClr>
              </a:solidFill>
              <a:ln>
                <a:solidFill>
                  <a:srgbClr val="E6EE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4" name="燕尾形 22"/>
              <p:cNvSpPr/>
              <p:nvPr/>
            </p:nvSpPr>
            <p:spPr>
              <a:xfrm>
                <a:off x="9345879" y="5023263"/>
                <a:ext cx="498764" cy="736270"/>
              </a:xfrm>
              <a:prstGeom prst="chevron">
                <a:avLst/>
              </a:prstGeom>
              <a:solidFill>
                <a:srgbClr val="E6EEF0">
                  <a:alpha val="30196"/>
                </a:srgbClr>
              </a:solidFill>
              <a:ln>
                <a:solidFill>
                  <a:srgbClr val="E6EE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915" name="直角三角形 26"/>
          <p:cNvSpPr/>
          <p:nvPr userDrawn="1"/>
        </p:nvSpPr>
        <p:spPr>
          <a:xfrm rot="10800000">
            <a:off x="10161320" y="0"/>
            <a:ext cx="2030680" cy="156754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6" name="组合 915"/>
          <p:cNvGrpSpPr/>
          <p:nvPr userDrawn="1"/>
        </p:nvGrpSpPr>
        <p:grpSpPr>
          <a:xfrm>
            <a:off x="6632089" y="546265"/>
            <a:ext cx="3327446" cy="3146961"/>
            <a:chOff x="6697680" y="581891"/>
            <a:chExt cx="2774965" cy="2624447"/>
          </a:xfrm>
        </p:grpSpPr>
        <p:sp>
          <p:nvSpPr>
            <p:cNvPr id="917" name="椭圆 464"/>
            <p:cNvSpPr/>
            <p:nvPr/>
          </p:nvSpPr>
          <p:spPr>
            <a:xfrm>
              <a:off x="6697680" y="878774"/>
              <a:ext cx="2327564" cy="2327564"/>
            </a:xfrm>
            <a:prstGeom prst="ellipse">
              <a:avLst/>
            </a:prstGeom>
            <a:solidFill>
              <a:srgbClr val="516485">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8" name="椭圆 917"/>
            <p:cNvSpPr/>
            <p:nvPr/>
          </p:nvSpPr>
          <p:spPr>
            <a:xfrm>
              <a:off x="7196443" y="581891"/>
              <a:ext cx="2276202" cy="2220685"/>
            </a:xfrm>
            <a:prstGeom prst="ellipse">
              <a:avLst/>
            </a:prstGeom>
            <a:noFill/>
            <a:ln w="9525">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19" name="组合 918"/>
          <p:cNvGrpSpPr/>
          <p:nvPr userDrawn="1"/>
        </p:nvGrpSpPr>
        <p:grpSpPr>
          <a:xfrm>
            <a:off x="10010971" y="3368280"/>
            <a:ext cx="1536155" cy="1338811"/>
            <a:chOff x="8977817" y="3522659"/>
            <a:chExt cx="1536155" cy="1338811"/>
          </a:xfrm>
        </p:grpSpPr>
        <p:sp>
          <p:nvSpPr>
            <p:cNvPr id="920" name="椭圆 919"/>
            <p:cNvSpPr/>
            <p:nvPr/>
          </p:nvSpPr>
          <p:spPr>
            <a:xfrm>
              <a:off x="9238999" y="3522659"/>
              <a:ext cx="1274973" cy="1274973"/>
            </a:xfrm>
            <a:prstGeom prst="ellipse">
              <a:avLst/>
            </a:prstGeom>
            <a:solidFill>
              <a:srgbClr val="BDC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1" name="椭圆 920"/>
            <p:cNvSpPr/>
            <p:nvPr/>
          </p:nvSpPr>
          <p:spPr>
            <a:xfrm>
              <a:off x="8977817" y="3645042"/>
              <a:ext cx="1246838" cy="1216428"/>
            </a:xfrm>
            <a:prstGeom prst="ellipse">
              <a:avLst/>
            </a:prstGeom>
            <a:noFill/>
            <a:ln>
              <a:solidFill>
                <a:srgbClr val="5164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22" name="组合 921"/>
          <p:cNvGrpSpPr/>
          <p:nvPr userDrawn="1"/>
        </p:nvGrpSpPr>
        <p:grpSpPr>
          <a:xfrm>
            <a:off x="6923043" y="4857008"/>
            <a:ext cx="860326" cy="677773"/>
            <a:chOff x="8606279" y="3631745"/>
            <a:chExt cx="1618376" cy="1274972"/>
          </a:xfrm>
        </p:grpSpPr>
        <p:sp>
          <p:nvSpPr>
            <p:cNvPr id="923" name="椭圆 922"/>
            <p:cNvSpPr/>
            <p:nvPr/>
          </p:nvSpPr>
          <p:spPr>
            <a:xfrm>
              <a:off x="8606279" y="3631745"/>
              <a:ext cx="1274972" cy="12749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4" name="椭圆 923"/>
            <p:cNvSpPr/>
            <p:nvPr/>
          </p:nvSpPr>
          <p:spPr>
            <a:xfrm>
              <a:off x="8977817" y="3645042"/>
              <a:ext cx="1246838" cy="1216428"/>
            </a:xfrm>
            <a:prstGeom prst="ellipse">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25" name="组合 924"/>
          <p:cNvGrpSpPr/>
          <p:nvPr userDrawn="1"/>
        </p:nvGrpSpPr>
        <p:grpSpPr>
          <a:xfrm rot="2921396">
            <a:off x="9327351" y="5725804"/>
            <a:ext cx="420062" cy="500236"/>
            <a:chOff x="8606279" y="3631745"/>
            <a:chExt cx="1318842" cy="1570562"/>
          </a:xfrm>
        </p:grpSpPr>
        <p:sp>
          <p:nvSpPr>
            <p:cNvPr id="926" name="椭圆 925"/>
            <p:cNvSpPr/>
            <p:nvPr/>
          </p:nvSpPr>
          <p:spPr>
            <a:xfrm>
              <a:off x="8606279" y="3631745"/>
              <a:ext cx="1274972" cy="1274972"/>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7" name="椭圆 926"/>
            <p:cNvSpPr/>
            <p:nvPr/>
          </p:nvSpPr>
          <p:spPr>
            <a:xfrm>
              <a:off x="8678283" y="3985879"/>
              <a:ext cx="1246838" cy="1216428"/>
            </a:xfrm>
            <a:prstGeom prst="ellipse">
              <a:avLst/>
            </a:prstGeom>
            <a:noFill/>
            <a:ln w="6350">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cstate="print">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400265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dirty="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dirty="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dirty="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id="{46C855E7-2DCA-4970-A954-7CB7F69FADA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id="{A7F32EC9-ED26-45EE-9DC4-21C3241FF7A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id="{36F84124-CE71-4190-B92C-B61E496F7B7E}"/>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id="{39B45288-397E-405A-A715-DCD4FE40DCE2}"/>
              </a:ext>
            </a:extLst>
          </p:cNvPr>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379504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Ref idx="1001">
        <a:schemeClr val="bg1"/>
      </p:bgRef>
    </p:bg>
    <p:spTree>
      <p:nvGrpSpPr>
        <p:cNvPr id="1" name=""/>
        <p:cNvGrpSpPr/>
        <p:nvPr/>
      </p:nvGrpSpPr>
      <p:grpSpPr>
        <a:xfrm>
          <a:off x="0" y="0"/>
          <a:ext cx="0" cy="0"/>
          <a:chOff x="0" y="0"/>
          <a:chExt cx="0" cy="0"/>
        </a:xfrm>
      </p:grpSpPr>
      <p:sp>
        <p:nvSpPr>
          <p:cNvPr id="9801" name="副标题 2"/>
          <p:cNvSpPr>
            <a:spLocks noGrp="1"/>
          </p:cNvSpPr>
          <p:nvPr userDrawn="1">
            <p:ph type="subTitle" idx="1" hasCustomPrompt="1"/>
          </p:nvPr>
        </p:nvSpPr>
        <p:spPr>
          <a:xfrm>
            <a:off x="2885644" y="3100856"/>
            <a:ext cx="5586411" cy="558799"/>
          </a:xfrm>
        </p:spPr>
        <p:txBody>
          <a:bodyPr anchor="ctr">
            <a:normAutofit/>
          </a:bodyPr>
          <a:lstStyle>
            <a:lvl1pPr marL="0" indent="0" algn="ctr">
              <a:buNone/>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title style</a:t>
            </a:r>
            <a:endParaRPr lang="zh-CN" altLang="en-US" dirty="0"/>
          </a:p>
        </p:txBody>
      </p:sp>
      <p:sp>
        <p:nvSpPr>
          <p:cNvPr id="9802" name="标题 1"/>
          <p:cNvSpPr>
            <a:spLocks noGrp="1"/>
          </p:cNvSpPr>
          <p:nvPr userDrawn="1">
            <p:ph type="ctrTitle" hasCustomPrompt="1"/>
          </p:nvPr>
        </p:nvSpPr>
        <p:spPr>
          <a:xfrm>
            <a:off x="2885644" y="2162175"/>
            <a:ext cx="5586411" cy="850123"/>
          </a:xfrm>
        </p:spPr>
        <p:txBody>
          <a:bodyPr anchor="ctr">
            <a:normAutofit/>
          </a:bodyPr>
          <a:lstStyle>
            <a:lvl1pPr algn="ctr">
              <a:defRPr sz="3600">
                <a:solidFill>
                  <a:schemeClr val="tx1"/>
                </a:solidFill>
              </a:defRPr>
            </a:lvl1pPr>
          </a:lstStyle>
          <a:p>
            <a:r>
              <a:rPr lang="en-US" altLang="zh-CN" dirty="0"/>
              <a:t>Click to edit Master title style</a:t>
            </a:r>
            <a:endParaRPr lang="zh-CN" altLang="en-US" dirty="0"/>
          </a:p>
        </p:txBody>
      </p:sp>
      <p:sp>
        <p:nvSpPr>
          <p:cNvPr id="11" name="文本占位符 13"/>
          <p:cNvSpPr>
            <a:spLocks noGrp="1"/>
          </p:cNvSpPr>
          <p:nvPr userDrawn="1">
            <p:ph type="body" sz="quarter" idx="10" hasCustomPrompt="1"/>
          </p:nvPr>
        </p:nvSpPr>
        <p:spPr>
          <a:xfrm>
            <a:off x="3333256" y="3829815"/>
            <a:ext cx="4691186" cy="371475"/>
          </a:xfrm>
        </p:spPr>
        <p:txBody>
          <a:bodyPr anchor="ctr">
            <a:normAutofit/>
          </a:bodyPr>
          <a:lstStyle>
            <a:lvl1pPr marL="0" indent="0" algn="ctr">
              <a:buNone/>
              <a:defRPr sz="1100" b="0"/>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2" name="文本占位符 13"/>
          <p:cNvSpPr>
            <a:spLocks noGrp="1"/>
          </p:cNvSpPr>
          <p:nvPr userDrawn="1">
            <p:ph type="body" sz="quarter" idx="11" hasCustomPrompt="1"/>
          </p:nvPr>
        </p:nvSpPr>
        <p:spPr>
          <a:xfrm>
            <a:off x="3333256" y="4201290"/>
            <a:ext cx="4691186" cy="371475"/>
          </a:xfrm>
        </p:spPr>
        <p:txBody>
          <a:bodyPr anchor="ctr">
            <a:normAutofit/>
          </a:bodyPr>
          <a:lstStyle>
            <a:lvl1pPr marL="0" indent="0" algn="ctr">
              <a:buNone/>
              <a:defRPr sz="1100" b="0"/>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grpSp>
        <p:nvGrpSpPr>
          <p:cNvPr id="2" name="组合 474"/>
          <p:cNvGrpSpPr/>
          <p:nvPr userDrawn="1"/>
        </p:nvGrpSpPr>
        <p:grpSpPr>
          <a:xfrm>
            <a:off x="0" y="0"/>
            <a:ext cx="13089906" cy="5835978"/>
            <a:chOff x="0" y="0"/>
            <a:chExt cx="13089906" cy="5835978"/>
          </a:xfrm>
        </p:grpSpPr>
        <p:grpSp>
          <p:nvGrpSpPr>
            <p:cNvPr id="3" name="组合 108"/>
            <p:cNvGrpSpPr/>
            <p:nvPr/>
          </p:nvGrpSpPr>
          <p:grpSpPr>
            <a:xfrm>
              <a:off x="0" y="0"/>
              <a:ext cx="4385293" cy="2914650"/>
              <a:chOff x="0" y="0"/>
              <a:chExt cx="4385293" cy="2914650"/>
            </a:xfrm>
          </p:grpSpPr>
          <p:grpSp>
            <p:nvGrpSpPr>
              <p:cNvPr id="4" name="组合 73"/>
              <p:cNvGrpSpPr/>
              <p:nvPr/>
            </p:nvGrpSpPr>
            <p:grpSpPr>
              <a:xfrm>
                <a:off x="2185059" y="0"/>
                <a:ext cx="2200234" cy="2914650"/>
                <a:chOff x="8823366" y="920750"/>
                <a:chExt cx="2200234" cy="2914650"/>
              </a:xfrm>
            </p:grpSpPr>
            <p:grpSp>
              <p:nvGrpSpPr>
                <p:cNvPr id="5" name="组合 74"/>
                <p:cNvGrpSpPr/>
                <p:nvPr/>
              </p:nvGrpSpPr>
              <p:grpSpPr>
                <a:xfrm>
                  <a:off x="8823366" y="1016000"/>
                  <a:ext cx="2200234" cy="2743200"/>
                  <a:chOff x="8763000" y="1016000"/>
                  <a:chExt cx="2120900" cy="2743200"/>
                </a:xfrm>
              </p:grpSpPr>
              <p:cxnSp>
                <p:nvCxnSpPr>
                  <p:cNvPr id="886" name="直接连接符 88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7" name="直接连接符 88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8" name="直接连接符 88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9" name="直接连接符 88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0" name="直接连接符 88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1" name="直接连接符 89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2" name="直接连接符 89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3" name="直接连接符 89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4" name="直接连接符 89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5" name="直接连接符 89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6" name="直接连接符 89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7" name="直接连接符 89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8" name="直接连接符 89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9" name="直接连接符 89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0" name="直接连接符 89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1" name="直接连接符 90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 name="组合 75"/>
                <p:cNvGrpSpPr/>
                <p:nvPr/>
              </p:nvGrpSpPr>
              <p:grpSpPr>
                <a:xfrm rot="16200000">
                  <a:off x="8477250" y="1377950"/>
                  <a:ext cx="2914650" cy="2000250"/>
                  <a:chOff x="8763000" y="1016000"/>
                  <a:chExt cx="2120900" cy="2743200"/>
                </a:xfrm>
              </p:grpSpPr>
              <p:cxnSp>
                <p:nvCxnSpPr>
                  <p:cNvPr id="870" name="直接连接符 86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1" name="直接连接符 87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2" name="直接连接符 78"/>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3" name="直接连接符 79"/>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4" name="直接连接符 80"/>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5" name="直接连接符 81"/>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6" name="直接连接符 87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7" name="直接连接符 87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8" name="直接连接符 87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9" name="直接连接符 87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0" name="直接连接符 87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1" name="直接连接符 88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2" name="直接连接符 88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3" name="直接连接符 88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4" name="直接连接符 88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5" name="直接连接符 88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7" name="组合 72"/>
              <p:cNvGrpSpPr/>
              <p:nvPr/>
            </p:nvGrpSpPr>
            <p:grpSpPr>
              <a:xfrm>
                <a:off x="0" y="0"/>
                <a:ext cx="2200234" cy="2914650"/>
                <a:chOff x="8823366" y="920750"/>
                <a:chExt cx="2200234" cy="2914650"/>
              </a:xfrm>
            </p:grpSpPr>
            <p:grpSp>
              <p:nvGrpSpPr>
                <p:cNvPr id="8" name="组合 54"/>
                <p:cNvGrpSpPr/>
                <p:nvPr/>
              </p:nvGrpSpPr>
              <p:grpSpPr>
                <a:xfrm>
                  <a:off x="8823366" y="1016000"/>
                  <a:ext cx="2200234" cy="2743200"/>
                  <a:chOff x="8763000" y="1016000"/>
                  <a:chExt cx="2120900" cy="2743200"/>
                </a:xfrm>
              </p:grpSpPr>
              <p:cxnSp>
                <p:nvCxnSpPr>
                  <p:cNvPr id="852" name="直接连接符 85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3" name="直接连接符 85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4" name="直接连接符 85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5" name="直接连接符 85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6" name="直接连接符 85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7" name="直接连接符 85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8" name="直接连接符 44"/>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9" name="直接连接符 45"/>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0" name="直接连接符 85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1" name="直接连接符 86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2" name="直接连接符 86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3" name="直接连接符 86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4" name="直接连接符 86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5" name="直接连接符 86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6" name="直接连接符 86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7" name="直接连接符 86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9" name="组合 55"/>
                <p:cNvGrpSpPr/>
                <p:nvPr/>
              </p:nvGrpSpPr>
              <p:grpSpPr>
                <a:xfrm rot="16200000">
                  <a:off x="8477250" y="1377950"/>
                  <a:ext cx="2914650" cy="2000250"/>
                  <a:chOff x="8763000" y="1016000"/>
                  <a:chExt cx="2120900" cy="2743200"/>
                </a:xfrm>
              </p:grpSpPr>
              <p:cxnSp>
                <p:nvCxnSpPr>
                  <p:cNvPr id="836" name="直接连接符 83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7" name="直接连接符 83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8" name="直接连接符 83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9" name="直接连接符 83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0" name="直接连接符 83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1" name="直接连接符 84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2" name="直接连接符 84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3" name="直接连接符 84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4" name="直接连接符 84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5" name="直接连接符 84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6" name="直接连接符 84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7" name="直接连接符 84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8" name="直接连接符 84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9" name="直接连接符 84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0" name="直接连接符 84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1" name="直接连接符 85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10" name="组合 109"/>
            <p:cNvGrpSpPr/>
            <p:nvPr/>
          </p:nvGrpSpPr>
          <p:grpSpPr>
            <a:xfrm>
              <a:off x="4346370" y="0"/>
              <a:ext cx="4385293" cy="2914650"/>
              <a:chOff x="0" y="0"/>
              <a:chExt cx="4385293" cy="2914650"/>
            </a:xfrm>
          </p:grpSpPr>
          <p:grpSp>
            <p:nvGrpSpPr>
              <p:cNvPr id="13" name="组合 110"/>
              <p:cNvGrpSpPr/>
              <p:nvPr/>
            </p:nvGrpSpPr>
            <p:grpSpPr>
              <a:xfrm>
                <a:off x="2185059" y="0"/>
                <a:ext cx="2200234" cy="2914650"/>
                <a:chOff x="8823366" y="920750"/>
                <a:chExt cx="2200234" cy="2914650"/>
              </a:xfrm>
            </p:grpSpPr>
            <p:grpSp>
              <p:nvGrpSpPr>
                <p:cNvPr id="14" name="组合 146"/>
                <p:cNvGrpSpPr/>
                <p:nvPr/>
              </p:nvGrpSpPr>
              <p:grpSpPr>
                <a:xfrm>
                  <a:off x="8823366" y="1016000"/>
                  <a:ext cx="2200234" cy="2743200"/>
                  <a:chOff x="8763000" y="1016000"/>
                  <a:chExt cx="2120900" cy="2743200"/>
                </a:xfrm>
              </p:grpSpPr>
              <p:cxnSp>
                <p:nvCxnSpPr>
                  <p:cNvPr id="816" name="直接连接符 81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7" name="直接连接符 81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8" name="直接连接符 81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9" name="直接连接符 81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0" name="直接连接符 81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1" name="直接连接符 82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2" name="直接连接符 82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3" name="直接连接符 82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4" name="直接连接符 82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5" name="直接连接符 82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6" name="直接连接符 82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7" name="直接连接符 82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8" name="直接连接符 82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9" name="直接连接符 82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0" name="直接连接符 82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1" name="直接连接符 83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 name="组合 147"/>
                <p:cNvGrpSpPr/>
                <p:nvPr/>
              </p:nvGrpSpPr>
              <p:grpSpPr>
                <a:xfrm rot="16200000">
                  <a:off x="8477250" y="1377950"/>
                  <a:ext cx="2914650" cy="2000250"/>
                  <a:chOff x="8763000" y="1016000"/>
                  <a:chExt cx="2120900" cy="2743200"/>
                </a:xfrm>
              </p:grpSpPr>
              <p:cxnSp>
                <p:nvCxnSpPr>
                  <p:cNvPr id="800" name="直接连接符 148"/>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1" name="直接连接符 149"/>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2" name="直接连接符 150"/>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3" name="直接连接符 151"/>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4" name="直接连接符 80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5" name="直接连接符 80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6" name="直接连接符 80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7" name="直接连接符 80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8" name="直接连接符 80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9" name="直接连接符 80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0" name="直接连接符 80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1" name="直接连接符 81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2" name="直接连接符 81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3" name="直接连接符 81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4" name="直接连接符 81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5" name="直接连接符 81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16" name="组合 111"/>
              <p:cNvGrpSpPr/>
              <p:nvPr/>
            </p:nvGrpSpPr>
            <p:grpSpPr>
              <a:xfrm>
                <a:off x="0" y="0"/>
                <a:ext cx="2200234" cy="2914650"/>
                <a:chOff x="8823366" y="920750"/>
                <a:chExt cx="2200234" cy="2914650"/>
              </a:xfrm>
            </p:grpSpPr>
            <p:grpSp>
              <p:nvGrpSpPr>
                <p:cNvPr id="17" name="组合 112"/>
                <p:cNvGrpSpPr/>
                <p:nvPr/>
              </p:nvGrpSpPr>
              <p:grpSpPr>
                <a:xfrm>
                  <a:off x="8823366" y="1016000"/>
                  <a:ext cx="2200234" cy="2743200"/>
                  <a:chOff x="8763000" y="1016000"/>
                  <a:chExt cx="2120900" cy="2743200"/>
                </a:xfrm>
              </p:grpSpPr>
              <p:cxnSp>
                <p:nvCxnSpPr>
                  <p:cNvPr id="782" name="直接连接符 78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3" name="直接连接符 78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4" name="直接连接符 78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5" name="直接连接符 78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6" name="直接连接符 78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7" name="直接连接符 78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8" name="直接连接符 78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9" name="直接连接符 78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0" name="直接连接符 78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1" name="直接连接符 79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2" name="直接连接符 79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3" name="直接连接符 79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4" name="直接连接符 79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5" name="直接连接符 79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6" name="直接连接符 79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7" name="直接连接符 79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8" name="组合 113"/>
                <p:cNvGrpSpPr/>
                <p:nvPr/>
              </p:nvGrpSpPr>
              <p:grpSpPr>
                <a:xfrm rot="16200000">
                  <a:off x="8477250" y="1377950"/>
                  <a:ext cx="2914650" cy="2000250"/>
                  <a:chOff x="8763000" y="1016000"/>
                  <a:chExt cx="2120900" cy="2743200"/>
                </a:xfrm>
              </p:grpSpPr>
              <p:cxnSp>
                <p:nvCxnSpPr>
                  <p:cNvPr id="766" name="直接连接符 114"/>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7" name="直接连接符 115"/>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8" name="直接连接符 76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9" name="直接连接符 76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0" name="直接连接符 76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1" name="直接连接符 77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2" name="直接连接符 77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3" name="直接连接符 77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4" name="直接连接符 77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5" name="直接连接符 77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6" name="直接连接符 77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7" name="直接连接符 77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8" name="直接连接符 77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9" name="直接连接符 77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0" name="直接连接符 77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1" name="直接连接符 78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19" name="组合 180"/>
            <p:cNvGrpSpPr/>
            <p:nvPr/>
          </p:nvGrpSpPr>
          <p:grpSpPr>
            <a:xfrm>
              <a:off x="8704613" y="0"/>
              <a:ext cx="4385293" cy="2914650"/>
              <a:chOff x="0" y="0"/>
              <a:chExt cx="4385293" cy="2914650"/>
            </a:xfrm>
          </p:grpSpPr>
          <p:grpSp>
            <p:nvGrpSpPr>
              <p:cNvPr id="20" name="组合 181"/>
              <p:cNvGrpSpPr/>
              <p:nvPr/>
            </p:nvGrpSpPr>
            <p:grpSpPr>
              <a:xfrm>
                <a:off x="2185059" y="0"/>
                <a:ext cx="2200234" cy="2914650"/>
                <a:chOff x="8823366" y="920750"/>
                <a:chExt cx="2200234" cy="2914650"/>
              </a:xfrm>
            </p:grpSpPr>
            <p:grpSp>
              <p:nvGrpSpPr>
                <p:cNvPr id="21" name="组合 217"/>
                <p:cNvGrpSpPr/>
                <p:nvPr/>
              </p:nvGrpSpPr>
              <p:grpSpPr>
                <a:xfrm>
                  <a:off x="8823366" y="1016000"/>
                  <a:ext cx="2200234" cy="2743200"/>
                  <a:chOff x="8763000" y="1016000"/>
                  <a:chExt cx="2120900" cy="2743200"/>
                </a:xfrm>
              </p:grpSpPr>
              <p:cxnSp>
                <p:nvCxnSpPr>
                  <p:cNvPr id="746" name="直接连接符 74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7" name="直接连接符 74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8" name="直接连接符 74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9" name="直接连接符 74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0" name="直接连接符 74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1" name="直接连接符 75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2" name="直接连接符 75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3" name="直接连接符 75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4" name="直接连接符 75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5" name="直接连接符 75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6" name="直接连接符 75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7" name="直接连接符 75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8" name="直接连接符 75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9" name="直接连接符 75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0" name="直接连接符 75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1" name="直接连接符 76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2" name="组合 218"/>
                <p:cNvGrpSpPr/>
                <p:nvPr/>
              </p:nvGrpSpPr>
              <p:grpSpPr>
                <a:xfrm rot="16200000">
                  <a:off x="8477250" y="1377950"/>
                  <a:ext cx="2914650" cy="2000250"/>
                  <a:chOff x="8763000" y="1016000"/>
                  <a:chExt cx="2120900" cy="2743200"/>
                </a:xfrm>
              </p:grpSpPr>
              <p:cxnSp>
                <p:nvCxnSpPr>
                  <p:cNvPr id="730" name="直接连接符 21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1" name="直接连接符 22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2" name="直接连接符 22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3" name="直接连接符 732"/>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4" name="直接连接符 73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5" name="直接连接符 73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6" name="直接连接符 73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7" name="直接连接符 73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8" name="直接连接符 73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9" name="直接连接符 73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0" name="直接连接符 73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1" name="直接连接符 74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2" name="直接连接符 74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3" name="直接连接符 74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4" name="直接连接符 74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5" name="直接连接符 74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23" name="组合 182"/>
              <p:cNvGrpSpPr/>
              <p:nvPr/>
            </p:nvGrpSpPr>
            <p:grpSpPr>
              <a:xfrm>
                <a:off x="0" y="0"/>
                <a:ext cx="2200234" cy="2914650"/>
                <a:chOff x="8823366" y="920750"/>
                <a:chExt cx="2200234" cy="2914650"/>
              </a:xfrm>
            </p:grpSpPr>
            <p:grpSp>
              <p:nvGrpSpPr>
                <p:cNvPr id="24" name="组合 183"/>
                <p:cNvGrpSpPr/>
                <p:nvPr/>
              </p:nvGrpSpPr>
              <p:grpSpPr>
                <a:xfrm>
                  <a:off x="8823366" y="1016000"/>
                  <a:ext cx="2200234" cy="2743200"/>
                  <a:chOff x="8763000" y="1016000"/>
                  <a:chExt cx="2120900" cy="2743200"/>
                </a:xfrm>
              </p:grpSpPr>
              <p:cxnSp>
                <p:nvCxnSpPr>
                  <p:cNvPr id="712" name="直接连接符 71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3" name="直接连接符 71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4" name="直接连接符 71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5" name="直接连接符 71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6" name="直接连接符 71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7" name="直接连接符 71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8" name="直接连接符 71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9" name="直接连接符 71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0" name="直接连接符 71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1" name="直接连接符 72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2" name="直接连接符 72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3" name="直接连接符 72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4" name="直接连接符 72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5" name="直接连接符 72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6" name="直接连接符 72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7" name="直接连接符 72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5" name="组合 184"/>
                <p:cNvGrpSpPr/>
                <p:nvPr/>
              </p:nvGrpSpPr>
              <p:grpSpPr>
                <a:xfrm rot="16200000">
                  <a:off x="8477250" y="1377950"/>
                  <a:ext cx="2914650" cy="2000250"/>
                  <a:chOff x="8763000" y="1016000"/>
                  <a:chExt cx="2120900" cy="2743200"/>
                </a:xfrm>
              </p:grpSpPr>
              <p:cxnSp>
                <p:nvCxnSpPr>
                  <p:cNvPr id="696" name="直接连接符 18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7" name="直接连接符 69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8" name="直接连接符 69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9" name="直接连接符 69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0" name="直接连接符 69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1" name="直接连接符 70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2" name="直接连接符 70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3" name="直接连接符 70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4" name="直接连接符 70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5" name="直接连接符 70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6" name="直接连接符 70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7" name="直接连接符 70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8" name="直接连接符 70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9" name="直接连接符 70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0" name="直接连接符 70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1" name="直接连接符 71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26" name="组合 251"/>
            <p:cNvGrpSpPr/>
            <p:nvPr/>
          </p:nvGrpSpPr>
          <p:grpSpPr>
            <a:xfrm>
              <a:off x="0" y="2921328"/>
              <a:ext cx="4385293" cy="2914650"/>
              <a:chOff x="0" y="0"/>
              <a:chExt cx="4385293" cy="2914650"/>
            </a:xfrm>
          </p:grpSpPr>
          <p:grpSp>
            <p:nvGrpSpPr>
              <p:cNvPr id="27" name="组合 252"/>
              <p:cNvGrpSpPr/>
              <p:nvPr/>
            </p:nvGrpSpPr>
            <p:grpSpPr>
              <a:xfrm>
                <a:off x="2185059" y="0"/>
                <a:ext cx="2200234" cy="2914650"/>
                <a:chOff x="8823366" y="920750"/>
                <a:chExt cx="2200234" cy="2914650"/>
              </a:xfrm>
            </p:grpSpPr>
            <p:grpSp>
              <p:nvGrpSpPr>
                <p:cNvPr id="28" name="组合 288"/>
                <p:cNvGrpSpPr/>
                <p:nvPr/>
              </p:nvGrpSpPr>
              <p:grpSpPr>
                <a:xfrm>
                  <a:off x="8823366" y="1016000"/>
                  <a:ext cx="2200234" cy="2743200"/>
                  <a:chOff x="8763000" y="1016000"/>
                  <a:chExt cx="2120900" cy="2743200"/>
                </a:xfrm>
              </p:grpSpPr>
              <p:cxnSp>
                <p:nvCxnSpPr>
                  <p:cNvPr id="676" name="直接连接符 67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7" name="直接连接符 67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8" name="直接连接符 67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9" name="直接连接符 67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0" name="直接连接符 67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1" name="直接连接符 68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2" name="直接连接符 68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3" name="直接连接符 68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4" name="直接连接符 68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5" name="直接连接符 68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6" name="直接连接符 68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7" name="直接连接符 68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8" name="直接连接符 68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9" name="直接连接符 68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0" name="直接连接符 68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1" name="直接连接符 69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9" name="组合 289"/>
                <p:cNvGrpSpPr/>
                <p:nvPr/>
              </p:nvGrpSpPr>
              <p:grpSpPr>
                <a:xfrm rot="16200000">
                  <a:off x="8477250" y="1377950"/>
                  <a:ext cx="2914650" cy="2000250"/>
                  <a:chOff x="8763000" y="1016000"/>
                  <a:chExt cx="2120900" cy="2743200"/>
                </a:xfrm>
              </p:grpSpPr>
              <p:cxnSp>
                <p:nvCxnSpPr>
                  <p:cNvPr id="660" name="直接连接符 65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1" name="直接连接符 66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2" name="直接连接符 66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3" name="直接连接符 662"/>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4" name="直接连接符 66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5" name="直接连接符 66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6" name="直接连接符 66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7" name="直接连接符 66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8" name="直接连接符 66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9" name="直接连接符 66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0" name="直接连接符 66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1" name="直接连接符 67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2" name="直接连接符 67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3" name="直接连接符 67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4" name="直接连接符 67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5" name="直接连接符 67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30" name="组合 253"/>
              <p:cNvGrpSpPr/>
              <p:nvPr/>
            </p:nvGrpSpPr>
            <p:grpSpPr>
              <a:xfrm>
                <a:off x="0" y="0"/>
                <a:ext cx="2200234" cy="2914650"/>
                <a:chOff x="8823366" y="920750"/>
                <a:chExt cx="2200234" cy="2914650"/>
              </a:xfrm>
            </p:grpSpPr>
            <p:grpSp>
              <p:nvGrpSpPr>
                <p:cNvPr id="31" name="组合 254"/>
                <p:cNvGrpSpPr/>
                <p:nvPr/>
              </p:nvGrpSpPr>
              <p:grpSpPr>
                <a:xfrm>
                  <a:off x="8823366" y="1016000"/>
                  <a:ext cx="2200234" cy="2743200"/>
                  <a:chOff x="8763000" y="1016000"/>
                  <a:chExt cx="2120900" cy="2743200"/>
                </a:xfrm>
              </p:grpSpPr>
              <p:cxnSp>
                <p:nvCxnSpPr>
                  <p:cNvPr id="642" name="直接连接符 64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3" name="直接连接符 64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4" name="直接连接符 64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5" name="直接连接符 64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6" name="直接连接符 64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7" name="直接连接符 64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8" name="直接连接符 64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9" name="直接连接符 64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0" name="直接连接符 64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1" name="直接连接符 65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2" name="直接连接符 65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3" name="直接连接符 65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4" name="直接连接符 65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5" name="直接连接符 65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6" name="直接连接符 65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7" name="直接连接符 65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62" name="组合 255"/>
                <p:cNvGrpSpPr/>
                <p:nvPr/>
              </p:nvGrpSpPr>
              <p:grpSpPr>
                <a:xfrm rot="16200000">
                  <a:off x="8477250" y="1377950"/>
                  <a:ext cx="2914650" cy="2000250"/>
                  <a:chOff x="8763000" y="1016000"/>
                  <a:chExt cx="2120900" cy="2743200"/>
                </a:xfrm>
              </p:grpSpPr>
              <p:cxnSp>
                <p:nvCxnSpPr>
                  <p:cNvPr id="626" name="直接连接符 62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7" name="直接连接符 62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8" name="直接连接符 62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9" name="直接连接符 62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0" name="直接连接符 62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1" name="直接连接符 63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2" name="直接连接符 63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3" name="直接连接符 63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4" name="直接连接符 63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5" name="直接连接符 63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6" name="直接连接符 63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7" name="直接连接符 63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8" name="直接连接符 63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9" name="直接连接符 63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0" name="直接连接符 63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1" name="直接连接符 64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763" name="组合 322"/>
            <p:cNvGrpSpPr/>
            <p:nvPr/>
          </p:nvGrpSpPr>
          <p:grpSpPr>
            <a:xfrm>
              <a:off x="4346370" y="2921328"/>
              <a:ext cx="4385293" cy="2914650"/>
              <a:chOff x="0" y="0"/>
              <a:chExt cx="4385293" cy="2914650"/>
            </a:xfrm>
          </p:grpSpPr>
          <p:grpSp>
            <p:nvGrpSpPr>
              <p:cNvPr id="764" name="组合 323"/>
              <p:cNvGrpSpPr/>
              <p:nvPr/>
            </p:nvGrpSpPr>
            <p:grpSpPr>
              <a:xfrm>
                <a:off x="2185059" y="0"/>
                <a:ext cx="2200234" cy="2914650"/>
                <a:chOff x="8823366" y="920750"/>
                <a:chExt cx="2200234" cy="2914650"/>
              </a:xfrm>
            </p:grpSpPr>
            <p:grpSp>
              <p:nvGrpSpPr>
                <p:cNvPr id="765" name="组合 359"/>
                <p:cNvGrpSpPr/>
                <p:nvPr/>
              </p:nvGrpSpPr>
              <p:grpSpPr>
                <a:xfrm>
                  <a:off x="8823366" y="1016000"/>
                  <a:ext cx="2200234" cy="2743200"/>
                  <a:chOff x="8763000" y="1016000"/>
                  <a:chExt cx="2120900" cy="2743200"/>
                </a:xfrm>
              </p:grpSpPr>
              <p:cxnSp>
                <p:nvCxnSpPr>
                  <p:cNvPr id="606" name="直接连接符 60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7" name="直接连接符 60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8" name="直接连接符 60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9" name="直接连接符 60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0" name="直接连接符 60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1" name="直接连接符 61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2" name="直接连接符 61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3" name="直接连接符 61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4" name="直接连接符 61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5" name="直接连接符 61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6" name="直接连接符 61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7" name="直接连接符 61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8" name="直接连接符 61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9" name="直接连接符 61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0" name="直接连接符 61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1" name="直接连接符 62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98" name="组合 360"/>
                <p:cNvGrpSpPr/>
                <p:nvPr/>
              </p:nvGrpSpPr>
              <p:grpSpPr>
                <a:xfrm rot="16200000">
                  <a:off x="8477250" y="1377950"/>
                  <a:ext cx="2914650" cy="2000250"/>
                  <a:chOff x="8763000" y="1016000"/>
                  <a:chExt cx="2120900" cy="2743200"/>
                </a:xfrm>
              </p:grpSpPr>
              <p:cxnSp>
                <p:nvCxnSpPr>
                  <p:cNvPr id="590" name="直接连接符 58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1" name="直接连接符 59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2" name="直接连接符 59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3" name="直接连接符 592"/>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4" name="直接连接符 59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5" name="直接连接符 59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6" name="直接连接符 59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7" name="直接连接符 59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8" name="直接连接符 59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9" name="直接连接符 59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0" name="直接连接符 59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1" name="直接连接符 60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2" name="直接连接符 60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3" name="直接连接符 60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4" name="直接连接符 60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5" name="直接连接符 60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799" name="组合 324"/>
              <p:cNvGrpSpPr/>
              <p:nvPr/>
            </p:nvGrpSpPr>
            <p:grpSpPr>
              <a:xfrm>
                <a:off x="0" y="0"/>
                <a:ext cx="2200234" cy="2914650"/>
                <a:chOff x="8823366" y="920750"/>
                <a:chExt cx="2200234" cy="2914650"/>
              </a:xfrm>
            </p:grpSpPr>
            <p:grpSp>
              <p:nvGrpSpPr>
                <p:cNvPr id="832" name="组合 325"/>
                <p:cNvGrpSpPr/>
                <p:nvPr/>
              </p:nvGrpSpPr>
              <p:grpSpPr>
                <a:xfrm>
                  <a:off x="8823366" y="1016000"/>
                  <a:ext cx="2200234" cy="2743200"/>
                  <a:chOff x="8763000" y="1016000"/>
                  <a:chExt cx="2120900" cy="2743200"/>
                </a:xfrm>
              </p:grpSpPr>
              <p:cxnSp>
                <p:nvCxnSpPr>
                  <p:cNvPr id="572" name="直接连接符 57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3" name="直接连接符 57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4" name="直接连接符 57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5" name="直接连接符 57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6" name="直接连接符 57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7" name="直接连接符 57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8" name="直接连接符 57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9" name="直接连接符 57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0" name="直接连接符 57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1" name="直接连接符 58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2" name="直接连接符 58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3" name="直接连接符 58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4" name="直接连接符 58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5" name="直接连接符 58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6" name="直接连接符 58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7" name="直接连接符 58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33" name="组合 326"/>
                <p:cNvGrpSpPr/>
                <p:nvPr/>
              </p:nvGrpSpPr>
              <p:grpSpPr>
                <a:xfrm rot="16200000">
                  <a:off x="8477250" y="1377950"/>
                  <a:ext cx="2914650" cy="2000250"/>
                  <a:chOff x="8763000" y="1016000"/>
                  <a:chExt cx="2120900" cy="2743200"/>
                </a:xfrm>
              </p:grpSpPr>
              <p:cxnSp>
                <p:nvCxnSpPr>
                  <p:cNvPr id="556" name="直接连接符 55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7" name="直接连接符 55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8" name="直接连接符 55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9" name="直接连接符 55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0" name="直接连接符 55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1" name="直接连接符 56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2" name="直接连接符 56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3" name="直接连接符 56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4" name="直接连接符 56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5" name="直接连接符 56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6" name="直接连接符 56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7" name="直接连接符 56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8" name="直接连接符 56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9" name="直接连接符 56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0" name="直接连接符 56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1" name="直接连接符 57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834" name="组合 393"/>
            <p:cNvGrpSpPr/>
            <p:nvPr/>
          </p:nvGrpSpPr>
          <p:grpSpPr>
            <a:xfrm>
              <a:off x="8704613" y="2921328"/>
              <a:ext cx="4385293" cy="2914650"/>
              <a:chOff x="0" y="0"/>
              <a:chExt cx="4385293" cy="2914650"/>
            </a:xfrm>
          </p:grpSpPr>
          <p:grpSp>
            <p:nvGrpSpPr>
              <p:cNvPr id="835" name="组合 394"/>
              <p:cNvGrpSpPr/>
              <p:nvPr/>
            </p:nvGrpSpPr>
            <p:grpSpPr>
              <a:xfrm>
                <a:off x="2185059" y="0"/>
                <a:ext cx="2200234" cy="2914650"/>
                <a:chOff x="8823366" y="920750"/>
                <a:chExt cx="2200234" cy="2914650"/>
              </a:xfrm>
            </p:grpSpPr>
            <p:grpSp>
              <p:nvGrpSpPr>
                <p:cNvPr id="868" name="组合 430"/>
                <p:cNvGrpSpPr/>
                <p:nvPr/>
              </p:nvGrpSpPr>
              <p:grpSpPr>
                <a:xfrm>
                  <a:off x="8823366" y="1016000"/>
                  <a:ext cx="2200234" cy="2743200"/>
                  <a:chOff x="8763000" y="1016000"/>
                  <a:chExt cx="2120900" cy="2743200"/>
                </a:xfrm>
              </p:grpSpPr>
              <p:cxnSp>
                <p:nvCxnSpPr>
                  <p:cNvPr id="536" name="直接连接符 53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7" name="直接连接符 53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8" name="直接连接符 53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9" name="直接连接符 53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0" name="直接连接符 53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1" name="直接连接符 54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2" name="直接连接符 54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3" name="直接连接符 54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4" name="直接连接符 54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5" name="直接连接符 54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6" name="直接连接符 54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7" name="直接连接符 54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8" name="直接连接符 54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9" name="直接连接符 54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0" name="直接连接符 54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1" name="直接连接符 55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69" name="组合 431"/>
                <p:cNvGrpSpPr/>
                <p:nvPr/>
              </p:nvGrpSpPr>
              <p:grpSpPr>
                <a:xfrm rot="16200000">
                  <a:off x="8477250" y="1377950"/>
                  <a:ext cx="2914650" cy="2000250"/>
                  <a:chOff x="8763000" y="1016000"/>
                  <a:chExt cx="2120900" cy="2743200"/>
                </a:xfrm>
              </p:grpSpPr>
              <p:cxnSp>
                <p:nvCxnSpPr>
                  <p:cNvPr id="520" name="直接连接符 51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1" name="直接连接符 52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2" name="直接连接符 52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3" name="直接连接符 522"/>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4" name="直接连接符 52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5" name="直接连接符 52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6" name="直接连接符 52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7" name="直接连接符 52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8" name="直接连接符 52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9" name="直接连接符 52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0" name="直接连接符 52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1" name="直接连接符 53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2" name="直接连接符 53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3" name="直接连接符 53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4" name="直接连接符 53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5" name="直接连接符 53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904" name="组合 395"/>
              <p:cNvGrpSpPr/>
              <p:nvPr/>
            </p:nvGrpSpPr>
            <p:grpSpPr>
              <a:xfrm>
                <a:off x="0" y="0"/>
                <a:ext cx="2200234" cy="2914650"/>
                <a:chOff x="8823366" y="920750"/>
                <a:chExt cx="2200234" cy="2914650"/>
              </a:xfrm>
            </p:grpSpPr>
            <p:grpSp>
              <p:nvGrpSpPr>
                <p:cNvPr id="911" name="组合 396"/>
                <p:cNvGrpSpPr/>
                <p:nvPr/>
              </p:nvGrpSpPr>
              <p:grpSpPr>
                <a:xfrm>
                  <a:off x="8823366" y="1016000"/>
                  <a:ext cx="2200234" cy="2743200"/>
                  <a:chOff x="8763000" y="1016000"/>
                  <a:chExt cx="2120900" cy="2743200"/>
                </a:xfrm>
              </p:grpSpPr>
              <p:cxnSp>
                <p:nvCxnSpPr>
                  <p:cNvPr id="502" name="直接连接符 50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3" name="直接连接符 50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4" name="直接连接符 50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5" name="直接连接符 50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6" name="直接连接符 50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7" name="直接连接符 50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8" name="直接连接符 50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9" name="直接连接符 50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0" name="直接连接符 50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1" name="直接连接符 51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2" name="直接连接符 51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3" name="直接连接符 51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4" name="直接连接符 51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5" name="直接连接符 51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6" name="直接连接符 51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7" name="直接连接符 51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916" name="组合 397"/>
                <p:cNvGrpSpPr/>
                <p:nvPr/>
              </p:nvGrpSpPr>
              <p:grpSpPr>
                <a:xfrm rot="16200000">
                  <a:off x="8477250" y="1377950"/>
                  <a:ext cx="2914650" cy="2000250"/>
                  <a:chOff x="8763000" y="1016000"/>
                  <a:chExt cx="2120900" cy="2743200"/>
                </a:xfrm>
              </p:grpSpPr>
              <p:cxnSp>
                <p:nvCxnSpPr>
                  <p:cNvPr id="486" name="直接连接符 48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7" name="直接连接符 48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8" name="直接连接符 48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9" name="直接连接符 48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0" name="直接连接符 48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1" name="直接连接符 49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2" name="直接连接符 49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3" name="直接连接符 49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4" name="直接连接符 49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5" name="直接连接符 49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6" name="直接连接符 49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7" name="直接连接符 49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8" name="直接连接符 49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9" name="直接连接符 49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0" name="直接连接符 49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1" name="直接连接符 50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sp>
        <p:nvSpPr>
          <p:cNvPr id="902" name="斜纹 7"/>
          <p:cNvSpPr/>
          <p:nvPr userDrawn="1"/>
        </p:nvSpPr>
        <p:spPr>
          <a:xfrm>
            <a:off x="-106875" y="-47504"/>
            <a:ext cx="1246908" cy="852317"/>
          </a:xfrm>
          <a:prstGeom prst="diagStripe">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3" name="斜纹 8"/>
          <p:cNvSpPr/>
          <p:nvPr userDrawn="1"/>
        </p:nvSpPr>
        <p:spPr>
          <a:xfrm>
            <a:off x="-95004" y="-35626"/>
            <a:ext cx="3123210" cy="2207571"/>
          </a:xfrm>
          <a:prstGeom prst="diagStripe">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919" name="组合 24"/>
          <p:cNvGrpSpPr/>
          <p:nvPr userDrawn="1"/>
        </p:nvGrpSpPr>
        <p:grpSpPr>
          <a:xfrm>
            <a:off x="9619013" y="5438898"/>
            <a:ext cx="1460666" cy="736270"/>
            <a:chOff x="8989620" y="5415148"/>
            <a:chExt cx="1460666" cy="736270"/>
          </a:xfrm>
          <a:effectLst>
            <a:reflection blurRad="6350" stA="52000" endA="300" endPos="35000" dir="5400000" sy="-100000" algn="bl" rotWithShape="0"/>
          </a:effectLst>
        </p:grpSpPr>
        <p:sp>
          <p:nvSpPr>
            <p:cNvPr id="905" name="燕尾形 14"/>
            <p:cNvSpPr/>
            <p:nvPr/>
          </p:nvSpPr>
          <p:spPr>
            <a:xfrm>
              <a:off x="9951522" y="5415148"/>
              <a:ext cx="498764" cy="73627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6" name="燕尾形 15"/>
            <p:cNvSpPr/>
            <p:nvPr/>
          </p:nvSpPr>
          <p:spPr>
            <a:xfrm>
              <a:off x="9559636" y="5415148"/>
              <a:ext cx="498764" cy="73627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7" name="燕尾形 16"/>
            <p:cNvSpPr/>
            <p:nvPr/>
          </p:nvSpPr>
          <p:spPr>
            <a:xfrm>
              <a:off x="9143999" y="5415148"/>
              <a:ext cx="498764" cy="73627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8" name="燕尾形 17"/>
            <p:cNvSpPr/>
            <p:nvPr/>
          </p:nvSpPr>
          <p:spPr>
            <a:xfrm>
              <a:off x="9856519" y="5415148"/>
              <a:ext cx="498764" cy="736270"/>
            </a:xfrm>
            <a:prstGeom prst="chevron">
              <a:avLst/>
            </a:prstGeom>
            <a:solidFill>
              <a:srgbClr val="E6EEF0">
                <a:alpha val="30196"/>
              </a:srgbClr>
            </a:solidFill>
            <a:ln>
              <a:solidFill>
                <a:schemeClr val="bg1">
                  <a:alpha val="2117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9" name="燕尾形 18"/>
            <p:cNvSpPr/>
            <p:nvPr/>
          </p:nvSpPr>
          <p:spPr>
            <a:xfrm>
              <a:off x="9464633" y="5415148"/>
              <a:ext cx="498764" cy="736270"/>
            </a:xfrm>
            <a:prstGeom prst="chevron">
              <a:avLst/>
            </a:prstGeom>
            <a:solidFill>
              <a:srgbClr val="E6EEF0">
                <a:alpha val="30196"/>
              </a:srgbClr>
            </a:solidFill>
            <a:ln>
              <a:solidFill>
                <a:schemeClr val="bg1">
                  <a:alpha val="2117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0" name="燕尾形 19"/>
            <p:cNvSpPr/>
            <p:nvPr/>
          </p:nvSpPr>
          <p:spPr>
            <a:xfrm>
              <a:off x="9048996" y="5415148"/>
              <a:ext cx="498764" cy="736270"/>
            </a:xfrm>
            <a:prstGeom prst="chevron">
              <a:avLst/>
            </a:prstGeom>
            <a:solidFill>
              <a:srgbClr val="E6EEF0">
                <a:alpha val="30196"/>
              </a:srgbClr>
            </a:solidFill>
            <a:ln>
              <a:solidFill>
                <a:schemeClr val="bg1">
                  <a:alpha val="2117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922" name="组合 23"/>
            <p:cNvGrpSpPr/>
            <p:nvPr/>
          </p:nvGrpSpPr>
          <p:grpSpPr>
            <a:xfrm>
              <a:off x="8989620" y="5415148"/>
              <a:ext cx="1306287" cy="736270"/>
              <a:chOff x="9345879" y="5023263"/>
              <a:chExt cx="1306287" cy="736270"/>
            </a:xfrm>
          </p:grpSpPr>
          <p:sp>
            <p:nvSpPr>
              <p:cNvPr id="912" name="燕尾形 20"/>
              <p:cNvSpPr/>
              <p:nvPr/>
            </p:nvSpPr>
            <p:spPr>
              <a:xfrm>
                <a:off x="10153402" y="5023263"/>
                <a:ext cx="498764" cy="736270"/>
              </a:xfrm>
              <a:prstGeom prst="chevron">
                <a:avLst/>
              </a:prstGeom>
              <a:solidFill>
                <a:srgbClr val="E6EEF0">
                  <a:alpha val="30196"/>
                </a:srgbClr>
              </a:solidFill>
              <a:ln>
                <a:solidFill>
                  <a:srgbClr val="E6EE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3" name="燕尾形 21"/>
              <p:cNvSpPr/>
              <p:nvPr/>
            </p:nvSpPr>
            <p:spPr>
              <a:xfrm>
                <a:off x="9761516" y="5023263"/>
                <a:ext cx="498764" cy="736270"/>
              </a:xfrm>
              <a:prstGeom prst="chevron">
                <a:avLst/>
              </a:prstGeom>
              <a:solidFill>
                <a:srgbClr val="E6EEF0">
                  <a:alpha val="30196"/>
                </a:srgbClr>
              </a:solidFill>
              <a:ln>
                <a:solidFill>
                  <a:srgbClr val="E6EE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4" name="燕尾形 22"/>
              <p:cNvSpPr/>
              <p:nvPr/>
            </p:nvSpPr>
            <p:spPr>
              <a:xfrm>
                <a:off x="9345879" y="5023263"/>
                <a:ext cx="498764" cy="736270"/>
              </a:xfrm>
              <a:prstGeom prst="chevron">
                <a:avLst/>
              </a:prstGeom>
              <a:solidFill>
                <a:srgbClr val="E6EEF0">
                  <a:alpha val="30196"/>
                </a:srgbClr>
              </a:solidFill>
              <a:ln>
                <a:solidFill>
                  <a:srgbClr val="E6EE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915" name="直角三角形 26"/>
          <p:cNvSpPr/>
          <p:nvPr userDrawn="1"/>
        </p:nvSpPr>
        <p:spPr>
          <a:xfrm rot="10800000">
            <a:off x="10161320" y="0"/>
            <a:ext cx="2030680" cy="156754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221894" y="3197544"/>
            <a:ext cx="6968045" cy="428625"/>
          </a:xfrm>
        </p:spPr>
        <p:txBody>
          <a:bodyPr anchor="ctr">
            <a:normAutofit/>
          </a:bodyPr>
          <a:lstStyle>
            <a:lvl1pPr>
              <a:defRPr sz="2400" b="1">
                <a:solidFill>
                  <a:schemeClr val="tx1"/>
                </a:solidFill>
              </a:defRPr>
            </a:lvl1pPr>
          </a:lstStyle>
          <a:p>
            <a:r>
              <a:rPr lang="en-US" altLang="zh-CN" dirty="0"/>
              <a:t>Click to edit Master title style</a:t>
            </a:r>
            <a:endParaRPr lang="zh-CN" altLang="en-US" dirty="0"/>
          </a:p>
        </p:txBody>
      </p:sp>
      <p:sp>
        <p:nvSpPr>
          <p:cNvPr id="3" name="文本占位符 2"/>
          <p:cNvSpPr>
            <a:spLocks noGrp="1"/>
          </p:cNvSpPr>
          <p:nvPr>
            <p:ph type="body" idx="1" hasCustomPrompt="1"/>
          </p:nvPr>
        </p:nvSpPr>
        <p:spPr>
          <a:xfrm>
            <a:off x="2221894" y="3802381"/>
            <a:ext cx="6968045" cy="1095375"/>
          </a:xfrm>
        </p:spPr>
        <p:txBody>
          <a:bodyPr anchor="t">
            <a:normAutofit/>
          </a:bodyPr>
          <a:lstStyle>
            <a:lvl1pPr marL="0" indent="0">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cxnSp>
        <p:nvCxnSpPr>
          <p:cNvPr id="32" name="直接连接符 31"/>
          <p:cNvCxnSpPr/>
          <p:nvPr/>
        </p:nvCxnSpPr>
        <p:spPr>
          <a:xfrm>
            <a:off x="2221894" y="3021331"/>
            <a:ext cx="696804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userDrawn="1"/>
        </p:nvGrpSpPr>
        <p:grpSpPr>
          <a:xfrm>
            <a:off x="-1589" y="-1588"/>
            <a:ext cx="4826265" cy="4034145"/>
            <a:chOff x="-1588" y="-1588"/>
            <a:chExt cx="2708276" cy="2263775"/>
          </a:xfrm>
        </p:grpSpPr>
        <p:sp>
          <p:nvSpPr>
            <p:cNvPr id="10" name="Freeform 10"/>
            <p:cNvSpPr>
              <a:spLocks/>
            </p:cNvSpPr>
            <p:nvPr userDrawn="1"/>
          </p:nvSpPr>
          <p:spPr bwMode="auto">
            <a:xfrm>
              <a:off x="-1588" y="-1588"/>
              <a:ext cx="1801813" cy="2263775"/>
            </a:xfrm>
            <a:custGeom>
              <a:avLst/>
              <a:gdLst>
                <a:gd name="T0" fmla="*/ 0 w 1135"/>
                <a:gd name="T1" fmla="*/ 0 h 1426"/>
                <a:gd name="T2" fmla="*/ 1135 w 1135"/>
                <a:gd name="T3" fmla="*/ 0 h 1426"/>
                <a:gd name="T4" fmla="*/ 0 w 1135"/>
                <a:gd name="T5" fmla="*/ 1426 h 1426"/>
                <a:gd name="T6" fmla="*/ 0 w 1135"/>
                <a:gd name="T7" fmla="*/ 0 h 1426"/>
              </a:gdLst>
              <a:ahLst/>
              <a:cxnLst>
                <a:cxn ang="0">
                  <a:pos x="T0" y="T1"/>
                </a:cxn>
                <a:cxn ang="0">
                  <a:pos x="T2" y="T3"/>
                </a:cxn>
                <a:cxn ang="0">
                  <a:pos x="T4" y="T5"/>
                </a:cxn>
                <a:cxn ang="0">
                  <a:pos x="T6" y="T7"/>
                </a:cxn>
              </a:cxnLst>
              <a:rect l="0" t="0" r="r" b="b"/>
              <a:pathLst>
                <a:path w="1135" h="1426">
                  <a:moveTo>
                    <a:pt x="0" y="0"/>
                  </a:moveTo>
                  <a:lnTo>
                    <a:pt x="1135" y="0"/>
                  </a:lnTo>
                  <a:lnTo>
                    <a:pt x="0" y="1426"/>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userDrawn="1"/>
          </p:nvSpPr>
          <p:spPr bwMode="auto">
            <a:xfrm>
              <a:off x="890588" y="-1588"/>
              <a:ext cx="909638" cy="1141413"/>
            </a:xfrm>
            <a:custGeom>
              <a:avLst/>
              <a:gdLst>
                <a:gd name="T0" fmla="*/ 573 w 573"/>
                <a:gd name="T1" fmla="*/ 719 h 719"/>
                <a:gd name="T2" fmla="*/ 0 w 573"/>
                <a:gd name="T3" fmla="*/ 719 h 719"/>
                <a:gd name="T4" fmla="*/ 573 w 573"/>
                <a:gd name="T5" fmla="*/ 0 h 719"/>
                <a:gd name="T6" fmla="*/ 573 w 573"/>
                <a:gd name="T7" fmla="*/ 719 h 719"/>
              </a:gdLst>
              <a:ahLst/>
              <a:cxnLst>
                <a:cxn ang="0">
                  <a:pos x="T0" y="T1"/>
                </a:cxn>
                <a:cxn ang="0">
                  <a:pos x="T2" y="T3"/>
                </a:cxn>
                <a:cxn ang="0">
                  <a:pos x="T4" y="T5"/>
                </a:cxn>
                <a:cxn ang="0">
                  <a:pos x="T6" y="T7"/>
                </a:cxn>
              </a:cxnLst>
              <a:rect l="0" t="0" r="r" b="b"/>
              <a:pathLst>
                <a:path w="573" h="719">
                  <a:moveTo>
                    <a:pt x="573" y="719"/>
                  </a:moveTo>
                  <a:lnTo>
                    <a:pt x="0" y="719"/>
                  </a:lnTo>
                  <a:lnTo>
                    <a:pt x="573" y="0"/>
                  </a:lnTo>
                  <a:lnTo>
                    <a:pt x="573" y="71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userDrawn="1"/>
          </p:nvSpPr>
          <p:spPr bwMode="auto">
            <a:xfrm>
              <a:off x="1800225" y="-1588"/>
              <a:ext cx="906463" cy="1141413"/>
            </a:xfrm>
            <a:custGeom>
              <a:avLst/>
              <a:gdLst>
                <a:gd name="T0" fmla="*/ 0 w 571"/>
                <a:gd name="T1" fmla="*/ 0 h 719"/>
                <a:gd name="T2" fmla="*/ 571 w 571"/>
                <a:gd name="T3" fmla="*/ 0 h 719"/>
                <a:gd name="T4" fmla="*/ 0 w 571"/>
                <a:gd name="T5" fmla="*/ 719 h 719"/>
                <a:gd name="T6" fmla="*/ 0 w 571"/>
                <a:gd name="T7" fmla="*/ 0 h 719"/>
              </a:gdLst>
              <a:ahLst/>
              <a:cxnLst>
                <a:cxn ang="0">
                  <a:pos x="T0" y="T1"/>
                </a:cxn>
                <a:cxn ang="0">
                  <a:pos x="T2" y="T3"/>
                </a:cxn>
                <a:cxn ang="0">
                  <a:pos x="T4" y="T5"/>
                </a:cxn>
                <a:cxn ang="0">
                  <a:pos x="T6" y="T7"/>
                </a:cxn>
              </a:cxnLst>
              <a:rect l="0" t="0" r="r" b="b"/>
              <a:pathLst>
                <a:path w="571" h="719">
                  <a:moveTo>
                    <a:pt x="0" y="0"/>
                  </a:moveTo>
                  <a:lnTo>
                    <a:pt x="571" y="0"/>
                  </a:lnTo>
                  <a:lnTo>
                    <a:pt x="0" y="719"/>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85333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p>
            <a:fld id="{6489D9C7-5DC6-4263-87FF-7C99F6FB63C3}" type="datetime1">
              <a:rPr lang="zh-CN" altLang="en-US" smtClean="0"/>
              <a:pPr/>
              <a:t>2021/11/19</a:t>
            </a:fld>
            <a:endParaRPr lang="zh-CN" altLang="en-US"/>
          </a:p>
        </p:txBody>
      </p:sp>
      <p:sp>
        <p:nvSpPr>
          <p:cNvPr id="5" name="页脚占位符 4"/>
          <p:cNvSpPr>
            <a:spLocks noGrp="1"/>
          </p:cNvSpPr>
          <p:nvPr>
            <p:ph type="ftr" sz="quarter" idx="11"/>
          </p:nvPr>
        </p:nvSpPr>
        <p:spPr/>
        <p:txBody>
          <a:bodyPr/>
          <a:lstStyle/>
          <a:p>
            <a:r>
              <a:rPr lang="en-US" altLang="zh-CN" dirty="0"/>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95325" y="76200"/>
            <a:ext cx="10801350" cy="937991"/>
          </a:xfrm>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pPr/>
              <a:t>2021/11/19</a:t>
            </a:fld>
            <a:endParaRPr lang="zh-CN" altLang="en-US"/>
          </a:p>
        </p:txBody>
      </p:sp>
      <p:sp>
        <p:nvSpPr>
          <p:cNvPr id="7" name="页脚占位符 6"/>
          <p:cNvSpPr>
            <a:spLocks noGrp="1"/>
          </p:cNvSpPr>
          <p:nvPr>
            <p:ph type="ftr" sz="quarter" idx="11"/>
          </p:nvPr>
        </p:nvSpPr>
        <p:spPr/>
        <p:txBody>
          <a:bodyPr/>
          <a:lstStyle/>
          <a:p>
            <a:r>
              <a:rPr lang="en-US" altLang="zh-CN" dirty="0"/>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6489D9C7-5DC6-4263-87FF-7C99F6FB63C3}" type="datetime1">
              <a:rPr lang="zh-CN" altLang="en-US" smtClean="0"/>
              <a:pPr/>
              <a:t>2021/11/19</a:t>
            </a:fld>
            <a:endParaRPr lang="zh-CN" altLang="en-US"/>
          </a:p>
        </p:txBody>
      </p:sp>
      <p:sp>
        <p:nvSpPr>
          <p:cNvPr id="6" name="页脚占位符 5"/>
          <p:cNvSpPr>
            <a:spLocks noGrp="1"/>
          </p:cNvSpPr>
          <p:nvPr>
            <p:ph type="ftr" sz="quarter" idx="11"/>
          </p:nvPr>
        </p:nvSpPr>
        <p:spPr/>
        <p:txBody>
          <a:bodyPr/>
          <a:lstStyle/>
          <a:p>
            <a:r>
              <a:rPr lang="en-US" altLang="zh-CN" dirty="0"/>
              <a:t>www.islide.cc</a:t>
            </a:r>
            <a:endParaRPr lang="zh-CN" altLang="en-US" dirty="0"/>
          </a:p>
        </p:txBody>
      </p:sp>
      <p:sp>
        <p:nvSpPr>
          <p:cNvPr id="7" name="灯片编号占位符 6"/>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417728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Ref idx="1001">
        <a:schemeClr val="bg1"/>
      </p:bgRef>
    </p:bg>
    <p:spTree>
      <p:nvGrpSpPr>
        <p:cNvPr id="1" name=""/>
        <p:cNvGrpSpPr/>
        <p:nvPr/>
      </p:nvGrpSpPr>
      <p:grpSpPr>
        <a:xfrm>
          <a:off x="0" y="0"/>
          <a:ext cx="0" cy="0"/>
          <a:chOff x="0" y="0"/>
          <a:chExt cx="0" cy="0"/>
        </a:xfrm>
      </p:grpSpPr>
      <p:sp>
        <p:nvSpPr>
          <p:cNvPr id="5" name="日期占位符 4"/>
          <p:cNvSpPr>
            <a:spLocks noGrp="1"/>
          </p:cNvSpPr>
          <p:nvPr>
            <p:ph type="dt" sz="half" idx="14"/>
          </p:nvPr>
        </p:nvSpPr>
        <p:spPr>
          <a:xfrm>
            <a:off x="5401732" y="6959600"/>
            <a:ext cx="1388536" cy="206381"/>
          </a:xfrm>
        </p:spPr>
        <p:txBody>
          <a:bodyPr/>
          <a:lstStyle/>
          <a:p>
            <a:fld id="{6489D9C7-5DC6-4263-87FF-7C99F6FB63C3}" type="datetime1">
              <a:rPr lang="zh-CN" altLang="en-US" smtClean="0"/>
              <a:pPr/>
              <a:t>2021/11/19</a:t>
            </a:fld>
            <a:endParaRPr lang="zh-CN" altLang="en-US"/>
          </a:p>
        </p:txBody>
      </p:sp>
      <p:sp>
        <p:nvSpPr>
          <p:cNvPr id="6" name="页脚占位符 5"/>
          <p:cNvSpPr>
            <a:spLocks noGrp="1"/>
          </p:cNvSpPr>
          <p:nvPr>
            <p:ph type="ftr" sz="quarter" idx="15"/>
          </p:nvPr>
        </p:nvSpPr>
        <p:spPr>
          <a:xfrm>
            <a:off x="695325" y="6959600"/>
            <a:ext cx="4114800" cy="206381"/>
          </a:xfrm>
        </p:spPr>
        <p:txBody>
          <a:bodyPr/>
          <a:lstStyle/>
          <a:p>
            <a:r>
              <a:rPr lang="en-US" altLang="zh-CN" dirty="0"/>
              <a:t>www.islide.cc </a:t>
            </a:r>
            <a:r>
              <a:rPr lang="zh-CN" altLang="en-US"/>
              <a:t>「 让</a:t>
            </a:r>
            <a:r>
              <a:rPr lang="en-US" altLang="zh-CN" dirty="0"/>
              <a:t>PPT</a:t>
            </a:r>
            <a:r>
              <a:rPr lang="zh-CN" altLang="en-US"/>
              <a:t>设计简单起来！」</a:t>
            </a:r>
          </a:p>
        </p:txBody>
      </p:sp>
      <p:sp>
        <p:nvSpPr>
          <p:cNvPr id="7" name="灯片编号占位符 6"/>
          <p:cNvSpPr>
            <a:spLocks noGrp="1"/>
          </p:cNvSpPr>
          <p:nvPr>
            <p:ph type="sldNum" sz="quarter" idx="16"/>
          </p:nvPr>
        </p:nvSpPr>
        <p:spPr>
          <a:xfrm>
            <a:off x="8610599" y="6959600"/>
            <a:ext cx="2886075" cy="206381"/>
          </a:xfrm>
        </p:spPr>
        <p:txBody>
          <a:bodyPr/>
          <a:lstStyle/>
          <a:p>
            <a:fld id="{5DD3DB80-B894-403A-B48E-6FDC1A72010E}" type="slidenum">
              <a:rPr lang="zh-CN" altLang="en-US" smtClean="0"/>
              <a:pPr/>
              <a:t>‹#›</a:t>
            </a:fld>
            <a:endParaRPr lang="zh-CN" altLang="en-US"/>
          </a:p>
        </p:txBody>
      </p:sp>
      <p:sp>
        <p:nvSpPr>
          <p:cNvPr id="26" name="标题 1"/>
          <p:cNvSpPr>
            <a:spLocks noGrp="1"/>
          </p:cNvSpPr>
          <p:nvPr>
            <p:ph type="ctrTitle" hasCustomPrompt="1"/>
          </p:nvPr>
        </p:nvSpPr>
        <p:spPr>
          <a:xfrm>
            <a:off x="695325" y="2247639"/>
            <a:ext cx="10801350" cy="655784"/>
          </a:xfrm>
        </p:spPr>
        <p:txBody>
          <a:bodyPr anchor="ctr">
            <a:normAutofit/>
          </a:bodyPr>
          <a:lstStyle>
            <a:lvl1pPr marL="0" indent="0" algn="ct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27" name="文本占位符 62"/>
          <p:cNvSpPr>
            <a:spLocks noGrp="1"/>
          </p:cNvSpPr>
          <p:nvPr>
            <p:ph type="body" sz="quarter" idx="17" hasCustomPrompt="1"/>
          </p:nvPr>
        </p:nvSpPr>
        <p:spPr>
          <a:xfrm>
            <a:off x="695325" y="3185880"/>
            <a:ext cx="10801350" cy="310871"/>
          </a:xfrm>
        </p:spPr>
        <p:txBody>
          <a:bodyPr vert="horz" lIns="91440" tIns="45720" rIns="91440" bIns="45720" rtlCol="0">
            <a:normAutofit/>
          </a:bodyPr>
          <a:lstStyle>
            <a:lvl1pPr marL="0" indent="0" algn="ct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28" name="文本占位符 62"/>
          <p:cNvSpPr>
            <a:spLocks noGrp="1"/>
          </p:cNvSpPr>
          <p:nvPr>
            <p:ph type="body" sz="quarter" idx="18" hasCustomPrompt="1"/>
          </p:nvPr>
        </p:nvSpPr>
        <p:spPr>
          <a:xfrm>
            <a:off x="695325" y="3501514"/>
            <a:ext cx="10801350" cy="310871"/>
          </a:xfrm>
        </p:spPr>
        <p:txBody>
          <a:bodyPr vert="horz" lIns="91440" tIns="45720" rIns="91440" bIns="45720" rtlCol="0">
            <a:normAutofit/>
          </a:bodyPr>
          <a:lstStyle>
            <a:lvl1pPr marL="0" indent="0" algn="ct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grpSp>
        <p:nvGrpSpPr>
          <p:cNvPr id="14" name="组合 13"/>
          <p:cNvGrpSpPr/>
          <p:nvPr userDrawn="1"/>
        </p:nvGrpSpPr>
        <p:grpSpPr>
          <a:xfrm>
            <a:off x="0" y="0"/>
            <a:ext cx="13089906" cy="7042068"/>
            <a:chOff x="0" y="0"/>
            <a:chExt cx="13089906" cy="5835978"/>
          </a:xfrm>
        </p:grpSpPr>
        <p:grpSp>
          <p:nvGrpSpPr>
            <p:cNvPr id="15" name="组合 108"/>
            <p:cNvGrpSpPr/>
            <p:nvPr/>
          </p:nvGrpSpPr>
          <p:grpSpPr>
            <a:xfrm>
              <a:off x="0" y="0"/>
              <a:ext cx="4385293" cy="2914650"/>
              <a:chOff x="0" y="0"/>
              <a:chExt cx="4385293" cy="2914650"/>
            </a:xfrm>
          </p:grpSpPr>
          <p:grpSp>
            <p:nvGrpSpPr>
              <p:cNvPr id="374" name="组合 73"/>
              <p:cNvGrpSpPr/>
              <p:nvPr/>
            </p:nvGrpSpPr>
            <p:grpSpPr>
              <a:xfrm>
                <a:off x="2185059" y="0"/>
                <a:ext cx="2200234" cy="2914650"/>
                <a:chOff x="8823366" y="920750"/>
                <a:chExt cx="2200234" cy="2914650"/>
              </a:xfrm>
            </p:grpSpPr>
            <p:grpSp>
              <p:nvGrpSpPr>
                <p:cNvPr id="410" name="组合 74"/>
                <p:cNvGrpSpPr/>
                <p:nvPr/>
              </p:nvGrpSpPr>
              <p:grpSpPr>
                <a:xfrm>
                  <a:off x="8823366" y="1016000"/>
                  <a:ext cx="2200234" cy="2743200"/>
                  <a:chOff x="8763000" y="1016000"/>
                  <a:chExt cx="2120900" cy="2743200"/>
                </a:xfrm>
              </p:grpSpPr>
              <p:cxnSp>
                <p:nvCxnSpPr>
                  <p:cNvPr id="428" name="直接连接符 42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9" name="直接连接符 42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0" name="直接连接符 42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1" name="直接连接符 43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2" name="直接连接符 43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3" name="直接连接符 43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4" name="直接连接符 43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5" name="直接连接符 43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6" name="直接连接符 43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7" name="直接连接符 43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8" name="直接连接符 43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9" name="直接连接符 43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0" name="直接连接符 43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1" name="直接连接符 44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2" name="直接连接符 44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3" name="直接连接符 44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411" name="组合 75"/>
                <p:cNvGrpSpPr/>
                <p:nvPr/>
              </p:nvGrpSpPr>
              <p:grpSpPr>
                <a:xfrm rot="16200000">
                  <a:off x="8477250" y="1377950"/>
                  <a:ext cx="2914650" cy="2000250"/>
                  <a:chOff x="8763000" y="1016000"/>
                  <a:chExt cx="2120900" cy="2743200"/>
                </a:xfrm>
              </p:grpSpPr>
              <p:cxnSp>
                <p:nvCxnSpPr>
                  <p:cNvPr id="412" name="直接连接符 41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3" name="直接连接符 41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4" name="直接连接符 78"/>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5" name="直接连接符 79"/>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6" name="直接连接符 80"/>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7" name="直接连接符 81"/>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8" name="直接连接符 41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9" name="直接连接符 41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0" name="直接连接符 41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1" name="直接连接符 42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2" name="直接连接符 42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3" name="直接连接符 42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4" name="直接连接符 42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5" name="直接连接符 42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6" name="直接连接符 42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7" name="直接连接符 42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375" name="组合 72"/>
              <p:cNvGrpSpPr/>
              <p:nvPr/>
            </p:nvGrpSpPr>
            <p:grpSpPr>
              <a:xfrm>
                <a:off x="0" y="0"/>
                <a:ext cx="2200234" cy="2914650"/>
                <a:chOff x="8823366" y="920750"/>
                <a:chExt cx="2200234" cy="2914650"/>
              </a:xfrm>
            </p:grpSpPr>
            <p:grpSp>
              <p:nvGrpSpPr>
                <p:cNvPr id="376" name="组合 54"/>
                <p:cNvGrpSpPr/>
                <p:nvPr/>
              </p:nvGrpSpPr>
              <p:grpSpPr>
                <a:xfrm>
                  <a:off x="8823366" y="1016000"/>
                  <a:ext cx="2200234" cy="2743200"/>
                  <a:chOff x="8763000" y="1016000"/>
                  <a:chExt cx="2120900" cy="2743200"/>
                </a:xfrm>
              </p:grpSpPr>
              <p:cxnSp>
                <p:nvCxnSpPr>
                  <p:cNvPr id="394" name="直接连接符 393"/>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5" name="直接连接符 394"/>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6" name="直接连接符 395"/>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7" name="直接连接符 396"/>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8" name="直接连接符 397"/>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9" name="直接连接符 398"/>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0" name="直接连接符 44"/>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1" name="直接连接符 45"/>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2" name="直接连接符 401"/>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3" name="直接连接符 402"/>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4" name="直接连接符 403"/>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5" name="直接连接符 404"/>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6" name="直接连接符 405"/>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7" name="直接连接符 406"/>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8" name="直接连接符 407"/>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9" name="直接连接符 408"/>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77" name="组合 55"/>
                <p:cNvGrpSpPr/>
                <p:nvPr/>
              </p:nvGrpSpPr>
              <p:grpSpPr>
                <a:xfrm rot="16200000">
                  <a:off x="8477250" y="1377950"/>
                  <a:ext cx="2914650" cy="2000250"/>
                  <a:chOff x="8763000" y="1016000"/>
                  <a:chExt cx="2120900" cy="2743200"/>
                </a:xfrm>
              </p:grpSpPr>
              <p:cxnSp>
                <p:nvCxnSpPr>
                  <p:cNvPr id="378" name="直接连接符 37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9" name="直接连接符 37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0" name="直接连接符 37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1" name="直接连接符 38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2" name="直接连接符 38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直接连接符 38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直接连接符 38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直接连接符 38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直接连接符 38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直接连接符 38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直接连接符 38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直接连接符 38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0" name="直接连接符 38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直接连接符 39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直接连接符 39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3" name="直接连接符 39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16" name="组合 109"/>
            <p:cNvGrpSpPr/>
            <p:nvPr/>
          </p:nvGrpSpPr>
          <p:grpSpPr>
            <a:xfrm>
              <a:off x="4346370" y="0"/>
              <a:ext cx="4385293" cy="2914650"/>
              <a:chOff x="0" y="0"/>
              <a:chExt cx="4385293" cy="2914650"/>
            </a:xfrm>
          </p:grpSpPr>
          <p:grpSp>
            <p:nvGrpSpPr>
              <p:cNvPr id="304" name="组合 110"/>
              <p:cNvGrpSpPr/>
              <p:nvPr/>
            </p:nvGrpSpPr>
            <p:grpSpPr>
              <a:xfrm>
                <a:off x="2185059" y="0"/>
                <a:ext cx="2200234" cy="2914650"/>
                <a:chOff x="8823366" y="920750"/>
                <a:chExt cx="2200234" cy="2914650"/>
              </a:xfrm>
            </p:grpSpPr>
            <p:grpSp>
              <p:nvGrpSpPr>
                <p:cNvPr id="340" name="组合 146"/>
                <p:cNvGrpSpPr/>
                <p:nvPr/>
              </p:nvGrpSpPr>
              <p:grpSpPr>
                <a:xfrm>
                  <a:off x="8823366" y="1016000"/>
                  <a:ext cx="2200234" cy="2743200"/>
                  <a:chOff x="8763000" y="1016000"/>
                  <a:chExt cx="2120900" cy="2743200"/>
                </a:xfrm>
              </p:grpSpPr>
              <p:cxnSp>
                <p:nvCxnSpPr>
                  <p:cNvPr id="358" name="直接连接符 35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9" name="直接连接符 35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0" name="直接连接符 35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1" name="直接连接符 36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直接连接符 36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3" name="直接连接符 36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4" name="直接连接符 36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5" name="直接连接符 36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6" name="直接连接符 36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7" name="直接连接符 36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8" name="直接连接符 36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9" name="直接连接符 36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0" name="直接连接符 36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1" name="直接连接符 37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2" name="直接连接符 37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3" name="直接连接符 37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41" name="组合 147"/>
                <p:cNvGrpSpPr/>
                <p:nvPr/>
              </p:nvGrpSpPr>
              <p:grpSpPr>
                <a:xfrm rot="16200000">
                  <a:off x="8477250" y="1377950"/>
                  <a:ext cx="2914650" cy="2000250"/>
                  <a:chOff x="8763000" y="1016000"/>
                  <a:chExt cx="2120900" cy="2743200"/>
                </a:xfrm>
              </p:grpSpPr>
              <p:cxnSp>
                <p:nvCxnSpPr>
                  <p:cNvPr id="342" name="直接连接符 148"/>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3" name="直接连接符 149"/>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4" name="直接连接符 150"/>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5" name="直接连接符 151"/>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6" name="直接连接符 34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7" name="直接连接符 34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8" name="直接连接符 34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9" name="直接连接符 34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0" name="直接连接符 34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1" name="直接连接符 35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2" name="直接连接符 35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3" name="直接连接符 35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4" name="直接连接符 35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5" name="直接连接符 35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6" name="直接连接符 35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7" name="直接连接符 35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305" name="组合 111"/>
              <p:cNvGrpSpPr/>
              <p:nvPr/>
            </p:nvGrpSpPr>
            <p:grpSpPr>
              <a:xfrm>
                <a:off x="0" y="0"/>
                <a:ext cx="2200234" cy="2914650"/>
                <a:chOff x="8823366" y="920750"/>
                <a:chExt cx="2200234" cy="2914650"/>
              </a:xfrm>
            </p:grpSpPr>
            <p:grpSp>
              <p:nvGrpSpPr>
                <p:cNvPr id="306" name="组合 112"/>
                <p:cNvGrpSpPr/>
                <p:nvPr/>
              </p:nvGrpSpPr>
              <p:grpSpPr>
                <a:xfrm>
                  <a:off x="8823366" y="1016000"/>
                  <a:ext cx="2200234" cy="2743200"/>
                  <a:chOff x="8763000" y="1016000"/>
                  <a:chExt cx="2120900" cy="2743200"/>
                </a:xfrm>
              </p:grpSpPr>
              <p:cxnSp>
                <p:nvCxnSpPr>
                  <p:cNvPr id="324" name="直接连接符 323"/>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直接连接符 325"/>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7" name="直接连接符 326"/>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9" name="直接连接符 328"/>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0" name="直接连接符 329"/>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1" name="直接连接符 330"/>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2" name="直接连接符 331"/>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直接连接符 332"/>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直接连接符 333"/>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直接连接符 334"/>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直接连接符 335"/>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8" name="直接连接符 337"/>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9" name="直接连接符 338"/>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07" name="组合 113"/>
                <p:cNvGrpSpPr/>
                <p:nvPr/>
              </p:nvGrpSpPr>
              <p:grpSpPr>
                <a:xfrm rot="16200000">
                  <a:off x="8477250" y="1377950"/>
                  <a:ext cx="2914650" cy="2000250"/>
                  <a:chOff x="8763000" y="1016000"/>
                  <a:chExt cx="2120900" cy="2743200"/>
                </a:xfrm>
              </p:grpSpPr>
              <p:cxnSp>
                <p:nvCxnSpPr>
                  <p:cNvPr id="308" name="直接连接符 114"/>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直接连接符 115"/>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直接连接符 30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直接连接符 31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直接连接符 31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直接连接符 31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直接连接符 31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直接连接符 31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直接连接符 31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直接连接符 31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直接连接符 31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直接连接符 31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0" name="直接连接符 31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直接连接符 32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直接连接符 32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17" name="组合 180"/>
            <p:cNvGrpSpPr/>
            <p:nvPr/>
          </p:nvGrpSpPr>
          <p:grpSpPr>
            <a:xfrm>
              <a:off x="8704613" y="0"/>
              <a:ext cx="4385293" cy="2914650"/>
              <a:chOff x="0" y="0"/>
              <a:chExt cx="4385293" cy="2914650"/>
            </a:xfrm>
          </p:grpSpPr>
          <p:grpSp>
            <p:nvGrpSpPr>
              <p:cNvPr id="234" name="组合 181"/>
              <p:cNvGrpSpPr/>
              <p:nvPr/>
            </p:nvGrpSpPr>
            <p:grpSpPr>
              <a:xfrm>
                <a:off x="2185059" y="0"/>
                <a:ext cx="2200234" cy="2914650"/>
                <a:chOff x="8823366" y="920750"/>
                <a:chExt cx="2200234" cy="2914650"/>
              </a:xfrm>
            </p:grpSpPr>
            <p:grpSp>
              <p:nvGrpSpPr>
                <p:cNvPr id="270" name="组合 217"/>
                <p:cNvGrpSpPr/>
                <p:nvPr/>
              </p:nvGrpSpPr>
              <p:grpSpPr>
                <a:xfrm>
                  <a:off x="8823366" y="1016000"/>
                  <a:ext cx="2200234" cy="2743200"/>
                  <a:chOff x="8763000" y="1016000"/>
                  <a:chExt cx="2120900" cy="2743200"/>
                </a:xfrm>
              </p:grpSpPr>
              <p:cxnSp>
                <p:nvCxnSpPr>
                  <p:cNvPr id="288" name="直接连接符 28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直接连接符 28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直接连接符 29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直接连接符 29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直接连接符 29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直接连接符 29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直接连接符 29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直接连接符 30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直接连接符 30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71" name="组合 218"/>
                <p:cNvGrpSpPr/>
                <p:nvPr/>
              </p:nvGrpSpPr>
              <p:grpSpPr>
                <a:xfrm rot="16200000">
                  <a:off x="8477250" y="1377950"/>
                  <a:ext cx="2914650" cy="2000250"/>
                  <a:chOff x="8763000" y="1016000"/>
                  <a:chExt cx="2120900" cy="2743200"/>
                </a:xfrm>
              </p:grpSpPr>
              <p:cxnSp>
                <p:nvCxnSpPr>
                  <p:cNvPr id="272" name="直接连接符 21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直接连接符 22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直接连接符 22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直接连接符 27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直接连接符 27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直接连接符 28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直接连接符 28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直接连接符 28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直接连接符 28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直接连接符 28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直接连接符 28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直接连接符 28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235" name="组合 182"/>
              <p:cNvGrpSpPr/>
              <p:nvPr/>
            </p:nvGrpSpPr>
            <p:grpSpPr>
              <a:xfrm>
                <a:off x="0" y="0"/>
                <a:ext cx="2200234" cy="2914650"/>
                <a:chOff x="8823366" y="920750"/>
                <a:chExt cx="2200234" cy="2914650"/>
              </a:xfrm>
            </p:grpSpPr>
            <p:grpSp>
              <p:nvGrpSpPr>
                <p:cNvPr id="236" name="组合 183"/>
                <p:cNvGrpSpPr/>
                <p:nvPr/>
              </p:nvGrpSpPr>
              <p:grpSpPr>
                <a:xfrm>
                  <a:off x="8823366" y="1016000"/>
                  <a:ext cx="2200234" cy="2743200"/>
                  <a:chOff x="8763000" y="1016000"/>
                  <a:chExt cx="2120900" cy="2743200"/>
                </a:xfrm>
              </p:grpSpPr>
              <p:cxnSp>
                <p:nvCxnSpPr>
                  <p:cNvPr id="254" name="直接连接符 253"/>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直接连接符 254"/>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直接连接符 255"/>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直接连接符 257"/>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直接连接符 258"/>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直接连接符 262"/>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直接连接符 263"/>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直接连接符 264"/>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直接连接符 268"/>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37" name="组合 184"/>
                <p:cNvGrpSpPr/>
                <p:nvPr/>
              </p:nvGrpSpPr>
              <p:grpSpPr>
                <a:xfrm rot="16200000">
                  <a:off x="8477250" y="1377950"/>
                  <a:ext cx="2914650" cy="2000250"/>
                  <a:chOff x="8763000" y="1016000"/>
                  <a:chExt cx="2120900" cy="2743200"/>
                </a:xfrm>
              </p:grpSpPr>
              <p:cxnSp>
                <p:nvCxnSpPr>
                  <p:cNvPr id="238" name="直接连接符 18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直接连接符 24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直接连接符 24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直接连接符 24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直接连接符 24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直接连接符 25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18" name="组合 251"/>
            <p:cNvGrpSpPr/>
            <p:nvPr/>
          </p:nvGrpSpPr>
          <p:grpSpPr>
            <a:xfrm>
              <a:off x="0" y="2921328"/>
              <a:ext cx="4385293" cy="2914650"/>
              <a:chOff x="0" y="0"/>
              <a:chExt cx="4385293" cy="2914650"/>
            </a:xfrm>
          </p:grpSpPr>
          <p:grpSp>
            <p:nvGrpSpPr>
              <p:cNvPr id="164" name="组合 252"/>
              <p:cNvGrpSpPr/>
              <p:nvPr/>
            </p:nvGrpSpPr>
            <p:grpSpPr>
              <a:xfrm>
                <a:off x="2185059" y="0"/>
                <a:ext cx="2200234" cy="2914650"/>
                <a:chOff x="8823366" y="920750"/>
                <a:chExt cx="2200234" cy="2914650"/>
              </a:xfrm>
            </p:grpSpPr>
            <p:grpSp>
              <p:nvGrpSpPr>
                <p:cNvPr id="200" name="组合 288"/>
                <p:cNvGrpSpPr/>
                <p:nvPr/>
              </p:nvGrpSpPr>
              <p:grpSpPr>
                <a:xfrm>
                  <a:off x="8823366" y="1016000"/>
                  <a:ext cx="2200234" cy="2743200"/>
                  <a:chOff x="8763000" y="1016000"/>
                  <a:chExt cx="2120900" cy="2743200"/>
                </a:xfrm>
              </p:grpSpPr>
              <p:cxnSp>
                <p:nvCxnSpPr>
                  <p:cNvPr id="218" name="直接连接符 21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直接连接符 22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直接连接符 22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1" name="组合 289"/>
                <p:cNvGrpSpPr/>
                <p:nvPr/>
              </p:nvGrpSpPr>
              <p:grpSpPr>
                <a:xfrm rot="16200000">
                  <a:off x="8477250" y="1377950"/>
                  <a:ext cx="2914650" cy="2000250"/>
                  <a:chOff x="8763000" y="1016000"/>
                  <a:chExt cx="2120900" cy="2743200"/>
                </a:xfrm>
              </p:grpSpPr>
              <p:cxnSp>
                <p:nvCxnSpPr>
                  <p:cNvPr id="202" name="直接连接符 20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165" name="组合 253"/>
              <p:cNvGrpSpPr/>
              <p:nvPr/>
            </p:nvGrpSpPr>
            <p:grpSpPr>
              <a:xfrm>
                <a:off x="0" y="0"/>
                <a:ext cx="2200234" cy="2914650"/>
                <a:chOff x="8823366" y="920750"/>
                <a:chExt cx="2200234" cy="2914650"/>
              </a:xfrm>
            </p:grpSpPr>
            <p:grpSp>
              <p:nvGrpSpPr>
                <p:cNvPr id="166" name="组合 254"/>
                <p:cNvGrpSpPr/>
                <p:nvPr/>
              </p:nvGrpSpPr>
              <p:grpSpPr>
                <a:xfrm>
                  <a:off x="8823366" y="1016000"/>
                  <a:ext cx="2200234" cy="2743200"/>
                  <a:chOff x="8763000" y="1016000"/>
                  <a:chExt cx="2120900" cy="2743200"/>
                </a:xfrm>
              </p:grpSpPr>
              <p:cxnSp>
                <p:nvCxnSpPr>
                  <p:cNvPr id="184" name="直接连接符 183"/>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直接连接符 190"/>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67" name="组合 255"/>
                <p:cNvGrpSpPr/>
                <p:nvPr/>
              </p:nvGrpSpPr>
              <p:grpSpPr>
                <a:xfrm rot="16200000">
                  <a:off x="8477250" y="1377950"/>
                  <a:ext cx="2914650" cy="2000250"/>
                  <a:chOff x="8763000" y="1016000"/>
                  <a:chExt cx="2120900" cy="2743200"/>
                </a:xfrm>
              </p:grpSpPr>
              <p:cxnSp>
                <p:nvCxnSpPr>
                  <p:cNvPr id="168" name="直接连接符 16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19" name="组合 322"/>
            <p:cNvGrpSpPr/>
            <p:nvPr/>
          </p:nvGrpSpPr>
          <p:grpSpPr>
            <a:xfrm>
              <a:off x="4346370" y="2921328"/>
              <a:ext cx="4385293" cy="2914650"/>
              <a:chOff x="0" y="0"/>
              <a:chExt cx="4385293" cy="2914650"/>
            </a:xfrm>
          </p:grpSpPr>
          <p:grpSp>
            <p:nvGrpSpPr>
              <p:cNvPr id="94" name="组合 323"/>
              <p:cNvGrpSpPr/>
              <p:nvPr/>
            </p:nvGrpSpPr>
            <p:grpSpPr>
              <a:xfrm>
                <a:off x="2185059" y="0"/>
                <a:ext cx="2200234" cy="2914650"/>
                <a:chOff x="8823366" y="920750"/>
                <a:chExt cx="2200234" cy="2914650"/>
              </a:xfrm>
            </p:grpSpPr>
            <p:grpSp>
              <p:nvGrpSpPr>
                <p:cNvPr id="130" name="组合 359"/>
                <p:cNvGrpSpPr/>
                <p:nvPr/>
              </p:nvGrpSpPr>
              <p:grpSpPr>
                <a:xfrm>
                  <a:off x="8823366" y="1016000"/>
                  <a:ext cx="2200234" cy="2743200"/>
                  <a:chOff x="8763000" y="1016000"/>
                  <a:chExt cx="2120900" cy="2743200"/>
                </a:xfrm>
              </p:grpSpPr>
              <p:cxnSp>
                <p:nvCxnSpPr>
                  <p:cNvPr id="148" name="直接连接符 14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31" name="组合 360"/>
                <p:cNvGrpSpPr/>
                <p:nvPr/>
              </p:nvGrpSpPr>
              <p:grpSpPr>
                <a:xfrm rot="16200000">
                  <a:off x="8477250" y="1377950"/>
                  <a:ext cx="2914650" cy="2000250"/>
                  <a:chOff x="8763000" y="1016000"/>
                  <a:chExt cx="2120900" cy="2743200"/>
                </a:xfrm>
              </p:grpSpPr>
              <p:cxnSp>
                <p:nvCxnSpPr>
                  <p:cNvPr id="132" name="直接连接符 13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95" name="组合 324"/>
              <p:cNvGrpSpPr/>
              <p:nvPr/>
            </p:nvGrpSpPr>
            <p:grpSpPr>
              <a:xfrm>
                <a:off x="0" y="0"/>
                <a:ext cx="2200234" cy="2914650"/>
                <a:chOff x="8823366" y="920750"/>
                <a:chExt cx="2200234" cy="2914650"/>
              </a:xfrm>
            </p:grpSpPr>
            <p:grpSp>
              <p:nvGrpSpPr>
                <p:cNvPr id="96" name="组合 325"/>
                <p:cNvGrpSpPr/>
                <p:nvPr/>
              </p:nvGrpSpPr>
              <p:grpSpPr>
                <a:xfrm>
                  <a:off x="8823366" y="1016000"/>
                  <a:ext cx="2200234" cy="2743200"/>
                  <a:chOff x="8763000" y="1016000"/>
                  <a:chExt cx="2120900" cy="2743200"/>
                </a:xfrm>
              </p:grpSpPr>
              <p:cxnSp>
                <p:nvCxnSpPr>
                  <p:cNvPr id="114" name="直接连接符 113"/>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97" name="组合 326"/>
                <p:cNvGrpSpPr/>
                <p:nvPr/>
              </p:nvGrpSpPr>
              <p:grpSpPr>
                <a:xfrm rot="16200000">
                  <a:off x="8477250" y="1377950"/>
                  <a:ext cx="2914650" cy="2000250"/>
                  <a:chOff x="8763000" y="1016000"/>
                  <a:chExt cx="2120900" cy="2743200"/>
                </a:xfrm>
              </p:grpSpPr>
              <p:cxnSp>
                <p:nvCxnSpPr>
                  <p:cNvPr id="98" name="直接连接符 9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20" name="组合 393"/>
            <p:cNvGrpSpPr/>
            <p:nvPr/>
          </p:nvGrpSpPr>
          <p:grpSpPr>
            <a:xfrm>
              <a:off x="8704613" y="2921328"/>
              <a:ext cx="4385293" cy="2914650"/>
              <a:chOff x="0" y="0"/>
              <a:chExt cx="4385293" cy="2914650"/>
            </a:xfrm>
          </p:grpSpPr>
          <p:grpSp>
            <p:nvGrpSpPr>
              <p:cNvPr id="21" name="组合 394"/>
              <p:cNvGrpSpPr/>
              <p:nvPr/>
            </p:nvGrpSpPr>
            <p:grpSpPr>
              <a:xfrm>
                <a:off x="2185059" y="0"/>
                <a:ext cx="2200234" cy="2914650"/>
                <a:chOff x="8823366" y="920750"/>
                <a:chExt cx="2200234" cy="2914650"/>
              </a:xfrm>
            </p:grpSpPr>
            <p:grpSp>
              <p:nvGrpSpPr>
                <p:cNvPr id="60" name="组合 430"/>
                <p:cNvGrpSpPr/>
                <p:nvPr/>
              </p:nvGrpSpPr>
              <p:grpSpPr>
                <a:xfrm>
                  <a:off x="8823366" y="1016000"/>
                  <a:ext cx="2200234" cy="2743200"/>
                  <a:chOff x="8763000" y="1016000"/>
                  <a:chExt cx="2120900" cy="2743200"/>
                </a:xfrm>
              </p:grpSpPr>
              <p:cxnSp>
                <p:nvCxnSpPr>
                  <p:cNvPr id="78" name="直接连接符 7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组合 431"/>
                <p:cNvGrpSpPr/>
                <p:nvPr/>
              </p:nvGrpSpPr>
              <p:grpSpPr>
                <a:xfrm rot="16200000">
                  <a:off x="8477250" y="1377950"/>
                  <a:ext cx="2914650" cy="2000250"/>
                  <a:chOff x="8763000" y="1016000"/>
                  <a:chExt cx="2120900" cy="2743200"/>
                </a:xfrm>
              </p:grpSpPr>
              <p:cxnSp>
                <p:nvCxnSpPr>
                  <p:cNvPr id="62" name="直接连接符 6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22" name="组合 395"/>
              <p:cNvGrpSpPr/>
              <p:nvPr/>
            </p:nvGrpSpPr>
            <p:grpSpPr>
              <a:xfrm>
                <a:off x="0" y="0"/>
                <a:ext cx="2200234" cy="2914650"/>
                <a:chOff x="8823366" y="920750"/>
                <a:chExt cx="2200234" cy="2914650"/>
              </a:xfrm>
            </p:grpSpPr>
            <p:grpSp>
              <p:nvGrpSpPr>
                <p:cNvPr id="23" name="组合 396"/>
                <p:cNvGrpSpPr/>
                <p:nvPr/>
              </p:nvGrpSpPr>
              <p:grpSpPr>
                <a:xfrm>
                  <a:off x="8823366" y="1016000"/>
                  <a:ext cx="2200234" cy="2743200"/>
                  <a:chOff x="8763000" y="1016000"/>
                  <a:chExt cx="2120900" cy="2743200"/>
                </a:xfrm>
              </p:grpSpPr>
              <p:cxnSp>
                <p:nvCxnSpPr>
                  <p:cNvPr id="44" name="直接连接符 43"/>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组合 397"/>
                <p:cNvGrpSpPr/>
                <p:nvPr/>
              </p:nvGrpSpPr>
              <p:grpSpPr>
                <a:xfrm rot="16200000">
                  <a:off x="8477250" y="1377950"/>
                  <a:ext cx="2914650" cy="2000250"/>
                  <a:chOff x="8763000" y="1016000"/>
                  <a:chExt cx="2120900" cy="2743200"/>
                </a:xfrm>
              </p:grpSpPr>
              <p:cxnSp>
                <p:nvCxnSpPr>
                  <p:cNvPr id="25" name="直接连接符 24"/>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sp>
        <p:nvSpPr>
          <p:cNvPr id="444" name="斜纹 7"/>
          <p:cNvSpPr/>
          <p:nvPr userDrawn="1"/>
        </p:nvSpPr>
        <p:spPr>
          <a:xfrm>
            <a:off x="-106875" y="-47504"/>
            <a:ext cx="1246908" cy="852317"/>
          </a:xfrm>
          <a:prstGeom prst="diagStripe">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5" name="斜纹 8"/>
          <p:cNvSpPr/>
          <p:nvPr userDrawn="1"/>
        </p:nvSpPr>
        <p:spPr>
          <a:xfrm>
            <a:off x="-95004" y="-35626"/>
            <a:ext cx="3123210" cy="2207571"/>
          </a:xfrm>
          <a:prstGeom prst="diagStripe">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dirty="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cstate="print"/>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cstate="print"/>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dirty="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dirty="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dirty="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dirty="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cstate="print"/>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cstate="print"/>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35253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dirty="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cstate="print"/>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cstate="print"/>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dirty="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dirty="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dirty="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dirty="0">
                <a:latin typeface="微软雅黑" panose="020B0503020204020204" pitchFamily="34" charset="-122"/>
                <a:ea typeface="微软雅黑" panose="020B0503020204020204" pitchFamily="34" charset="-122"/>
              </a:rPr>
              <a:t>…</a:t>
            </a:r>
            <a:endParaRPr lang="en-US" sz="1200" spc="150"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cstate="print"/>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52475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theme" Target="../theme/theme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95325" y="1"/>
            <a:ext cx="10801350" cy="937991"/>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95325" y="1125538"/>
            <a:ext cx="10801350" cy="505142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1976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2021/11/19</a:t>
            </a:fld>
            <a:endParaRPr lang="zh-CN" altLang="en-US"/>
          </a:p>
        </p:txBody>
      </p:sp>
      <p:sp>
        <p:nvSpPr>
          <p:cNvPr id="5" name="页脚占位符 4"/>
          <p:cNvSpPr>
            <a:spLocks noGrp="1"/>
          </p:cNvSpPr>
          <p:nvPr>
            <p:ph type="ftr" sz="quarter" idx="3"/>
          </p:nvPr>
        </p:nvSpPr>
        <p:spPr>
          <a:xfrm>
            <a:off x="695325" y="6197600"/>
            <a:ext cx="4114800"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197600"/>
            <a:ext cx="2886075"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grpSp>
        <p:nvGrpSpPr>
          <p:cNvPr id="41" name="组合 40"/>
          <p:cNvGrpSpPr/>
          <p:nvPr userDrawn="1"/>
        </p:nvGrpSpPr>
        <p:grpSpPr>
          <a:xfrm flipH="1">
            <a:off x="10789774" y="0"/>
            <a:ext cx="1402226" cy="1172083"/>
            <a:chOff x="-1588" y="-1588"/>
            <a:chExt cx="2708276" cy="2263775"/>
          </a:xfrm>
        </p:grpSpPr>
        <p:sp>
          <p:nvSpPr>
            <p:cNvPr id="42" name="Freeform 10"/>
            <p:cNvSpPr>
              <a:spLocks/>
            </p:cNvSpPr>
            <p:nvPr userDrawn="1"/>
          </p:nvSpPr>
          <p:spPr bwMode="auto">
            <a:xfrm>
              <a:off x="-1588" y="-1588"/>
              <a:ext cx="1801813" cy="2263775"/>
            </a:xfrm>
            <a:custGeom>
              <a:avLst/>
              <a:gdLst>
                <a:gd name="T0" fmla="*/ 0 w 1135"/>
                <a:gd name="T1" fmla="*/ 0 h 1426"/>
                <a:gd name="T2" fmla="*/ 1135 w 1135"/>
                <a:gd name="T3" fmla="*/ 0 h 1426"/>
                <a:gd name="T4" fmla="*/ 0 w 1135"/>
                <a:gd name="T5" fmla="*/ 1426 h 1426"/>
                <a:gd name="T6" fmla="*/ 0 w 1135"/>
                <a:gd name="T7" fmla="*/ 0 h 1426"/>
              </a:gdLst>
              <a:ahLst/>
              <a:cxnLst>
                <a:cxn ang="0">
                  <a:pos x="T0" y="T1"/>
                </a:cxn>
                <a:cxn ang="0">
                  <a:pos x="T2" y="T3"/>
                </a:cxn>
                <a:cxn ang="0">
                  <a:pos x="T4" y="T5"/>
                </a:cxn>
                <a:cxn ang="0">
                  <a:pos x="T6" y="T7"/>
                </a:cxn>
              </a:cxnLst>
              <a:rect l="0" t="0" r="r" b="b"/>
              <a:pathLst>
                <a:path w="1135" h="1426">
                  <a:moveTo>
                    <a:pt x="0" y="0"/>
                  </a:moveTo>
                  <a:lnTo>
                    <a:pt x="1135" y="0"/>
                  </a:lnTo>
                  <a:lnTo>
                    <a:pt x="0" y="1426"/>
                  </a:lnTo>
                  <a:lnTo>
                    <a:pt x="0" y="0"/>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1"/>
            <p:cNvSpPr>
              <a:spLocks/>
            </p:cNvSpPr>
            <p:nvPr userDrawn="1"/>
          </p:nvSpPr>
          <p:spPr bwMode="auto">
            <a:xfrm>
              <a:off x="890588" y="-1588"/>
              <a:ext cx="909638" cy="1141413"/>
            </a:xfrm>
            <a:custGeom>
              <a:avLst/>
              <a:gdLst>
                <a:gd name="T0" fmla="*/ 573 w 573"/>
                <a:gd name="T1" fmla="*/ 719 h 719"/>
                <a:gd name="T2" fmla="*/ 0 w 573"/>
                <a:gd name="T3" fmla="*/ 719 h 719"/>
                <a:gd name="T4" fmla="*/ 573 w 573"/>
                <a:gd name="T5" fmla="*/ 0 h 719"/>
                <a:gd name="T6" fmla="*/ 573 w 573"/>
                <a:gd name="T7" fmla="*/ 719 h 719"/>
              </a:gdLst>
              <a:ahLst/>
              <a:cxnLst>
                <a:cxn ang="0">
                  <a:pos x="T0" y="T1"/>
                </a:cxn>
                <a:cxn ang="0">
                  <a:pos x="T2" y="T3"/>
                </a:cxn>
                <a:cxn ang="0">
                  <a:pos x="T4" y="T5"/>
                </a:cxn>
                <a:cxn ang="0">
                  <a:pos x="T6" y="T7"/>
                </a:cxn>
              </a:cxnLst>
              <a:rect l="0" t="0" r="r" b="b"/>
              <a:pathLst>
                <a:path w="573" h="719">
                  <a:moveTo>
                    <a:pt x="573" y="719"/>
                  </a:moveTo>
                  <a:lnTo>
                    <a:pt x="0" y="719"/>
                  </a:lnTo>
                  <a:lnTo>
                    <a:pt x="573" y="0"/>
                  </a:lnTo>
                  <a:lnTo>
                    <a:pt x="573" y="719"/>
                  </a:lnTo>
                  <a:close/>
                </a:path>
              </a:pathLst>
            </a:custGeom>
            <a:solidFill>
              <a:srgbClr val="00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2"/>
            <p:cNvSpPr>
              <a:spLocks/>
            </p:cNvSpPr>
            <p:nvPr userDrawn="1"/>
          </p:nvSpPr>
          <p:spPr bwMode="auto">
            <a:xfrm>
              <a:off x="1800225" y="-1588"/>
              <a:ext cx="906463" cy="1141413"/>
            </a:xfrm>
            <a:custGeom>
              <a:avLst/>
              <a:gdLst>
                <a:gd name="T0" fmla="*/ 0 w 571"/>
                <a:gd name="T1" fmla="*/ 0 h 719"/>
                <a:gd name="T2" fmla="*/ 571 w 571"/>
                <a:gd name="T3" fmla="*/ 0 h 719"/>
                <a:gd name="T4" fmla="*/ 0 w 571"/>
                <a:gd name="T5" fmla="*/ 719 h 719"/>
                <a:gd name="T6" fmla="*/ 0 w 571"/>
                <a:gd name="T7" fmla="*/ 0 h 719"/>
              </a:gdLst>
              <a:ahLst/>
              <a:cxnLst>
                <a:cxn ang="0">
                  <a:pos x="T0" y="T1"/>
                </a:cxn>
                <a:cxn ang="0">
                  <a:pos x="T2" y="T3"/>
                </a:cxn>
                <a:cxn ang="0">
                  <a:pos x="T4" y="T5"/>
                </a:cxn>
                <a:cxn ang="0">
                  <a:pos x="T6" y="T7"/>
                </a:cxn>
              </a:cxnLst>
              <a:rect l="0" t="0" r="r" b="b"/>
              <a:pathLst>
                <a:path w="571" h="719">
                  <a:moveTo>
                    <a:pt x="0" y="0"/>
                  </a:moveTo>
                  <a:lnTo>
                    <a:pt x="571" y="0"/>
                  </a:lnTo>
                  <a:lnTo>
                    <a:pt x="0" y="719"/>
                  </a:lnTo>
                  <a:lnTo>
                    <a:pt x="0" y="0"/>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67" r:id="rId2"/>
    <p:sldLayoutId id="2147483651" r:id="rId3"/>
    <p:sldLayoutId id="2147483650" r:id="rId4"/>
    <p:sldLayoutId id="2147483654" r:id="rId5"/>
    <p:sldLayoutId id="2147483655" r:id="rId6"/>
    <p:sldLayoutId id="2147483661" r:id="rId7"/>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8">
          <p15:clr>
            <a:srgbClr val="F26B43"/>
          </p15:clr>
        </p15:guide>
        <p15:guide id="2" pos="7242">
          <p15:clr>
            <a:srgbClr val="F26B43"/>
          </p15:clr>
        </p15:guide>
        <p15:guide id="3" orient="horz" pos="3906">
          <p15:clr>
            <a:srgbClr val="F26B43"/>
          </p15:clr>
        </p15:guide>
        <p15:guide id="4" orient="horz" pos="640">
          <p15:clr>
            <a:srgbClr val="F26B43"/>
          </p15:clr>
        </p15:guide>
        <p15:guide id="5" orient="horz" pos="70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98052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副标题 8">
            <a:extLst>
              <a:ext uri="{FF2B5EF4-FFF2-40B4-BE49-F238E27FC236}">
                <a16:creationId xmlns:a16="http://schemas.microsoft.com/office/drawing/2014/main" id="{284ECAC3-E081-4EB8-B7F4-A22220C2702F}"/>
              </a:ext>
            </a:extLst>
          </p:cNvPr>
          <p:cNvSpPr>
            <a:spLocks noGrp="1"/>
          </p:cNvSpPr>
          <p:nvPr>
            <p:ph type="subTitle" idx="1"/>
          </p:nvPr>
        </p:nvSpPr>
        <p:spPr>
          <a:xfrm>
            <a:off x="914035" y="3100856"/>
            <a:ext cx="5586411" cy="558799"/>
          </a:xfrm>
        </p:spPr>
        <p:txBody>
          <a:bodyPr>
            <a:normAutofit/>
          </a:bodyPr>
          <a:lstStyle/>
          <a:p>
            <a:r>
              <a:rPr lang="zh-CN" altLang="en-US" sz="1800"/>
              <a:t>第</a:t>
            </a:r>
            <a:r>
              <a:rPr lang="en-US" altLang="zh-CN" sz="1800"/>
              <a:t>6</a:t>
            </a:r>
            <a:r>
              <a:rPr lang="zh-CN" altLang="en-US" sz="1800"/>
              <a:t>章  组件进阶</a:t>
            </a:r>
            <a:endParaRPr lang="en-US" altLang="zh-CN" sz="1800"/>
          </a:p>
        </p:txBody>
      </p:sp>
      <p:sp>
        <p:nvSpPr>
          <p:cNvPr id="10" name="标题 3">
            <a:extLst>
              <a:ext uri="{FF2B5EF4-FFF2-40B4-BE49-F238E27FC236}">
                <a16:creationId xmlns:a16="http://schemas.microsoft.com/office/drawing/2014/main" id="{1EA7A7B4-4DA7-40DE-84FF-8D173919AC3A}"/>
              </a:ext>
            </a:extLst>
          </p:cNvPr>
          <p:cNvSpPr>
            <a:spLocks noGrp="1"/>
          </p:cNvSpPr>
          <p:nvPr>
            <p:ph type="ctrTitle"/>
          </p:nvPr>
        </p:nvSpPr>
        <p:spPr>
          <a:xfrm>
            <a:off x="890589" y="2075543"/>
            <a:ext cx="5999608" cy="936755"/>
          </a:xfrm>
        </p:spPr>
        <p:txBody>
          <a:bodyPr>
            <a:normAutofit fontScale="90000"/>
          </a:bodyPr>
          <a:lstStyle/>
          <a:p>
            <a:r>
              <a:rPr lang="zh-CN" altLang="en-US"/>
              <a:t>循序渐进</a:t>
            </a:r>
            <a:r>
              <a:rPr lang="en-US" altLang="zh-CN"/>
              <a:t>Vue.js 3</a:t>
            </a:r>
            <a:r>
              <a:rPr lang="zh-CN" altLang="en-US"/>
              <a:t>前端开发实战</a:t>
            </a:r>
            <a:endParaRPr lang="zh-CN" altLang="en-US" dirty="0"/>
          </a:p>
        </p:txBody>
      </p:sp>
      <p:sp>
        <p:nvSpPr>
          <p:cNvPr id="11" name="文本占位符 9">
            <a:extLst>
              <a:ext uri="{FF2B5EF4-FFF2-40B4-BE49-F238E27FC236}">
                <a16:creationId xmlns:a16="http://schemas.microsoft.com/office/drawing/2014/main" id="{61E760CE-5C34-4D24-8B54-3A2DFB6DABC2}"/>
              </a:ext>
            </a:extLst>
          </p:cNvPr>
          <p:cNvSpPr>
            <a:spLocks noGrp="1"/>
          </p:cNvSpPr>
          <p:nvPr>
            <p:ph type="body" sz="quarter" idx="10"/>
          </p:nvPr>
        </p:nvSpPr>
        <p:spPr>
          <a:xfrm>
            <a:off x="1157289" y="3829815"/>
            <a:ext cx="4982254" cy="371475"/>
          </a:xfrm>
        </p:spPr>
        <p:txBody>
          <a:bodyPr>
            <a:normAutofit/>
          </a:bodyPr>
          <a:lstStyle/>
          <a:p>
            <a:r>
              <a:rPr lang="zh-CN" altLang="en-US" sz="1100" b="0">
                <a:latin typeface="+mn-ea"/>
              </a:rPr>
              <a:t>详细介绍</a:t>
            </a:r>
            <a:r>
              <a:rPr lang="en-US" altLang="zh-CN" sz="1100" b="0">
                <a:latin typeface="+mn-ea"/>
              </a:rPr>
              <a:t>Vue.js</a:t>
            </a:r>
            <a:r>
              <a:rPr lang="zh-CN" altLang="en-US" sz="1100" b="0">
                <a:latin typeface="+mn-ea"/>
              </a:rPr>
              <a:t>框架</a:t>
            </a:r>
            <a:endParaRPr lang="en-US" altLang="zh-CN" sz="1100" b="0">
              <a:latin typeface="+mn-ea"/>
            </a:endParaRPr>
          </a:p>
        </p:txBody>
      </p:sp>
      <p:sp>
        <p:nvSpPr>
          <p:cNvPr id="12" name="文本占位符 10">
            <a:extLst>
              <a:ext uri="{FF2B5EF4-FFF2-40B4-BE49-F238E27FC236}">
                <a16:creationId xmlns:a16="http://schemas.microsoft.com/office/drawing/2014/main" id="{7FCCD6BB-EB4B-431F-8E48-D81872470007}"/>
              </a:ext>
            </a:extLst>
          </p:cNvPr>
          <p:cNvSpPr>
            <a:spLocks noGrp="1"/>
          </p:cNvSpPr>
          <p:nvPr>
            <p:ph type="body" sz="quarter" idx="11"/>
          </p:nvPr>
        </p:nvSpPr>
        <p:spPr/>
        <p:txBody>
          <a:bodyPr>
            <a:normAutofit/>
          </a:bodyPr>
          <a:lstStyle/>
          <a:p>
            <a:r>
              <a:rPr lang="zh-CN" altLang="en-US" sz="1100" b="0">
                <a:latin typeface="+mn-ea"/>
              </a:rPr>
              <a:t>上手商业应用开发</a:t>
            </a:r>
            <a:endParaRPr lang="zh-CN" altLang="en-US" sz="1100" b="0" dirty="0">
              <a:latin typeface="+mn-ea"/>
            </a:endParaRPr>
          </a:p>
        </p:txBody>
      </p:sp>
    </p:spTree>
    <p:extLst>
      <p:ext uri="{BB962C8B-B14F-4D97-AF65-F5344CB8AC3E}">
        <p14:creationId xmlns:p14="http://schemas.microsoft.com/office/powerpoint/2010/main" val="185954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641B0BA9-CA05-40C8-A6CE-A60A1E3E9EFA}"/>
              </a:ext>
            </a:extLst>
          </p:cNvPr>
          <p:cNvCxnSpPr/>
          <p:nvPr/>
        </p:nvCxnSpPr>
        <p:spPr>
          <a:xfrm flipH="1">
            <a:off x="669925" y="2388826"/>
            <a:ext cx="757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A9FFA9DF-9D30-4463-B0E2-A7BE49762711}"/>
              </a:ext>
            </a:extLst>
          </p:cNvPr>
          <p:cNvCxnSpPr>
            <a:cxnSpLocks/>
          </p:cNvCxnSpPr>
          <p:nvPr/>
        </p:nvCxnSpPr>
        <p:spPr>
          <a:xfrm>
            <a:off x="669925" y="2848657"/>
            <a:ext cx="25910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ïṧḷîḋé">
            <a:extLst>
              <a:ext uri="{FF2B5EF4-FFF2-40B4-BE49-F238E27FC236}">
                <a16:creationId xmlns:a16="http://schemas.microsoft.com/office/drawing/2014/main" id="{4D5C24C6-4DD0-4193-AD42-019C1134797B}"/>
              </a:ext>
            </a:extLst>
          </p:cNvPr>
          <p:cNvSpPr txBox="1"/>
          <p:nvPr/>
        </p:nvSpPr>
        <p:spPr bwMode="auto">
          <a:xfrm>
            <a:off x="1349230" y="2224005"/>
            <a:ext cx="1139207" cy="65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4000" b="1" dirty="0">
                <a:solidFill>
                  <a:schemeClr val="tx2"/>
                </a:solidFill>
              </a:rPr>
              <a:t>目  录</a:t>
            </a:r>
            <a:endParaRPr lang="en-US" altLang="zh-CN" sz="4000" b="1" dirty="0">
              <a:solidFill>
                <a:schemeClr val="tx2"/>
              </a:solidFill>
            </a:endParaRPr>
          </a:p>
        </p:txBody>
      </p:sp>
      <p:grpSp>
        <p:nvGrpSpPr>
          <p:cNvPr id="86" name="组合 85">
            <a:extLst>
              <a:ext uri="{FF2B5EF4-FFF2-40B4-BE49-F238E27FC236}">
                <a16:creationId xmlns:a16="http://schemas.microsoft.com/office/drawing/2014/main" id="{47994CBD-A109-412C-A5F2-733B0BAAC6BE}"/>
              </a:ext>
            </a:extLst>
          </p:cNvPr>
          <p:cNvGrpSpPr/>
          <p:nvPr/>
        </p:nvGrpSpPr>
        <p:grpSpPr>
          <a:xfrm>
            <a:off x="4310266" y="2224005"/>
            <a:ext cx="4270308" cy="519214"/>
            <a:chOff x="4310266" y="1246914"/>
            <a:chExt cx="4270308" cy="519214"/>
          </a:xfrm>
        </p:grpSpPr>
        <p:sp>
          <p:nvSpPr>
            <p:cNvPr id="87" name="îś1íḓé">
              <a:extLst>
                <a:ext uri="{FF2B5EF4-FFF2-40B4-BE49-F238E27FC236}">
                  <a16:creationId xmlns:a16="http://schemas.microsoft.com/office/drawing/2014/main" id="{C4CA054E-FA48-48FC-93FA-A5C82FFC9BF5}"/>
                </a:ext>
              </a:extLst>
            </p:cNvPr>
            <p:cNvSpPr txBox="1"/>
            <p:nvPr/>
          </p:nvSpPr>
          <p:spPr>
            <a:xfrm>
              <a:off x="4310266" y="1275689"/>
              <a:ext cx="466794" cy="461665"/>
            </a:xfrm>
            <a:prstGeom prst="rect">
              <a:avLst/>
            </a:prstGeom>
            <a:noFill/>
          </p:spPr>
          <p:txBody>
            <a:bodyPr wrap="none" anchor="ctr">
              <a:noAutofit/>
            </a:bodyPr>
            <a:lstStyle/>
            <a:p>
              <a:r>
                <a:rPr lang="en-US" altLang="zh-CN" sz="2800" dirty="0">
                  <a:solidFill>
                    <a:srgbClr val="42516E"/>
                  </a:solidFill>
                  <a:latin typeface="Impact" panose="020B0806030902050204" pitchFamily="34" charset="0"/>
                </a:rPr>
                <a:t>01</a:t>
              </a:r>
            </a:p>
          </p:txBody>
        </p:sp>
        <p:cxnSp>
          <p:nvCxnSpPr>
            <p:cNvPr id="88" name="直接连接符 87">
              <a:extLst>
                <a:ext uri="{FF2B5EF4-FFF2-40B4-BE49-F238E27FC236}">
                  <a16:creationId xmlns:a16="http://schemas.microsoft.com/office/drawing/2014/main" id="{C70484D1-3F1C-428C-A2CF-861AAFA0E49E}"/>
                </a:ext>
              </a:extLst>
            </p:cNvPr>
            <p:cNvCxnSpPr/>
            <p:nvPr/>
          </p:nvCxnSpPr>
          <p:spPr>
            <a:xfrm>
              <a:off x="4896309" y="1246914"/>
              <a:ext cx="0" cy="519214"/>
            </a:xfrm>
            <a:prstGeom prst="line">
              <a:avLst/>
            </a:prstGeom>
            <a:ln w="28575">
              <a:solidFill>
                <a:srgbClr val="42516E"/>
              </a:solidFill>
            </a:ln>
          </p:spPr>
          <p:style>
            <a:lnRef idx="1">
              <a:schemeClr val="accent1"/>
            </a:lnRef>
            <a:fillRef idx="0">
              <a:schemeClr val="accent1"/>
            </a:fillRef>
            <a:effectRef idx="0">
              <a:schemeClr val="accent1"/>
            </a:effectRef>
            <a:fontRef idx="minor">
              <a:schemeClr val="tx1"/>
            </a:fontRef>
          </p:style>
        </p:cxnSp>
        <p:sp>
          <p:nvSpPr>
            <p:cNvPr id="89" name="íśľíḓé">
              <a:extLst>
                <a:ext uri="{FF2B5EF4-FFF2-40B4-BE49-F238E27FC236}">
                  <a16:creationId xmlns:a16="http://schemas.microsoft.com/office/drawing/2014/main" id="{95BCD366-071F-414A-8B11-E54C46D3AD28}"/>
                </a:ext>
              </a:extLst>
            </p:cNvPr>
            <p:cNvSpPr txBox="1"/>
            <p:nvPr/>
          </p:nvSpPr>
          <p:spPr bwMode="auto">
            <a:xfrm>
              <a:off x="4970307" y="1325426"/>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1800" b="1"/>
                <a:t>组件的生命周期与高级配置</a:t>
              </a:r>
              <a:endParaRPr lang="en-US" altLang="zh-CN" sz="1800" b="1" dirty="0"/>
            </a:p>
          </p:txBody>
        </p:sp>
      </p:grpSp>
      <p:grpSp>
        <p:nvGrpSpPr>
          <p:cNvPr id="90" name="组合 89">
            <a:extLst>
              <a:ext uri="{FF2B5EF4-FFF2-40B4-BE49-F238E27FC236}">
                <a16:creationId xmlns:a16="http://schemas.microsoft.com/office/drawing/2014/main" id="{6956A38C-C825-4F61-BEE2-78B8985EB896}"/>
              </a:ext>
            </a:extLst>
          </p:cNvPr>
          <p:cNvGrpSpPr/>
          <p:nvPr/>
        </p:nvGrpSpPr>
        <p:grpSpPr>
          <a:xfrm>
            <a:off x="4310266" y="3077551"/>
            <a:ext cx="4307176" cy="519214"/>
            <a:chOff x="4310266" y="2046640"/>
            <a:chExt cx="4307176" cy="519214"/>
          </a:xfrm>
        </p:grpSpPr>
        <p:sp>
          <p:nvSpPr>
            <p:cNvPr id="91" name="iŝḷiḓè">
              <a:extLst>
                <a:ext uri="{FF2B5EF4-FFF2-40B4-BE49-F238E27FC236}">
                  <a16:creationId xmlns:a16="http://schemas.microsoft.com/office/drawing/2014/main" id="{AC73CE25-1481-4C97-8575-CC98B2C9501F}"/>
                </a:ext>
              </a:extLst>
            </p:cNvPr>
            <p:cNvSpPr txBox="1"/>
            <p:nvPr/>
          </p:nvSpPr>
          <p:spPr>
            <a:xfrm>
              <a:off x="4310266" y="2075415"/>
              <a:ext cx="503663" cy="461665"/>
            </a:xfrm>
            <a:prstGeom prst="rect">
              <a:avLst/>
            </a:prstGeom>
            <a:noFill/>
          </p:spPr>
          <p:txBody>
            <a:bodyPr wrap="none" anchor="ctr">
              <a:noAutofit/>
            </a:bodyPr>
            <a:lstStyle/>
            <a:p>
              <a:r>
                <a:rPr lang="en-US" altLang="zh-CN" sz="2800" dirty="0">
                  <a:solidFill>
                    <a:srgbClr val="4F6283"/>
                  </a:solidFill>
                  <a:latin typeface="Impact" panose="020B0806030902050204" pitchFamily="34" charset="0"/>
                </a:rPr>
                <a:t>02</a:t>
              </a:r>
            </a:p>
          </p:txBody>
        </p:sp>
        <p:cxnSp>
          <p:nvCxnSpPr>
            <p:cNvPr id="92" name="直接连接符 91">
              <a:extLst>
                <a:ext uri="{FF2B5EF4-FFF2-40B4-BE49-F238E27FC236}">
                  <a16:creationId xmlns:a16="http://schemas.microsoft.com/office/drawing/2014/main" id="{03B765BA-5297-42F6-B60E-7870D80F02B7}"/>
                </a:ext>
              </a:extLst>
            </p:cNvPr>
            <p:cNvCxnSpPr/>
            <p:nvPr/>
          </p:nvCxnSpPr>
          <p:spPr>
            <a:xfrm>
              <a:off x="4896309" y="2046640"/>
              <a:ext cx="0" cy="519214"/>
            </a:xfrm>
            <a:prstGeom prst="line">
              <a:avLst/>
            </a:prstGeom>
            <a:ln w="28575" cap="flat" cmpd="sng" algn="ctr">
              <a:solidFill>
                <a:srgbClr val="4F628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3" name="iṥļidê">
              <a:extLst>
                <a:ext uri="{FF2B5EF4-FFF2-40B4-BE49-F238E27FC236}">
                  <a16:creationId xmlns:a16="http://schemas.microsoft.com/office/drawing/2014/main" id="{9F76DB3C-2A12-4D6E-815C-102EFCAD0D83}"/>
                </a:ext>
              </a:extLst>
            </p:cNvPr>
            <p:cNvSpPr txBox="1"/>
            <p:nvPr/>
          </p:nvSpPr>
          <p:spPr bwMode="auto">
            <a:xfrm>
              <a:off x="5007175" y="2125152"/>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zh-CN" altLang="en-US" b="1"/>
                <a:t>组件</a:t>
              </a:r>
              <a:r>
                <a:rPr lang="en-US" altLang="zh-CN" b="1"/>
                <a:t>Props</a:t>
              </a:r>
              <a:r>
                <a:rPr lang="zh-CN" altLang="en-US" b="1"/>
                <a:t>属性的高级用法</a:t>
              </a:r>
              <a:endParaRPr lang="zh-CN" altLang="zh-CN" b="1" dirty="0"/>
            </a:p>
          </p:txBody>
        </p:sp>
      </p:grpSp>
      <p:grpSp>
        <p:nvGrpSpPr>
          <p:cNvPr id="94" name="组合 93">
            <a:extLst>
              <a:ext uri="{FF2B5EF4-FFF2-40B4-BE49-F238E27FC236}">
                <a16:creationId xmlns:a16="http://schemas.microsoft.com/office/drawing/2014/main" id="{00C06452-8EF1-4641-A2AC-28B32A139FE5}"/>
              </a:ext>
            </a:extLst>
          </p:cNvPr>
          <p:cNvGrpSpPr/>
          <p:nvPr/>
        </p:nvGrpSpPr>
        <p:grpSpPr>
          <a:xfrm>
            <a:off x="4310266" y="3931097"/>
            <a:ext cx="4316796" cy="519214"/>
            <a:chOff x="4310266" y="2846366"/>
            <a:chExt cx="4316796" cy="519214"/>
          </a:xfrm>
        </p:grpSpPr>
        <p:sp>
          <p:nvSpPr>
            <p:cNvPr id="95" name="iṩľíďè">
              <a:extLst>
                <a:ext uri="{FF2B5EF4-FFF2-40B4-BE49-F238E27FC236}">
                  <a16:creationId xmlns:a16="http://schemas.microsoft.com/office/drawing/2014/main" id="{F10D858E-9ACA-4E80-B1BF-07A53D1EE213}"/>
                </a:ext>
              </a:extLst>
            </p:cNvPr>
            <p:cNvSpPr txBox="1"/>
            <p:nvPr/>
          </p:nvSpPr>
          <p:spPr>
            <a:xfrm>
              <a:off x="4310266" y="2875141"/>
              <a:ext cx="513282" cy="461665"/>
            </a:xfrm>
            <a:prstGeom prst="rect">
              <a:avLst/>
            </a:prstGeom>
            <a:noFill/>
          </p:spPr>
          <p:txBody>
            <a:bodyPr wrap="none" anchor="ctr">
              <a:noAutofit/>
            </a:bodyPr>
            <a:lstStyle/>
            <a:p>
              <a:r>
                <a:rPr lang="en-US" altLang="zh-CN" sz="2800" dirty="0">
                  <a:solidFill>
                    <a:srgbClr val="586D92"/>
                  </a:solidFill>
                  <a:latin typeface="Impact" panose="020B0806030902050204" pitchFamily="34" charset="0"/>
                </a:rPr>
                <a:t>03</a:t>
              </a:r>
            </a:p>
          </p:txBody>
        </p:sp>
        <p:cxnSp>
          <p:nvCxnSpPr>
            <p:cNvPr id="96" name="直接连接符 95">
              <a:extLst>
                <a:ext uri="{FF2B5EF4-FFF2-40B4-BE49-F238E27FC236}">
                  <a16:creationId xmlns:a16="http://schemas.microsoft.com/office/drawing/2014/main" id="{9778C870-2B27-43C5-BC5C-E7BA9012A885}"/>
                </a:ext>
              </a:extLst>
            </p:cNvPr>
            <p:cNvCxnSpPr/>
            <p:nvPr/>
          </p:nvCxnSpPr>
          <p:spPr>
            <a:xfrm>
              <a:off x="4896309" y="2846366"/>
              <a:ext cx="0" cy="519214"/>
            </a:xfrm>
            <a:prstGeom prst="line">
              <a:avLst/>
            </a:prstGeom>
            <a:ln w="28575" cap="flat" cmpd="sng" algn="ctr">
              <a:solidFill>
                <a:srgbClr val="586D9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ïŝľîḍé">
              <a:extLst>
                <a:ext uri="{FF2B5EF4-FFF2-40B4-BE49-F238E27FC236}">
                  <a16:creationId xmlns:a16="http://schemas.microsoft.com/office/drawing/2014/main" id="{02F98A5B-335B-4C2C-B6A4-FB437481ED1A}"/>
                </a:ext>
              </a:extLst>
            </p:cNvPr>
            <p:cNvSpPr txBox="1"/>
            <p:nvPr/>
          </p:nvSpPr>
          <p:spPr bwMode="auto">
            <a:xfrm>
              <a:off x="5016795" y="2924878"/>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zh-CN" altLang="en-US" b="1"/>
                <a:t>组件</a:t>
              </a:r>
              <a:r>
                <a:rPr lang="en-US" altLang="zh-CN" b="1"/>
                <a:t>Mixin</a:t>
              </a:r>
              <a:r>
                <a:rPr lang="zh-CN" altLang="en-US" b="1"/>
                <a:t>技术</a:t>
              </a:r>
              <a:endParaRPr lang="zh-CN" altLang="zh-CN" b="1" dirty="0"/>
            </a:p>
          </p:txBody>
        </p:sp>
      </p:grpSp>
      <p:grpSp>
        <p:nvGrpSpPr>
          <p:cNvPr id="98" name="组合 97">
            <a:extLst>
              <a:ext uri="{FF2B5EF4-FFF2-40B4-BE49-F238E27FC236}">
                <a16:creationId xmlns:a16="http://schemas.microsoft.com/office/drawing/2014/main" id="{B5E3936F-E74E-4C63-8A62-DEE5405ACFF8}"/>
              </a:ext>
            </a:extLst>
          </p:cNvPr>
          <p:cNvGrpSpPr/>
          <p:nvPr/>
        </p:nvGrpSpPr>
        <p:grpSpPr>
          <a:xfrm>
            <a:off x="4310266" y="4784643"/>
            <a:ext cx="4307176" cy="519214"/>
            <a:chOff x="4310266" y="3646092"/>
            <a:chExt cx="4307176" cy="519214"/>
          </a:xfrm>
        </p:grpSpPr>
        <p:sp>
          <p:nvSpPr>
            <p:cNvPr id="99" name="íṥļîḋe">
              <a:extLst>
                <a:ext uri="{FF2B5EF4-FFF2-40B4-BE49-F238E27FC236}">
                  <a16:creationId xmlns:a16="http://schemas.microsoft.com/office/drawing/2014/main" id="{0B050320-0B35-46F8-92D6-F5566696E487}"/>
                </a:ext>
              </a:extLst>
            </p:cNvPr>
            <p:cNvSpPr txBox="1"/>
            <p:nvPr/>
          </p:nvSpPr>
          <p:spPr>
            <a:xfrm>
              <a:off x="4310266" y="3674867"/>
              <a:ext cx="503663" cy="461665"/>
            </a:xfrm>
            <a:prstGeom prst="rect">
              <a:avLst/>
            </a:prstGeom>
            <a:noFill/>
          </p:spPr>
          <p:txBody>
            <a:bodyPr wrap="none" anchor="ctr">
              <a:noAutofit/>
            </a:bodyPr>
            <a:lstStyle/>
            <a:p>
              <a:r>
                <a:rPr lang="en-US" altLang="zh-CN" sz="2800" dirty="0">
                  <a:solidFill>
                    <a:srgbClr val="6D82A7"/>
                  </a:solidFill>
                  <a:latin typeface="Impact" panose="020B0806030902050204" pitchFamily="34" charset="0"/>
                </a:rPr>
                <a:t>04</a:t>
              </a:r>
            </a:p>
          </p:txBody>
        </p:sp>
        <p:cxnSp>
          <p:nvCxnSpPr>
            <p:cNvPr id="100" name="直接连接符 99">
              <a:extLst>
                <a:ext uri="{FF2B5EF4-FFF2-40B4-BE49-F238E27FC236}">
                  <a16:creationId xmlns:a16="http://schemas.microsoft.com/office/drawing/2014/main" id="{08F6496A-8D95-401E-ADC1-2AC48806301B}"/>
                </a:ext>
              </a:extLst>
            </p:cNvPr>
            <p:cNvCxnSpPr/>
            <p:nvPr/>
          </p:nvCxnSpPr>
          <p:spPr>
            <a:xfrm>
              <a:off x="4896309" y="3646092"/>
              <a:ext cx="0" cy="519214"/>
            </a:xfrm>
            <a:prstGeom prst="line">
              <a:avLst/>
            </a:prstGeom>
            <a:ln w="28575" cap="flat" cmpd="sng" algn="ctr">
              <a:solidFill>
                <a:srgbClr val="6D82A7"/>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îślídè">
              <a:extLst>
                <a:ext uri="{FF2B5EF4-FFF2-40B4-BE49-F238E27FC236}">
                  <a16:creationId xmlns:a16="http://schemas.microsoft.com/office/drawing/2014/main" id="{F0508AB5-D4B4-407A-8692-7D9A67DC03EA}"/>
                </a:ext>
              </a:extLst>
            </p:cNvPr>
            <p:cNvSpPr txBox="1"/>
            <p:nvPr/>
          </p:nvSpPr>
          <p:spPr bwMode="auto">
            <a:xfrm>
              <a:off x="5007175" y="3724604"/>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1800" b="1"/>
                <a:t>使用自定义指令</a:t>
              </a:r>
              <a:endParaRPr lang="en-US" altLang="zh-CN" sz="1800" b="1" dirty="0"/>
            </a:p>
          </p:txBody>
        </p:sp>
      </p:grpSp>
      <p:grpSp>
        <p:nvGrpSpPr>
          <p:cNvPr id="102" name="组合 101">
            <a:extLst>
              <a:ext uri="{FF2B5EF4-FFF2-40B4-BE49-F238E27FC236}">
                <a16:creationId xmlns:a16="http://schemas.microsoft.com/office/drawing/2014/main" id="{8A3BBE07-7413-4857-934E-C8AD79E4E542}"/>
              </a:ext>
            </a:extLst>
          </p:cNvPr>
          <p:cNvGrpSpPr/>
          <p:nvPr/>
        </p:nvGrpSpPr>
        <p:grpSpPr>
          <a:xfrm>
            <a:off x="4310266" y="5638188"/>
            <a:ext cx="4318398" cy="519214"/>
            <a:chOff x="4310266" y="4445818"/>
            <a:chExt cx="4318398" cy="519214"/>
          </a:xfrm>
        </p:grpSpPr>
        <p:sp>
          <p:nvSpPr>
            <p:cNvPr id="103" name="íṣḷíḓê">
              <a:extLst>
                <a:ext uri="{FF2B5EF4-FFF2-40B4-BE49-F238E27FC236}">
                  <a16:creationId xmlns:a16="http://schemas.microsoft.com/office/drawing/2014/main" id="{23DADB20-23EB-4805-9E38-C05EB00F98BB}"/>
                </a:ext>
              </a:extLst>
            </p:cNvPr>
            <p:cNvSpPr txBox="1"/>
            <p:nvPr/>
          </p:nvSpPr>
          <p:spPr>
            <a:xfrm>
              <a:off x="4310266" y="4474593"/>
              <a:ext cx="514885" cy="461665"/>
            </a:xfrm>
            <a:prstGeom prst="rect">
              <a:avLst/>
            </a:prstGeom>
            <a:noFill/>
          </p:spPr>
          <p:txBody>
            <a:bodyPr wrap="none" anchor="ctr">
              <a:noAutofit/>
            </a:bodyPr>
            <a:lstStyle/>
            <a:p>
              <a:r>
                <a:rPr lang="en-US" altLang="zh-CN" sz="2800" dirty="0">
                  <a:solidFill>
                    <a:srgbClr val="8092B2"/>
                  </a:solidFill>
                  <a:latin typeface="Impact" panose="020B0806030902050204" pitchFamily="34" charset="0"/>
                </a:rPr>
                <a:t>05</a:t>
              </a:r>
            </a:p>
          </p:txBody>
        </p:sp>
        <p:cxnSp>
          <p:nvCxnSpPr>
            <p:cNvPr id="104" name="直接连接符 103">
              <a:extLst>
                <a:ext uri="{FF2B5EF4-FFF2-40B4-BE49-F238E27FC236}">
                  <a16:creationId xmlns:a16="http://schemas.microsoft.com/office/drawing/2014/main" id="{499D938D-86A1-41FF-B31E-DC510D00E1A1}"/>
                </a:ext>
              </a:extLst>
            </p:cNvPr>
            <p:cNvCxnSpPr/>
            <p:nvPr/>
          </p:nvCxnSpPr>
          <p:spPr>
            <a:xfrm>
              <a:off x="4896309" y="4445818"/>
              <a:ext cx="0" cy="519214"/>
            </a:xfrm>
            <a:prstGeom prst="line">
              <a:avLst/>
            </a:prstGeom>
            <a:ln w="28575" cap="flat" cmpd="sng" algn="ctr">
              <a:solidFill>
                <a:srgbClr val="8092B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ïṥ1ïďé">
              <a:extLst>
                <a:ext uri="{FF2B5EF4-FFF2-40B4-BE49-F238E27FC236}">
                  <a16:creationId xmlns:a16="http://schemas.microsoft.com/office/drawing/2014/main" id="{B8877945-CAF5-4FF3-82FE-443B3226EB3F}"/>
                </a:ext>
              </a:extLst>
            </p:cNvPr>
            <p:cNvSpPr txBox="1"/>
            <p:nvPr/>
          </p:nvSpPr>
          <p:spPr bwMode="auto">
            <a:xfrm>
              <a:off x="5018397" y="4524330"/>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1800" b="1"/>
                <a:t>组件的</a:t>
              </a:r>
              <a:r>
                <a:rPr lang="en-US" altLang="zh-CN" sz="1800" b="1"/>
                <a:t>Teleport</a:t>
              </a:r>
              <a:r>
                <a:rPr lang="zh-CN" altLang="en-US" sz="1800" b="1"/>
                <a:t>功能</a:t>
              </a:r>
              <a:endParaRPr lang="en-US" altLang="zh-CN" sz="1800" b="1" dirty="0"/>
            </a:p>
          </p:txBody>
        </p:sp>
      </p:grpSp>
    </p:spTree>
    <p:extLst>
      <p:ext uri="{BB962C8B-B14F-4D97-AF65-F5344CB8AC3E}">
        <p14:creationId xmlns:p14="http://schemas.microsoft.com/office/powerpoint/2010/main" val="1516490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FD63CF2B-9A22-47BA-9767-FB27ADD74E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281" y="6205681"/>
            <a:ext cx="1047457" cy="234123"/>
          </a:xfrm>
          <a:prstGeom prst="rect">
            <a:avLst/>
          </a:prstGeom>
        </p:spPr>
      </p:pic>
      <p:sp>
        <p:nvSpPr>
          <p:cNvPr id="2" name="标题 1">
            <a:extLst>
              <a:ext uri="{FF2B5EF4-FFF2-40B4-BE49-F238E27FC236}">
                <a16:creationId xmlns:a16="http://schemas.microsoft.com/office/drawing/2014/main" id="{94B1CD25-26C3-48AB-AFFB-DF077DEE64E7}"/>
              </a:ext>
            </a:extLst>
          </p:cNvPr>
          <p:cNvSpPr>
            <a:spLocks noGrp="1"/>
          </p:cNvSpPr>
          <p:nvPr>
            <p:ph type="title"/>
          </p:nvPr>
        </p:nvSpPr>
        <p:spPr>
          <a:xfrm>
            <a:off x="695324" y="76200"/>
            <a:ext cx="5489576" cy="937991"/>
          </a:xfrm>
        </p:spPr>
        <p:txBody>
          <a:bodyPr>
            <a:normAutofit/>
          </a:bodyPr>
          <a:lstStyle/>
          <a:p>
            <a:r>
              <a:rPr lang="en-US" altLang="zh-CN" b="1"/>
              <a:t>01 </a:t>
            </a:r>
            <a:r>
              <a:rPr lang="zh-CN" altLang="en-US" sz="2800" b="1"/>
              <a:t>组件的生命周期与高级配置</a:t>
            </a:r>
            <a:endParaRPr lang="en-US" altLang="zh-CN" dirty="0"/>
          </a:p>
        </p:txBody>
      </p:sp>
      <p:sp>
        <p:nvSpPr>
          <p:cNvPr id="4" name="灯片编号占位符 3">
            <a:extLst>
              <a:ext uri="{FF2B5EF4-FFF2-40B4-BE49-F238E27FC236}">
                <a16:creationId xmlns:a16="http://schemas.microsoft.com/office/drawing/2014/main" id="{4FBA01F8-2793-41BB-8E2F-6950AFF5560B}"/>
              </a:ext>
            </a:extLst>
          </p:cNvPr>
          <p:cNvSpPr>
            <a:spLocks noGrp="1"/>
          </p:cNvSpPr>
          <p:nvPr>
            <p:ph type="sldNum" sz="quarter" idx="12"/>
          </p:nvPr>
        </p:nvSpPr>
        <p:spPr/>
        <p:txBody>
          <a:bodyPr/>
          <a:lstStyle/>
          <a:p>
            <a:fld id="{5DD3DB80-B894-403A-B48E-6FDC1A72010E}" type="slidenum">
              <a:rPr lang="zh-CN" altLang="en-US" smtClean="0"/>
              <a:pPr/>
              <a:t>3</a:t>
            </a:fld>
            <a:endParaRPr lang="zh-CN" altLang="en-US" dirty="0"/>
          </a:p>
        </p:txBody>
      </p:sp>
      <p:grpSp>
        <p:nvGrpSpPr>
          <p:cNvPr id="33" name="组合 32">
            <a:extLst>
              <a:ext uri="{FF2B5EF4-FFF2-40B4-BE49-F238E27FC236}">
                <a16:creationId xmlns:a16="http://schemas.microsoft.com/office/drawing/2014/main" id="{2C7811B6-3482-49B7-9CA1-768477EB2559}"/>
              </a:ext>
            </a:extLst>
          </p:cNvPr>
          <p:cNvGrpSpPr/>
          <p:nvPr/>
        </p:nvGrpSpPr>
        <p:grpSpPr>
          <a:xfrm>
            <a:off x="6096000" y="1095095"/>
            <a:ext cx="3735873" cy="311745"/>
            <a:chOff x="873760" y="1221555"/>
            <a:chExt cx="3735873" cy="311745"/>
          </a:xfrm>
        </p:grpSpPr>
        <p:sp>
          <p:nvSpPr>
            <p:cNvPr id="34" name="Shape 288">
              <a:extLst>
                <a:ext uri="{FF2B5EF4-FFF2-40B4-BE49-F238E27FC236}">
                  <a16:creationId xmlns:a16="http://schemas.microsoft.com/office/drawing/2014/main" id="{046D460E-5A92-4767-92DD-DFECCA895DF1}"/>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应用的全局配置选项</a:t>
              </a:r>
              <a:endParaRPr lang="zh-CN" altLang="zh-CN" sz="1600" b="1"/>
            </a:p>
          </p:txBody>
        </p:sp>
        <p:grpSp>
          <p:nvGrpSpPr>
            <p:cNvPr id="35" name="组合 34">
              <a:extLst>
                <a:ext uri="{FF2B5EF4-FFF2-40B4-BE49-F238E27FC236}">
                  <a16:creationId xmlns:a16="http://schemas.microsoft.com/office/drawing/2014/main" id="{D3F4200F-9D78-40A9-8F1B-F602B9EDB090}"/>
                </a:ext>
              </a:extLst>
            </p:cNvPr>
            <p:cNvGrpSpPr/>
            <p:nvPr/>
          </p:nvGrpSpPr>
          <p:grpSpPr>
            <a:xfrm>
              <a:off x="873760" y="1373363"/>
              <a:ext cx="480060" cy="71628"/>
              <a:chOff x="3108960" y="2084832"/>
              <a:chExt cx="480060" cy="71628"/>
            </a:xfrm>
          </p:grpSpPr>
          <p:cxnSp>
            <p:nvCxnSpPr>
              <p:cNvPr id="36" name="直接连接符 35">
                <a:extLst>
                  <a:ext uri="{FF2B5EF4-FFF2-40B4-BE49-F238E27FC236}">
                    <a16:creationId xmlns:a16="http://schemas.microsoft.com/office/drawing/2014/main" id="{1E3C9DB0-233A-4517-B857-EF0216932200}"/>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70D2268A-3440-4D4E-B145-241838F1966E}"/>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24" name="组合 23">
            <a:extLst>
              <a:ext uri="{FF2B5EF4-FFF2-40B4-BE49-F238E27FC236}">
                <a16:creationId xmlns:a16="http://schemas.microsoft.com/office/drawing/2014/main" id="{9EC9CA16-DA03-4FFC-B87C-673AEE7D4F11}"/>
              </a:ext>
            </a:extLst>
          </p:cNvPr>
          <p:cNvGrpSpPr/>
          <p:nvPr/>
        </p:nvGrpSpPr>
        <p:grpSpPr>
          <a:xfrm>
            <a:off x="811037" y="1095095"/>
            <a:ext cx="3735873" cy="311745"/>
            <a:chOff x="873760" y="1221555"/>
            <a:chExt cx="3735873" cy="311745"/>
          </a:xfrm>
        </p:grpSpPr>
        <p:sp>
          <p:nvSpPr>
            <p:cNvPr id="25" name="Shape 288">
              <a:extLst>
                <a:ext uri="{FF2B5EF4-FFF2-40B4-BE49-F238E27FC236}">
                  <a16:creationId xmlns:a16="http://schemas.microsoft.com/office/drawing/2014/main" id="{BF5568C6-DB06-4F0E-8890-6DA0E9E04D0D}"/>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生命周期方法</a:t>
              </a:r>
              <a:endParaRPr lang="zh-CN" altLang="zh-CN" sz="1600" b="1"/>
            </a:p>
          </p:txBody>
        </p:sp>
        <p:grpSp>
          <p:nvGrpSpPr>
            <p:cNvPr id="26" name="组合 25">
              <a:extLst>
                <a:ext uri="{FF2B5EF4-FFF2-40B4-BE49-F238E27FC236}">
                  <a16:creationId xmlns:a16="http://schemas.microsoft.com/office/drawing/2014/main" id="{83215256-4BC0-4D82-9073-A73F9E187E23}"/>
                </a:ext>
              </a:extLst>
            </p:cNvPr>
            <p:cNvGrpSpPr/>
            <p:nvPr/>
          </p:nvGrpSpPr>
          <p:grpSpPr>
            <a:xfrm>
              <a:off x="873760" y="1373363"/>
              <a:ext cx="480060" cy="71628"/>
              <a:chOff x="3108960" y="2084832"/>
              <a:chExt cx="480060" cy="71628"/>
            </a:xfrm>
          </p:grpSpPr>
          <p:cxnSp>
            <p:nvCxnSpPr>
              <p:cNvPr id="27" name="直接连接符 26">
                <a:extLst>
                  <a:ext uri="{FF2B5EF4-FFF2-40B4-BE49-F238E27FC236}">
                    <a16:creationId xmlns:a16="http://schemas.microsoft.com/office/drawing/2014/main" id="{4A2E058F-0815-460E-AAB7-1E6613587012}"/>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D9651556-CD51-4391-8191-7189B0BEBC9A}"/>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29" name="文本框 28">
            <a:extLst>
              <a:ext uri="{FF2B5EF4-FFF2-40B4-BE49-F238E27FC236}">
                <a16:creationId xmlns:a16="http://schemas.microsoft.com/office/drawing/2014/main" id="{3A832371-3301-454D-9D00-2AA50ABB46AD}"/>
              </a:ext>
            </a:extLst>
          </p:cNvPr>
          <p:cNvSpPr txBox="1"/>
          <p:nvPr/>
        </p:nvSpPr>
        <p:spPr>
          <a:xfrm>
            <a:off x="782398" y="2287500"/>
            <a:ext cx="4411486" cy="1033296"/>
          </a:xfrm>
          <a:prstGeom prst="rect">
            <a:avLst/>
          </a:prstGeom>
          <a:solidFill>
            <a:schemeClr val="accent1">
              <a:lumMod val="20000"/>
              <a:lumOff val="80000"/>
            </a:schemeClr>
          </a:solidFill>
        </p:spPr>
        <p:txBody>
          <a:bodyPr wrap="square">
            <a:spAutoFit/>
          </a:bodyPr>
          <a:lstStyle/>
          <a:p>
            <a:pPr algn="just">
              <a:lnSpc>
                <a:spcPct val="150000"/>
              </a:lnSpc>
            </a:pPr>
            <a:r>
              <a:rPr lang="zh-CN" altLang="en-US" sz="1050">
                <a:effectLst/>
                <a:latin typeface="+mn-ea"/>
              </a:rPr>
              <a:t>组件即将创建前</a:t>
            </a:r>
          </a:p>
          <a:p>
            <a:pPr algn="just">
              <a:lnSpc>
                <a:spcPct val="150000"/>
              </a:lnSpc>
            </a:pPr>
            <a:r>
              <a:rPr lang="zh-CN" altLang="en-US" sz="1050">
                <a:effectLst/>
                <a:latin typeface="+mn-ea"/>
              </a:rPr>
              <a:t>组件创建完成</a:t>
            </a:r>
          </a:p>
          <a:p>
            <a:pPr algn="just">
              <a:lnSpc>
                <a:spcPct val="150000"/>
              </a:lnSpc>
            </a:pPr>
            <a:r>
              <a:rPr lang="zh-CN" altLang="en-US" sz="1050">
                <a:effectLst/>
                <a:latin typeface="+mn-ea"/>
              </a:rPr>
              <a:t>组件即将挂载前</a:t>
            </a:r>
          </a:p>
          <a:p>
            <a:pPr algn="just">
              <a:lnSpc>
                <a:spcPct val="150000"/>
              </a:lnSpc>
            </a:pPr>
            <a:r>
              <a:rPr lang="zh-CN" altLang="en-US" sz="1050">
                <a:effectLst/>
                <a:latin typeface="+mn-ea"/>
              </a:rPr>
              <a:t>组件挂载完成</a:t>
            </a:r>
          </a:p>
        </p:txBody>
      </p:sp>
      <p:sp>
        <p:nvSpPr>
          <p:cNvPr id="31" name="文本框 30">
            <a:extLst>
              <a:ext uri="{FF2B5EF4-FFF2-40B4-BE49-F238E27FC236}">
                <a16:creationId xmlns:a16="http://schemas.microsoft.com/office/drawing/2014/main" id="{11A0DC99-0464-406B-8118-B595BD54DDEC}"/>
              </a:ext>
            </a:extLst>
          </p:cNvPr>
          <p:cNvSpPr txBox="1"/>
          <p:nvPr/>
        </p:nvSpPr>
        <p:spPr>
          <a:xfrm>
            <a:off x="695324" y="1358015"/>
            <a:ext cx="4498560" cy="890693"/>
          </a:xfrm>
          <a:prstGeom prst="rect">
            <a:avLst/>
          </a:prstGeom>
          <a:noFill/>
        </p:spPr>
        <p:txBody>
          <a:bodyPr wrap="square">
            <a:spAutoFit/>
          </a:bodyPr>
          <a:lstStyle/>
          <a:p>
            <a:pPr algn="just">
              <a:lnSpc>
                <a:spcPct val="150000"/>
              </a:lnSpc>
            </a:pPr>
            <a:r>
              <a:rPr lang="zh-CN" altLang="en-US" sz="1200">
                <a:effectLst/>
                <a:latin typeface="+mn-ea"/>
              </a:rPr>
              <a:t>通过一个简单的示例来直观地感受一下组件生命周期方法的调用时机。新建一个名为</a:t>
            </a:r>
            <a:r>
              <a:rPr lang="en-US" altLang="zh-CN" sz="1200">
                <a:effectLst/>
                <a:latin typeface="+mn-ea"/>
              </a:rPr>
              <a:t>life.html</a:t>
            </a:r>
            <a:r>
              <a:rPr lang="zh-CN" altLang="en-US" sz="1200">
                <a:effectLst/>
                <a:latin typeface="+mn-ea"/>
              </a:rPr>
              <a:t>的测试文件，使用</a:t>
            </a:r>
            <a:r>
              <a:rPr lang="en-US" altLang="zh-CN" sz="1200">
                <a:effectLst/>
                <a:latin typeface="+mn-ea"/>
              </a:rPr>
              <a:t>log</a:t>
            </a:r>
            <a:r>
              <a:rPr lang="zh-CN" altLang="en-US" sz="1200">
                <a:effectLst/>
                <a:latin typeface="+mn-ea"/>
              </a:rPr>
              <a:t>标明调用的时机。</a:t>
            </a:r>
          </a:p>
        </p:txBody>
      </p:sp>
      <p:sp>
        <p:nvSpPr>
          <p:cNvPr id="47" name="文本框 46">
            <a:extLst>
              <a:ext uri="{FF2B5EF4-FFF2-40B4-BE49-F238E27FC236}">
                <a16:creationId xmlns:a16="http://schemas.microsoft.com/office/drawing/2014/main" id="{AD45476F-B541-40F7-9DB6-FD57C1FC93CF}"/>
              </a:ext>
            </a:extLst>
          </p:cNvPr>
          <p:cNvSpPr txBox="1"/>
          <p:nvPr/>
        </p:nvSpPr>
        <p:spPr>
          <a:xfrm>
            <a:off x="6184899" y="2354742"/>
            <a:ext cx="5036941" cy="2245166"/>
          </a:xfrm>
          <a:prstGeom prst="rect">
            <a:avLst/>
          </a:prstGeom>
          <a:solidFill>
            <a:schemeClr val="accent1">
              <a:lumMod val="20000"/>
              <a:lumOff val="80000"/>
            </a:schemeClr>
          </a:solidFill>
        </p:spPr>
        <p:txBody>
          <a:bodyPr wrap="square">
            <a:spAutoFit/>
          </a:bodyPr>
          <a:lstStyle/>
          <a:p>
            <a:pPr algn="just">
              <a:lnSpc>
                <a:spcPct val="150000"/>
              </a:lnSpc>
            </a:pPr>
            <a:r>
              <a:rPr lang="en-US" altLang="zh-CN" sz="1050">
                <a:effectLst/>
                <a:latin typeface="+mn-ea"/>
              </a:rPr>
              <a:t>const App = Vue.createApp({})</a:t>
            </a:r>
          </a:p>
          <a:p>
            <a:pPr algn="just">
              <a:lnSpc>
                <a:spcPct val="150000"/>
              </a:lnSpc>
            </a:pPr>
            <a:r>
              <a:rPr lang="en-US" altLang="zh-CN" sz="1050">
                <a:effectLst/>
                <a:latin typeface="+mn-ea"/>
              </a:rPr>
              <a:t>App.config.errorHandler = (err, vm, info) =&gt; {</a:t>
            </a:r>
          </a:p>
          <a:p>
            <a:pPr algn="just">
              <a:lnSpc>
                <a:spcPct val="150000"/>
              </a:lnSpc>
            </a:pPr>
            <a:r>
              <a:rPr lang="en-US" altLang="zh-CN" sz="1050">
                <a:effectLst/>
                <a:latin typeface="+mn-ea"/>
              </a:rPr>
              <a:t>    // </a:t>
            </a:r>
            <a:r>
              <a:rPr lang="zh-CN" altLang="en-US" sz="1050">
                <a:effectLst/>
                <a:latin typeface="+mn-ea"/>
              </a:rPr>
              <a:t>捕获运行中产生的异常</a:t>
            </a:r>
          </a:p>
          <a:p>
            <a:pPr algn="just">
              <a:lnSpc>
                <a:spcPct val="150000"/>
              </a:lnSpc>
            </a:pPr>
            <a:r>
              <a:rPr lang="zh-CN" altLang="en-US" sz="1050">
                <a:effectLst/>
                <a:latin typeface="+mn-ea"/>
              </a:rPr>
              <a:t>    </a:t>
            </a:r>
            <a:r>
              <a:rPr lang="en-US" altLang="zh-CN" sz="1050">
                <a:effectLst/>
                <a:latin typeface="+mn-ea"/>
              </a:rPr>
              <a:t>// err</a:t>
            </a:r>
            <a:r>
              <a:rPr lang="zh-CN" altLang="en-US" sz="1050">
                <a:effectLst/>
                <a:latin typeface="+mn-ea"/>
              </a:rPr>
              <a:t>参数是错误对象，</a:t>
            </a:r>
            <a:r>
              <a:rPr lang="en-US" altLang="zh-CN" sz="1050">
                <a:effectLst/>
                <a:latin typeface="+mn-ea"/>
              </a:rPr>
              <a:t>info</a:t>
            </a:r>
            <a:r>
              <a:rPr lang="zh-CN" altLang="en-US" sz="1050">
                <a:effectLst/>
                <a:latin typeface="+mn-ea"/>
              </a:rPr>
              <a:t>为具体的错误信息</a:t>
            </a:r>
          </a:p>
          <a:p>
            <a:pPr algn="just">
              <a:lnSpc>
                <a:spcPct val="150000"/>
              </a:lnSpc>
            </a:pPr>
            <a:r>
              <a:rPr lang="en-US" altLang="zh-CN" sz="1050">
                <a:effectLst/>
                <a:latin typeface="+mn-ea"/>
              </a:rPr>
              <a:t>}</a:t>
            </a:r>
          </a:p>
          <a:p>
            <a:pPr algn="just">
              <a:lnSpc>
                <a:spcPct val="150000"/>
              </a:lnSpc>
            </a:pPr>
            <a:r>
              <a:rPr lang="en-US" altLang="zh-CN" sz="1050">
                <a:effectLst/>
                <a:latin typeface="+mn-ea"/>
              </a:rPr>
              <a:t>App.config.warnHandler = (msg, vm, trace) =&gt; {</a:t>
            </a:r>
          </a:p>
          <a:p>
            <a:pPr algn="just">
              <a:lnSpc>
                <a:spcPct val="150000"/>
              </a:lnSpc>
            </a:pPr>
            <a:r>
              <a:rPr lang="en-US" altLang="zh-CN" sz="1050">
                <a:effectLst/>
                <a:latin typeface="+mn-ea"/>
              </a:rPr>
              <a:t>    // </a:t>
            </a:r>
            <a:r>
              <a:rPr lang="zh-CN" altLang="en-US" sz="1050">
                <a:effectLst/>
                <a:latin typeface="+mn-ea"/>
              </a:rPr>
              <a:t>捕获运行中产生的警告</a:t>
            </a:r>
          </a:p>
          <a:p>
            <a:pPr algn="just">
              <a:lnSpc>
                <a:spcPct val="150000"/>
              </a:lnSpc>
            </a:pPr>
            <a:r>
              <a:rPr lang="zh-CN" altLang="en-US" sz="1050">
                <a:effectLst/>
                <a:latin typeface="+mn-ea"/>
              </a:rPr>
              <a:t>    </a:t>
            </a:r>
            <a:r>
              <a:rPr lang="en-US" altLang="zh-CN" sz="1050">
                <a:effectLst/>
                <a:latin typeface="+mn-ea"/>
              </a:rPr>
              <a:t>// msg</a:t>
            </a:r>
            <a:r>
              <a:rPr lang="zh-CN" altLang="en-US" sz="1050">
                <a:effectLst/>
                <a:latin typeface="+mn-ea"/>
              </a:rPr>
              <a:t>是警告信息，</a:t>
            </a:r>
            <a:r>
              <a:rPr lang="en-US" altLang="zh-CN" sz="1050">
                <a:effectLst/>
                <a:latin typeface="+mn-ea"/>
              </a:rPr>
              <a:t>trace</a:t>
            </a:r>
            <a:r>
              <a:rPr lang="zh-CN" altLang="en-US" sz="1050">
                <a:effectLst/>
                <a:latin typeface="+mn-ea"/>
              </a:rPr>
              <a:t>是组件的关系回溯</a:t>
            </a:r>
          </a:p>
          <a:p>
            <a:pPr algn="just">
              <a:lnSpc>
                <a:spcPct val="150000"/>
              </a:lnSpc>
            </a:pPr>
            <a:r>
              <a:rPr lang="en-US" altLang="zh-CN" sz="1050">
                <a:effectLst/>
                <a:latin typeface="+mn-ea"/>
              </a:rPr>
              <a:t>}</a:t>
            </a:r>
          </a:p>
        </p:txBody>
      </p:sp>
      <p:sp>
        <p:nvSpPr>
          <p:cNvPr id="38" name="文本框 37">
            <a:extLst>
              <a:ext uri="{FF2B5EF4-FFF2-40B4-BE49-F238E27FC236}">
                <a16:creationId xmlns:a16="http://schemas.microsoft.com/office/drawing/2014/main" id="{DF83263B-D600-4537-9C86-BFD8F5B4682D}"/>
              </a:ext>
            </a:extLst>
          </p:cNvPr>
          <p:cNvSpPr txBox="1"/>
          <p:nvPr/>
        </p:nvSpPr>
        <p:spPr>
          <a:xfrm>
            <a:off x="6090513" y="1358015"/>
            <a:ext cx="5131328" cy="890693"/>
          </a:xfrm>
          <a:prstGeom prst="rect">
            <a:avLst/>
          </a:prstGeom>
          <a:noFill/>
        </p:spPr>
        <p:txBody>
          <a:bodyPr wrap="square">
            <a:spAutoFit/>
          </a:bodyPr>
          <a:lstStyle/>
          <a:p>
            <a:pPr algn="just">
              <a:lnSpc>
                <a:spcPct val="150000"/>
              </a:lnSpc>
            </a:pPr>
            <a:r>
              <a:rPr lang="zh-CN" altLang="en-US" sz="1200">
                <a:effectLst/>
                <a:latin typeface="+mn-ea"/>
              </a:rPr>
              <a:t>当调用</a:t>
            </a:r>
            <a:r>
              <a:rPr lang="en-US" altLang="zh-CN" sz="1200">
                <a:effectLst/>
                <a:latin typeface="+mn-ea"/>
              </a:rPr>
              <a:t>Vue.createApp</a:t>
            </a:r>
            <a:r>
              <a:rPr lang="zh-CN" altLang="en-US" sz="1200">
                <a:effectLst/>
                <a:latin typeface="+mn-ea"/>
              </a:rPr>
              <a:t>方法后，会创建一个</a:t>
            </a:r>
            <a:r>
              <a:rPr lang="en-US" altLang="zh-CN" sz="1200">
                <a:effectLst/>
                <a:latin typeface="+mn-ea"/>
              </a:rPr>
              <a:t>Vue</a:t>
            </a:r>
            <a:r>
              <a:rPr lang="zh-CN" altLang="en-US" sz="1200">
                <a:effectLst/>
                <a:latin typeface="+mn-ea"/>
              </a:rPr>
              <a:t>应用实例，对于此应用实例，其内部封装了一个</a:t>
            </a:r>
            <a:r>
              <a:rPr lang="en-US" altLang="zh-CN" sz="1200">
                <a:effectLst/>
                <a:latin typeface="+mn-ea"/>
              </a:rPr>
              <a:t>config</a:t>
            </a:r>
            <a:r>
              <a:rPr lang="zh-CN" altLang="en-US" sz="1200">
                <a:effectLst/>
                <a:latin typeface="+mn-ea"/>
              </a:rPr>
              <a:t>对象，我们可以通过这个对象的一些全局选项来对其进行配置。</a:t>
            </a:r>
            <a:endParaRPr lang="en-US" altLang="zh-CN" sz="1200">
              <a:effectLst/>
              <a:latin typeface="+mn-ea"/>
            </a:endParaRPr>
          </a:p>
        </p:txBody>
      </p:sp>
      <p:sp>
        <p:nvSpPr>
          <p:cNvPr id="64" name="文本框 63">
            <a:extLst>
              <a:ext uri="{FF2B5EF4-FFF2-40B4-BE49-F238E27FC236}">
                <a16:creationId xmlns:a16="http://schemas.microsoft.com/office/drawing/2014/main" id="{8106D638-B53A-4E3A-96E5-4B0A52807748}"/>
              </a:ext>
            </a:extLst>
          </p:cNvPr>
          <p:cNvSpPr txBox="1"/>
          <p:nvPr/>
        </p:nvSpPr>
        <p:spPr>
          <a:xfrm>
            <a:off x="6090513" y="5061850"/>
            <a:ext cx="5131328" cy="1167692"/>
          </a:xfrm>
          <a:prstGeom prst="rect">
            <a:avLst/>
          </a:prstGeom>
          <a:noFill/>
        </p:spPr>
        <p:txBody>
          <a:bodyPr wrap="square">
            <a:spAutoFit/>
          </a:bodyPr>
          <a:lstStyle/>
          <a:p>
            <a:pPr algn="just">
              <a:lnSpc>
                <a:spcPct val="150000"/>
              </a:lnSpc>
            </a:pPr>
            <a:r>
              <a:rPr lang="zh-CN" altLang="en-US" sz="1200">
                <a:effectLst/>
                <a:latin typeface="+mn-ea"/>
              </a:rPr>
              <a:t>在</a:t>
            </a:r>
            <a:r>
              <a:rPr lang="en-US" altLang="zh-CN" sz="1200">
                <a:effectLst/>
                <a:latin typeface="+mn-ea"/>
              </a:rPr>
              <a:t>comp2</a:t>
            </a:r>
            <a:r>
              <a:rPr lang="zh-CN" altLang="en-US" sz="1200">
                <a:effectLst/>
                <a:latin typeface="+mn-ea"/>
              </a:rPr>
              <a:t>组件中可以直接使用</a:t>
            </a:r>
            <a:r>
              <a:rPr lang="en-US" altLang="zh-CN" sz="1200">
                <a:effectLst/>
                <a:latin typeface="+mn-ea"/>
              </a:rPr>
              <a:t>comp1</a:t>
            </a:r>
            <a:r>
              <a:rPr lang="zh-CN" altLang="en-US" sz="1200">
                <a:effectLst/>
                <a:latin typeface="+mn-ea"/>
              </a:rPr>
              <a:t>组件，全局注册组件虽然使用起来很方便，但很多时候其并不是最佳的编程方式。一个复杂的组件内部可能由许多子组件组成，这些子组件本身不需要暴露到父组件外面，这时如果使用全局注册的方式注册组件，就会污染</a:t>
            </a:r>
            <a:r>
              <a:rPr lang="en-US" altLang="zh-CN" sz="1200">
                <a:effectLst/>
                <a:latin typeface="+mn-ea"/>
              </a:rPr>
              <a:t>JavaScript</a:t>
            </a:r>
            <a:r>
              <a:rPr lang="zh-CN" altLang="en-US" sz="1200">
                <a:effectLst/>
                <a:latin typeface="+mn-ea"/>
              </a:rPr>
              <a:t>代码。</a:t>
            </a:r>
            <a:endParaRPr lang="en-US" altLang="zh-CN" sz="1200">
              <a:effectLst/>
              <a:latin typeface="+mn-ea"/>
            </a:endParaRPr>
          </a:p>
        </p:txBody>
      </p:sp>
      <p:sp>
        <p:nvSpPr>
          <p:cNvPr id="28" name="文本框 27">
            <a:extLst>
              <a:ext uri="{FF2B5EF4-FFF2-40B4-BE49-F238E27FC236}">
                <a16:creationId xmlns:a16="http://schemas.microsoft.com/office/drawing/2014/main" id="{6E61766A-0381-4A91-AA7A-202FF6CE1A3C}"/>
              </a:ext>
            </a:extLst>
          </p:cNvPr>
          <p:cNvSpPr txBox="1"/>
          <p:nvPr/>
        </p:nvSpPr>
        <p:spPr>
          <a:xfrm>
            <a:off x="695324" y="3803472"/>
            <a:ext cx="4498560" cy="1167692"/>
          </a:xfrm>
          <a:prstGeom prst="rect">
            <a:avLst/>
          </a:prstGeom>
          <a:noFill/>
        </p:spPr>
        <p:txBody>
          <a:bodyPr wrap="square">
            <a:spAutoFit/>
          </a:bodyPr>
          <a:lstStyle/>
          <a:p>
            <a:pPr algn="just">
              <a:lnSpc>
                <a:spcPct val="150000"/>
              </a:lnSpc>
            </a:pPr>
            <a:r>
              <a:rPr lang="zh-CN" altLang="en-US" sz="1200">
                <a:effectLst/>
                <a:latin typeface="+mn-ea"/>
              </a:rPr>
              <a:t>从控制台打印的信息可以看到，本次页面渲染过程中只执行了</a:t>
            </a:r>
            <a:r>
              <a:rPr lang="en-US" altLang="zh-CN" sz="1200">
                <a:effectLst/>
                <a:latin typeface="+mn-ea"/>
              </a:rPr>
              <a:t>4</a:t>
            </a:r>
            <a:r>
              <a:rPr lang="zh-CN" altLang="en-US" sz="1200">
                <a:effectLst/>
                <a:latin typeface="+mn-ea"/>
              </a:rPr>
              <a:t>个组件的生命周期方法，这是由于我们使用的是</a:t>
            </a:r>
            <a:r>
              <a:rPr lang="en-US" altLang="zh-CN" sz="1200">
                <a:effectLst/>
                <a:latin typeface="+mn-ea"/>
              </a:rPr>
              <a:t>Vue</a:t>
            </a:r>
            <a:r>
              <a:rPr lang="zh-CN" altLang="en-US" sz="1200">
                <a:effectLst/>
                <a:latin typeface="+mn-ea"/>
              </a:rPr>
              <a:t>根组件，页面渲染的过程中只执行了组件的创建和挂载过程，并没有执行卸载的过程。</a:t>
            </a:r>
          </a:p>
        </p:txBody>
      </p:sp>
      <p:sp>
        <p:nvSpPr>
          <p:cNvPr id="30" name="文本框 29">
            <a:extLst>
              <a:ext uri="{FF2B5EF4-FFF2-40B4-BE49-F238E27FC236}">
                <a16:creationId xmlns:a16="http://schemas.microsoft.com/office/drawing/2014/main" id="{3B5DF37E-850F-4ED8-B1F4-1BC7871FC8CD}"/>
              </a:ext>
            </a:extLst>
          </p:cNvPr>
          <p:cNvSpPr txBox="1"/>
          <p:nvPr/>
        </p:nvSpPr>
        <p:spPr>
          <a:xfrm>
            <a:off x="782398" y="5061850"/>
            <a:ext cx="4411486" cy="1033296"/>
          </a:xfrm>
          <a:prstGeom prst="rect">
            <a:avLst/>
          </a:prstGeom>
          <a:solidFill>
            <a:schemeClr val="accent1">
              <a:lumMod val="20000"/>
              <a:lumOff val="80000"/>
            </a:schemeClr>
          </a:solidFill>
        </p:spPr>
        <p:txBody>
          <a:bodyPr wrap="square">
            <a:spAutoFit/>
          </a:bodyPr>
          <a:lstStyle/>
          <a:p>
            <a:pPr algn="just">
              <a:lnSpc>
                <a:spcPct val="150000"/>
              </a:lnSpc>
            </a:pPr>
            <a:r>
              <a:rPr lang="zh-CN" altLang="en-US" sz="1050">
                <a:effectLst/>
                <a:latin typeface="+mn-ea"/>
              </a:rPr>
              <a:t>虚拟</a:t>
            </a:r>
            <a:r>
              <a:rPr lang="en-US" altLang="zh-CN" sz="1050">
                <a:effectLst/>
                <a:latin typeface="+mn-ea"/>
              </a:rPr>
              <a:t>DOM</a:t>
            </a:r>
            <a:r>
              <a:rPr lang="zh-CN" altLang="en-US" sz="1050">
                <a:effectLst/>
                <a:latin typeface="+mn-ea"/>
              </a:rPr>
              <a:t>被触发渲染时调用</a:t>
            </a:r>
          </a:p>
          <a:p>
            <a:pPr algn="just">
              <a:lnSpc>
                <a:spcPct val="150000"/>
              </a:lnSpc>
            </a:pPr>
            <a:r>
              <a:rPr lang="zh-CN" altLang="en-US" sz="1050">
                <a:effectLst/>
                <a:latin typeface="+mn-ea"/>
              </a:rPr>
              <a:t>组件即将更新前</a:t>
            </a:r>
          </a:p>
          <a:p>
            <a:pPr algn="just">
              <a:lnSpc>
                <a:spcPct val="150000"/>
              </a:lnSpc>
            </a:pPr>
            <a:r>
              <a:rPr lang="zh-CN" altLang="en-US" sz="1050">
                <a:effectLst/>
                <a:latin typeface="+mn-ea"/>
              </a:rPr>
              <a:t>虚拟</a:t>
            </a:r>
            <a:r>
              <a:rPr lang="en-US" altLang="zh-CN" sz="1050">
                <a:effectLst/>
                <a:latin typeface="+mn-ea"/>
              </a:rPr>
              <a:t>DOM</a:t>
            </a:r>
            <a:r>
              <a:rPr lang="zh-CN" altLang="en-US" sz="1050">
                <a:effectLst/>
                <a:latin typeface="+mn-ea"/>
              </a:rPr>
              <a:t>重新渲染时调用</a:t>
            </a:r>
          </a:p>
          <a:p>
            <a:pPr algn="just">
              <a:lnSpc>
                <a:spcPct val="150000"/>
              </a:lnSpc>
            </a:pPr>
            <a:r>
              <a:rPr lang="zh-CN" altLang="en-US" sz="1050">
                <a:effectLst/>
                <a:latin typeface="+mn-ea"/>
              </a:rPr>
              <a:t>组件更新完成</a:t>
            </a:r>
          </a:p>
        </p:txBody>
      </p:sp>
      <p:grpSp>
        <p:nvGrpSpPr>
          <p:cNvPr id="32" name="组合 31">
            <a:extLst>
              <a:ext uri="{FF2B5EF4-FFF2-40B4-BE49-F238E27FC236}">
                <a16:creationId xmlns:a16="http://schemas.microsoft.com/office/drawing/2014/main" id="{6CBA7ED5-B485-408B-B46A-E300323E7454}"/>
              </a:ext>
            </a:extLst>
          </p:cNvPr>
          <p:cNvGrpSpPr/>
          <p:nvPr/>
        </p:nvGrpSpPr>
        <p:grpSpPr>
          <a:xfrm>
            <a:off x="791280" y="3537205"/>
            <a:ext cx="4382847" cy="181543"/>
            <a:chOff x="885341" y="1903152"/>
            <a:chExt cx="4639310" cy="181543"/>
          </a:xfrm>
        </p:grpSpPr>
        <p:cxnSp>
          <p:nvCxnSpPr>
            <p:cNvPr id="40" name="直接连接符 39">
              <a:extLst>
                <a:ext uri="{FF2B5EF4-FFF2-40B4-BE49-F238E27FC236}">
                  <a16:creationId xmlns:a16="http://schemas.microsoft.com/office/drawing/2014/main" id="{D7C222E2-4653-48D1-92E2-7238F19D9828}"/>
                </a:ext>
              </a:extLst>
            </p:cNvPr>
            <p:cNvCxnSpPr/>
            <p:nvPr/>
          </p:nvCxnSpPr>
          <p:spPr>
            <a:xfrm>
              <a:off x="885341" y="2084695"/>
              <a:ext cx="1342544"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3" name="组合 23">
              <a:extLst>
                <a:ext uri="{FF2B5EF4-FFF2-40B4-BE49-F238E27FC236}">
                  <a16:creationId xmlns:a16="http://schemas.microsoft.com/office/drawing/2014/main" id="{EE7D8A24-E432-4107-B3B3-0E902E499B20}"/>
                </a:ext>
              </a:extLst>
            </p:cNvPr>
            <p:cNvGrpSpPr/>
            <p:nvPr/>
          </p:nvGrpSpPr>
          <p:grpSpPr>
            <a:xfrm>
              <a:off x="885341" y="1903152"/>
              <a:ext cx="4639310" cy="152400"/>
              <a:chOff x="1394460" y="3390900"/>
              <a:chExt cx="4639310" cy="152400"/>
            </a:xfrm>
          </p:grpSpPr>
          <p:sp>
            <p:nvSpPr>
              <p:cNvPr id="44" name="矩形 43">
                <a:extLst>
                  <a:ext uri="{FF2B5EF4-FFF2-40B4-BE49-F238E27FC236}">
                    <a16:creationId xmlns:a16="http://schemas.microsoft.com/office/drawing/2014/main" id="{E84583AA-0E04-4A2F-8812-67DE669D67BC}"/>
                  </a:ext>
                </a:extLst>
              </p:cNvPr>
              <p:cNvSpPr/>
              <p:nvPr/>
            </p:nvSpPr>
            <p:spPr>
              <a:xfrm>
                <a:off x="5894070" y="3390900"/>
                <a:ext cx="139700" cy="152400"/>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8">
                <a:extLst>
                  <a:ext uri="{FF2B5EF4-FFF2-40B4-BE49-F238E27FC236}">
                    <a16:creationId xmlns:a16="http://schemas.microsoft.com/office/drawing/2014/main" id="{C5A1F1A2-E7B8-49E4-949C-B3DC156C6FBB}"/>
                  </a:ext>
                </a:extLst>
              </p:cNvPr>
              <p:cNvGrpSpPr/>
              <p:nvPr/>
            </p:nvGrpSpPr>
            <p:grpSpPr>
              <a:xfrm>
                <a:off x="1394460" y="3465907"/>
                <a:ext cx="3768090" cy="77118"/>
                <a:chOff x="1324950" y="3283027"/>
                <a:chExt cx="3401287" cy="77118"/>
              </a:xfrm>
            </p:grpSpPr>
            <p:cxnSp>
              <p:nvCxnSpPr>
                <p:cNvPr id="49" name="直接连接符 48">
                  <a:extLst>
                    <a:ext uri="{FF2B5EF4-FFF2-40B4-BE49-F238E27FC236}">
                      <a16:creationId xmlns:a16="http://schemas.microsoft.com/office/drawing/2014/main" id="{B49CB373-6A92-44DD-AB46-9A9CCAD5A4AA}"/>
                    </a:ext>
                  </a:extLst>
                </p:cNvPr>
                <p:cNvCxnSpPr/>
                <p:nvPr/>
              </p:nvCxnSpPr>
              <p:spPr>
                <a:xfrm>
                  <a:off x="1324950" y="3283027"/>
                  <a:ext cx="3401287"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7ACD9CBE-9340-4086-8D74-B70A7A3F8878}"/>
                    </a:ext>
                  </a:extLst>
                </p:cNvPr>
                <p:cNvCxnSpPr/>
                <p:nvPr/>
              </p:nvCxnSpPr>
              <p:spPr>
                <a:xfrm>
                  <a:off x="1326556" y="3360145"/>
                  <a:ext cx="1211855"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6" name="矩形 45">
                <a:extLst>
                  <a:ext uri="{FF2B5EF4-FFF2-40B4-BE49-F238E27FC236}">
                    <a16:creationId xmlns:a16="http://schemas.microsoft.com/office/drawing/2014/main" id="{DF92FE64-CEC4-4F1E-94F5-BF9B601C2990}"/>
                  </a:ext>
                </a:extLst>
              </p:cNvPr>
              <p:cNvSpPr/>
              <p:nvPr/>
            </p:nvSpPr>
            <p:spPr>
              <a:xfrm>
                <a:off x="5711190" y="3390900"/>
                <a:ext cx="139700" cy="152400"/>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60CA6C03-CB8E-4692-9DF5-1DB4AFDE2EA6}"/>
                  </a:ext>
                </a:extLst>
              </p:cNvPr>
              <p:cNvSpPr/>
              <p:nvPr/>
            </p:nvSpPr>
            <p:spPr>
              <a:xfrm>
                <a:off x="5528310" y="3390900"/>
                <a:ext cx="139700" cy="152400"/>
              </a:xfrm>
              <a:prstGeom prst="rect">
                <a:avLst/>
              </a:prstGeom>
              <a:solidFill>
                <a:srgbClr val="46567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nvGrpSpPr>
          <p:cNvPr id="51" name="组合 50">
            <a:extLst>
              <a:ext uri="{FF2B5EF4-FFF2-40B4-BE49-F238E27FC236}">
                <a16:creationId xmlns:a16="http://schemas.microsoft.com/office/drawing/2014/main" id="{D5072D75-7EEB-4817-BC14-771B8B23C1D1}"/>
              </a:ext>
            </a:extLst>
          </p:cNvPr>
          <p:cNvGrpSpPr/>
          <p:nvPr/>
        </p:nvGrpSpPr>
        <p:grpSpPr>
          <a:xfrm>
            <a:off x="6096000" y="4720776"/>
            <a:ext cx="3735873" cy="311745"/>
            <a:chOff x="873760" y="1221555"/>
            <a:chExt cx="3735873" cy="311745"/>
          </a:xfrm>
        </p:grpSpPr>
        <p:sp>
          <p:nvSpPr>
            <p:cNvPr id="52" name="Shape 288">
              <a:extLst>
                <a:ext uri="{FF2B5EF4-FFF2-40B4-BE49-F238E27FC236}">
                  <a16:creationId xmlns:a16="http://schemas.microsoft.com/office/drawing/2014/main" id="{9D3F809A-6A2F-4943-8600-9808855AA428}"/>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组件的注册方式</a:t>
              </a:r>
              <a:endParaRPr lang="zh-CN" altLang="zh-CN" sz="1600" b="1"/>
            </a:p>
          </p:txBody>
        </p:sp>
        <p:grpSp>
          <p:nvGrpSpPr>
            <p:cNvPr id="53" name="组合 52">
              <a:extLst>
                <a:ext uri="{FF2B5EF4-FFF2-40B4-BE49-F238E27FC236}">
                  <a16:creationId xmlns:a16="http://schemas.microsoft.com/office/drawing/2014/main" id="{8F7D87C0-68A9-4A3B-8ECE-43AE79F593E1}"/>
                </a:ext>
              </a:extLst>
            </p:cNvPr>
            <p:cNvGrpSpPr/>
            <p:nvPr/>
          </p:nvGrpSpPr>
          <p:grpSpPr>
            <a:xfrm>
              <a:off x="873760" y="1373363"/>
              <a:ext cx="480060" cy="71628"/>
              <a:chOff x="3108960" y="2084832"/>
              <a:chExt cx="480060" cy="71628"/>
            </a:xfrm>
          </p:grpSpPr>
          <p:cxnSp>
            <p:nvCxnSpPr>
              <p:cNvPr id="54" name="直接连接符 53">
                <a:extLst>
                  <a:ext uri="{FF2B5EF4-FFF2-40B4-BE49-F238E27FC236}">
                    <a16:creationId xmlns:a16="http://schemas.microsoft.com/office/drawing/2014/main" id="{39A46D0A-6694-4117-8C29-87E79AAC4A1D}"/>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0463236D-ADB8-4577-9F37-3ABD7A93A81F}"/>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20287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a:extLst>
              <a:ext uri="{FF2B5EF4-FFF2-40B4-BE49-F238E27FC236}">
                <a16:creationId xmlns:a16="http://schemas.microsoft.com/office/drawing/2014/main" id="{1B828977-7A9D-4E34-95B7-72D112886146}"/>
              </a:ext>
            </a:extLst>
          </p:cNvPr>
          <p:cNvGrpSpPr/>
          <p:nvPr/>
        </p:nvGrpSpPr>
        <p:grpSpPr>
          <a:xfrm>
            <a:off x="6407250" y="3453708"/>
            <a:ext cx="1181735" cy="521335"/>
            <a:chOff x="6717665" y="5822315"/>
            <a:chExt cx="1181735" cy="521335"/>
          </a:xfrm>
        </p:grpSpPr>
        <p:grpSp>
          <p:nvGrpSpPr>
            <p:cNvPr id="55" name="组合 54">
              <a:extLst>
                <a:ext uri="{FF2B5EF4-FFF2-40B4-BE49-F238E27FC236}">
                  <a16:creationId xmlns:a16="http://schemas.microsoft.com/office/drawing/2014/main" id="{7E4631E2-5B46-4D6F-B82C-F5A25B271DAC}"/>
                </a:ext>
              </a:extLst>
            </p:cNvPr>
            <p:cNvGrpSpPr/>
            <p:nvPr/>
          </p:nvGrpSpPr>
          <p:grpSpPr>
            <a:xfrm>
              <a:off x="7378065" y="5822315"/>
              <a:ext cx="521335" cy="521335"/>
              <a:chOff x="4366260" y="2731770"/>
              <a:chExt cx="742950" cy="742950"/>
            </a:xfrm>
          </p:grpSpPr>
          <p:sp>
            <p:nvSpPr>
              <p:cNvPr id="72" name="椭圆 71">
                <a:extLst>
                  <a:ext uri="{FF2B5EF4-FFF2-40B4-BE49-F238E27FC236}">
                    <a16:creationId xmlns:a16="http://schemas.microsoft.com/office/drawing/2014/main" id="{4D9E2560-4D16-44C5-8AC6-C73B3F9ABB7C}"/>
                  </a:ext>
                </a:extLst>
              </p:cNvPr>
              <p:cNvSpPr/>
              <p:nvPr/>
            </p:nvSpPr>
            <p:spPr>
              <a:xfrm>
                <a:off x="4366260" y="2731770"/>
                <a:ext cx="742950" cy="74295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id="{14EA2084-1C81-432D-884C-92088FF0EC3B}"/>
                  </a:ext>
                </a:extLst>
              </p:cNvPr>
              <p:cNvSpPr/>
              <p:nvPr/>
            </p:nvSpPr>
            <p:spPr>
              <a:xfrm>
                <a:off x="4440555" y="2806065"/>
                <a:ext cx="594360" cy="5943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a:extLst>
                <a:ext uri="{FF2B5EF4-FFF2-40B4-BE49-F238E27FC236}">
                  <a16:creationId xmlns:a16="http://schemas.microsoft.com/office/drawing/2014/main" id="{53190616-2BF2-48B6-B65F-11071DFD2D59}"/>
                </a:ext>
              </a:extLst>
            </p:cNvPr>
            <p:cNvGrpSpPr/>
            <p:nvPr/>
          </p:nvGrpSpPr>
          <p:grpSpPr>
            <a:xfrm>
              <a:off x="7073265" y="5822315"/>
              <a:ext cx="521335" cy="521335"/>
              <a:chOff x="4366260" y="2731770"/>
              <a:chExt cx="742950" cy="742950"/>
            </a:xfrm>
          </p:grpSpPr>
          <p:sp>
            <p:nvSpPr>
              <p:cNvPr id="70" name="椭圆 69">
                <a:extLst>
                  <a:ext uri="{FF2B5EF4-FFF2-40B4-BE49-F238E27FC236}">
                    <a16:creationId xmlns:a16="http://schemas.microsoft.com/office/drawing/2014/main" id="{09010712-8EE5-464E-A283-A1DE730BC483}"/>
                  </a:ext>
                </a:extLst>
              </p:cNvPr>
              <p:cNvSpPr/>
              <p:nvPr/>
            </p:nvSpPr>
            <p:spPr>
              <a:xfrm>
                <a:off x="4366260" y="2731770"/>
                <a:ext cx="742950" cy="74295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9AEDA060-CFC1-428C-BDEA-53E34D28D5B0}"/>
                  </a:ext>
                </a:extLst>
              </p:cNvPr>
              <p:cNvSpPr/>
              <p:nvPr/>
            </p:nvSpPr>
            <p:spPr>
              <a:xfrm>
                <a:off x="4440555" y="2806065"/>
                <a:ext cx="594360" cy="5943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a:extLst>
                <a:ext uri="{FF2B5EF4-FFF2-40B4-BE49-F238E27FC236}">
                  <a16:creationId xmlns:a16="http://schemas.microsoft.com/office/drawing/2014/main" id="{3212C73B-84BD-44B7-AA9C-646E6FF0A4BC}"/>
                </a:ext>
              </a:extLst>
            </p:cNvPr>
            <p:cNvGrpSpPr/>
            <p:nvPr/>
          </p:nvGrpSpPr>
          <p:grpSpPr>
            <a:xfrm>
              <a:off x="6717665" y="5822315"/>
              <a:ext cx="521335" cy="521335"/>
              <a:chOff x="4366260" y="2731770"/>
              <a:chExt cx="742950" cy="742950"/>
            </a:xfrm>
          </p:grpSpPr>
          <p:sp>
            <p:nvSpPr>
              <p:cNvPr id="68" name="椭圆 67">
                <a:extLst>
                  <a:ext uri="{FF2B5EF4-FFF2-40B4-BE49-F238E27FC236}">
                    <a16:creationId xmlns:a16="http://schemas.microsoft.com/office/drawing/2014/main" id="{F31497AF-2E36-4E29-B511-93626B5E9706}"/>
                  </a:ext>
                </a:extLst>
              </p:cNvPr>
              <p:cNvSpPr/>
              <p:nvPr/>
            </p:nvSpPr>
            <p:spPr>
              <a:xfrm>
                <a:off x="4366260" y="2731770"/>
                <a:ext cx="742950" cy="74295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B48903D4-5C2A-4D1B-B9BA-632A8CA82CF3}"/>
                  </a:ext>
                </a:extLst>
              </p:cNvPr>
              <p:cNvSpPr/>
              <p:nvPr/>
            </p:nvSpPr>
            <p:spPr>
              <a:xfrm>
                <a:off x="4440555" y="2806065"/>
                <a:ext cx="594360" cy="5943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9" name="图片 18">
            <a:extLst>
              <a:ext uri="{FF2B5EF4-FFF2-40B4-BE49-F238E27FC236}">
                <a16:creationId xmlns:a16="http://schemas.microsoft.com/office/drawing/2014/main" id="{FD63CF2B-9A22-47BA-9767-FB27ADD74E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281" y="6205681"/>
            <a:ext cx="1047457" cy="234123"/>
          </a:xfrm>
          <a:prstGeom prst="rect">
            <a:avLst/>
          </a:prstGeom>
        </p:spPr>
      </p:pic>
      <p:sp>
        <p:nvSpPr>
          <p:cNvPr id="2" name="标题 1">
            <a:extLst>
              <a:ext uri="{FF2B5EF4-FFF2-40B4-BE49-F238E27FC236}">
                <a16:creationId xmlns:a16="http://schemas.microsoft.com/office/drawing/2014/main" id="{94B1CD25-26C3-48AB-AFFB-DF077DEE64E7}"/>
              </a:ext>
            </a:extLst>
          </p:cNvPr>
          <p:cNvSpPr>
            <a:spLocks noGrp="1"/>
          </p:cNvSpPr>
          <p:nvPr>
            <p:ph type="title"/>
          </p:nvPr>
        </p:nvSpPr>
        <p:spPr>
          <a:xfrm>
            <a:off x="695324" y="76200"/>
            <a:ext cx="5660083" cy="937991"/>
          </a:xfrm>
        </p:spPr>
        <p:txBody>
          <a:bodyPr/>
          <a:lstStyle/>
          <a:p>
            <a:r>
              <a:rPr lang="en-US" altLang="zh-CN" b="1"/>
              <a:t>02 </a:t>
            </a:r>
            <a:r>
              <a:rPr lang="zh-CN" altLang="en-US" b="1"/>
              <a:t>组件</a:t>
            </a:r>
            <a:r>
              <a:rPr lang="en-US" altLang="zh-CN" b="1"/>
              <a:t>Props</a:t>
            </a:r>
            <a:r>
              <a:rPr lang="zh-CN" altLang="en-US" b="1"/>
              <a:t>属性的高级用法</a:t>
            </a:r>
            <a:endParaRPr lang="zh-CN" altLang="zh-CN" b="1" dirty="0"/>
          </a:p>
        </p:txBody>
      </p:sp>
      <p:sp>
        <p:nvSpPr>
          <p:cNvPr id="4" name="灯片编号占位符 3">
            <a:extLst>
              <a:ext uri="{FF2B5EF4-FFF2-40B4-BE49-F238E27FC236}">
                <a16:creationId xmlns:a16="http://schemas.microsoft.com/office/drawing/2014/main" id="{4FBA01F8-2793-41BB-8E2F-6950AFF5560B}"/>
              </a:ext>
            </a:extLst>
          </p:cNvPr>
          <p:cNvSpPr>
            <a:spLocks noGrp="1"/>
          </p:cNvSpPr>
          <p:nvPr>
            <p:ph type="sldNum" sz="quarter" idx="12"/>
          </p:nvPr>
        </p:nvSpPr>
        <p:spPr/>
        <p:txBody>
          <a:bodyPr/>
          <a:lstStyle/>
          <a:p>
            <a:fld id="{5DD3DB80-B894-403A-B48E-6FDC1A72010E}" type="slidenum">
              <a:rPr lang="zh-CN" altLang="en-US" smtClean="0"/>
              <a:pPr/>
              <a:t>4</a:t>
            </a:fld>
            <a:endParaRPr lang="zh-CN" altLang="en-US" dirty="0"/>
          </a:p>
        </p:txBody>
      </p:sp>
      <p:grpSp>
        <p:nvGrpSpPr>
          <p:cNvPr id="59" name="组合 58">
            <a:extLst>
              <a:ext uri="{FF2B5EF4-FFF2-40B4-BE49-F238E27FC236}">
                <a16:creationId xmlns:a16="http://schemas.microsoft.com/office/drawing/2014/main" id="{08665902-C095-487E-9C58-4C8330181D46}"/>
              </a:ext>
            </a:extLst>
          </p:cNvPr>
          <p:cNvGrpSpPr/>
          <p:nvPr/>
        </p:nvGrpSpPr>
        <p:grpSpPr>
          <a:xfrm>
            <a:off x="811037" y="1095095"/>
            <a:ext cx="3735873" cy="311745"/>
            <a:chOff x="873760" y="1221555"/>
            <a:chExt cx="3735873" cy="311745"/>
          </a:xfrm>
        </p:grpSpPr>
        <p:sp>
          <p:nvSpPr>
            <p:cNvPr id="60" name="Shape 288">
              <a:extLst>
                <a:ext uri="{FF2B5EF4-FFF2-40B4-BE49-F238E27FC236}">
                  <a16:creationId xmlns:a16="http://schemas.microsoft.com/office/drawing/2014/main" id="{6A6F9115-463B-426C-9C1E-88A05F3894A9}"/>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对</a:t>
              </a:r>
              <a:r>
                <a:rPr lang="en-US" altLang="zh-CN" sz="1600" b="1"/>
                <a:t>Prop</a:t>
              </a:r>
              <a:r>
                <a:rPr lang="zh-CN" altLang="en-US" sz="1600" b="1"/>
                <a:t>属性进行验证</a:t>
              </a:r>
              <a:endParaRPr lang="zh-CN" altLang="zh-CN" sz="1600" b="1"/>
            </a:p>
          </p:txBody>
        </p:sp>
        <p:grpSp>
          <p:nvGrpSpPr>
            <p:cNvPr id="61" name="组合 60">
              <a:extLst>
                <a:ext uri="{FF2B5EF4-FFF2-40B4-BE49-F238E27FC236}">
                  <a16:creationId xmlns:a16="http://schemas.microsoft.com/office/drawing/2014/main" id="{C5369F01-55C7-4E07-9D5A-36B7E59D0663}"/>
                </a:ext>
              </a:extLst>
            </p:cNvPr>
            <p:cNvGrpSpPr/>
            <p:nvPr/>
          </p:nvGrpSpPr>
          <p:grpSpPr>
            <a:xfrm>
              <a:off x="873760" y="1373363"/>
              <a:ext cx="480060" cy="71628"/>
              <a:chOff x="3108960" y="2084832"/>
              <a:chExt cx="480060" cy="71628"/>
            </a:xfrm>
          </p:grpSpPr>
          <p:cxnSp>
            <p:nvCxnSpPr>
              <p:cNvPr id="62" name="直接连接符 61">
                <a:extLst>
                  <a:ext uri="{FF2B5EF4-FFF2-40B4-BE49-F238E27FC236}">
                    <a16:creationId xmlns:a16="http://schemas.microsoft.com/office/drawing/2014/main" id="{47B31FD1-8FC6-4F7D-9D17-401824E68930}"/>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4A8495DB-640E-4921-BC68-FA3FF334241E}"/>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52" name="文本框 51">
            <a:extLst>
              <a:ext uri="{FF2B5EF4-FFF2-40B4-BE49-F238E27FC236}">
                <a16:creationId xmlns:a16="http://schemas.microsoft.com/office/drawing/2014/main" id="{99339CA7-ADB8-4290-87E6-40EEF5B7A86B}"/>
              </a:ext>
            </a:extLst>
          </p:cNvPr>
          <p:cNvSpPr txBox="1"/>
          <p:nvPr/>
        </p:nvSpPr>
        <p:spPr>
          <a:xfrm>
            <a:off x="793767" y="1420007"/>
            <a:ext cx="4851694" cy="613694"/>
          </a:xfrm>
          <a:prstGeom prst="rect">
            <a:avLst/>
          </a:prstGeom>
          <a:noFill/>
        </p:spPr>
        <p:txBody>
          <a:bodyPr wrap="square">
            <a:spAutoFit/>
          </a:bodyPr>
          <a:lstStyle/>
          <a:p>
            <a:pPr algn="just">
              <a:lnSpc>
                <a:spcPct val="150000"/>
              </a:lnSpc>
            </a:pPr>
            <a:r>
              <a:rPr lang="en-US" altLang="zh-CN" sz="1200">
                <a:effectLst/>
                <a:latin typeface="+mn-ea"/>
              </a:rPr>
              <a:t>Vue</a:t>
            </a:r>
            <a:r>
              <a:rPr lang="zh-CN" altLang="en-US" sz="1200">
                <a:effectLst/>
                <a:latin typeface="+mn-ea"/>
              </a:rPr>
              <a:t>在定义组件的</a:t>
            </a:r>
            <a:r>
              <a:rPr lang="en-US" altLang="zh-CN" sz="1200">
                <a:effectLst/>
                <a:latin typeface="+mn-ea"/>
              </a:rPr>
              <a:t>Props</a:t>
            </a:r>
            <a:r>
              <a:rPr lang="zh-CN" altLang="en-US" sz="1200">
                <a:effectLst/>
                <a:latin typeface="+mn-ea"/>
              </a:rPr>
              <a:t>时，可以通过添加约束的方式来对其类型、默认值、是否选填等进行配置。</a:t>
            </a:r>
          </a:p>
        </p:txBody>
      </p:sp>
      <p:grpSp>
        <p:nvGrpSpPr>
          <p:cNvPr id="87" name="组合 86">
            <a:extLst>
              <a:ext uri="{FF2B5EF4-FFF2-40B4-BE49-F238E27FC236}">
                <a16:creationId xmlns:a16="http://schemas.microsoft.com/office/drawing/2014/main" id="{6E2EE1F9-D232-4971-9E1B-D41DE3544181}"/>
              </a:ext>
            </a:extLst>
          </p:cNvPr>
          <p:cNvGrpSpPr/>
          <p:nvPr/>
        </p:nvGrpSpPr>
        <p:grpSpPr>
          <a:xfrm>
            <a:off x="6422554" y="1091030"/>
            <a:ext cx="3735873" cy="311745"/>
            <a:chOff x="873760" y="1221555"/>
            <a:chExt cx="3735873" cy="311745"/>
          </a:xfrm>
        </p:grpSpPr>
        <p:sp>
          <p:nvSpPr>
            <p:cNvPr id="88" name="Shape 288">
              <a:extLst>
                <a:ext uri="{FF2B5EF4-FFF2-40B4-BE49-F238E27FC236}">
                  <a16:creationId xmlns:a16="http://schemas.microsoft.com/office/drawing/2014/main" id="{C428C8AB-077B-4E7F-B05E-FF9B05571F04}"/>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en-US" altLang="zh-CN" sz="1600" b="1"/>
                <a:t>Prop</a:t>
              </a:r>
              <a:r>
                <a:rPr lang="zh-CN" altLang="en-US" sz="1600" b="1"/>
                <a:t>的只读性质</a:t>
              </a:r>
              <a:endParaRPr lang="en-US" altLang="zh-CN" sz="1600" b="1"/>
            </a:p>
          </p:txBody>
        </p:sp>
        <p:grpSp>
          <p:nvGrpSpPr>
            <p:cNvPr id="89" name="组合 88">
              <a:extLst>
                <a:ext uri="{FF2B5EF4-FFF2-40B4-BE49-F238E27FC236}">
                  <a16:creationId xmlns:a16="http://schemas.microsoft.com/office/drawing/2014/main" id="{58951F0B-D73C-45DF-A107-34D2FDE0CB02}"/>
                </a:ext>
              </a:extLst>
            </p:cNvPr>
            <p:cNvGrpSpPr/>
            <p:nvPr/>
          </p:nvGrpSpPr>
          <p:grpSpPr>
            <a:xfrm>
              <a:off x="873760" y="1373363"/>
              <a:ext cx="480060" cy="71628"/>
              <a:chOff x="3108960" y="2084832"/>
              <a:chExt cx="480060" cy="71628"/>
            </a:xfrm>
          </p:grpSpPr>
          <p:cxnSp>
            <p:nvCxnSpPr>
              <p:cNvPr id="90" name="直接连接符 89">
                <a:extLst>
                  <a:ext uri="{FF2B5EF4-FFF2-40B4-BE49-F238E27FC236}">
                    <a16:creationId xmlns:a16="http://schemas.microsoft.com/office/drawing/2014/main" id="{CE12C604-0DEF-470C-94C5-13C35F3681FC}"/>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342F7D3E-9C4D-4331-BE74-34421311AB03}"/>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58" name="文本框 57">
            <a:extLst>
              <a:ext uri="{FF2B5EF4-FFF2-40B4-BE49-F238E27FC236}">
                <a16:creationId xmlns:a16="http://schemas.microsoft.com/office/drawing/2014/main" id="{76D87487-8E3F-4CEB-904E-2A7C90D316BB}"/>
              </a:ext>
            </a:extLst>
          </p:cNvPr>
          <p:cNvSpPr txBox="1"/>
          <p:nvPr/>
        </p:nvSpPr>
        <p:spPr>
          <a:xfrm>
            <a:off x="6355407" y="1402775"/>
            <a:ext cx="1338247" cy="1721690"/>
          </a:xfrm>
          <a:prstGeom prst="rect">
            <a:avLst/>
          </a:prstGeom>
          <a:noFill/>
        </p:spPr>
        <p:txBody>
          <a:bodyPr wrap="square">
            <a:spAutoFit/>
          </a:bodyPr>
          <a:lstStyle/>
          <a:p>
            <a:pPr algn="just">
              <a:lnSpc>
                <a:spcPct val="150000"/>
              </a:lnSpc>
            </a:pPr>
            <a:r>
              <a:rPr lang="zh-CN" altLang="en-US" sz="1200">
                <a:effectLst/>
                <a:latin typeface="+mn-ea"/>
              </a:rPr>
              <a:t>对组件内部来说，</a:t>
            </a:r>
            <a:r>
              <a:rPr lang="en-US" altLang="zh-CN" sz="1200">
                <a:effectLst/>
                <a:latin typeface="+mn-ea"/>
              </a:rPr>
              <a:t>Props</a:t>
            </a:r>
            <a:r>
              <a:rPr lang="zh-CN" altLang="en-US" sz="1200">
                <a:effectLst/>
                <a:latin typeface="+mn-ea"/>
              </a:rPr>
              <a:t>是只读的。也就是说，我们不能在组件内部修改</a:t>
            </a:r>
            <a:r>
              <a:rPr lang="en-US" altLang="zh-CN" sz="1200">
                <a:effectLst/>
                <a:latin typeface="+mn-ea"/>
              </a:rPr>
              <a:t>Props</a:t>
            </a:r>
            <a:r>
              <a:rPr lang="zh-CN" altLang="en-US" sz="1200">
                <a:effectLst/>
                <a:latin typeface="+mn-ea"/>
              </a:rPr>
              <a:t>属性的值。</a:t>
            </a:r>
            <a:endParaRPr lang="en-US" altLang="zh-CN" sz="1200">
              <a:effectLst/>
              <a:latin typeface="+mn-ea"/>
            </a:endParaRPr>
          </a:p>
        </p:txBody>
      </p:sp>
      <p:sp>
        <p:nvSpPr>
          <p:cNvPr id="65" name="文本框 64">
            <a:extLst>
              <a:ext uri="{FF2B5EF4-FFF2-40B4-BE49-F238E27FC236}">
                <a16:creationId xmlns:a16="http://schemas.microsoft.com/office/drawing/2014/main" id="{66B6BB9F-DE00-43C1-A184-27E48359FBAE}"/>
              </a:ext>
            </a:extLst>
          </p:cNvPr>
          <p:cNvSpPr txBox="1"/>
          <p:nvPr/>
        </p:nvSpPr>
        <p:spPr>
          <a:xfrm>
            <a:off x="890174" y="2079968"/>
            <a:ext cx="4682050" cy="306174"/>
          </a:xfrm>
          <a:prstGeom prst="rect">
            <a:avLst/>
          </a:prstGeom>
          <a:solidFill>
            <a:schemeClr val="accent1">
              <a:lumMod val="20000"/>
              <a:lumOff val="80000"/>
            </a:schemeClr>
          </a:solidFill>
        </p:spPr>
        <p:txBody>
          <a:bodyPr wrap="square">
            <a:spAutoFit/>
          </a:bodyPr>
          <a:lstStyle/>
          <a:p>
            <a:pPr algn="just">
              <a:lnSpc>
                <a:spcPct val="150000"/>
              </a:lnSpc>
            </a:pPr>
            <a:r>
              <a:rPr lang="en-US" altLang="zh-CN" sz="1050">
                <a:effectLst/>
                <a:latin typeface="+mn-ea"/>
              </a:rPr>
              <a:t>&lt;comp1 count="5"&gt;&lt;/comp1&gt;</a:t>
            </a:r>
          </a:p>
        </p:txBody>
      </p:sp>
      <p:sp>
        <p:nvSpPr>
          <p:cNvPr id="42" name="文本框 41">
            <a:extLst>
              <a:ext uri="{FF2B5EF4-FFF2-40B4-BE49-F238E27FC236}">
                <a16:creationId xmlns:a16="http://schemas.microsoft.com/office/drawing/2014/main" id="{D18CD5AA-D4BD-4DBF-9A93-562FD58B5C4A}"/>
              </a:ext>
            </a:extLst>
          </p:cNvPr>
          <p:cNvSpPr txBox="1"/>
          <p:nvPr/>
        </p:nvSpPr>
        <p:spPr>
          <a:xfrm>
            <a:off x="7884585" y="1527917"/>
            <a:ext cx="3513648" cy="2984407"/>
          </a:xfrm>
          <a:prstGeom prst="rect">
            <a:avLst/>
          </a:prstGeom>
          <a:solidFill>
            <a:schemeClr val="accent1">
              <a:lumMod val="20000"/>
              <a:lumOff val="80000"/>
            </a:schemeClr>
          </a:solidFill>
        </p:spPr>
        <p:txBody>
          <a:bodyPr wrap="square">
            <a:spAutoFit/>
          </a:bodyPr>
          <a:lstStyle/>
          <a:p>
            <a:pPr algn="just">
              <a:lnSpc>
                <a:spcPct val="120000"/>
              </a:lnSpc>
            </a:pPr>
            <a:r>
              <a:rPr lang="en-US" altLang="zh-CN" sz="1050">
                <a:effectLst/>
                <a:latin typeface="+mn-ea"/>
              </a:rPr>
              <a:t>props:{   </a:t>
            </a:r>
          </a:p>
          <a:p>
            <a:pPr algn="just">
              <a:lnSpc>
                <a:spcPct val="120000"/>
              </a:lnSpc>
            </a:pPr>
            <a:r>
              <a:rPr lang="en-US" altLang="zh-CN" sz="1050">
                <a:effectLst/>
                <a:latin typeface="+mn-ea"/>
              </a:rPr>
              <a:t>    count: {</a:t>
            </a:r>
          </a:p>
          <a:p>
            <a:pPr algn="just">
              <a:lnSpc>
                <a:spcPct val="120000"/>
              </a:lnSpc>
            </a:pPr>
            <a:r>
              <a:rPr lang="en-US" altLang="zh-CN" sz="1050">
                <a:effectLst/>
                <a:latin typeface="+mn-ea"/>
              </a:rPr>
              <a:t>        validator: function(value) {</a:t>
            </a:r>
          </a:p>
          <a:p>
            <a:pPr algn="just">
              <a:lnSpc>
                <a:spcPct val="120000"/>
              </a:lnSpc>
            </a:pPr>
            <a:r>
              <a:rPr lang="en-US" altLang="zh-CN" sz="1050">
                <a:effectLst/>
                <a:latin typeface="+mn-ea"/>
              </a:rPr>
              <a:t>            if (typeof(value) != 'number' || value &lt;= 10) {</a:t>
            </a:r>
          </a:p>
          <a:p>
            <a:pPr algn="just">
              <a:lnSpc>
                <a:spcPct val="120000"/>
              </a:lnSpc>
            </a:pPr>
            <a:r>
              <a:rPr lang="en-US" altLang="zh-CN" sz="1050">
                <a:effectLst/>
                <a:latin typeface="+mn-ea"/>
              </a:rPr>
              <a:t>                return false</a:t>
            </a:r>
          </a:p>
          <a:p>
            <a:pPr algn="just">
              <a:lnSpc>
                <a:spcPct val="120000"/>
              </a:lnSpc>
            </a:pPr>
            <a:r>
              <a:rPr lang="en-US" altLang="zh-CN" sz="1050">
                <a:effectLst/>
                <a:latin typeface="+mn-ea"/>
              </a:rPr>
              <a:t>            }</a:t>
            </a:r>
          </a:p>
          <a:p>
            <a:pPr algn="just">
              <a:lnSpc>
                <a:spcPct val="120000"/>
              </a:lnSpc>
            </a:pPr>
            <a:r>
              <a:rPr lang="en-US" altLang="zh-CN" sz="1050">
                <a:effectLst/>
                <a:latin typeface="+mn-ea"/>
              </a:rPr>
              <a:t>            return true</a:t>
            </a:r>
          </a:p>
          <a:p>
            <a:pPr algn="just">
              <a:lnSpc>
                <a:spcPct val="120000"/>
              </a:lnSpc>
            </a:pPr>
            <a:r>
              <a:rPr lang="en-US" altLang="zh-CN" sz="1050">
                <a:effectLst/>
                <a:latin typeface="+mn-ea"/>
              </a:rPr>
              <a:t>        }</a:t>
            </a:r>
          </a:p>
          <a:p>
            <a:pPr algn="just">
              <a:lnSpc>
                <a:spcPct val="120000"/>
              </a:lnSpc>
            </a:pPr>
            <a:r>
              <a:rPr lang="en-US" altLang="zh-CN" sz="1050">
                <a:effectLst/>
                <a:latin typeface="+mn-ea"/>
              </a:rPr>
              <a:t>    }</a:t>
            </a:r>
          </a:p>
          <a:p>
            <a:pPr algn="just">
              <a:lnSpc>
                <a:spcPct val="120000"/>
              </a:lnSpc>
            </a:pPr>
            <a:r>
              <a:rPr lang="en-US" altLang="zh-CN" sz="1050">
                <a:effectLst/>
                <a:latin typeface="+mn-ea"/>
              </a:rPr>
              <a:t>},</a:t>
            </a:r>
          </a:p>
          <a:p>
            <a:pPr algn="just">
              <a:lnSpc>
                <a:spcPct val="120000"/>
              </a:lnSpc>
            </a:pPr>
            <a:r>
              <a:rPr lang="en-US" altLang="zh-CN" sz="1050">
                <a:effectLst/>
                <a:latin typeface="+mn-ea"/>
              </a:rPr>
              <a:t>methods:{</a:t>
            </a:r>
          </a:p>
          <a:p>
            <a:pPr algn="just">
              <a:lnSpc>
                <a:spcPct val="120000"/>
              </a:lnSpc>
            </a:pPr>
            <a:r>
              <a:rPr lang="en-US" altLang="zh-CN" sz="1050">
                <a:effectLst/>
                <a:latin typeface="+mn-ea"/>
              </a:rPr>
              <a:t>    click(){</a:t>
            </a:r>
          </a:p>
          <a:p>
            <a:pPr algn="just">
              <a:lnSpc>
                <a:spcPct val="120000"/>
              </a:lnSpc>
            </a:pPr>
            <a:r>
              <a:rPr lang="en-US" altLang="zh-CN" sz="1050">
                <a:effectLst/>
                <a:latin typeface="+mn-ea"/>
              </a:rPr>
              <a:t>        this.count += 1</a:t>
            </a:r>
          </a:p>
          <a:p>
            <a:pPr algn="just">
              <a:lnSpc>
                <a:spcPct val="120000"/>
              </a:lnSpc>
            </a:pPr>
            <a:r>
              <a:rPr lang="en-US" altLang="zh-CN" sz="1050">
                <a:effectLst/>
                <a:latin typeface="+mn-ea"/>
              </a:rPr>
              <a:t>    }</a:t>
            </a:r>
          </a:p>
          <a:p>
            <a:pPr algn="just">
              <a:lnSpc>
                <a:spcPct val="120000"/>
              </a:lnSpc>
            </a:pPr>
            <a:r>
              <a:rPr lang="en-US" altLang="zh-CN" sz="1050">
                <a:effectLst/>
                <a:latin typeface="+mn-ea"/>
              </a:rPr>
              <a:t>}</a:t>
            </a:r>
          </a:p>
        </p:txBody>
      </p:sp>
      <p:sp>
        <p:nvSpPr>
          <p:cNvPr id="46" name="文本框 45">
            <a:extLst>
              <a:ext uri="{FF2B5EF4-FFF2-40B4-BE49-F238E27FC236}">
                <a16:creationId xmlns:a16="http://schemas.microsoft.com/office/drawing/2014/main" id="{06619D8E-5CD5-45E3-9E0A-5C8568536466}"/>
              </a:ext>
            </a:extLst>
          </p:cNvPr>
          <p:cNvSpPr txBox="1"/>
          <p:nvPr/>
        </p:nvSpPr>
        <p:spPr>
          <a:xfrm>
            <a:off x="890174" y="2504701"/>
            <a:ext cx="4682050" cy="306174"/>
          </a:xfrm>
          <a:prstGeom prst="rect">
            <a:avLst/>
          </a:prstGeom>
          <a:solidFill>
            <a:schemeClr val="accent1">
              <a:lumMod val="20000"/>
              <a:lumOff val="80000"/>
            </a:schemeClr>
          </a:solidFill>
        </p:spPr>
        <p:txBody>
          <a:bodyPr wrap="square">
            <a:spAutoFit/>
          </a:bodyPr>
          <a:lstStyle/>
          <a:p>
            <a:pPr algn="just">
              <a:lnSpc>
                <a:spcPct val="150000"/>
              </a:lnSpc>
            </a:pPr>
            <a:r>
              <a:rPr lang="en-US" altLang="zh-CN" sz="1050">
                <a:effectLst/>
                <a:latin typeface="+mn-ea"/>
              </a:rPr>
              <a:t>&lt;comp1 :count="{}"&gt;&lt;/comp1&gt;</a:t>
            </a:r>
          </a:p>
        </p:txBody>
      </p:sp>
      <p:pic>
        <p:nvPicPr>
          <p:cNvPr id="1026" name="图片 1" descr="说明: 截屏2021-04-22 下午2.23.54">
            <a:extLst>
              <a:ext uri="{FF2B5EF4-FFF2-40B4-BE49-F238E27FC236}">
                <a16:creationId xmlns:a16="http://schemas.microsoft.com/office/drawing/2014/main" id="{C7FCEBB2-3EA3-47B2-940C-BBF39AB2D6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3276" y="2943117"/>
            <a:ext cx="30194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文本框 75">
            <a:extLst>
              <a:ext uri="{FF2B5EF4-FFF2-40B4-BE49-F238E27FC236}">
                <a16:creationId xmlns:a16="http://schemas.microsoft.com/office/drawing/2014/main" id="{51196518-9088-4216-B286-121AC238CD89}"/>
              </a:ext>
            </a:extLst>
          </p:cNvPr>
          <p:cNvSpPr txBox="1"/>
          <p:nvPr/>
        </p:nvSpPr>
        <p:spPr>
          <a:xfrm>
            <a:off x="890174" y="3906918"/>
            <a:ext cx="4682050" cy="2172454"/>
          </a:xfrm>
          <a:prstGeom prst="rect">
            <a:avLst/>
          </a:prstGeom>
          <a:solidFill>
            <a:schemeClr val="accent1">
              <a:lumMod val="20000"/>
              <a:lumOff val="80000"/>
            </a:schemeClr>
          </a:solidFill>
        </p:spPr>
        <p:txBody>
          <a:bodyPr wrap="square">
            <a:spAutoFit/>
          </a:bodyPr>
          <a:lstStyle/>
          <a:p>
            <a:pPr algn="just">
              <a:lnSpc>
                <a:spcPct val="130000"/>
              </a:lnSpc>
            </a:pPr>
            <a:r>
              <a:rPr lang="en-US" altLang="zh-CN" sz="1050">
                <a:effectLst/>
                <a:latin typeface="+mn-ea"/>
              </a:rPr>
              <a:t>props:{</a:t>
            </a:r>
          </a:p>
          <a:p>
            <a:pPr algn="just">
              <a:lnSpc>
                <a:spcPct val="130000"/>
              </a:lnSpc>
            </a:pPr>
            <a:r>
              <a:rPr lang="en-US" altLang="zh-CN" sz="1050">
                <a:effectLst/>
                <a:latin typeface="+mn-ea"/>
              </a:rPr>
              <a:t>    count:{</a:t>
            </a:r>
          </a:p>
          <a:p>
            <a:pPr algn="just">
              <a:lnSpc>
                <a:spcPct val="130000"/>
              </a:lnSpc>
            </a:pPr>
            <a:r>
              <a:rPr lang="en-US" altLang="zh-CN" sz="1050">
                <a:effectLst/>
                <a:latin typeface="+mn-ea"/>
              </a:rPr>
              <a:t>        // </a:t>
            </a:r>
            <a:r>
              <a:rPr lang="zh-CN" altLang="en-US" sz="1050">
                <a:effectLst/>
                <a:latin typeface="+mn-ea"/>
              </a:rPr>
              <a:t>定义此属性的类型为数值类型</a:t>
            </a:r>
          </a:p>
          <a:p>
            <a:pPr algn="just">
              <a:lnSpc>
                <a:spcPct val="130000"/>
              </a:lnSpc>
            </a:pPr>
            <a:r>
              <a:rPr lang="zh-CN" altLang="en-US" sz="1050">
                <a:effectLst/>
                <a:latin typeface="+mn-ea"/>
              </a:rPr>
              <a:t>        </a:t>
            </a:r>
            <a:r>
              <a:rPr lang="en-US" altLang="zh-CN" sz="1050">
                <a:effectLst/>
                <a:latin typeface="+mn-ea"/>
              </a:rPr>
              <a:t>type: Number,</a:t>
            </a:r>
          </a:p>
          <a:p>
            <a:pPr algn="just">
              <a:lnSpc>
                <a:spcPct val="130000"/>
              </a:lnSpc>
            </a:pPr>
            <a:r>
              <a:rPr lang="en-US" altLang="zh-CN" sz="1050">
                <a:effectLst/>
                <a:latin typeface="+mn-ea"/>
              </a:rPr>
              <a:t>        // </a:t>
            </a:r>
            <a:r>
              <a:rPr lang="zh-CN" altLang="en-US" sz="1050">
                <a:effectLst/>
                <a:latin typeface="+mn-ea"/>
              </a:rPr>
              <a:t>设置此属性是否必传</a:t>
            </a:r>
          </a:p>
          <a:p>
            <a:pPr algn="just">
              <a:lnSpc>
                <a:spcPct val="130000"/>
              </a:lnSpc>
            </a:pPr>
            <a:r>
              <a:rPr lang="zh-CN" altLang="en-US" sz="1050">
                <a:effectLst/>
                <a:latin typeface="+mn-ea"/>
              </a:rPr>
              <a:t>        </a:t>
            </a:r>
            <a:r>
              <a:rPr lang="en-US" altLang="zh-CN" sz="1050">
                <a:effectLst/>
                <a:latin typeface="+mn-ea"/>
              </a:rPr>
              <a:t>required: false,</a:t>
            </a:r>
          </a:p>
          <a:p>
            <a:pPr algn="just">
              <a:lnSpc>
                <a:spcPct val="130000"/>
              </a:lnSpc>
            </a:pPr>
            <a:r>
              <a:rPr lang="en-US" altLang="zh-CN" sz="1050">
                <a:effectLst/>
                <a:latin typeface="+mn-ea"/>
              </a:rPr>
              <a:t>        // </a:t>
            </a:r>
            <a:r>
              <a:rPr lang="zh-CN" altLang="en-US" sz="1050">
                <a:effectLst/>
                <a:latin typeface="+mn-ea"/>
              </a:rPr>
              <a:t>设置默认值</a:t>
            </a:r>
          </a:p>
          <a:p>
            <a:pPr algn="just">
              <a:lnSpc>
                <a:spcPct val="130000"/>
              </a:lnSpc>
            </a:pPr>
            <a:r>
              <a:rPr lang="zh-CN" altLang="en-US" sz="1050">
                <a:effectLst/>
                <a:latin typeface="+mn-ea"/>
              </a:rPr>
              <a:t>        </a:t>
            </a:r>
            <a:r>
              <a:rPr lang="en-US" altLang="zh-CN" sz="1050">
                <a:effectLst/>
                <a:latin typeface="+mn-ea"/>
              </a:rPr>
              <a:t>default: 10</a:t>
            </a:r>
          </a:p>
          <a:p>
            <a:pPr algn="just">
              <a:lnSpc>
                <a:spcPct val="130000"/>
              </a:lnSpc>
            </a:pPr>
            <a:r>
              <a:rPr lang="en-US" altLang="zh-CN" sz="1050">
                <a:effectLst/>
                <a:latin typeface="+mn-ea"/>
              </a:rPr>
              <a:t>    }</a:t>
            </a:r>
          </a:p>
          <a:p>
            <a:pPr algn="just">
              <a:lnSpc>
                <a:spcPct val="130000"/>
              </a:lnSpc>
            </a:pPr>
            <a:r>
              <a:rPr lang="en-US" altLang="zh-CN" sz="1050">
                <a:effectLst/>
                <a:latin typeface="+mn-ea"/>
              </a:rPr>
              <a:t>}</a:t>
            </a:r>
          </a:p>
        </p:txBody>
      </p:sp>
      <p:grpSp>
        <p:nvGrpSpPr>
          <p:cNvPr id="77" name="组合 76">
            <a:extLst>
              <a:ext uri="{FF2B5EF4-FFF2-40B4-BE49-F238E27FC236}">
                <a16:creationId xmlns:a16="http://schemas.microsoft.com/office/drawing/2014/main" id="{60B24640-2882-4170-ACB2-41024BF898F4}"/>
              </a:ext>
            </a:extLst>
          </p:cNvPr>
          <p:cNvGrpSpPr/>
          <p:nvPr/>
        </p:nvGrpSpPr>
        <p:grpSpPr>
          <a:xfrm>
            <a:off x="6422554" y="4647943"/>
            <a:ext cx="3735873" cy="311745"/>
            <a:chOff x="873760" y="1221555"/>
            <a:chExt cx="3735873" cy="311745"/>
          </a:xfrm>
        </p:grpSpPr>
        <p:sp>
          <p:nvSpPr>
            <p:cNvPr id="78" name="Shape 288">
              <a:extLst>
                <a:ext uri="{FF2B5EF4-FFF2-40B4-BE49-F238E27FC236}">
                  <a16:creationId xmlns:a16="http://schemas.microsoft.com/office/drawing/2014/main" id="{46CCBFF4-B1A3-44D2-AF32-FC48A2E1AA8F}"/>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组件数据注入</a:t>
              </a:r>
              <a:endParaRPr lang="en-US" altLang="zh-CN" sz="1600" b="1"/>
            </a:p>
          </p:txBody>
        </p:sp>
        <p:grpSp>
          <p:nvGrpSpPr>
            <p:cNvPr id="79" name="组合 78">
              <a:extLst>
                <a:ext uri="{FF2B5EF4-FFF2-40B4-BE49-F238E27FC236}">
                  <a16:creationId xmlns:a16="http://schemas.microsoft.com/office/drawing/2014/main" id="{310DD1CA-04AF-4817-B0BC-409579AD44EB}"/>
                </a:ext>
              </a:extLst>
            </p:cNvPr>
            <p:cNvGrpSpPr/>
            <p:nvPr/>
          </p:nvGrpSpPr>
          <p:grpSpPr>
            <a:xfrm>
              <a:off x="873760" y="1373363"/>
              <a:ext cx="480060" cy="71628"/>
              <a:chOff x="3108960" y="2084832"/>
              <a:chExt cx="480060" cy="71628"/>
            </a:xfrm>
          </p:grpSpPr>
          <p:cxnSp>
            <p:nvCxnSpPr>
              <p:cNvPr id="86" name="直接连接符 85">
                <a:extLst>
                  <a:ext uri="{FF2B5EF4-FFF2-40B4-BE49-F238E27FC236}">
                    <a16:creationId xmlns:a16="http://schemas.microsoft.com/office/drawing/2014/main" id="{EC5CD220-F52C-4A11-A693-ED2222E5D3A1}"/>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CD0C2BB7-D4C2-4835-AA45-378DBEB89C6C}"/>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94" name="文本框 93">
            <a:extLst>
              <a:ext uri="{FF2B5EF4-FFF2-40B4-BE49-F238E27FC236}">
                <a16:creationId xmlns:a16="http://schemas.microsoft.com/office/drawing/2014/main" id="{0F9347E3-5731-4395-9A4C-B5CC440B72D8}"/>
              </a:ext>
            </a:extLst>
          </p:cNvPr>
          <p:cNvSpPr txBox="1"/>
          <p:nvPr/>
        </p:nvSpPr>
        <p:spPr>
          <a:xfrm>
            <a:off x="6355407" y="4959688"/>
            <a:ext cx="5112645" cy="1167692"/>
          </a:xfrm>
          <a:prstGeom prst="rect">
            <a:avLst/>
          </a:prstGeom>
          <a:noFill/>
        </p:spPr>
        <p:txBody>
          <a:bodyPr wrap="square">
            <a:spAutoFit/>
          </a:bodyPr>
          <a:lstStyle/>
          <a:p>
            <a:pPr algn="just">
              <a:lnSpc>
                <a:spcPct val="150000"/>
              </a:lnSpc>
            </a:pPr>
            <a:r>
              <a:rPr lang="zh-CN" altLang="en-US" sz="1200" spc="30">
                <a:effectLst/>
                <a:latin typeface="+mn-ea"/>
              </a:rPr>
              <a:t>数据注入是一种便捷的组件间数据传递方式。一般情况下，当父组件需要传递数据到子组件时，我们会使用</a:t>
            </a:r>
            <a:r>
              <a:rPr lang="en-US" altLang="zh-CN" sz="1200" spc="30">
                <a:effectLst/>
                <a:latin typeface="+mn-ea"/>
              </a:rPr>
              <a:t>Props</a:t>
            </a:r>
            <a:r>
              <a:rPr lang="zh-CN" altLang="en-US" sz="1200" spc="30">
                <a:effectLst/>
                <a:latin typeface="+mn-ea"/>
              </a:rPr>
              <a:t>，但是当组件的嵌套层级很多，子组件需要使用多层之外的父组件的数据时，数据需要一层一层地进行传递。</a:t>
            </a:r>
            <a:endParaRPr lang="en-US" altLang="zh-CN" sz="1200" spc="30">
              <a:effectLst/>
              <a:latin typeface="+mn-ea"/>
            </a:endParaRPr>
          </a:p>
        </p:txBody>
      </p:sp>
      <p:grpSp>
        <p:nvGrpSpPr>
          <p:cNvPr id="95" name="组合 94">
            <a:extLst>
              <a:ext uri="{FF2B5EF4-FFF2-40B4-BE49-F238E27FC236}">
                <a16:creationId xmlns:a16="http://schemas.microsoft.com/office/drawing/2014/main" id="{64A006A0-9932-4F44-B1FF-19CB0CBE05EC}"/>
              </a:ext>
            </a:extLst>
          </p:cNvPr>
          <p:cNvGrpSpPr/>
          <p:nvPr/>
        </p:nvGrpSpPr>
        <p:grpSpPr>
          <a:xfrm>
            <a:off x="4177494" y="3030491"/>
            <a:ext cx="1448427" cy="538136"/>
            <a:chOff x="3709319" y="2328902"/>
            <a:chExt cx="1607958" cy="1780267"/>
          </a:xfrm>
        </p:grpSpPr>
        <p:sp>
          <p:nvSpPr>
            <p:cNvPr id="96" name="任意多边形 72">
              <a:extLst>
                <a:ext uri="{FF2B5EF4-FFF2-40B4-BE49-F238E27FC236}">
                  <a16:creationId xmlns:a16="http://schemas.microsoft.com/office/drawing/2014/main" id="{5335E1AF-1834-4A8A-A6A6-5D2F6CFAEE3F}"/>
                </a:ext>
              </a:extLst>
            </p:cNvPr>
            <p:cNvSpPr/>
            <p:nvPr/>
          </p:nvSpPr>
          <p:spPr>
            <a:xfrm rot="10637701">
              <a:off x="3709319" y="2788145"/>
              <a:ext cx="1607958" cy="1262787"/>
            </a:xfrm>
            <a:custGeom>
              <a:avLst/>
              <a:gdLst>
                <a:gd name="connsiteX0" fmla="*/ 747739 w 1965027"/>
                <a:gd name="connsiteY0" fmla="*/ 114300 h 2095500"/>
                <a:gd name="connsiteX1" fmla="*/ 747739 w 1965027"/>
                <a:gd name="connsiteY1" fmla="*/ 114300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47739 w 1965027"/>
                <a:gd name="connsiteY57" fmla="*/ 114300 h 2095500"/>
                <a:gd name="connsiteX0" fmla="*/ 790727 w 1965027"/>
                <a:gd name="connsiteY0" fmla="*/ 215230 h 2095500"/>
                <a:gd name="connsiteX1" fmla="*/ 747739 w 1965027"/>
                <a:gd name="connsiteY1" fmla="*/ 114300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90727 w 1965027"/>
                <a:gd name="connsiteY57" fmla="*/ 215230 h 2095500"/>
                <a:gd name="connsiteX0" fmla="*/ 790727 w 1965027"/>
                <a:gd name="connsiteY0" fmla="*/ 21523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90727 w 1965027"/>
                <a:gd name="connsiteY57" fmla="*/ 21523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66739 w 1965027"/>
                <a:gd name="connsiteY8" fmla="*/ 838200 h 2095500"/>
                <a:gd name="connsiteX9" fmla="*/ 328639 w 1965027"/>
                <a:gd name="connsiteY9" fmla="*/ 863600 h 2095500"/>
                <a:gd name="connsiteX10" fmla="*/ 290539 w 1965027"/>
                <a:gd name="connsiteY10" fmla="*/ 914400 h 2095500"/>
                <a:gd name="connsiteX11" fmla="*/ 214339 w 1965027"/>
                <a:gd name="connsiteY11" fmla="*/ 965200 h 2095500"/>
                <a:gd name="connsiteX12" fmla="*/ 150839 w 1965027"/>
                <a:gd name="connsiteY12" fmla="*/ 1016000 h 2095500"/>
                <a:gd name="connsiteX13" fmla="*/ 61939 w 1965027"/>
                <a:gd name="connsiteY13" fmla="*/ 1104900 h 2095500"/>
                <a:gd name="connsiteX14" fmla="*/ 49239 w 1965027"/>
                <a:gd name="connsiteY14" fmla="*/ 1143000 h 2095500"/>
                <a:gd name="connsiteX15" fmla="*/ 11139 w 1965027"/>
                <a:gd name="connsiteY15" fmla="*/ 1219200 h 2095500"/>
                <a:gd name="connsiteX16" fmla="*/ 23839 w 1965027"/>
                <a:gd name="connsiteY16" fmla="*/ 1562100 h 2095500"/>
                <a:gd name="connsiteX17" fmla="*/ 49239 w 1965027"/>
                <a:gd name="connsiteY17" fmla="*/ 1638300 h 2095500"/>
                <a:gd name="connsiteX18" fmla="*/ 74639 w 1965027"/>
                <a:gd name="connsiteY18" fmla="*/ 1676400 h 2095500"/>
                <a:gd name="connsiteX19" fmla="*/ 125439 w 1965027"/>
                <a:gd name="connsiteY19" fmla="*/ 1778000 h 2095500"/>
                <a:gd name="connsiteX20" fmla="*/ 176239 w 1965027"/>
                <a:gd name="connsiteY20" fmla="*/ 1854200 h 2095500"/>
                <a:gd name="connsiteX21" fmla="*/ 265139 w 1965027"/>
                <a:gd name="connsiteY21" fmla="*/ 1943100 h 2095500"/>
                <a:gd name="connsiteX22" fmla="*/ 379439 w 1965027"/>
                <a:gd name="connsiteY22" fmla="*/ 2019300 h 2095500"/>
                <a:gd name="connsiteX23" fmla="*/ 468339 w 1965027"/>
                <a:gd name="connsiteY23" fmla="*/ 2070100 h 2095500"/>
                <a:gd name="connsiteX24" fmla="*/ 569939 w 1965027"/>
                <a:gd name="connsiteY24" fmla="*/ 2095500 h 2095500"/>
                <a:gd name="connsiteX25" fmla="*/ 976339 w 1965027"/>
                <a:gd name="connsiteY25" fmla="*/ 2082800 h 2095500"/>
                <a:gd name="connsiteX26" fmla="*/ 1141439 w 1965027"/>
                <a:gd name="connsiteY26" fmla="*/ 2032000 h 2095500"/>
                <a:gd name="connsiteX27" fmla="*/ 1217639 w 1965027"/>
                <a:gd name="connsiteY27" fmla="*/ 2019300 h 2095500"/>
                <a:gd name="connsiteX28" fmla="*/ 1306539 w 1965027"/>
                <a:gd name="connsiteY28" fmla="*/ 1968500 h 2095500"/>
                <a:gd name="connsiteX29" fmla="*/ 1497039 w 1965027"/>
                <a:gd name="connsiteY29" fmla="*/ 1892300 h 2095500"/>
                <a:gd name="connsiteX30" fmla="*/ 1560539 w 1965027"/>
                <a:gd name="connsiteY30" fmla="*/ 1854200 h 2095500"/>
                <a:gd name="connsiteX31" fmla="*/ 1598639 w 1965027"/>
                <a:gd name="connsiteY31" fmla="*/ 1816100 h 2095500"/>
                <a:gd name="connsiteX32" fmla="*/ 1662139 w 1965027"/>
                <a:gd name="connsiteY32" fmla="*/ 1765300 h 2095500"/>
                <a:gd name="connsiteX33" fmla="*/ 1763739 w 1965027"/>
                <a:gd name="connsiteY33" fmla="*/ 1701800 h 2095500"/>
                <a:gd name="connsiteX34" fmla="*/ 1814539 w 1965027"/>
                <a:gd name="connsiteY34" fmla="*/ 1651000 h 2095500"/>
                <a:gd name="connsiteX35" fmla="*/ 1865339 w 1965027"/>
                <a:gd name="connsiteY35" fmla="*/ 1574800 h 2095500"/>
                <a:gd name="connsiteX36" fmla="*/ 1916139 w 1965027"/>
                <a:gd name="connsiteY36" fmla="*/ 1397000 h 2095500"/>
                <a:gd name="connsiteX37" fmla="*/ 1941539 w 1965027"/>
                <a:gd name="connsiteY37" fmla="*/ 1333500 h 2095500"/>
                <a:gd name="connsiteX38" fmla="*/ 1941539 w 1965027"/>
                <a:gd name="connsiteY38" fmla="*/ 800100 h 2095500"/>
                <a:gd name="connsiteX39" fmla="*/ 1928839 w 1965027"/>
                <a:gd name="connsiteY39" fmla="*/ 596900 h 2095500"/>
                <a:gd name="connsiteX40" fmla="*/ 1890739 w 1965027"/>
                <a:gd name="connsiteY40" fmla="*/ 520700 h 2095500"/>
                <a:gd name="connsiteX41" fmla="*/ 1865339 w 1965027"/>
                <a:gd name="connsiteY41" fmla="*/ 431800 h 2095500"/>
                <a:gd name="connsiteX42" fmla="*/ 1814539 w 1965027"/>
                <a:gd name="connsiteY42" fmla="*/ 330200 h 2095500"/>
                <a:gd name="connsiteX43" fmla="*/ 1789139 w 1965027"/>
                <a:gd name="connsiteY43" fmla="*/ 241300 h 2095500"/>
                <a:gd name="connsiteX44" fmla="*/ 1725639 w 1965027"/>
                <a:gd name="connsiteY44" fmla="*/ 139700 h 2095500"/>
                <a:gd name="connsiteX45" fmla="*/ 1649439 w 1965027"/>
                <a:gd name="connsiteY45" fmla="*/ 76200 h 2095500"/>
                <a:gd name="connsiteX46" fmla="*/ 1598639 w 1965027"/>
                <a:gd name="connsiteY46" fmla="*/ 25400 h 2095500"/>
                <a:gd name="connsiteX47" fmla="*/ 1522439 w 1965027"/>
                <a:gd name="connsiteY47" fmla="*/ 0 h 2095500"/>
                <a:gd name="connsiteX48" fmla="*/ 1179539 w 1965027"/>
                <a:gd name="connsiteY48" fmla="*/ 12700 h 2095500"/>
                <a:gd name="connsiteX49" fmla="*/ 1128739 w 1965027"/>
                <a:gd name="connsiteY49" fmla="*/ 25400 h 2095500"/>
                <a:gd name="connsiteX50" fmla="*/ 1077939 w 1965027"/>
                <a:gd name="connsiteY50" fmla="*/ 50800 h 2095500"/>
                <a:gd name="connsiteX51" fmla="*/ 1001739 w 1965027"/>
                <a:gd name="connsiteY51" fmla="*/ 76200 h 2095500"/>
                <a:gd name="connsiteX52" fmla="*/ 925539 w 1965027"/>
                <a:gd name="connsiteY52" fmla="*/ 101600 h 2095500"/>
                <a:gd name="connsiteX53" fmla="*/ 887439 w 1965027"/>
                <a:gd name="connsiteY53" fmla="*/ 114300 h 2095500"/>
                <a:gd name="connsiteX54" fmla="*/ 849339 w 1965027"/>
                <a:gd name="connsiteY54"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28639 w 1965027"/>
                <a:gd name="connsiteY8" fmla="*/ 863600 h 2095500"/>
                <a:gd name="connsiteX9" fmla="*/ 290539 w 1965027"/>
                <a:gd name="connsiteY9" fmla="*/ 914400 h 2095500"/>
                <a:gd name="connsiteX10" fmla="*/ 214339 w 1965027"/>
                <a:gd name="connsiteY10" fmla="*/ 965200 h 2095500"/>
                <a:gd name="connsiteX11" fmla="*/ 150839 w 1965027"/>
                <a:gd name="connsiteY11" fmla="*/ 1016000 h 2095500"/>
                <a:gd name="connsiteX12" fmla="*/ 61939 w 1965027"/>
                <a:gd name="connsiteY12" fmla="*/ 1104900 h 2095500"/>
                <a:gd name="connsiteX13" fmla="*/ 49239 w 1965027"/>
                <a:gd name="connsiteY13" fmla="*/ 1143000 h 2095500"/>
                <a:gd name="connsiteX14" fmla="*/ 11139 w 1965027"/>
                <a:gd name="connsiteY14" fmla="*/ 1219200 h 2095500"/>
                <a:gd name="connsiteX15" fmla="*/ 23839 w 1965027"/>
                <a:gd name="connsiteY15" fmla="*/ 1562100 h 2095500"/>
                <a:gd name="connsiteX16" fmla="*/ 49239 w 1965027"/>
                <a:gd name="connsiteY16" fmla="*/ 1638300 h 2095500"/>
                <a:gd name="connsiteX17" fmla="*/ 74639 w 1965027"/>
                <a:gd name="connsiteY17" fmla="*/ 1676400 h 2095500"/>
                <a:gd name="connsiteX18" fmla="*/ 125439 w 1965027"/>
                <a:gd name="connsiteY18" fmla="*/ 1778000 h 2095500"/>
                <a:gd name="connsiteX19" fmla="*/ 176239 w 1965027"/>
                <a:gd name="connsiteY19" fmla="*/ 1854200 h 2095500"/>
                <a:gd name="connsiteX20" fmla="*/ 265139 w 1965027"/>
                <a:gd name="connsiteY20" fmla="*/ 1943100 h 2095500"/>
                <a:gd name="connsiteX21" fmla="*/ 379439 w 1965027"/>
                <a:gd name="connsiteY21" fmla="*/ 2019300 h 2095500"/>
                <a:gd name="connsiteX22" fmla="*/ 468339 w 1965027"/>
                <a:gd name="connsiteY22" fmla="*/ 2070100 h 2095500"/>
                <a:gd name="connsiteX23" fmla="*/ 569939 w 1965027"/>
                <a:gd name="connsiteY23" fmla="*/ 2095500 h 2095500"/>
                <a:gd name="connsiteX24" fmla="*/ 976339 w 1965027"/>
                <a:gd name="connsiteY24" fmla="*/ 2082800 h 2095500"/>
                <a:gd name="connsiteX25" fmla="*/ 1141439 w 1965027"/>
                <a:gd name="connsiteY25" fmla="*/ 2032000 h 2095500"/>
                <a:gd name="connsiteX26" fmla="*/ 1217639 w 1965027"/>
                <a:gd name="connsiteY26" fmla="*/ 2019300 h 2095500"/>
                <a:gd name="connsiteX27" fmla="*/ 1306539 w 1965027"/>
                <a:gd name="connsiteY27" fmla="*/ 1968500 h 2095500"/>
                <a:gd name="connsiteX28" fmla="*/ 1497039 w 1965027"/>
                <a:gd name="connsiteY28" fmla="*/ 1892300 h 2095500"/>
                <a:gd name="connsiteX29" fmla="*/ 1560539 w 1965027"/>
                <a:gd name="connsiteY29" fmla="*/ 1854200 h 2095500"/>
                <a:gd name="connsiteX30" fmla="*/ 1598639 w 1965027"/>
                <a:gd name="connsiteY30" fmla="*/ 1816100 h 2095500"/>
                <a:gd name="connsiteX31" fmla="*/ 1662139 w 1965027"/>
                <a:gd name="connsiteY31" fmla="*/ 1765300 h 2095500"/>
                <a:gd name="connsiteX32" fmla="*/ 1763739 w 1965027"/>
                <a:gd name="connsiteY32" fmla="*/ 1701800 h 2095500"/>
                <a:gd name="connsiteX33" fmla="*/ 1814539 w 1965027"/>
                <a:gd name="connsiteY33" fmla="*/ 1651000 h 2095500"/>
                <a:gd name="connsiteX34" fmla="*/ 1865339 w 1965027"/>
                <a:gd name="connsiteY34" fmla="*/ 1574800 h 2095500"/>
                <a:gd name="connsiteX35" fmla="*/ 1916139 w 1965027"/>
                <a:gd name="connsiteY35" fmla="*/ 1397000 h 2095500"/>
                <a:gd name="connsiteX36" fmla="*/ 1941539 w 1965027"/>
                <a:gd name="connsiteY36" fmla="*/ 1333500 h 2095500"/>
                <a:gd name="connsiteX37" fmla="*/ 1941539 w 1965027"/>
                <a:gd name="connsiteY37" fmla="*/ 800100 h 2095500"/>
                <a:gd name="connsiteX38" fmla="*/ 1928839 w 1965027"/>
                <a:gd name="connsiteY38" fmla="*/ 596900 h 2095500"/>
                <a:gd name="connsiteX39" fmla="*/ 1890739 w 1965027"/>
                <a:gd name="connsiteY39" fmla="*/ 520700 h 2095500"/>
                <a:gd name="connsiteX40" fmla="*/ 1865339 w 1965027"/>
                <a:gd name="connsiteY40" fmla="*/ 431800 h 2095500"/>
                <a:gd name="connsiteX41" fmla="*/ 1814539 w 1965027"/>
                <a:gd name="connsiteY41" fmla="*/ 330200 h 2095500"/>
                <a:gd name="connsiteX42" fmla="*/ 1789139 w 1965027"/>
                <a:gd name="connsiteY42" fmla="*/ 241300 h 2095500"/>
                <a:gd name="connsiteX43" fmla="*/ 1725639 w 1965027"/>
                <a:gd name="connsiteY43" fmla="*/ 139700 h 2095500"/>
                <a:gd name="connsiteX44" fmla="*/ 1649439 w 1965027"/>
                <a:gd name="connsiteY44" fmla="*/ 76200 h 2095500"/>
                <a:gd name="connsiteX45" fmla="*/ 1598639 w 1965027"/>
                <a:gd name="connsiteY45" fmla="*/ 25400 h 2095500"/>
                <a:gd name="connsiteX46" fmla="*/ 1522439 w 1965027"/>
                <a:gd name="connsiteY46" fmla="*/ 0 h 2095500"/>
                <a:gd name="connsiteX47" fmla="*/ 1179539 w 1965027"/>
                <a:gd name="connsiteY47" fmla="*/ 12700 h 2095500"/>
                <a:gd name="connsiteX48" fmla="*/ 1128739 w 1965027"/>
                <a:gd name="connsiteY48" fmla="*/ 25400 h 2095500"/>
                <a:gd name="connsiteX49" fmla="*/ 1077939 w 1965027"/>
                <a:gd name="connsiteY49" fmla="*/ 50800 h 2095500"/>
                <a:gd name="connsiteX50" fmla="*/ 1001739 w 1965027"/>
                <a:gd name="connsiteY50" fmla="*/ 76200 h 2095500"/>
                <a:gd name="connsiteX51" fmla="*/ 925539 w 1965027"/>
                <a:gd name="connsiteY51" fmla="*/ 101600 h 2095500"/>
                <a:gd name="connsiteX52" fmla="*/ 887439 w 1965027"/>
                <a:gd name="connsiteY52" fmla="*/ 114300 h 2095500"/>
                <a:gd name="connsiteX53" fmla="*/ 849339 w 1965027"/>
                <a:gd name="connsiteY53"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214339 w 1965027"/>
                <a:gd name="connsiteY9" fmla="*/ 965200 h 2095500"/>
                <a:gd name="connsiteX10" fmla="*/ 150839 w 1965027"/>
                <a:gd name="connsiteY10" fmla="*/ 1016000 h 2095500"/>
                <a:gd name="connsiteX11" fmla="*/ 61939 w 1965027"/>
                <a:gd name="connsiteY11" fmla="*/ 1104900 h 2095500"/>
                <a:gd name="connsiteX12" fmla="*/ 49239 w 1965027"/>
                <a:gd name="connsiteY12" fmla="*/ 1143000 h 2095500"/>
                <a:gd name="connsiteX13" fmla="*/ 11139 w 1965027"/>
                <a:gd name="connsiteY13" fmla="*/ 1219200 h 2095500"/>
                <a:gd name="connsiteX14" fmla="*/ 23839 w 1965027"/>
                <a:gd name="connsiteY14" fmla="*/ 1562100 h 2095500"/>
                <a:gd name="connsiteX15" fmla="*/ 49239 w 1965027"/>
                <a:gd name="connsiteY15" fmla="*/ 1638300 h 2095500"/>
                <a:gd name="connsiteX16" fmla="*/ 74639 w 1965027"/>
                <a:gd name="connsiteY16" fmla="*/ 1676400 h 2095500"/>
                <a:gd name="connsiteX17" fmla="*/ 125439 w 1965027"/>
                <a:gd name="connsiteY17" fmla="*/ 1778000 h 2095500"/>
                <a:gd name="connsiteX18" fmla="*/ 176239 w 1965027"/>
                <a:gd name="connsiteY18" fmla="*/ 1854200 h 2095500"/>
                <a:gd name="connsiteX19" fmla="*/ 265139 w 1965027"/>
                <a:gd name="connsiteY19" fmla="*/ 1943100 h 2095500"/>
                <a:gd name="connsiteX20" fmla="*/ 379439 w 1965027"/>
                <a:gd name="connsiteY20" fmla="*/ 2019300 h 2095500"/>
                <a:gd name="connsiteX21" fmla="*/ 468339 w 1965027"/>
                <a:gd name="connsiteY21" fmla="*/ 2070100 h 2095500"/>
                <a:gd name="connsiteX22" fmla="*/ 569939 w 1965027"/>
                <a:gd name="connsiteY22" fmla="*/ 2095500 h 2095500"/>
                <a:gd name="connsiteX23" fmla="*/ 976339 w 1965027"/>
                <a:gd name="connsiteY23" fmla="*/ 2082800 h 2095500"/>
                <a:gd name="connsiteX24" fmla="*/ 1141439 w 1965027"/>
                <a:gd name="connsiteY24" fmla="*/ 2032000 h 2095500"/>
                <a:gd name="connsiteX25" fmla="*/ 1217639 w 1965027"/>
                <a:gd name="connsiteY25" fmla="*/ 2019300 h 2095500"/>
                <a:gd name="connsiteX26" fmla="*/ 1306539 w 1965027"/>
                <a:gd name="connsiteY26" fmla="*/ 1968500 h 2095500"/>
                <a:gd name="connsiteX27" fmla="*/ 1497039 w 1965027"/>
                <a:gd name="connsiteY27" fmla="*/ 1892300 h 2095500"/>
                <a:gd name="connsiteX28" fmla="*/ 1560539 w 1965027"/>
                <a:gd name="connsiteY28" fmla="*/ 1854200 h 2095500"/>
                <a:gd name="connsiteX29" fmla="*/ 1598639 w 1965027"/>
                <a:gd name="connsiteY29" fmla="*/ 1816100 h 2095500"/>
                <a:gd name="connsiteX30" fmla="*/ 1662139 w 1965027"/>
                <a:gd name="connsiteY30" fmla="*/ 1765300 h 2095500"/>
                <a:gd name="connsiteX31" fmla="*/ 1763739 w 1965027"/>
                <a:gd name="connsiteY31" fmla="*/ 1701800 h 2095500"/>
                <a:gd name="connsiteX32" fmla="*/ 1814539 w 1965027"/>
                <a:gd name="connsiteY32" fmla="*/ 1651000 h 2095500"/>
                <a:gd name="connsiteX33" fmla="*/ 1865339 w 1965027"/>
                <a:gd name="connsiteY33" fmla="*/ 1574800 h 2095500"/>
                <a:gd name="connsiteX34" fmla="*/ 1916139 w 1965027"/>
                <a:gd name="connsiteY34" fmla="*/ 1397000 h 2095500"/>
                <a:gd name="connsiteX35" fmla="*/ 1941539 w 1965027"/>
                <a:gd name="connsiteY35" fmla="*/ 1333500 h 2095500"/>
                <a:gd name="connsiteX36" fmla="*/ 1941539 w 1965027"/>
                <a:gd name="connsiteY36" fmla="*/ 800100 h 2095500"/>
                <a:gd name="connsiteX37" fmla="*/ 1928839 w 1965027"/>
                <a:gd name="connsiteY37" fmla="*/ 596900 h 2095500"/>
                <a:gd name="connsiteX38" fmla="*/ 1890739 w 1965027"/>
                <a:gd name="connsiteY38" fmla="*/ 520700 h 2095500"/>
                <a:gd name="connsiteX39" fmla="*/ 1865339 w 1965027"/>
                <a:gd name="connsiteY39" fmla="*/ 431800 h 2095500"/>
                <a:gd name="connsiteX40" fmla="*/ 1814539 w 1965027"/>
                <a:gd name="connsiteY40" fmla="*/ 330200 h 2095500"/>
                <a:gd name="connsiteX41" fmla="*/ 1789139 w 1965027"/>
                <a:gd name="connsiteY41" fmla="*/ 241300 h 2095500"/>
                <a:gd name="connsiteX42" fmla="*/ 1725639 w 1965027"/>
                <a:gd name="connsiteY42" fmla="*/ 139700 h 2095500"/>
                <a:gd name="connsiteX43" fmla="*/ 1649439 w 1965027"/>
                <a:gd name="connsiteY43" fmla="*/ 76200 h 2095500"/>
                <a:gd name="connsiteX44" fmla="*/ 1598639 w 1965027"/>
                <a:gd name="connsiteY44" fmla="*/ 25400 h 2095500"/>
                <a:gd name="connsiteX45" fmla="*/ 1522439 w 1965027"/>
                <a:gd name="connsiteY45" fmla="*/ 0 h 2095500"/>
                <a:gd name="connsiteX46" fmla="*/ 1179539 w 1965027"/>
                <a:gd name="connsiteY46" fmla="*/ 12700 h 2095500"/>
                <a:gd name="connsiteX47" fmla="*/ 1128739 w 1965027"/>
                <a:gd name="connsiteY47" fmla="*/ 25400 h 2095500"/>
                <a:gd name="connsiteX48" fmla="*/ 1077939 w 1965027"/>
                <a:gd name="connsiteY48" fmla="*/ 50800 h 2095500"/>
                <a:gd name="connsiteX49" fmla="*/ 1001739 w 1965027"/>
                <a:gd name="connsiteY49" fmla="*/ 76200 h 2095500"/>
                <a:gd name="connsiteX50" fmla="*/ 925539 w 1965027"/>
                <a:gd name="connsiteY50" fmla="*/ 101600 h 2095500"/>
                <a:gd name="connsiteX51" fmla="*/ 887439 w 1965027"/>
                <a:gd name="connsiteY51" fmla="*/ 114300 h 2095500"/>
                <a:gd name="connsiteX52" fmla="*/ 849339 w 1965027"/>
                <a:gd name="connsiteY52"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214339 w 1965027"/>
                <a:gd name="connsiteY9" fmla="*/ 965200 h 2095500"/>
                <a:gd name="connsiteX10" fmla="*/ 150839 w 1965027"/>
                <a:gd name="connsiteY10" fmla="*/ 1016000 h 2095500"/>
                <a:gd name="connsiteX11" fmla="*/ 61939 w 1965027"/>
                <a:gd name="connsiteY11" fmla="*/ 1104900 h 2095500"/>
                <a:gd name="connsiteX12" fmla="*/ 49239 w 1965027"/>
                <a:gd name="connsiteY12" fmla="*/ 1143000 h 2095500"/>
                <a:gd name="connsiteX13" fmla="*/ 11139 w 1965027"/>
                <a:gd name="connsiteY13" fmla="*/ 1219200 h 2095500"/>
                <a:gd name="connsiteX14" fmla="*/ 23839 w 1965027"/>
                <a:gd name="connsiteY14" fmla="*/ 1562100 h 2095500"/>
                <a:gd name="connsiteX15" fmla="*/ 49239 w 1965027"/>
                <a:gd name="connsiteY15" fmla="*/ 1638300 h 2095500"/>
                <a:gd name="connsiteX16" fmla="*/ 74639 w 1965027"/>
                <a:gd name="connsiteY16" fmla="*/ 1676400 h 2095500"/>
                <a:gd name="connsiteX17" fmla="*/ 125439 w 1965027"/>
                <a:gd name="connsiteY17" fmla="*/ 1778000 h 2095500"/>
                <a:gd name="connsiteX18" fmla="*/ 176239 w 1965027"/>
                <a:gd name="connsiteY18" fmla="*/ 1854200 h 2095500"/>
                <a:gd name="connsiteX19" fmla="*/ 265139 w 1965027"/>
                <a:gd name="connsiteY19" fmla="*/ 1943100 h 2095500"/>
                <a:gd name="connsiteX20" fmla="*/ 379439 w 1965027"/>
                <a:gd name="connsiteY20" fmla="*/ 2019300 h 2095500"/>
                <a:gd name="connsiteX21" fmla="*/ 468339 w 1965027"/>
                <a:gd name="connsiteY21" fmla="*/ 2070100 h 2095500"/>
                <a:gd name="connsiteX22" fmla="*/ 569939 w 1965027"/>
                <a:gd name="connsiteY22" fmla="*/ 2095500 h 2095500"/>
                <a:gd name="connsiteX23" fmla="*/ 976339 w 1965027"/>
                <a:gd name="connsiteY23" fmla="*/ 2082800 h 2095500"/>
                <a:gd name="connsiteX24" fmla="*/ 1141439 w 1965027"/>
                <a:gd name="connsiteY24" fmla="*/ 2032000 h 2095500"/>
                <a:gd name="connsiteX25" fmla="*/ 1217639 w 1965027"/>
                <a:gd name="connsiteY25" fmla="*/ 2019300 h 2095500"/>
                <a:gd name="connsiteX26" fmla="*/ 1306539 w 1965027"/>
                <a:gd name="connsiteY26" fmla="*/ 1968500 h 2095500"/>
                <a:gd name="connsiteX27" fmla="*/ 1497039 w 1965027"/>
                <a:gd name="connsiteY27" fmla="*/ 1892300 h 2095500"/>
                <a:gd name="connsiteX28" fmla="*/ 1560539 w 1965027"/>
                <a:gd name="connsiteY28" fmla="*/ 1854200 h 2095500"/>
                <a:gd name="connsiteX29" fmla="*/ 1598639 w 1965027"/>
                <a:gd name="connsiteY29" fmla="*/ 1816100 h 2095500"/>
                <a:gd name="connsiteX30" fmla="*/ 1662139 w 1965027"/>
                <a:gd name="connsiteY30" fmla="*/ 1765300 h 2095500"/>
                <a:gd name="connsiteX31" fmla="*/ 1763739 w 1965027"/>
                <a:gd name="connsiteY31" fmla="*/ 1701800 h 2095500"/>
                <a:gd name="connsiteX32" fmla="*/ 1814539 w 1965027"/>
                <a:gd name="connsiteY32" fmla="*/ 1651000 h 2095500"/>
                <a:gd name="connsiteX33" fmla="*/ 1865339 w 1965027"/>
                <a:gd name="connsiteY33" fmla="*/ 1574800 h 2095500"/>
                <a:gd name="connsiteX34" fmla="*/ 1916139 w 1965027"/>
                <a:gd name="connsiteY34" fmla="*/ 1397000 h 2095500"/>
                <a:gd name="connsiteX35" fmla="*/ 1941539 w 1965027"/>
                <a:gd name="connsiteY35" fmla="*/ 1333500 h 2095500"/>
                <a:gd name="connsiteX36" fmla="*/ 1941539 w 1965027"/>
                <a:gd name="connsiteY36" fmla="*/ 800100 h 2095500"/>
                <a:gd name="connsiteX37" fmla="*/ 1928839 w 1965027"/>
                <a:gd name="connsiteY37" fmla="*/ 596900 h 2095500"/>
                <a:gd name="connsiteX38" fmla="*/ 1890739 w 1965027"/>
                <a:gd name="connsiteY38" fmla="*/ 520700 h 2095500"/>
                <a:gd name="connsiteX39" fmla="*/ 1865339 w 1965027"/>
                <a:gd name="connsiteY39" fmla="*/ 431800 h 2095500"/>
                <a:gd name="connsiteX40" fmla="*/ 1814539 w 1965027"/>
                <a:gd name="connsiteY40" fmla="*/ 330200 h 2095500"/>
                <a:gd name="connsiteX41" fmla="*/ 1789139 w 1965027"/>
                <a:gd name="connsiteY41" fmla="*/ 241300 h 2095500"/>
                <a:gd name="connsiteX42" fmla="*/ 1725639 w 1965027"/>
                <a:gd name="connsiteY42" fmla="*/ 139700 h 2095500"/>
                <a:gd name="connsiteX43" fmla="*/ 1649439 w 1965027"/>
                <a:gd name="connsiteY43" fmla="*/ 76200 h 2095500"/>
                <a:gd name="connsiteX44" fmla="*/ 1598639 w 1965027"/>
                <a:gd name="connsiteY44" fmla="*/ 25400 h 2095500"/>
                <a:gd name="connsiteX45" fmla="*/ 1522439 w 1965027"/>
                <a:gd name="connsiteY45" fmla="*/ 0 h 2095500"/>
                <a:gd name="connsiteX46" fmla="*/ 1179539 w 1965027"/>
                <a:gd name="connsiteY46" fmla="*/ 12700 h 2095500"/>
                <a:gd name="connsiteX47" fmla="*/ 1128739 w 1965027"/>
                <a:gd name="connsiteY47" fmla="*/ 25400 h 2095500"/>
                <a:gd name="connsiteX48" fmla="*/ 1077939 w 1965027"/>
                <a:gd name="connsiteY48" fmla="*/ 50800 h 2095500"/>
                <a:gd name="connsiteX49" fmla="*/ 1001739 w 1965027"/>
                <a:gd name="connsiteY49" fmla="*/ 76200 h 2095500"/>
                <a:gd name="connsiteX50" fmla="*/ 925539 w 1965027"/>
                <a:gd name="connsiteY50" fmla="*/ 101600 h 2095500"/>
                <a:gd name="connsiteX51" fmla="*/ 887439 w 1965027"/>
                <a:gd name="connsiteY51" fmla="*/ 114300 h 2095500"/>
                <a:gd name="connsiteX52" fmla="*/ 849339 w 1965027"/>
                <a:gd name="connsiteY52"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150839 w 1965027"/>
                <a:gd name="connsiteY9" fmla="*/ 1016000 h 2095500"/>
                <a:gd name="connsiteX10" fmla="*/ 61939 w 1965027"/>
                <a:gd name="connsiteY10" fmla="*/ 1104900 h 2095500"/>
                <a:gd name="connsiteX11" fmla="*/ 49239 w 1965027"/>
                <a:gd name="connsiteY11" fmla="*/ 1143000 h 2095500"/>
                <a:gd name="connsiteX12" fmla="*/ 11139 w 1965027"/>
                <a:gd name="connsiteY12" fmla="*/ 1219200 h 2095500"/>
                <a:gd name="connsiteX13" fmla="*/ 23839 w 1965027"/>
                <a:gd name="connsiteY13" fmla="*/ 1562100 h 2095500"/>
                <a:gd name="connsiteX14" fmla="*/ 49239 w 1965027"/>
                <a:gd name="connsiteY14" fmla="*/ 1638300 h 2095500"/>
                <a:gd name="connsiteX15" fmla="*/ 74639 w 1965027"/>
                <a:gd name="connsiteY15" fmla="*/ 1676400 h 2095500"/>
                <a:gd name="connsiteX16" fmla="*/ 125439 w 1965027"/>
                <a:gd name="connsiteY16" fmla="*/ 1778000 h 2095500"/>
                <a:gd name="connsiteX17" fmla="*/ 176239 w 1965027"/>
                <a:gd name="connsiteY17" fmla="*/ 1854200 h 2095500"/>
                <a:gd name="connsiteX18" fmla="*/ 265139 w 1965027"/>
                <a:gd name="connsiteY18" fmla="*/ 1943100 h 2095500"/>
                <a:gd name="connsiteX19" fmla="*/ 379439 w 1965027"/>
                <a:gd name="connsiteY19" fmla="*/ 2019300 h 2095500"/>
                <a:gd name="connsiteX20" fmla="*/ 468339 w 1965027"/>
                <a:gd name="connsiteY20" fmla="*/ 2070100 h 2095500"/>
                <a:gd name="connsiteX21" fmla="*/ 569939 w 1965027"/>
                <a:gd name="connsiteY21" fmla="*/ 2095500 h 2095500"/>
                <a:gd name="connsiteX22" fmla="*/ 976339 w 1965027"/>
                <a:gd name="connsiteY22" fmla="*/ 2082800 h 2095500"/>
                <a:gd name="connsiteX23" fmla="*/ 1141439 w 1965027"/>
                <a:gd name="connsiteY23" fmla="*/ 2032000 h 2095500"/>
                <a:gd name="connsiteX24" fmla="*/ 1217639 w 1965027"/>
                <a:gd name="connsiteY24" fmla="*/ 2019300 h 2095500"/>
                <a:gd name="connsiteX25" fmla="*/ 1306539 w 1965027"/>
                <a:gd name="connsiteY25" fmla="*/ 1968500 h 2095500"/>
                <a:gd name="connsiteX26" fmla="*/ 1497039 w 1965027"/>
                <a:gd name="connsiteY26" fmla="*/ 1892300 h 2095500"/>
                <a:gd name="connsiteX27" fmla="*/ 1560539 w 1965027"/>
                <a:gd name="connsiteY27" fmla="*/ 1854200 h 2095500"/>
                <a:gd name="connsiteX28" fmla="*/ 1598639 w 1965027"/>
                <a:gd name="connsiteY28" fmla="*/ 1816100 h 2095500"/>
                <a:gd name="connsiteX29" fmla="*/ 1662139 w 1965027"/>
                <a:gd name="connsiteY29" fmla="*/ 1765300 h 2095500"/>
                <a:gd name="connsiteX30" fmla="*/ 1763739 w 1965027"/>
                <a:gd name="connsiteY30" fmla="*/ 1701800 h 2095500"/>
                <a:gd name="connsiteX31" fmla="*/ 1814539 w 1965027"/>
                <a:gd name="connsiteY31" fmla="*/ 1651000 h 2095500"/>
                <a:gd name="connsiteX32" fmla="*/ 1865339 w 1965027"/>
                <a:gd name="connsiteY32" fmla="*/ 1574800 h 2095500"/>
                <a:gd name="connsiteX33" fmla="*/ 1916139 w 1965027"/>
                <a:gd name="connsiteY33" fmla="*/ 1397000 h 2095500"/>
                <a:gd name="connsiteX34" fmla="*/ 1941539 w 1965027"/>
                <a:gd name="connsiteY34" fmla="*/ 1333500 h 2095500"/>
                <a:gd name="connsiteX35" fmla="*/ 1941539 w 1965027"/>
                <a:gd name="connsiteY35" fmla="*/ 800100 h 2095500"/>
                <a:gd name="connsiteX36" fmla="*/ 1928839 w 1965027"/>
                <a:gd name="connsiteY36" fmla="*/ 596900 h 2095500"/>
                <a:gd name="connsiteX37" fmla="*/ 1890739 w 1965027"/>
                <a:gd name="connsiteY37" fmla="*/ 520700 h 2095500"/>
                <a:gd name="connsiteX38" fmla="*/ 1865339 w 1965027"/>
                <a:gd name="connsiteY38" fmla="*/ 431800 h 2095500"/>
                <a:gd name="connsiteX39" fmla="*/ 1814539 w 1965027"/>
                <a:gd name="connsiteY39" fmla="*/ 330200 h 2095500"/>
                <a:gd name="connsiteX40" fmla="*/ 1789139 w 1965027"/>
                <a:gd name="connsiteY40" fmla="*/ 241300 h 2095500"/>
                <a:gd name="connsiteX41" fmla="*/ 1725639 w 1965027"/>
                <a:gd name="connsiteY41" fmla="*/ 139700 h 2095500"/>
                <a:gd name="connsiteX42" fmla="*/ 1649439 w 1965027"/>
                <a:gd name="connsiteY42" fmla="*/ 76200 h 2095500"/>
                <a:gd name="connsiteX43" fmla="*/ 1598639 w 1965027"/>
                <a:gd name="connsiteY43" fmla="*/ 25400 h 2095500"/>
                <a:gd name="connsiteX44" fmla="*/ 1522439 w 1965027"/>
                <a:gd name="connsiteY44" fmla="*/ 0 h 2095500"/>
                <a:gd name="connsiteX45" fmla="*/ 1179539 w 1965027"/>
                <a:gd name="connsiteY45" fmla="*/ 12700 h 2095500"/>
                <a:gd name="connsiteX46" fmla="*/ 1128739 w 1965027"/>
                <a:gd name="connsiteY46" fmla="*/ 25400 h 2095500"/>
                <a:gd name="connsiteX47" fmla="*/ 1077939 w 1965027"/>
                <a:gd name="connsiteY47" fmla="*/ 50800 h 2095500"/>
                <a:gd name="connsiteX48" fmla="*/ 1001739 w 1965027"/>
                <a:gd name="connsiteY48" fmla="*/ 76200 h 2095500"/>
                <a:gd name="connsiteX49" fmla="*/ 925539 w 1965027"/>
                <a:gd name="connsiteY49" fmla="*/ 101600 h 2095500"/>
                <a:gd name="connsiteX50" fmla="*/ 887439 w 1965027"/>
                <a:gd name="connsiteY50" fmla="*/ 114300 h 2095500"/>
                <a:gd name="connsiteX51" fmla="*/ 849339 w 1965027"/>
                <a:gd name="connsiteY51"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61939 w 1965027"/>
                <a:gd name="connsiteY9" fmla="*/ 1104900 h 2095500"/>
                <a:gd name="connsiteX10" fmla="*/ 49239 w 1965027"/>
                <a:gd name="connsiteY10" fmla="*/ 1143000 h 2095500"/>
                <a:gd name="connsiteX11" fmla="*/ 11139 w 1965027"/>
                <a:gd name="connsiteY11" fmla="*/ 1219200 h 2095500"/>
                <a:gd name="connsiteX12" fmla="*/ 23839 w 1965027"/>
                <a:gd name="connsiteY12" fmla="*/ 1562100 h 2095500"/>
                <a:gd name="connsiteX13" fmla="*/ 49239 w 1965027"/>
                <a:gd name="connsiteY13" fmla="*/ 1638300 h 2095500"/>
                <a:gd name="connsiteX14" fmla="*/ 74639 w 1965027"/>
                <a:gd name="connsiteY14" fmla="*/ 1676400 h 2095500"/>
                <a:gd name="connsiteX15" fmla="*/ 125439 w 1965027"/>
                <a:gd name="connsiteY15" fmla="*/ 1778000 h 2095500"/>
                <a:gd name="connsiteX16" fmla="*/ 176239 w 1965027"/>
                <a:gd name="connsiteY16" fmla="*/ 1854200 h 2095500"/>
                <a:gd name="connsiteX17" fmla="*/ 265139 w 1965027"/>
                <a:gd name="connsiteY17" fmla="*/ 1943100 h 2095500"/>
                <a:gd name="connsiteX18" fmla="*/ 379439 w 1965027"/>
                <a:gd name="connsiteY18" fmla="*/ 2019300 h 2095500"/>
                <a:gd name="connsiteX19" fmla="*/ 468339 w 1965027"/>
                <a:gd name="connsiteY19" fmla="*/ 2070100 h 2095500"/>
                <a:gd name="connsiteX20" fmla="*/ 569939 w 1965027"/>
                <a:gd name="connsiteY20" fmla="*/ 2095500 h 2095500"/>
                <a:gd name="connsiteX21" fmla="*/ 976339 w 1965027"/>
                <a:gd name="connsiteY21" fmla="*/ 2082800 h 2095500"/>
                <a:gd name="connsiteX22" fmla="*/ 1141439 w 1965027"/>
                <a:gd name="connsiteY22" fmla="*/ 2032000 h 2095500"/>
                <a:gd name="connsiteX23" fmla="*/ 1217639 w 1965027"/>
                <a:gd name="connsiteY23" fmla="*/ 2019300 h 2095500"/>
                <a:gd name="connsiteX24" fmla="*/ 1306539 w 1965027"/>
                <a:gd name="connsiteY24" fmla="*/ 1968500 h 2095500"/>
                <a:gd name="connsiteX25" fmla="*/ 1497039 w 1965027"/>
                <a:gd name="connsiteY25" fmla="*/ 1892300 h 2095500"/>
                <a:gd name="connsiteX26" fmla="*/ 1560539 w 1965027"/>
                <a:gd name="connsiteY26" fmla="*/ 1854200 h 2095500"/>
                <a:gd name="connsiteX27" fmla="*/ 1598639 w 1965027"/>
                <a:gd name="connsiteY27" fmla="*/ 1816100 h 2095500"/>
                <a:gd name="connsiteX28" fmla="*/ 1662139 w 1965027"/>
                <a:gd name="connsiteY28" fmla="*/ 1765300 h 2095500"/>
                <a:gd name="connsiteX29" fmla="*/ 1763739 w 1965027"/>
                <a:gd name="connsiteY29" fmla="*/ 1701800 h 2095500"/>
                <a:gd name="connsiteX30" fmla="*/ 1814539 w 1965027"/>
                <a:gd name="connsiteY30" fmla="*/ 1651000 h 2095500"/>
                <a:gd name="connsiteX31" fmla="*/ 1865339 w 1965027"/>
                <a:gd name="connsiteY31" fmla="*/ 1574800 h 2095500"/>
                <a:gd name="connsiteX32" fmla="*/ 1916139 w 1965027"/>
                <a:gd name="connsiteY32" fmla="*/ 1397000 h 2095500"/>
                <a:gd name="connsiteX33" fmla="*/ 1941539 w 1965027"/>
                <a:gd name="connsiteY33" fmla="*/ 1333500 h 2095500"/>
                <a:gd name="connsiteX34" fmla="*/ 1941539 w 1965027"/>
                <a:gd name="connsiteY34" fmla="*/ 800100 h 2095500"/>
                <a:gd name="connsiteX35" fmla="*/ 1928839 w 1965027"/>
                <a:gd name="connsiteY35" fmla="*/ 596900 h 2095500"/>
                <a:gd name="connsiteX36" fmla="*/ 1890739 w 1965027"/>
                <a:gd name="connsiteY36" fmla="*/ 520700 h 2095500"/>
                <a:gd name="connsiteX37" fmla="*/ 1865339 w 1965027"/>
                <a:gd name="connsiteY37" fmla="*/ 431800 h 2095500"/>
                <a:gd name="connsiteX38" fmla="*/ 1814539 w 1965027"/>
                <a:gd name="connsiteY38" fmla="*/ 330200 h 2095500"/>
                <a:gd name="connsiteX39" fmla="*/ 1789139 w 1965027"/>
                <a:gd name="connsiteY39" fmla="*/ 241300 h 2095500"/>
                <a:gd name="connsiteX40" fmla="*/ 1725639 w 1965027"/>
                <a:gd name="connsiteY40" fmla="*/ 139700 h 2095500"/>
                <a:gd name="connsiteX41" fmla="*/ 1649439 w 1965027"/>
                <a:gd name="connsiteY41" fmla="*/ 76200 h 2095500"/>
                <a:gd name="connsiteX42" fmla="*/ 1598639 w 1965027"/>
                <a:gd name="connsiteY42" fmla="*/ 25400 h 2095500"/>
                <a:gd name="connsiteX43" fmla="*/ 1522439 w 1965027"/>
                <a:gd name="connsiteY43" fmla="*/ 0 h 2095500"/>
                <a:gd name="connsiteX44" fmla="*/ 1179539 w 1965027"/>
                <a:gd name="connsiteY44" fmla="*/ 12700 h 2095500"/>
                <a:gd name="connsiteX45" fmla="*/ 1128739 w 1965027"/>
                <a:gd name="connsiteY45" fmla="*/ 25400 h 2095500"/>
                <a:gd name="connsiteX46" fmla="*/ 1077939 w 1965027"/>
                <a:gd name="connsiteY46" fmla="*/ 50800 h 2095500"/>
                <a:gd name="connsiteX47" fmla="*/ 1001739 w 1965027"/>
                <a:gd name="connsiteY47" fmla="*/ 76200 h 2095500"/>
                <a:gd name="connsiteX48" fmla="*/ 925539 w 1965027"/>
                <a:gd name="connsiteY48" fmla="*/ 101600 h 2095500"/>
                <a:gd name="connsiteX49" fmla="*/ 887439 w 1965027"/>
                <a:gd name="connsiteY49" fmla="*/ 114300 h 2095500"/>
                <a:gd name="connsiteX50" fmla="*/ 849339 w 1965027"/>
                <a:gd name="connsiteY50"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61939 w 1965027"/>
                <a:gd name="connsiteY9" fmla="*/ 1104900 h 2095500"/>
                <a:gd name="connsiteX10" fmla="*/ 49239 w 1965027"/>
                <a:gd name="connsiteY10" fmla="*/ 1143000 h 2095500"/>
                <a:gd name="connsiteX11" fmla="*/ 11139 w 1965027"/>
                <a:gd name="connsiteY11" fmla="*/ 1219200 h 2095500"/>
                <a:gd name="connsiteX12" fmla="*/ 23839 w 1965027"/>
                <a:gd name="connsiteY12" fmla="*/ 1562100 h 2095500"/>
                <a:gd name="connsiteX13" fmla="*/ 49239 w 1965027"/>
                <a:gd name="connsiteY13" fmla="*/ 1638300 h 2095500"/>
                <a:gd name="connsiteX14" fmla="*/ 74639 w 1965027"/>
                <a:gd name="connsiteY14" fmla="*/ 1676400 h 2095500"/>
                <a:gd name="connsiteX15" fmla="*/ 125439 w 1965027"/>
                <a:gd name="connsiteY15" fmla="*/ 1778000 h 2095500"/>
                <a:gd name="connsiteX16" fmla="*/ 176239 w 1965027"/>
                <a:gd name="connsiteY16" fmla="*/ 1854200 h 2095500"/>
                <a:gd name="connsiteX17" fmla="*/ 265139 w 1965027"/>
                <a:gd name="connsiteY17" fmla="*/ 1943100 h 2095500"/>
                <a:gd name="connsiteX18" fmla="*/ 379439 w 1965027"/>
                <a:gd name="connsiteY18" fmla="*/ 2019300 h 2095500"/>
                <a:gd name="connsiteX19" fmla="*/ 468339 w 1965027"/>
                <a:gd name="connsiteY19" fmla="*/ 2070100 h 2095500"/>
                <a:gd name="connsiteX20" fmla="*/ 569939 w 1965027"/>
                <a:gd name="connsiteY20" fmla="*/ 2095500 h 2095500"/>
                <a:gd name="connsiteX21" fmla="*/ 976339 w 1965027"/>
                <a:gd name="connsiteY21" fmla="*/ 2082800 h 2095500"/>
                <a:gd name="connsiteX22" fmla="*/ 1141439 w 1965027"/>
                <a:gd name="connsiteY22" fmla="*/ 2032000 h 2095500"/>
                <a:gd name="connsiteX23" fmla="*/ 1217639 w 1965027"/>
                <a:gd name="connsiteY23" fmla="*/ 2019300 h 2095500"/>
                <a:gd name="connsiteX24" fmla="*/ 1306539 w 1965027"/>
                <a:gd name="connsiteY24" fmla="*/ 1968500 h 2095500"/>
                <a:gd name="connsiteX25" fmla="*/ 1497039 w 1965027"/>
                <a:gd name="connsiteY25" fmla="*/ 1892300 h 2095500"/>
                <a:gd name="connsiteX26" fmla="*/ 1560539 w 1965027"/>
                <a:gd name="connsiteY26" fmla="*/ 1854200 h 2095500"/>
                <a:gd name="connsiteX27" fmla="*/ 1598639 w 1965027"/>
                <a:gd name="connsiteY27" fmla="*/ 1816100 h 2095500"/>
                <a:gd name="connsiteX28" fmla="*/ 1662139 w 1965027"/>
                <a:gd name="connsiteY28" fmla="*/ 1765300 h 2095500"/>
                <a:gd name="connsiteX29" fmla="*/ 1763739 w 1965027"/>
                <a:gd name="connsiteY29" fmla="*/ 1701800 h 2095500"/>
                <a:gd name="connsiteX30" fmla="*/ 1814539 w 1965027"/>
                <a:gd name="connsiteY30" fmla="*/ 1651000 h 2095500"/>
                <a:gd name="connsiteX31" fmla="*/ 1865339 w 1965027"/>
                <a:gd name="connsiteY31" fmla="*/ 1574800 h 2095500"/>
                <a:gd name="connsiteX32" fmla="*/ 1916139 w 1965027"/>
                <a:gd name="connsiteY32" fmla="*/ 1397000 h 2095500"/>
                <a:gd name="connsiteX33" fmla="*/ 1941539 w 1965027"/>
                <a:gd name="connsiteY33" fmla="*/ 1333500 h 2095500"/>
                <a:gd name="connsiteX34" fmla="*/ 1941539 w 1965027"/>
                <a:gd name="connsiteY34" fmla="*/ 800100 h 2095500"/>
                <a:gd name="connsiteX35" fmla="*/ 1928839 w 1965027"/>
                <a:gd name="connsiteY35" fmla="*/ 596900 h 2095500"/>
                <a:gd name="connsiteX36" fmla="*/ 1890739 w 1965027"/>
                <a:gd name="connsiteY36" fmla="*/ 520700 h 2095500"/>
                <a:gd name="connsiteX37" fmla="*/ 1865339 w 1965027"/>
                <a:gd name="connsiteY37" fmla="*/ 431800 h 2095500"/>
                <a:gd name="connsiteX38" fmla="*/ 1814539 w 1965027"/>
                <a:gd name="connsiteY38" fmla="*/ 330200 h 2095500"/>
                <a:gd name="connsiteX39" fmla="*/ 1789139 w 1965027"/>
                <a:gd name="connsiteY39" fmla="*/ 241300 h 2095500"/>
                <a:gd name="connsiteX40" fmla="*/ 1725639 w 1965027"/>
                <a:gd name="connsiteY40" fmla="*/ 139700 h 2095500"/>
                <a:gd name="connsiteX41" fmla="*/ 1649439 w 1965027"/>
                <a:gd name="connsiteY41" fmla="*/ 76200 h 2095500"/>
                <a:gd name="connsiteX42" fmla="*/ 1598639 w 1965027"/>
                <a:gd name="connsiteY42" fmla="*/ 25400 h 2095500"/>
                <a:gd name="connsiteX43" fmla="*/ 1522439 w 1965027"/>
                <a:gd name="connsiteY43" fmla="*/ 0 h 2095500"/>
                <a:gd name="connsiteX44" fmla="*/ 1179539 w 1965027"/>
                <a:gd name="connsiteY44" fmla="*/ 12700 h 2095500"/>
                <a:gd name="connsiteX45" fmla="*/ 1128739 w 1965027"/>
                <a:gd name="connsiteY45" fmla="*/ 25400 h 2095500"/>
                <a:gd name="connsiteX46" fmla="*/ 1077939 w 1965027"/>
                <a:gd name="connsiteY46" fmla="*/ 50800 h 2095500"/>
                <a:gd name="connsiteX47" fmla="*/ 1001739 w 1965027"/>
                <a:gd name="connsiteY47" fmla="*/ 76200 h 2095500"/>
                <a:gd name="connsiteX48" fmla="*/ 925539 w 1965027"/>
                <a:gd name="connsiteY48" fmla="*/ 101600 h 2095500"/>
                <a:gd name="connsiteX49" fmla="*/ 887439 w 1965027"/>
                <a:gd name="connsiteY49" fmla="*/ 114300 h 2095500"/>
                <a:gd name="connsiteX50" fmla="*/ 849339 w 1965027"/>
                <a:gd name="connsiteY50"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520700 w 1953888"/>
                <a:gd name="connsiteY6" fmla="*/ 647700 h 2095500"/>
                <a:gd name="connsiteX7" fmla="*/ 419100 w 1953888"/>
                <a:gd name="connsiteY7" fmla="*/ 749300 h 2095500"/>
                <a:gd name="connsiteX8" fmla="*/ 279400 w 1953888"/>
                <a:gd name="connsiteY8" fmla="*/ 914400 h 2095500"/>
                <a:gd name="connsiteX9" fmla="*/ 50800 w 1953888"/>
                <a:gd name="connsiteY9" fmla="*/ 1104900 h 2095500"/>
                <a:gd name="connsiteX10" fmla="*/ 0 w 1953888"/>
                <a:gd name="connsiteY10" fmla="*/ 1219200 h 2095500"/>
                <a:gd name="connsiteX11" fmla="*/ 12700 w 1953888"/>
                <a:gd name="connsiteY11" fmla="*/ 1562100 h 2095500"/>
                <a:gd name="connsiteX12" fmla="*/ 38100 w 1953888"/>
                <a:gd name="connsiteY12" fmla="*/ 1638300 h 2095500"/>
                <a:gd name="connsiteX13" fmla="*/ 63500 w 1953888"/>
                <a:gd name="connsiteY13" fmla="*/ 1676400 h 2095500"/>
                <a:gd name="connsiteX14" fmla="*/ 114300 w 1953888"/>
                <a:gd name="connsiteY14" fmla="*/ 1778000 h 2095500"/>
                <a:gd name="connsiteX15" fmla="*/ 165100 w 1953888"/>
                <a:gd name="connsiteY15" fmla="*/ 1854200 h 2095500"/>
                <a:gd name="connsiteX16" fmla="*/ 254000 w 1953888"/>
                <a:gd name="connsiteY16" fmla="*/ 1943100 h 2095500"/>
                <a:gd name="connsiteX17" fmla="*/ 368300 w 1953888"/>
                <a:gd name="connsiteY17" fmla="*/ 2019300 h 2095500"/>
                <a:gd name="connsiteX18" fmla="*/ 457200 w 1953888"/>
                <a:gd name="connsiteY18" fmla="*/ 2070100 h 2095500"/>
                <a:gd name="connsiteX19" fmla="*/ 558800 w 1953888"/>
                <a:gd name="connsiteY19" fmla="*/ 2095500 h 2095500"/>
                <a:gd name="connsiteX20" fmla="*/ 965200 w 1953888"/>
                <a:gd name="connsiteY20" fmla="*/ 2082800 h 2095500"/>
                <a:gd name="connsiteX21" fmla="*/ 1130300 w 1953888"/>
                <a:gd name="connsiteY21" fmla="*/ 2032000 h 2095500"/>
                <a:gd name="connsiteX22" fmla="*/ 1206500 w 1953888"/>
                <a:gd name="connsiteY22" fmla="*/ 2019300 h 2095500"/>
                <a:gd name="connsiteX23" fmla="*/ 1295400 w 1953888"/>
                <a:gd name="connsiteY23" fmla="*/ 1968500 h 2095500"/>
                <a:gd name="connsiteX24" fmla="*/ 1485900 w 1953888"/>
                <a:gd name="connsiteY24" fmla="*/ 1892300 h 2095500"/>
                <a:gd name="connsiteX25" fmla="*/ 1549400 w 1953888"/>
                <a:gd name="connsiteY25" fmla="*/ 1854200 h 2095500"/>
                <a:gd name="connsiteX26" fmla="*/ 1587500 w 1953888"/>
                <a:gd name="connsiteY26" fmla="*/ 1816100 h 2095500"/>
                <a:gd name="connsiteX27" fmla="*/ 1651000 w 1953888"/>
                <a:gd name="connsiteY27" fmla="*/ 1765300 h 2095500"/>
                <a:gd name="connsiteX28" fmla="*/ 1752600 w 1953888"/>
                <a:gd name="connsiteY28" fmla="*/ 1701800 h 2095500"/>
                <a:gd name="connsiteX29" fmla="*/ 1803400 w 1953888"/>
                <a:gd name="connsiteY29" fmla="*/ 1651000 h 2095500"/>
                <a:gd name="connsiteX30" fmla="*/ 1854200 w 1953888"/>
                <a:gd name="connsiteY30" fmla="*/ 1574800 h 2095500"/>
                <a:gd name="connsiteX31" fmla="*/ 1905000 w 1953888"/>
                <a:gd name="connsiteY31" fmla="*/ 1397000 h 2095500"/>
                <a:gd name="connsiteX32" fmla="*/ 1930400 w 1953888"/>
                <a:gd name="connsiteY32" fmla="*/ 1333500 h 2095500"/>
                <a:gd name="connsiteX33" fmla="*/ 1930400 w 1953888"/>
                <a:gd name="connsiteY33" fmla="*/ 800100 h 2095500"/>
                <a:gd name="connsiteX34" fmla="*/ 1917700 w 1953888"/>
                <a:gd name="connsiteY34" fmla="*/ 596900 h 2095500"/>
                <a:gd name="connsiteX35" fmla="*/ 1879600 w 1953888"/>
                <a:gd name="connsiteY35" fmla="*/ 520700 h 2095500"/>
                <a:gd name="connsiteX36" fmla="*/ 1854200 w 1953888"/>
                <a:gd name="connsiteY36" fmla="*/ 431800 h 2095500"/>
                <a:gd name="connsiteX37" fmla="*/ 1803400 w 1953888"/>
                <a:gd name="connsiteY37" fmla="*/ 330200 h 2095500"/>
                <a:gd name="connsiteX38" fmla="*/ 1778000 w 1953888"/>
                <a:gd name="connsiteY38" fmla="*/ 241300 h 2095500"/>
                <a:gd name="connsiteX39" fmla="*/ 1714500 w 1953888"/>
                <a:gd name="connsiteY39" fmla="*/ 139700 h 2095500"/>
                <a:gd name="connsiteX40" fmla="*/ 1638300 w 1953888"/>
                <a:gd name="connsiteY40" fmla="*/ 76200 h 2095500"/>
                <a:gd name="connsiteX41" fmla="*/ 1587500 w 1953888"/>
                <a:gd name="connsiteY41" fmla="*/ 25400 h 2095500"/>
                <a:gd name="connsiteX42" fmla="*/ 1511300 w 1953888"/>
                <a:gd name="connsiteY42" fmla="*/ 0 h 2095500"/>
                <a:gd name="connsiteX43" fmla="*/ 1168400 w 1953888"/>
                <a:gd name="connsiteY43" fmla="*/ 12700 h 2095500"/>
                <a:gd name="connsiteX44" fmla="*/ 1117600 w 1953888"/>
                <a:gd name="connsiteY44" fmla="*/ 25400 h 2095500"/>
                <a:gd name="connsiteX45" fmla="*/ 1066800 w 1953888"/>
                <a:gd name="connsiteY45" fmla="*/ 50800 h 2095500"/>
                <a:gd name="connsiteX46" fmla="*/ 990600 w 1953888"/>
                <a:gd name="connsiteY46" fmla="*/ 76200 h 2095500"/>
                <a:gd name="connsiteX47" fmla="*/ 914400 w 1953888"/>
                <a:gd name="connsiteY47" fmla="*/ 101600 h 2095500"/>
                <a:gd name="connsiteX48" fmla="*/ 876300 w 1953888"/>
                <a:gd name="connsiteY48" fmla="*/ 114300 h 2095500"/>
                <a:gd name="connsiteX49" fmla="*/ 838200 w 1953888"/>
                <a:gd name="connsiteY49" fmla="*/ 127000 h 2095500"/>
                <a:gd name="connsiteX0" fmla="*/ 842433 w 1958121"/>
                <a:gd name="connsiteY0" fmla="*/ 127000 h 2095500"/>
                <a:gd name="connsiteX1" fmla="*/ 755162 w 1958121"/>
                <a:gd name="connsiteY1" fmla="*/ 229648 h 2095500"/>
                <a:gd name="connsiteX2" fmla="*/ 664633 w 1958121"/>
                <a:gd name="connsiteY2" fmla="*/ 393700 h 2095500"/>
                <a:gd name="connsiteX3" fmla="*/ 626533 w 1958121"/>
                <a:gd name="connsiteY3" fmla="*/ 444500 h 2095500"/>
                <a:gd name="connsiteX4" fmla="*/ 613833 w 1958121"/>
                <a:gd name="connsiteY4" fmla="*/ 482600 h 2095500"/>
                <a:gd name="connsiteX5" fmla="*/ 550333 w 1958121"/>
                <a:gd name="connsiteY5" fmla="*/ 596900 h 2095500"/>
                <a:gd name="connsiteX6" fmla="*/ 524933 w 1958121"/>
                <a:gd name="connsiteY6" fmla="*/ 647700 h 2095500"/>
                <a:gd name="connsiteX7" fmla="*/ 423333 w 1958121"/>
                <a:gd name="connsiteY7" fmla="*/ 749300 h 2095500"/>
                <a:gd name="connsiteX8" fmla="*/ 283633 w 1958121"/>
                <a:gd name="connsiteY8" fmla="*/ 914400 h 2095500"/>
                <a:gd name="connsiteX9" fmla="*/ 55033 w 1958121"/>
                <a:gd name="connsiteY9" fmla="*/ 1104900 h 2095500"/>
                <a:gd name="connsiteX10" fmla="*/ 4233 w 1958121"/>
                <a:gd name="connsiteY10" fmla="*/ 1219200 h 2095500"/>
                <a:gd name="connsiteX11" fmla="*/ 16933 w 1958121"/>
                <a:gd name="connsiteY11" fmla="*/ 1562100 h 2095500"/>
                <a:gd name="connsiteX12" fmla="*/ 42333 w 1958121"/>
                <a:gd name="connsiteY12" fmla="*/ 1638300 h 2095500"/>
                <a:gd name="connsiteX13" fmla="*/ 67733 w 1958121"/>
                <a:gd name="connsiteY13" fmla="*/ 1676400 h 2095500"/>
                <a:gd name="connsiteX14" fmla="*/ 118533 w 1958121"/>
                <a:gd name="connsiteY14" fmla="*/ 1778000 h 2095500"/>
                <a:gd name="connsiteX15" fmla="*/ 169333 w 1958121"/>
                <a:gd name="connsiteY15" fmla="*/ 1854200 h 2095500"/>
                <a:gd name="connsiteX16" fmla="*/ 258233 w 1958121"/>
                <a:gd name="connsiteY16" fmla="*/ 1943100 h 2095500"/>
                <a:gd name="connsiteX17" fmla="*/ 372533 w 1958121"/>
                <a:gd name="connsiteY17" fmla="*/ 2019300 h 2095500"/>
                <a:gd name="connsiteX18" fmla="*/ 461433 w 1958121"/>
                <a:gd name="connsiteY18" fmla="*/ 2070100 h 2095500"/>
                <a:gd name="connsiteX19" fmla="*/ 563033 w 1958121"/>
                <a:gd name="connsiteY19" fmla="*/ 2095500 h 2095500"/>
                <a:gd name="connsiteX20" fmla="*/ 969433 w 1958121"/>
                <a:gd name="connsiteY20" fmla="*/ 2082800 h 2095500"/>
                <a:gd name="connsiteX21" fmla="*/ 1134533 w 1958121"/>
                <a:gd name="connsiteY21" fmla="*/ 2032000 h 2095500"/>
                <a:gd name="connsiteX22" fmla="*/ 1210733 w 1958121"/>
                <a:gd name="connsiteY22" fmla="*/ 2019300 h 2095500"/>
                <a:gd name="connsiteX23" fmla="*/ 1299633 w 1958121"/>
                <a:gd name="connsiteY23" fmla="*/ 1968500 h 2095500"/>
                <a:gd name="connsiteX24" fmla="*/ 1490133 w 1958121"/>
                <a:gd name="connsiteY24" fmla="*/ 1892300 h 2095500"/>
                <a:gd name="connsiteX25" fmla="*/ 1553633 w 1958121"/>
                <a:gd name="connsiteY25" fmla="*/ 1854200 h 2095500"/>
                <a:gd name="connsiteX26" fmla="*/ 1591733 w 1958121"/>
                <a:gd name="connsiteY26" fmla="*/ 1816100 h 2095500"/>
                <a:gd name="connsiteX27" fmla="*/ 1655233 w 1958121"/>
                <a:gd name="connsiteY27" fmla="*/ 1765300 h 2095500"/>
                <a:gd name="connsiteX28" fmla="*/ 1756833 w 1958121"/>
                <a:gd name="connsiteY28" fmla="*/ 1701800 h 2095500"/>
                <a:gd name="connsiteX29" fmla="*/ 1807633 w 1958121"/>
                <a:gd name="connsiteY29" fmla="*/ 1651000 h 2095500"/>
                <a:gd name="connsiteX30" fmla="*/ 1858433 w 1958121"/>
                <a:gd name="connsiteY30" fmla="*/ 1574800 h 2095500"/>
                <a:gd name="connsiteX31" fmla="*/ 1909233 w 1958121"/>
                <a:gd name="connsiteY31" fmla="*/ 1397000 h 2095500"/>
                <a:gd name="connsiteX32" fmla="*/ 1934633 w 1958121"/>
                <a:gd name="connsiteY32" fmla="*/ 1333500 h 2095500"/>
                <a:gd name="connsiteX33" fmla="*/ 1934633 w 1958121"/>
                <a:gd name="connsiteY33" fmla="*/ 800100 h 2095500"/>
                <a:gd name="connsiteX34" fmla="*/ 1921933 w 1958121"/>
                <a:gd name="connsiteY34" fmla="*/ 596900 h 2095500"/>
                <a:gd name="connsiteX35" fmla="*/ 1883833 w 1958121"/>
                <a:gd name="connsiteY35" fmla="*/ 520700 h 2095500"/>
                <a:gd name="connsiteX36" fmla="*/ 1858433 w 1958121"/>
                <a:gd name="connsiteY36" fmla="*/ 431800 h 2095500"/>
                <a:gd name="connsiteX37" fmla="*/ 1807633 w 1958121"/>
                <a:gd name="connsiteY37" fmla="*/ 330200 h 2095500"/>
                <a:gd name="connsiteX38" fmla="*/ 1782233 w 1958121"/>
                <a:gd name="connsiteY38" fmla="*/ 241300 h 2095500"/>
                <a:gd name="connsiteX39" fmla="*/ 1718733 w 1958121"/>
                <a:gd name="connsiteY39" fmla="*/ 139700 h 2095500"/>
                <a:gd name="connsiteX40" fmla="*/ 1642533 w 1958121"/>
                <a:gd name="connsiteY40" fmla="*/ 76200 h 2095500"/>
                <a:gd name="connsiteX41" fmla="*/ 1591733 w 1958121"/>
                <a:gd name="connsiteY41" fmla="*/ 25400 h 2095500"/>
                <a:gd name="connsiteX42" fmla="*/ 1515533 w 1958121"/>
                <a:gd name="connsiteY42" fmla="*/ 0 h 2095500"/>
                <a:gd name="connsiteX43" fmla="*/ 1172633 w 1958121"/>
                <a:gd name="connsiteY43" fmla="*/ 12700 h 2095500"/>
                <a:gd name="connsiteX44" fmla="*/ 1121833 w 1958121"/>
                <a:gd name="connsiteY44" fmla="*/ 25400 h 2095500"/>
                <a:gd name="connsiteX45" fmla="*/ 1071033 w 1958121"/>
                <a:gd name="connsiteY45" fmla="*/ 50800 h 2095500"/>
                <a:gd name="connsiteX46" fmla="*/ 994833 w 1958121"/>
                <a:gd name="connsiteY46" fmla="*/ 76200 h 2095500"/>
                <a:gd name="connsiteX47" fmla="*/ 918633 w 1958121"/>
                <a:gd name="connsiteY47" fmla="*/ 101600 h 2095500"/>
                <a:gd name="connsiteX48" fmla="*/ 880533 w 1958121"/>
                <a:gd name="connsiteY48" fmla="*/ 114300 h 2095500"/>
                <a:gd name="connsiteX49" fmla="*/ 842433 w 1958121"/>
                <a:gd name="connsiteY49"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520700 w 1953888"/>
                <a:gd name="connsiteY6" fmla="*/ 647700 h 2095500"/>
                <a:gd name="connsiteX7" fmla="*/ 419100 w 1953888"/>
                <a:gd name="connsiteY7" fmla="*/ 749300 h 2095500"/>
                <a:gd name="connsiteX8" fmla="*/ 279400 w 1953888"/>
                <a:gd name="connsiteY8" fmla="*/ 914400 h 2095500"/>
                <a:gd name="connsiteX9" fmla="*/ 50800 w 1953888"/>
                <a:gd name="connsiteY9" fmla="*/ 1104900 h 2095500"/>
                <a:gd name="connsiteX10" fmla="*/ 0 w 1953888"/>
                <a:gd name="connsiteY10" fmla="*/ 1219200 h 2095500"/>
                <a:gd name="connsiteX11" fmla="*/ 12700 w 1953888"/>
                <a:gd name="connsiteY11" fmla="*/ 1562100 h 2095500"/>
                <a:gd name="connsiteX12" fmla="*/ 38100 w 1953888"/>
                <a:gd name="connsiteY12" fmla="*/ 1638300 h 2095500"/>
                <a:gd name="connsiteX13" fmla="*/ 63500 w 1953888"/>
                <a:gd name="connsiteY13" fmla="*/ 1676400 h 2095500"/>
                <a:gd name="connsiteX14" fmla="*/ 114300 w 1953888"/>
                <a:gd name="connsiteY14" fmla="*/ 1778000 h 2095500"/>
                <a:gd name="connsiteX15" fmla="*/ 165100 w 1953888"/>
                <a:gd name="connsiteY15" fmla="*/ 1854200 h 2095500"/>
                <a:gd name="connsiteX16" fmla="*/ 254000 w 1953888"/>
                <a:gd name="connsiteY16" fmla="*/ 1943100 h 2095500"/>
                <a:gd name="connsiteX17" fmla="*/ 368300 w 1953888"/>
                <a:gd name="connsiteY17" fmla="*/ 2019300 h 2095500"/>
                <a:gd name="connsiteX18" fmla="*/ 457200 w 1953888"/>
                <a:gd name="connsiteY18" fmla="*/ 2070100 h 2095500"/>
                <a:gd name="connsiteX19" fmla="*/ 558800 w 1953888"/>
                <a:gd name="connsiteY19" fmla="*/ 2095500 h 2095500"/>
                <a:gd name="connsiteX20" fmla="*/ 965200 w 1953888"/>
                <a:gd name="connsiteY20" fmla="*/ 2082800 h 2095500"/>
                <a:gd name="connsiteX21" fmla="*/ 1130300 w 1953888"/>
                <a:gd name="connsiteY21" fmla="*/ 2032000 h 2095500"/>
                <a:gd name="connsiteX22" fmla="*/ 1206500 w 1953888"/>
                <a:gd name="connsiteY22" fmla="*/ 2019300 h 2095500"/>
                <a:gd name="connsiteX23" fmla="*/ 1295400 w 1953888"/>
                <a:gd name="connsiteY23" fmla="*/ 1968500 h 2095500"/>
                <a:gd name="connsiteX24" fmla="*/ 1485900 w 1953888"/>
                <a:gd name="connsiteY24" fmla="*/ 1892300 h 2095500"/>
                <a:gd name="connsiteX25" fmla="*/ 1549400 w 1953888"/>
                <a:gd name="connsiteY25" fmla="*/ 1854200 h 2095500"/>
                <a:gd name="connsiteX26" fmla="*/ 1587500 w 1953888"/>
                <a:gd name="connsiteY26" fmla="*/ 1816100 h 2095500"/>
                <a:gd name="connsiteX27" fmla="*/ 1651000 w 1953888"/>
                <a:gd name="connsiteY27" fmla="*/ 1765300 h 2095500"/>
                <a:gd name="connsiteX28" fmla="*/ 1752600 w 1953888"/>
                <a:gd name="connsiteY28" fmla="*/ 1701800 h 2095500"/>
                <a:gd name="connsiteX29" fmla="*/ 1803400 w 1953888"/>
                <a:gd name="connsiteY29" fmla="*/ 1651000 h 2095500"/>
                <a:gd name="connsiteX30" fmla="*/ 1854200 w 1953888"/>
                <a:gd name="connsiteY30" fmla="*/ 1574800 h 2095500"/>
                <a:gd name="connsiteX31" fmla="*/ 1905000 w 1953888"/>
                <a:gd name="connsiteY31" fmla="*/ 1397000 h 2095500"/>
                <a:gd name="connsiteX32" fmla="*/ 1930400 w 1953888"/>
                <a:gd name="connsiteY32" fmla="*/ 1333500 h 2095500"/>
                <a:gd name="connsiteX33" fmla="*/ 1930400 w 1953888"/>
                <a:gd name="connsiteY33" fmla="*/ 800100 h 2095500"/>
                <a:gd name="connsiteX34" fmla="*/ 1917700 w 1953888"/>
                <a:gd name="connsiteY34" fmla="*/ 596900 h 2095500"/>
                <a:gd name="connsiteX35" fmla="*/ 1879600 w 1953888"/>
                <a:gd name="connsiteY35" fmla="*/ 520700 h 2095500"/>
                <a:gd name="connsiteX36" fmla="*/ 1854200 w 1953888"/>
                <a:gd name="connsiteY36" fmla="*/ 431800 h 2095500"/>
                <a:gd name="connsiteX37" fmla="*/ 1803400 w 1953888"/>
                <a:gd name="connsiteY37" fmla="*/ 330200 h 2095500"/>
                <a:gd name="connsiteX38" fmla="*/ 1778000 w 1953888"/>
                <a:gd name="connsiteY38" fmla="*/ 241300 h 2095500"/>
                <a:gd name="connsiteX39" fmla="*/ 1714500 w 1953888"/>
                <a:gd name="connsiteY39" fmla="*/ 139700 h 2095500"/>
                <a:gd name="connsiteX40" fmla="*/ 1638300 w 1953888"/>
                <a:gd name="connsiteY40" fmla="*/ 76200 h 2095500"/>
                <a:gd name="connsiteX41" fmla="*/ 1587500 w 1953888"/>
                <a:gd name="connsiteY41" fmla="*/ 25400 h 2095500"/>
                <a:gd name="connsiteX42" fmla="*/ 1511300 w 1953888"/>
                <a:gd name="connsiteY42" fmla="*/ 0 h 2095500"/>
                <a:gd name="connsiteX43" fmla="*/ 1168400 w 1953888"/>
                <a:gd name="connsiteY43" fmla="*/ 12700 h 2095500"/>
                <a:gd name="connsiteX44" fmla="*/ 1117600 w 1953888"/>
                <a:gd name="connsiteY44" fmla="*/ 25400 h 2095500"/>
                <a:gd name="connsiteX45" fmla="*/ 1066800 w 1953888"/>
                <a:gd name="connsiteY45" fmla="*/ 50800 h 2095500"/>
                <a:gd name="connsiteX46" fmla="*/ 990600 w 1953888"/>
                <a:gd name="connsiteY46" fmla="*/ 76200 h 2095500"/>
                <a:gd name="connsiteX47" fmla="*/ 914400 w 1953888"/>
                <a:gd name="connsiteY47" fmla="*/ 101600 h 2095500"/>
                <a:gd name="connsiteX48" fmla="*/ 876300 w 1953888"/>
                <a:gd name="connsiteY48" fmla="*/ 114300 h 2095500"/>
                <a:gd name="connsiteX49" fmla="*/ 838200 w 1953888"/>
                <a:gd name="connsiteY49"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47" fmla="*/ 876300 w 1953888"/>
                <a:gd name="connsiteY47" fmla="*/ 114300 h 2095500"/>
                <a:gd name="connsiteX48" fmla="*/ 838200 w 1953888"/>
                <a:gd name="connsiteY48"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47" fmla="*/ 838200 w 1953888"/>
                <a:gd name="connsiteY47" fmla="*/ 1270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14400 w 1953888"/>
                <a:gd name="connsiteY45"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914400 w 1953888"/>
                <a:gd name="connsiteY44"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914400 w 1953888"/>
                <a:gd name="connsiteY43" fmla="*/ 101600 h 2095500"/>
                <a:gd name="connsiteX0" fmla="*/ 914400 w 1953888"/>
                <a:gd name="connsiteY0" fmla="*/ 105832 h 2099732"/>
                <a:gd name="connsiteX1" fmla="*/ 750929 w 1953888"/>
                <a:gd name="connsiteY1" fmla="*/ 233880 h 2099732"/>
                <a:gd name="connsiteX2" fmla="*/ 660400 w 1953888"/>
                <a:gd name="connsiteY2" fmla="*/ 397932 h 2099732"/>
                <a:gd name="connsiteX3" fmla="*/ 622300 w 1953888"/>
                <a:gd name="connsiteY3" fmla="*/ 448732 h 2099732"/>
                <a:gd name="connsiteX4" fmla="*/ 609600 w 1953888"/>
                <a:gd name="connsiteY4" fmla="*/ 486832 h 2099732"/>
                <a:gd name="connsiteX5" fmla="*/ 546100 w 1953888"/>
                <a:gd name="connsiteY5" fmla="*/ 601132 h 2099732"/>
                <a:gd name="connsiteX6" fmla="*/ 419100 w 1953888"/>
                <a:gd name="connsiteY6" fmla="*/ 753532 h 2099732"/>
                <a:gd name="connsiteX7" fmla="*/ 279400 w 1953888"/>
                <a:gd name="connsiteY7" fmla="*/ 918632 h 2099732"/>
                <a:gd name="connsiteX8" fmla="*/ 50800 w 1953888"/>
                <a:gd name="connsiteY8" fmla="*/ 1109132 h 2099732"/>
                <a:gd name="connsiteX9" fmla="*/ 0 w 1953888"/>
                <a:gd name="connsiteY9" fmla="*/ 1223432 h 2099732"/>
                <a:gd name="connsiteX10" fmla="*/ 12700 w 1953888"/>
                <a:gd name="connsiteY10" fmla="*/ 1566332 h 2099732"/>
                <a:gd name="connsiteX11" fmla="*/ 38100 w 1953888"/>
                <a:gd name="connsiteY11" fmla="*/ 1642532 h 2099732"/>
                <a:gd name="connsiteX12" fmla="*/ 63500 w 1953888"/>
                <a:gd name="connsiteY12" fmla="*/ 1680632 h 2099732"/>
                <a:gd name="connsiteX13" fmla="*/ 114300 w 1953888"/>
                <a:gd name="connsiteY13" fmla="*/ 1782232 h 2099732"/>
                <a:gd name="connsiteX14" fmla="*/ 165100 w 1953888"/>
                <a:gd name="connsiteY14" fmla="*/ 1858432 h 2099732"/>
                <a:gd name="connsiteX15" fmla="*/ 254000 w 1953888"/>
                <a:gd name="connsiteY15" fmla="*/ 1947332 h 2099732"/>
                <a:gd name="connsiteX16" fmla="*/ 368300 w 1953888"/>
                <a:gd name="connsiteY16" fmla="*/ 2023532 h 2099732"/>
                <a:gd name="connsiteX17" fmla="*/ 457200 w 1953888"/>
                <a:gd name="connsiteY17" fmla="*/ 2074332 h 2099732"/>
                <a:gd name="connsiteX18" fmla="*/ 558800 w 1953888"/>
                <a:gd name="connsiteY18" fmla="*/ 2099732 h 2099732"/>
                <a:gd name="connsiteX19" fmla="*/ 965200 w 1953888"/>
                <a:gd name="connsiteY19" fmla="*/ 2087032 h 2099732"/>
                <a:gd name="connsiteX20" fmla="*/ 1130300 w 1953888"/>
                <a:gd name="connsiteY20" fmla="*/ 2036232 h 2099732"/>
                <a:gd name="connsiteX21" fmla="*/ 1206500 w 1953888"/>
                <a:gd name="connsiteY21" fmla="*/ 2023532 h 2099732"/>
                <a:gd name="connsiteX22" fmla="*/ 1295400 w 1953888"/>
                <a:gd name="connsiteY22" fmla="*/ 1972732 h 2099732"/>
                <a:gd name="connsiteX23" fmla="*/ 1485900 w 1953888"/>
                <a:gd name="connsiteY23" fmla="*/ 1896532 h 2099732"/>
                <a:gd name="connsiteX24" fmla="*/ 1549400 w 1953888"/>
                <a:gd name="connsiteY24" fmla="*/ 1858432 h 2099732"/>
                <a:gd name="connsiteX25" fmla="*/ 1587500 w 1953888"/>
                <a:gd name="connsiteY25" fmla="*/ 1820332 h 2099732"/>
                <a:gd name="connsiteX26" fmla="*/ 1651000 w 1953888"/>
                <a:gd name="connsiteY26" fmla="*/ 1769532 h 2099732"/>
                <a:gd name="connsiteX27" fmla="*/ 1752600 w 1953888"/>
                <a:gd name="connsiteY27" fmla="*/ 1706032 h 2099732"/>
                <a:gd name="connsiteX28" fmla="*/ 1803400 w 1953888"/>
                <a:gd name="connsiteY28" fmla="*/ 1655232 h 2099732"/>
                <a:gd name="connsiteX29" fmla="*/ 1854200 w 1953888"/>
                <a:gd name="connsiteY29" fmla="*/ 1579032 h 2099732"/>
                <a:gd name="connsiteX30" fmla="*/ 1905000 w 1953888"/>
                <a:gd name="connsiteY30" fmla="*/ 1401232 h 2099732"/>
                <a:gd name="connsiteX31" fmla="*/ 1930400 w 1953888"/>
                <a:gd name="connsiteY31" fmla="*/ 1337732 h 2099732"/>
                <a:gd name="connsiteX32" fmla="*/ 1930400 w 1953888"/>
                <a:gd name="connsiteY32" fmla="*/ 804332 h 2099732"/>
                <a:gd name="connsiteX33" fmla="*/ 1917700 w 1953888"/>
                <a:gd name="connsiteY33" fmla="*/ 601132 h 2099732"/>
                <a:gd name="connsiteX34" fmla="*/ 1879600 w 1953888"/>
                <a:gd name="connsiteY34" fmla="*/ 524932 h 2099732"/>
                <a:gd name="connsiteX35" fmla="*/ 1854200 w 1953888"/>
                <a:gd name="connsiteY35" fmla="*/ 436032 h 2099732"/>
                <a:gd name="connsiteX36" fmla="*/ 1803400 w 1953888"/>
                <a:gd name="connsiteY36" fmla="*/ 334432 h 2099732"/>
                <a:gd name="connsiteX37" fmla="*/ 1778000 w 1953888"/>
                <a:gd name="connsiteY37" fmla="*/ 245532 h 2099732"/>
                <a:gd name="connsiteX38" fmla="*/ 1714500 w 1953888"/>
                <a:gd name="connsiteY38" fmla="*/ 143932 h 2099732"/>
                <a:gd name="connsiteX39" fmla="*/ 1638300 w 1953888"/>
                <a:gd name="connsiteY39" fmla="*/ 80432 h 2099732"/>
                <a:gd name="connsiteX40" fmla="*/ 1587500 w 1953888"/>
                <a:gd name="connsiteY40" fmla="*/ 29632 h 2099732"/>
                <a:gd name="connsiteX41" fmla="*/ 1511300 w 1953888"/>
                <a:gd name="connsiteY41" fmla="*/ 4232 h 2099732"/>
                <a:gd name="connsiteX42" fmla="*/ 1168400 w 1953888"/>
                <a:gd name="connsiteY42" fmla="*/ 16932 h 2099732"/>
                <a:gd name="connsiteX43" fmla="*/ 914400 w 1953888"/>
                <a:gd name="connsiteY43" fmla="*/ 105832 h 2099732"/>
                <a:gd name="connsiteX0" fmla="*/ 914400 w 1953888"/>
                <a:gd name="connsiteY0" fmla="*/ 105834 h 2099734"/>
                <a:gd name="connsiteX1" fmla="*/ 750929 w 1953888"/>
                <a:gd name="connsiteY1" fmla="*/ 233882 h 2099734"/>
                <a:gd name="connsiteX2" fmla="*/ 660400 w 1953888"/>
                <a:gd name="connsiteY2" fmla="*/ 397934 h 2099734"/>
                <a:gd name="connsiteX3" fmla="*/ 622300 w 1953888"/>
                <a:gd name="connsiteY3" fmla="*/ 448734 h 2099734"/>
                <a:gd name="connsiteX4" fmla="*/ 609600 w 1953888"/>
                <a:gd name="connsiteY4" fmla="*/ 486834 h 2099734"/>
                <a:gd name="connsiteX5" fmla="*/ 546100 w 1953888"/>
                <a:gd name="connsiteY5" fmla="*/ 601134 h 2099734"/>
                <a:gd name="connsiteX6" fmla="*/ 419100 w 1953888"/>
                <a:gd name="connsiteY6" fmla="*/ 753534 h 2099734"/>
                <a:gd name="connsiteX7" fmla="*/ 279400 w 1953888"/>
                <a:gd name="connsiteY7" fmla="*/ 918634 h 2099734"/>
                <a:gd name="connsiteX8" fmla="*/ 50800 w 1953888"/>
                <a:gd name="connsiteY8" fmla="*/ 1109134 h 2099734"/>
                <a:gd name="connsiteX9" fmla="*/ 0 w 1953888"/>
                <a:gd name="connsiteY9" fmla="*/ 1223434 h 2099734"/>
                <a:gd name="connsiteX10" fmla="*/ 12700 w 1953888"/>
                <a:gd name="connsiteY10" fmla="*/ 1566334 h 2099734"/>
                <a:gd name="connsiteX11" fmla="*/ 38100 w 1953888"/>
                <a:gd name="connsiteY11" fmla="*/ 1642534 h 2099734"/>
                <a:gd name="connsiteX12" fmla="*/ 63500 w 1953888"/>
                <a:gd name="connsiteY12" fmla="*/ 1680634 h 2099734"/>
                <a:gd name="connsiteX13" fmla="*/ 114300 w 1953888"/>
                <a:gd name="connsiteY13" fmla="*/ 1782234 h 2099734"/>
                <a:gd name="connsiteX14" fmla="*/ 165100 w 1953888"/>
                <a:gd name="connsiteY14" fmla="*/ 1858434 h 2099734"/>
                <a:gd name="connsiteX15" fmla="*/ 254000 w 1953888"/>
                <a:gd name="connsiteY15" fmla="*/ 1947334 h 2099734"/>
                <a:gd name="connsiteX16" fmla="*/ 368300 w 1953888"/>
                <a:gd name="connsiteY16" fmla="*/ 2023534 h 2099734"/>
                <a:gd name="connsiteX17" fmla="*/ 457200 w 1953888"/>
                <a:gd name="connsiteY17" fmla="*/ 2074334 h 2099734"/>
                <a:gd name="connsiteX18" fmla="*/ 558800 w 1953888"/>
                <a:gd name="connsiteY18" fmla="*/ 2099734 h 2099734"/>
                <a:gd name="connsiteX19" fmla="*/ 965200 w 1953888"/>
                <a:gd name="connsiteY19" fmla="*/ 2087034 h 2099734"/>
                <a:gd name="connsiteX20" fmla="*/ 1130300 w 1953888"/>
                <a:gd name="connsiteY20" fmla="*/ 2036234 h 2099734"/>
                <a:gd name="connsiteX21" fmla="*/ 1206500 w 1953888"/>
                <a:gd name="connsiteY21" fmla="*/ 2023534 h 2099734"/>
                <a:gd name="connsiteX22" fmla="*/ 1295400 w 1953888"/>
                <a:gd name="connsiteY22" fmla="*/ 1972734 h 2099734"/>
                <a:gd name="connsiteX23" fmla="*/ 1485900 w 1953888"/>
                <a:gd name="connsiteY23" fmla="*/ 1896534 h 2099734"/>
                <a:gd name="connsiteX24" fmla="*/ 1549400 w 1953888"/>
                <a:gd name="connsiteY24" fmla="*/ 1858434 h 2099734"/>
                <a:gd name="connsiteX25" fmla="*/ 1587500 w 1953888"/>
                <a:gd name="connsiteY25" fmla="*/ 1820334 h 2099734"/>
                <a:gd name="connsiteX26" fmla="*/ 1651000 w 1953888"/>
                <a:gd name="connsiteY26" fmla="*/ 1769534 h 2099734"/>
                <a:gd name="connsiteX27" fmla="*/ 1752600 w 1953888"/>
                <a:gd name="connsiteY27" fmla="*/ 1706034 h 2099734"/>
                <a:gd name="connsiteX28" fmla="*/ 1803400 w 1953888"/>
                <a:gd name="connsiteY28" fmla="*/ 1655234 h 2099734"/>
                <a:gd name="connsiteX29" fmla="*/ 1854200 w 1953888"/>
                <a:gd name="connsiteY29" fmla="*/ 1579034 h 2099734"/>
                <a:gd name="connsiteX30" fmla="*/ 1905000 w 1953888"/>
                <a:gd name="connsiteY30" fmla="*/ 1401234 h 2099734"/>
                <a:gd name="connsiteX31" fmla="*/ 1930400 w 1953888"/>
                <a:gd name="connsiteY31" fmla="*/ 1337734 h 2099734"/>
                <a:gd name="connsiteX32" fmla="*/ 1930400 w 1953888"/>
                <a:gd name="connsiteY32" fmla="*/ 804334 h 2099734"/>
                <a:gd name="connsiteX33" fmla="*/ 1917700 w 1953888"/>
                <a:gd name="connsiteY33" fmla="*/ 601134 h 2099734"/>
                <a:gd name="connsiteX34" fmla="*/ 1879600 w 1953888"/>
                <a:gd name="connsiteY34" fmla="*/ 524934 h 2099734"/>
                <a:gd name="connsiteX35" fmla="*/ 1854200 w 1953888"/>
                <a:gd name="connsiteY35" fmla="*/ 436034 h 2099734"/>
                <a:gd name="connsiteX36" fmla="*/ 1803400 w 1953888"/>
                <a:gd name="connsiteY36" fmla="*/ 334434 h 2099734"/>
                <a:gd name="connsiteX37" fmla="*/ 1778000 w 1953888"/>
                <a:gd name="connsiteY37" fmla="*/ 245534 h 2099734"/>
                <a:gd name="connsiteX38" fmla="*/ 1714500 w 1953888"/>
                <a:gd name="connsiteY38" fmla="*/ 143934 h 2099734"/>
                <a:gd name="connsiteX39" fmla="*/ 1638300 w 1953888"/>
                <a:gd name="connsiteY39" fmla="*/ 80434 h 2099734"/>
                <a:gd name="connsiteX40" fmla="*/ 1587500 w 1953888"/>
                <a:gd name="connsiteY40" fmla="*/ 29634 h 2099734"/>
                <a:gd name="connsiteX41" fmla="*/ 1511300 w 1953888"/>
                <a:gd name="connsiteY41" fmla="*/ 4234 h 2099734"/>
                <a:gd name="connsiteX42" fmla="*/ 1168400 w 1953888"/>
                <a:gd name="connsiteY42" fmla="*/ 16934 h 2099734"/>
                <a:gd name="connsiteX43" fmla="*/ 914400 w 1953888"/>
                <a:gd name="connsiteY43" fmla="*/ 105834 h 2099734"/>
                <a:gd name="connsiteX0" fmla="*/ 914400 w 1953888"/>
                <a:gd name="connsiteY0" fmla="*/ 112183 h 2106083"/>
                <a:gd name="connsiteX1" fmla="*/ 750929 w 1953888"/>
                <a:gd name="connsiteY1" fmla="*/ 240231 h 2106083"/>
                <a:gd name="connsiteX2" fmla="*/ 660400 w 1953888"/>
                <a:gd name="connsiteY2" fmla="*/ 404283 h 2106083"/>
                <a:gd name="connsiteX3" fmla="*/ 622300 w 1953888"/>
                <a:gd name="connsiteY3" fmla="*/ 455083 h 2106083"/>
                <a:gd name="connsiteX4" fmla="*/ 609600 w 1953888"/>
                <a:gd name="connsiteY4" fmla="*/ 493183 h 2106083"/>
                <a:gd name="connsiteX5" fmla="*/ 546100 w 1953888"/>
                <a:gd name="connsiteY5" fmla="*/ 607483 h 2106083"/>
                <a:gd name="connsiteX6" fmla="*/ 419100 w 1953888"/>
                <a:gd name="connsiteY6" fmla="*/ 759883 h 2106083"/>
                <a:gd name="connsiteX7" fmla="*/ 279400 w 1953888"/>
                <a:gd name="connsiteY7" fmla="*/ 924983 h 2106083"/>
                <a:gd name="connsiteX8" fmla="*/ 50800 w 1953888"/>
                <a:gd name="connsiteY8" fmla="*/ 1115483 h 2106083"/>
                <a:gd name="connsiteX9" fmla="*/ 0 w 1953888"/>
                <a:gd name="connsiteY9" fmla="*/ 1229783 h 2106083"/>
                <a:gd name="connsiteX10" fmla="*/ 12700 w 1953888"/>
                <a:gd name="connsiteY10" fmla="*/ 1572683 h 2106083"/>
                <a:gd name="connsiteX11" fmla="*/ 38100 w 1953888"/>
                <a:gd name="connsiteY11" fmla="*/ 1648883 h 2106083"/>
                <a:gd name="connsiteX12" fmla="*/ 63500 w 1953888"/>
                <a:gd name="connsiteY12" fmla="*/ 1686983 h 2106083"/>
                <a:gd name="connsiteX13" fmla="*/ 114300 w 1953888"/>
                <a:gd name="connsiteY13" fmla="*/ 1788583 h 2106083"/>
                <a:gd name="connsiteX14" fmla="*/ 165100 w 1953888"/>
                <a:gd name="connsiteY14" fmla="*/ 1864783 h 2106083"/>
                <a:gd name="connsiteX15" fmla="*/ 254000 w 1953888"/>
                <a:gd name="connsiteY15" fmla="*/ 1953683 h 2106083"/>
                <a:gd name="connsiteX16" fmla="*/ 368300 w 1953888"/>
                <a:gd name="connsiteY16" fmla="*/ 2029883 h 2106083"/>
                <a:gd name="connsiteX17" fmla="*/ 457200 w 1953888"/>
                <a:gd name="connsiteY17" fmla="*/ 2080683 h 2106083"/>
                <a:gd name="connsiteX18" fmla="*/ 558800 w 1953888"/>
                <a:gd name="connsiteY18" fmla="*/ 2106083 h 2106083"/>
                <a:gd name="connsiteX19" fmla="*/ 965200 w 1953888"/>
                <a:gd name="connsiteY19" fmla="*/ 2093383 h 2106083"/>
                <a:gd name="connsiteX20" fmla="*/ 1130300 w 1953888"/>
                <a:gd name="connsiteY20" fmla="*/ 2042583 h 2106083"/>
                <a:gd name="connsiteX21" fmla="*/ 1206500 w 1953888"/>
                <a:gd name="connsiteY21" fmla="*/ 2029883 h 2106083"/>
                <a:gd name="connsiteX22" fmla="*/ 1295400 w 1953888"/>
                <a:gd name="connsiteY22" fmla="*/ 1979083 h 2106083"/>
                <a:gd name="connsiteX23" fmla="*/ 1485900 w 1953888"/>
                <a:gd name="connsiteY23" fmla="*/ 1902883 h 2106083"/>
                <a:gd name="connsiteX24" fmla="*/ 1549400 w 1953888"/>
                <a:gd name="connsiteY24" fmla="*/ 1864783 h 2106083"/>
                <a:gd name="connsiteX25" fmla="*/ 1587500 w 1953888"/>
                <a:gd name="connsiteY25" fmla="*/ 1826683 h 2106083"/>
                <a:gd name="connsiteX26" fmla="*/ 1651000 w 1953888"/>
                <a:gd name="connsiteY26" fmla="*/ 1775883 h 2106083"/>
                <a:gd name="connsiteX27" fmla="*/ 1752600 w 1953888"/>
                <a:gd name="connsiteY27" fmla="*/ 1712383 h 2106083"/>
                <a:gd name="connsiteX28" fmla="*/ 1803400 w 1953888"/>
                <a:gd name="connsiteY28" fmla="*/ 1661583 h 2106083"/>
                <a:gd name="connsiteX29" fmla="*/ 1854200 w 1953888"/>
                <a:gd name="connsiteY29" fmla="*/ 1585383 h 2106083"/>
                <a:gd name="connsiteX30" fmla="*/ 1905000 w 1953888"/>
                <a:gd name="connsiteY30" fmla="*/ 1407583 h 2106083"/>
                <a:gd name="connsiteX31" fmla="*/ 1930400 w 1953888"/>
                <a:gd name="connsiteY31" fmla="*/ 1344083 h 2106083"/>
                <a:gd name="connsiteX32" fmla="*/ 1930400 w 1953888"/>
                <a:gd name="connsiteY32" fmla="*/ 810683 h 2106083"/>
                <a:gd name="connsiteX33" fmla="*/ 1917700 w 1953888"/>
                <a:gd name="connsiteY33" fmla="*/ 607483 h 2106083"/>
                <a:gd name="connsiteX34" fmla="*/ 1879600 w 1953888"/>
                <a:gd name="connsiteY34" fmla="*/ 531283 h 2106083"/>
                <a:gd name="connsiteX35" fmla="*/ 1854200 w 1953888"/>
                <a:gd name="connsiteY35" fmla="*/ 442383 h 2106083"/>
                <a:gd name="connsiteX36" fmla="*/ 1803400 w 1953888"/>
                <a:gd name="connsiteY36" fmla="*/ 340783 h 2106083"/>
                <a:gd name="connsiteX37" fmla="*/ 1778000 w 1953888"/>
                <a:gd name="connsiteY37" fmla="*/ 251883 h 2106083"/>
                <a:gd name="connsiteX38" fmla="*/ 1714500 w 1953888"/>
                <a:gd name="connsiteY38" fmla="*/ 150283 h 2106083"/>
                <a:gd name="connsiteX39" fmla="*/ 1638300 w 1953888"/>
                <a:gd name="connsiteY39" fmla="*/ 86783 h 2106083"/>
                <a:gd name="connsiteX40" fmla="*/ 1511300 w 1953888"/>
                <a:gd name="connsiteY40" fmla="*/ 10583 h 2106083"/>
                <a:gd name="connsiteX41" fmla="*/ 1168400 w 1953888"/>
                <a:gd name="connsiteY41" fmla="*/ 23283 h 2106083"/>
                <a:gd name="connsiteX42" fmla="*/ 914400 w 1953888"/>
                <a:gd name="connsiteY42" fmla="*/ 112183 h 2106083"/>
                <a:gd name="connsiteX0" fmla="*/ 914400 w 1953888"/>
                <a:gd name="connsiteY0" fmla="*/ 122767 h 2116667"/>
                <a:gd name="connsiteX1" fmla="*/ 750929 w 1953888"/>
                <a:gd name="connsiteY1" fmla="*/ 250815 h 2116667"/>
                <a:gd name="connsiteX2" fmla="*/ 660400 w 1953888"/>
                <a:gd name="connsiteY2" fmla="*/ 414867 h 2116667"/>
                <a:gd name="connsiteX3" fmla="*/ 622300 w 1953888"/>
                <a:gd name="connsiteY3" fmla="*/ 465667 h 2116667"/>
                <a:gd name="connsiteX4" fmla="*/ 609600 w 1953888"/>
                <a:gd name="connsiteY4" fmla="*/ 503767 h 2116667"/>
                <a:gd name="connsiteX5" fmla="*/ 546100 w 1953888"/>
                <a:gd name="connsiteY5" fmla="*/ 618067 h 2116667"/>
                <a:gd name="connsiteX6" fmla="*/ 419100 w 1953888"/>
                <a:gd name="connsiteY6" fmla="*/ 770467 h 2116667"/>
                <a:gd name="connsiteX7" fmla="*/ 279400 w 1953888"/>
                <a:gd name="connsiteY7" fmla="*/ 935567 h 2116667"/>
                <a:gd name="connsiteX8" fmla="*/ 50800 w 1953888"/>
                <a:gd name="connsiteY8" fmla="*/ 1126067 h 2116667"/>
                <a:gd name="connsiteX9" fmla="*/ 0 w 1953888"/>
                <a:gd name="connsiteY9" fmla="*/ 1240367 h 2116667"/>
                <a:gd name="connsiteX10" fmla="*/ 12700 w 1953888"/>
                <a:gd name="connsiteY10" fmla="*/ 1583267 h 2116667"/>
                <a:gd name="connsiteX11" fmla="*/ 38100 w 1953888"/>
                <a:gd name="connsiteY11" fmla="*/ 1659467 h 2116667"/>
                <a:gd name="connsiteX12" fmla="*/ 63500 w 1953888"/>
                <a:gd name="connsiteY12" fmla="*/ 1697567 h 2116667"/>
                <a:gd name="connsiteX13" fmla="*/ 114300 w 1953888"/>
                <a:gd name="connsiteY13" fmla="*/ 1799167 h 2116667"/>
                <a:gd name="connsiteX14" fmla="*/ 165100 w 1953888"/>
                <a:gd name="connsiteY14" fmla="*/ 1875367 h 2116667"/>
                <a:gd name="connsiteX15" fmla="*/ 254000 w 1953888"/>
                <a:gd name="connsiteY15" fmla="*/ 1964267 h 2116667"/>
                <a:gd name="connsiteX16" fmla="*/ 368300 w 1953888"/>
                <a:gd name="connsiteY16" fmla="*/ 2040467 h 2116667"/>
                <a:gd name="connsiteX17" fmla="*/ 457200 w 1953888"/>
                <a:gd name="connsiteY17" fmla="*/ 2091267 h 2116667"/>
                <a:gd name="connsiteX18" fmla="*/ 558800 w 1953888"/>
                <a:gd name="connsiteY18" fmla="*/ 2116667 h 2116667"/>
                <a:gd name="connsiteX19" fmla="*/ 965200 w 1953888"/>
                <a:gd name="connsiteY19" fmla="*/ 2103967 h 2116667"/>
                <a:gd name="connsiteX20" fmla="*/ 1130300 w 1953888"/>
                <a:gd name="connsiteY20" fmla="*/ 2053167 h 2116667"/>
                <a:gd name="connsiteX21" fmla="*/ 1206500 w 1953888"/>
                <a:gd name="connsiteY21" fmla="*/ 2040467 h 2116667"/>
                <a:gd name="connsiteX22" fmla="*/ 1295400 w 1953888"/>
                <a:gd name="connsiteY22" fmla="*/ 1989667 h 2116667"/>
                <a:gd name="connsiteX23" fmla="*/ 1485900 w 1953888"/>
                <a:gd name="connsiteY23" fmla="*/ 1913467 h 2116667"/>
                <a:gd name="connsiteX24" fmla="*/ 1549400 w 1953888"/>
                <a:gd name="connsiteY24" fmla="*/ 1875367 h 2116667"/>
                <a:gd name="connsiteX25" fmla="*/ 1587500 w 1953888"/>
                <a:gd name="connsiteY25" fmla="*/ 1837267 h 2116667"/>
                <a:gd name="connsiteX26" fmla="*/ 1651000 w 1953888"/>
                <a:gd name="connsiteY26" fmla="*/ 1786467 h 2116667"/>
                <a:gd name="connsiteX27" fmla="*/ 1752600 w 1953888"/>
                <a:gd name="connsiteY27" fmla="*/ 1722967 h 2116667"/>
                <a:gd name="connsiteX28" fmla="*/ 1803400 w 1953888"/>
                <a:gd name="connsiteY28" fmla="*/ 1672167 h 2116667"/>
                <a:gd name="connsiteX29" fmla="*/ 1854200 w 1953888"/>
                <a:gd name="connsiteY29" fmla="*/ 1595967 h 2116667"/>
                <a:gd name="connsiteX30" fmla="*/ 1905000 w 1953888"/>
                <a:gd name="connsiteY30" fmla="*/ 1418167 h 2116667"/>
                <a:gd name="connsiteX31" fmla="*/ 1930400 w 1953888"/>
                <a:gd name="connsiteY31" fmla="*/ 1354667 h 2116667"/>
                <a:gd name="connsiteX32" fmla="*/ 1930400 w 1953888"/>
                <a:gd name="connsiteY32" fmla="*/ 821267 h 2116667"/>
                <a:gd name="connsiteX33" fmla="*/ 1917700 w 1953888"/>
                <a:gd name="connsiteY33" fmla="*/ 618067 h 2116667"/>
                <a:gd name="connsiteX34" fmla="*/ 1879600 w 1953888"/>
                <a:gd name="connsiteY34" fmla="*/ 541867 h 2116667"/>
                <a:gd name="connsiteX35" fmla="*/ 1854200 w 1953888"/>
                <a:gd name="connsiteY35" fmla="*/ 452967 h 2116667"/>
                <a:gd name="connsiteX36" fmla="*/ 1803400 w 1953888"/>
                <a:gd name="connsiteY36" fmla="*/ 351367 h 2116667"/>
                <a:gd name="connsiteX37" fmla="*/ 1778000 w 1953888"/>
                <a:gd name="connsiteY37" fmla="*/ 262467 h 2116667"/>
                <a:gd name="connsiteX38" fmla="*/ 1714500 w 1953888"/>
                <a:gd name="connsiteY38" fmla="*/ 160867 h 2116667"/>
                <a:gd name="connsiteX39" fmla="*/ 1511300 w 1953888"/>
                <a:gd name="connsiteY39" fmla="*/ 21167 h 2116667"/>
                <a:gd name="connsiteX40" fmla="*/ 1168400 w 1953888"/>
                <a:gd name="connsiteY40" fmla="*/ 33867 h 2116667"/>
                <a:gd name="connsiteX41" fmla="*/ 914400 w 1953888"/>
                <a:gd name="connsiteY41" fmla="*/ 122767 h 2116667"/>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803400 w 1953888"/>
                <a:gd name="connsiteY36" fmla="*/ 368300 h 2133600"/>
                <a:gd name="connsiteX37" fmla="*/ 1778000 w 1953888"/>
                <a:gd name="connsiteY37" fmla="*/ 279400 h 2133600"/>
                <a:gd name="connsiteX38" fmla="*/ 1511300 w 1953888"/>
                <a:gd name="connsiteY38" fmla="*/ 38100 h 2133600"/>
                <a:gd name="connsiteX39" fmla="*/ 1168400 w 1953888"/>
                <a:gd name="connsiteY39" fmla="*/ 50800 h 2133600"/>
                <a:gd name="connsiteX40" fmla="*/ 914400 w 1953888"/>
                <a:gd name="connsiteY40"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803400 w 1953888"/>
                <a:gd name="connsiteY36" fmla="*/ 368300 h 2133600"/>
                <a:gd name="connsiteX37" fmla="*/ 1778000 w 1953888"/>
                <a:gd name="connsiteY37" fmla="*/ 279400 h 2133600"/>
                <a:gd name="connsiteX38" fmla="*/ 1511300 w 1953888"/>
                <a:gd name="connsiteY38" fmla="*/ 38100 h 2133600"/>
                <a:gd name="connsiteX39" fmla="*/ 1168400 w 1953888"/>
                <a:gd name="connsiteY39" fmla="*/ 50800 h 2133600"/>
                <a:gd name="connsiteX40" fmla="*/ 914400 w 1953888"/>
                <a:gd name="connsiteY40"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778000 w 1953888"/>
                <a:gd name="connsiteY36" fmla="*/ 279400 h 2133600"/>
                <a:gd name="connsiteX37" fmla="*/ 1511300 w 1953888"/>
                <a:gd name="connsiteY37" fmla="*/ 38100 h 2133600"/>
                <a:gd name="connsiteX38" fmla="*/ 1168400 w 1953888"/>
                <a:gd name="connsiteY38" fmla="*/ 50800 h 2133600"/>
                <a:gd name="connsiteX39" fmla="*/ 914400 w 1953888"/>
                <a:gd name="connsiteY39"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778000 w 1953888"/>
                <a:gd name="connsiteY35" fmla="*/ 279400 h 2133600"/>
                <a:gd name="connsiteX36" fmla="*/ 1511300 w 1953888"/>
                <a:gd name="connsiteY36" fmla="*/ 38100 h 2133600"/>
                <a:gd name="connsiteX37" fmla="*/ 1168400 w 1953888"/>
                <a:gd name="connsiteY37" fmla="*/ 50800 h 2133600"/>
                <a:gd name="connsiteX38" fmla="*/ 914400 w 1953888"/>
                <a:gd name="connsiteY38"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778000 w 1953888"/>
                <a:gd name="connsiteY34" fmla="*/ 279400 h 2133600"/>
                <a:gd name="connsiteX35" fmla="*/ 1511300 w 1953888"/>
                <a:gd name="connsiteY35" fmla="*/ 38100 h 2133600"/>
                <a:gd name="connsiteX36" fmla="*/ 1168400 w 1953888"/>
                <a:gd name="connsiteY36" fmla="*/ 50800 h 2133600"/>
                <a:gd name="connsiteX37" fmla="*/ 914400 w 1953888"/>
                <a:gd name="connsiteY37"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778000 w 1953888"/>
                <a:gd name="connsiteY34" fmla="*/ 279400 h 2133600"/>
                <a:gd name="connsiteX35" fmla="*/ 1511300 w 1953888"/>
                <a:gd name="connsiteY35" fmla="*/ 38100 h 2133600"/>
                <a:gd name="connsiteX36" fmla="*/ 1168400 w 1953888"/>
                <a:gd name="connsiteY36" fmla="*/ 50800 h 2133600"/>
                <a:gd name="connsiteX37" fmla="*/ 914400 w 1953888"/>
                <a:gd name="connsiteY37"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50800 w 1943100"/>
                <a:gd name="connsiteY8" fmla="*/ 1143000 h 2133600"/>
                <a:gd name="connsiteX9" fmla="*/ 0 w 1943100"/>
                <a:gd name="connsiteY9" fmla="*/ 1257300 h 2133600"/>
                <a:gd name="connsiteX10" fmla="*/ 12700 w 1943100"/>
                <a:gd name="connsiteY10" fmla="*/ 1600200 h 2133600"/>
                <a:gd name="connsiteX11" fmla="*/ 38100 w 1943100"/>
                <a:gd name="connsiteY11" fmla="*/ 1676400 h 2133600"/>
                <a:gd name="connsiteX12" fmla="*/ 63500 w 1943100"/>
                <a:gd name="connsiteY12" fmla="*/ 1714500 h 2133600"/>
                <a:gd name="connsiteX13" fmla="*/ 114300 w 1943100"/>
                <a:gd name="connsiteY13" fmla="*/ 1816100 h 2133600"/>
                <a:gd name="connsiteX14" fmla="*/ 165100 w 1943100"/>
                <a:gd name="connsiteY14" fmla="*/ 1892300 h 2133600"/>
                <a:gd name="connsiteX15" fmla="*/ 254000 w 1943100"/>
                <a:gd name="connsiteY15" fmla="*/ 1981200 h 2133600"/>
                <a:gd name="connsiteX16" fmla="*/ 368300 w 1943100"/>
                <a:gd name="connsiteY16" fmla="*/ 2057400 h 2133600"/>
                <a:gd name="connsiteX17" fmla="*/ 457200 w 1943100"/>
                <a:gd name="connsiteY17" fmla="*/ 2108200 h 2133600"/>
                <a:gd name="connsiteX18" fmla="*/ 558800 w 1943100"/>
                <a:gd name="connsiteY18" fmla="*/ 2133600 h 2133600"/>
                <a:gd name="connsiteX19" fmla="*/ 965200 w 1943100"/>
                <a:gd name="connsiteY19" fmla="*/ 2120900 h 2133600"/>
                <a:gd name="connsiteX20" fmla="*/ 1130300 w 1943100"/>
                <a:gd name="connsiteY20" fmla="*/ 2070100 h 2133600"/>
                <a:gd name="connsiteX21" fmla="*/ 1206500 w 1943100"/>
                <a:gd name="connsiteY21" fmla="*/ 2057400 h 2133600"/>
                <a:gd name="connsiteX22" fmla="*/ 1295400 w 1943100"/>
                <a:gd name="connsiteY22" fmla="*/ 2006600 h 2133600"/>
                <a:gd name="connsiteX23" fmla="*/ 1485900 w 1943100"/>
                <a:gd name="connsiteY23" fmla="*/ 1930400 h 2133600"/>
                <a:gd name="connsiteX24" fmla="*/ 1549400 w 1943100"/>
                <a:gd name="connsiteY24" fmla="*/ 1892300 h 2133600"/>
                <a:gd name="connsiteX25" fmla="*/ 1587500 w 1943100"/>
                <a:gd name="connsiteY25" fmla="*/ 1854200 h 2133600"/>
                <a:gd name="connsiteX26" fmla="*/ 1651000 w 1943100"/>
                <a:gd name="connsiteY26" fmla="*/ 1803400 h 2133600"/>
                <a:gd name="connsiteX27" fmla="*/ 1752600 w 1943100"/>
                <a:gd name="connsiteY27" fmla="*/ 1739900 h 2133600"/>
                <a:gd name="connsiteX28" fmla="*/ 1803400 w 1943100"/>
                <a:gd name="connsiteY28" fmla="*/ 1689100 h 2133600"/>
                <a:gd name="connsiteX29" fmla="*/ 1854200 w 1943100"/>
                <a:gd name="connsiteY29" fmla="*/ 1612900 h 2133600"/>
                <a:gd name="connsiteX30" fmla="*/ 1905000 w 1943100"/>
                <a:gd name="connsiteY30" fmla="*/ 1435100 h 2133600"/>
                <a:gd name="connsiteX31" fmla="*/ 1930400 w 1943100"/>
                <a:gd name="connsiteY31" fmla="*/ 1371600 h 2133600"/>
                <a:gd name="connsiteX32" fmla="*/ 1917700 w 1943100"/>
                <a:gd name="connsiteY32" fmla="*/ 635000 h 2133600"/>
                <a:gd name="connsiteX33" fmla="*/ 1778000 w 1943100"/>
                <a:gd name="connsiteY33" fmla="*/ 279400 h 2133600"/>
                <a:gd name="connsiteX34" fmla="*/ 1511300 w 1943100"/>
                <a:gd name="connsiteY34" fmla="*/ 38100 h 2133600"/>
                <a:gd name="connsiteX35" fmla="*/ 1168400 w 1943100"/>
                <a:gd name="connsiteY35" fmla="*/ 50800 h 2133600"/>
                <a:gd name="connsiteX36" fmla="*/ 914400 w 1943100"/>
                <a:gd name="connsiteY36"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50800 w 1943100"/>
                <a:gd name="connsiteY8" fmla="*/ 1143000 h 2133600"/>
                <a:gd name="connsiteX9" fmla="*/ 0 w 1943100"/>
                <a:gd name="connsiteY9" fmla="*/ 1257300 h 2133600"/>
                <a:gd name="connsiteX10" fmla="*/ 12700 w 1943100"/>
                <a:gd name="connsiteY10" fmla="*/ 1600200 h 2133600"/>
                <a:gd name="connsiteX11" fmla="*/ 38100 w 1943100"/>
                <a:gd name="connsiteY11" fmla="*/ 1676400 h 2133600"/>
                <a:gd name="connsiteX12" fmla="*/ 63500 w 1943100"/>
                <a:gd name="connsiteY12" fmla="*/ 1714500 h 2133600"/>
                <a:gd name="connsiteX13" fmla="*/ 114300 w 1943100"/>
                <a:gd name="connsiteY13" fmla="*/ 1816100 h 2133600"/>
                <a:gd name="connsiteX14" fmla="*/ 165100 w 1943100"/>
                <a:gd name="connsiteY14" fmla="*/ 1892300 h 2133600"/>
                <a:gd name="connsiteX15" fmla="*/ 254000 w 1943100"/>
                <a:gd name="connsiteY15" fmla="*/ 1981200 h 2133600"/>
                <a:gd name="connsiteX16" fmla="*/ 368300 w 1943100"/>
                <a:gd name="connsiteY16" fmla="*/ 2057400 h 2133600"/>
                <a:gd name="connsiteX17" fmla="*/ 457200 w 1943100"/>
                <a:gd name="connsiteY17" fmla="*/ 2108200 h 2133600"/>
                <a:gd name="connsiteX18" fmla="*/ 558800 w 1943100"/>
                <a:gd name="connsiteY18" fmla="*/ 2133600 h 2133600"/>
                <a:gd name="connsiteX19" fmla="*/ 965200 w 1943100"/>
                <a:gd name="connsiteY19" fmla="*/ 2120900 h 2133600"/>
                <a:gd name="connsiteX20" fmla="*/ 1130300 w 1943100"/>
                <a:gd name="connsiteY20" fmla="*/ 2070100 h 2133600"/>
                <a:gd name="connsiteX21" fmla="*/ 1206500 w 1943100"/>
                <a:gd name="connsiteY21" fmla="*/ 2057400 h 2133600"/>
                <a:gd name="connsiteX22" fmla="*/ 1295400 w 1943100"/>
                <a:gd name="connsiteY22" fmla="*/ 2006600 h 2133600"/>
                <a:gd name="connsiteX23" fmla="*/ 1485900 w 1943100"/>
                <a:gd name="connsiteY23" fmla="*/ 1930400 h 2133600"/>
                <a:gd name="connsiteX24" fmla="*/ 1549400 w 1943100"/>
                <a:gd name="connsiteY24" fmla="*/ 1892300 h 2133600"/>
                <a:gd name="connsiteX25" fmla="*/ 1587500 w 1943100"/>
                <a:gd name="connsiteY25" fmla="*/ 1854200 h 2133600"/>
                <a:gd name="connsiteX26" fmla="*/ 1651000 w 1943100"/>
                <a:gd name="connsiteY26" fmla="*/ 1803400 h 2133600"/>
                <a:gd name="connsiteX27" fmla="*/ 1752600 w 1943100"/>
                <a:gd name="connsiteY27" fmla="*/ 1739900 h 2133600"/>
                <a:gd name="connsiteX28" fmla="*/ 1803400 w 1943100"/>
                <a:gd name="connsiteY28" fmla="*/ 1689100 h 2133600"/>
                <a:gd name="connsiteX29" fmla="*/ 1854200 w 1943100"/>
                <a:gd name="connsiteY29" fmla="*/ 1612900 h 2133600"/>
                <a:gd name="connsiteX30" fmla="*/ 1930400 w 1943100"/>
                <a:gd name="connsiteY30" fmla="*/ 1371600 h 2133600"/>
                <a:gd name="connsiteX31" fmla="*/ 1917700 w 1943100"/>
                <a:gd name="connsiteY31" fmla="*/ 635000 h 2133600"/>
                <a:gd name="connsiteX32" fmla="*/ 1778000 w 1943100"/>
                <a:gd name="connsiteY32" fmla="*/ 279400 h 2133600"/>
                <a:gd name="connsiteX33" fmla="*/ 1511300 w 1943100"/>
                <a:gd name="connsiteY33" fmla="*/ 38100 h 2133600"/>
                <a:gd name="connsiteX34" fmla="*/ 1168400 w 1943100"/>
                <a:gd name="connsiteY34" fmla="*/ 50800 h 2133600"/>
                <a:gd name="connsiteX35" fmla="*/ 914400 w 1943100"/>
                <a:gd name="connsiteY35" fmla="*/ 139700 h 2133600"/>
                <a:gd name="connsiteX0" fmla="*/ 918633 w 1947333"/>
                <a:gd name="connsiteY0" fmla="*/ 139700 h 2133600"/>
                <a:gd name="connsiteX1" fmla="*/ 755162 w 1947333"/>
                <a:gd name="connsiteY1" fmla="*/ 267748 h 2133600"/>
                <a:gd name="connsiteX2" fmla="*/ 664633 w 1947333"/>
                <a:gd name="connsiteY2" fmla="*/ 431800 h 2133600"/>
                <a:gd name="connsiteX3" fmla="*/ 626533 w 1947333"/>
                <a:gd name="connsiteY3" fmla="*/ 482600 h 2133600"/>
                <a:gd name="connsiteX4" fmla="*/ 613833 w 1947333"/>
                <a:gd name="connsiteY4" fmla="*/ 520700 h 2133600"/>
                <a:gd name="connsiteX5" fmla="*/ 550333 w 1947333"/>
                <a:gd name="connsiteY5" fmla="*/ 635000 h 2133600"/>
                <a:gd name="connsiteX6" fmla="*/ 423333 w 1947333"/>
                <a:gd name="connsiteY6" fmla="*/ 787400 h 2133600"/>
                <a:gd name="connsiteX7" fmla="*/ 283633 w 1947333"/>
                <a:gd name="connsiteY7" fmla="*/ 952500 h 2133600"/>
                <a:gd name="connsiteX8" fmla="*/ 55033 w 1947333"/>
                <a:gd name="connsiteY8" fmla="*/ 1143000 h 2133600"/>
                <a:gd name="connsiteX9" fmla="*/ 4233 w 1947333"/>
                <a:gd name="connsiteY9" fmla="*/ 1257300 h 2133600"/>
                <a:gd name="connsiteX10" fmla="*/ 16933 w 1947333"/>
                <a:gd name="connsiteY10" fmla="*/ 1600200 h 2133600"/>
                <a:gd name="connsiteX11" fmla="*/ 42333 w 1947333"/>
                <a:gd name="connsiteY11" fmla="*/ 1676400 h 2133600"/>
                <a:gd name="connsiteX12" fmla="*/ 67733 w 1947333"/>
                <a:gd name="connsiteY12" fmla="*/ 1714500 h 2133600"/>
                <a:gd name="connsiteX13" fmla="*/ 118533 w 1947333"/>
                <a:gd name="connsiteY13" fmla="*/ 1816100 h 2133600"/>
                <a:gd name="connsiteX14" fmla="*/ 169333 w 1947333"/>
                <a:gd name="connsiteY14" fmla="*/ 1892300 h 2133600"/>
                <a:gd name="connsiteX15" fmla="*/ 258233 w 1947333"/>
                <a:gd name="connsiteY15" fmla="*/ 1981200 h 2133600"/>
                <a:gd name="connsiteX16" fmla="*/ 372533 w 1947333"/>
                <a:gd name="connsiteY16" fmla="*/ 2057400 h 2133600"/>
                <a:gd name="connsiteX17" fmla="*/ 461433 w 1947333"/>
                <a:gd name="connsiteY17" fmla="*/ 2108200 h 2133600"/>
                <a:gd name="connsiteX18" fmla="*/ 563033 w 1947333"/>
                <a:gd name="connsiteY18" fmla="*/ 2133600 h 2133600"/>
                <a:gd name="connsiteX19" fmla="*/ 969433 w 1947333"/>
                <a:gd name="connsiteY19" fmla="*/ 2120900 h 2133600"/>
                <a:gd name="connsiteX20" fmla="*/ 1134533 w 1947333"/>
                <a:gd name="connsiteY20" fmla="*/ 2070100 h 2133600"/>
                <a:gd name="connsiteX21" fmla="*/ 1210733 w 1947333"/>
                <a:gd name="connsiteY21" fmla="*/ 2057400 h 2133600"/>
                <a:gd name="connsiteX22" fmla="*/ 1299633 w 1947333"/>
                <a:gd name="connsiteY22" fmla="*/ 2006600 h 2133600"/>
                <a:gd name="connsiteX23" fmla="*/ 1490133 w 1947333"/>
                <a:gd name="connsiteY23" fmla="*/ 1930400 h 2133600"/>
                <a:gd name="connsiteX24" fmla="*/ 1553633 w 1947333"/>
                <a:gd name="connsiteY24" fmla="*/ 1892300 h 2133600"/>
                <a:gd name="connsiteX25" fmla="*/ 1591733 w 1947333"/>
                <a:gd name="connsiteY25" fmla="*/ 1854200 h 2133600"/>
                <a:gd name="connsiteX26" fmla="*/ 1655233 w 1947333"/>
                <a:gd name="connsiteY26" fmla="*/ 1803400 h 2133600"/>
                <a:gd name="connsiteX27" fmla="*/ 1756833 w 1947333"/>
                <a:gd name="connsiteY27" fmla="*/ 1739900 h 2133600"/>
                <a:gd name="connsiteX28" fmla="*/ 1807633 w 1947333"/>
                <a:gd name="connsiteY28" fmla="*/ 1689100 h 2133600"/>
                <a:gd name="connsiteX29" fmla="*/ 1858433 w 1947333"/>
                <a:gd name="connsiteY29" fmla="*/ 1612900 h 2133600"/>
                <a:gd name="connsiteX30" fmla="*/ 1934633 w 1947333"/>
                <a:gd name="connsiteY30" fmla="*/ 1371600 h 2133600"/>
                <a:gd name="connsiteX31" fmla="*/ 1921933 w 1947333"/>
                <a:gd name="connsiteY31" fmla="*/ 635000 h 2133600"/>
                <a:gd name="connsiteX32" fmla="*/ 1782233 w 1947333"/>
                <a:gd name="connsiteY32" fmla="*/ 279400 h 2133600"/>
                <a:gd name="connsiteX33" fmla="*/ 1515533 w 1947333"/>
                <a:gd name="connsiteY33" fmla="*/ 38100 h 2133600"/>
                <a:gd name="connsiteX34" fmla="*/ 1172633 w 1947333"/>
                <a:gd name="connsiteY34" fmla="*/ 50800 h 2133600"/>
                <a:gd name="connsiteX35" fmla="*/ 918633 w 1947333"/>
                <a:gd name="connsiteY35"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0 w 1943100"/>
                <a:gd name="connsiteY8" fmla="*/ 1257300 h 2133600"/>
                <a:gd name="connsiteX9" fmla="*/ 12700 w 1943100"/>
                <a:gd name="connsiteY9" fmla="*/ 1600200 h 2133600"/>
                <a:gd name="connsiteX10" fmla="*/ 38100 w 1943100"/>
                <a:gd name="connsiteY10" fmla="*/ 1676400 h 2133600"/>
                <a:gd name="connsiteX11" fmla="*/ 63500 w 1943100"/>
                <a:gd name="connsiteY11" fmla="*/ 1714500 h 2133600"/>
                <a:gd name="connsiteX12" fmla="*/ 114300 w 1943100"/>
                <a:gd name="connsiteY12" fmla="*/ 1816100 h 2133600"/>
                <a:gd name="connsiteX13" fmla="*/ 165100 w 1943100"/>
                <a:gd name="connsiteY13" fmla="*/ 1892300 h 2133600"/>
                <a:gd name="connsiteX14" fmla="*/ 254000 w 1943100"/>
                <a:gd name="connsiteY14" fmla="*/ 1981200 h 2133600"/>
                <a:gd name="connsiteX15" fmla="*/ 368300 w 1943100"/>
                <a:gd name="connsiteY15" fmla="*/ 2057400 h 2133600"/>
                <a:gd name="connsiteX16" fmla="*/ 457200 w 1943100"/>
                <a:gd name="connsiteY16" fmla="*/ 2108200 h 2133600"/>
                <a:gd name="connsiteX17" fmla="*/ 558800 w 1943100"/>
                <a:gd name="connsiteY17" fmla="*/ 2133600 h 2133600"/>
                <a:gd name="connsiteX18" fmla="*/ 965200 w 1943100"/>
                <a:gd name="connsiteY18" fmla="*/ 2120900 h 2133600"/>
                <a:gd name="connsiteX19" fmla="*/ 1130300 w 1943100"/>
                <a:gd name="connsiteY19" fmla="*/ 2070100 h 2133600"/>
                <a:gd name="connsiteX20" fmla="*/ 1206500 w 1943100"/>
                <a:gd name="connsiteY20" fmla="*/ 2057400 h 2133600"/>
                <a:gd name="connsiteX21" fmla="*/ 1295400 w 1943100"/>
                <a:gd name="connsiteY21" fmla="*/ 2006600 h 2133600"/>
                <a:gd name="connsiteX22" fmla="*/ 1485900 w 1943100"/>
                <a:gd name="connsiteY22" fmla="*/ 1930400 h 2133600"/>
                <a:gd name="connsiteX23" fmla="*/ 1549400 w 1943100"/>
                <a:gd name="connsiteY23" fmla="*/ 1892300 h 2133600"/>
                <a:gd name="connsiteX24" fmla="*/ 1587500 w 1943100"/>
                <a:gd name="connsiteY24" fmla="*/ 1854200 h 2133600"/>
                <a:gd name="connsiteX25" fmla="*/ 1651000 w 1943100"/>
                <a:gd name="connsiteY25" fmla="*/ 1803400 h 2133600"/>
                <a:gd name="connsiteX26" fmla="*/ 1752600 w 1943100"/>
                <a:gd name="connsiteY26" fmla="*/ 1739900 h 2133600"/>
                <a:gd name="connsiteX27" fmla="*/ 1803400 w 1943100"/>
                <a:gd name="connsiteY27" fmla="*/ 1689100 h 2133600"/>
                <a:gd name="connsiteX28" fmla="*/ 1854200 w 1943100"/>
                <a:gd name="connsiteY28" fmla="*/ 1612900 h 2133600"/>
                <a:gd name="connsiteX29" fmla="*/ 1930400 w 1943100"/>
                <a:gd name="connsiteY29" fmla="*/ 1371600 h 2133600"/>
                <a:gd name="connsiteX30" fmla="*/ 1917700 w 1943100"/>
                <a:gd name="connsiteY30" fmla="*/ 635000 h 2133600"/>
                <a:gd name="connsiteX31" fmla="*/ 1778000 w 1943100"/>
                <a:gd name="connsiteY31" fmla="*/ 279400 h 2133600"/>
                <a:gd name="connsiteX32" fmla="*/ 1511300 w 1943100"/>
                <a:gd name="connsiteY32" fmla="*/ 38100 h 2133600"/>
                <a:gd name="connsiteX33" fmla="*/ 1168400 w 1943100"/>
                <a:gd name="connsiteY33" fmla="*/ 50800 h 2133600"/>
                <a:gd name="connsiteX34" fmla="*/ 914400 w 1943100"/>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8401 w 1940755"/>
                <a:gd name="connsiteY8" fmla="*/ 1289742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24495 w 1953195"/>
                <a:gd name="connsiteY0" fmla="*/ 139700 h 2133600"/>
                <a:gd name="connsiteX1" fmla="*/ 761024 w 1953195"/>
                <a:gd name="connsiteY1" fmla="*/ 267748 h 2133600"/>
                <a:gd name="connsiteX2" fmla="*/ 670495 w 1953195"/>
                <a:gd name="connsiteY2" fmla="*/ 431800 h 2133600"/>
                <a:gd name="connsiteX3" fmla="*/ 632395 w 1953195"/>
                <a:gd name="connsiteY3" fmla="*/ 482600 h 2133600"/>
                <a:gd name="connsiteX4" fmla="*/ 619695 w 1953195"/>
                <a:gd name="connsiteY4" fmla="*/ 520700 h 2133600"/>
                <a:gd name="connsiteX5" fmla="*/ 556195 w 1953195"/>
                <a:gd name="connsiteY5" fmla="*/ 635000 h 2133600"/>
                <a:gd name="connsiteX6" fmla="*/ 429195 w 1953195"/>
                <a:gd name="connsiteY6" fmla="*/ 787400 h 2133600"/>
                <a:gd name="connsiteX7" fmla="*/ 289495 w 1953195"/>
                <a:gd name="connsiteY7" fmla="*/ 952500 h 2133600"/>
                <a:gd name="connsiteX8" fmla="*/ 28008 w 1953195"/>
                <a:gd name="connsiteY8" fmla="*/ 1242883 h 2133600"/>
                <a:gd name="connsiteX9" fmla="*/ 22795 w 1953195"/>
                <a:gd name="connsiteY9" fmla="*/ 1600200 h 2133600"/>
                <a:gd name="connsiteX10" fmla="*/ 48195 w 1953195"/>
                <a:gd name="connsiteY10" fmla="*/ 1676400 h 2133600"/>
                <a:gd name="connsiteX11" fmla="*/ 73595 w 1953195"/>
                <a:gd name="connsiteY11" fmla="*/ 1714500 h 2133600"/>
                <a:gd name="connsiteX12" fmla="*/ 124395 w 1953195"/>
                <a:gd name="connsiteY12" fmla="*/ 1816100 h 2133600"/>
                <a:gd name="connsiteX13" fmla="*/ 175195 w 1953195"/>
                <a:gd name="connsiteY13" fmla="*/ 1892300 h 2133600"/>
                <a:gd name="connsiteX14" fmla="*/ 264095 w 1953195"/>
                <a:gd name="connsiteY14" fmla="*/ 1981200 h 2133600"/>
                <a:gd name="connsiteX15" fmla="*/ 378395 w 1953195"/>
                <a:gd name="connsiteY15" fmla="*/ 2057400 h 2133600"/>
                <a:gd name="connsiteX16" fmla="*/ 467295 w 1953195"/>
                <a:gd name="connsiteY16" fmla="*/ 2108200 h 2133600"/>
                <a:gd name="connsiteX17" fmla="*/ 568895 w 1953195"/>
                <a:gd name="connsiteY17" fmla="*/ 2133600 h 2133600"/>
                <a:gd name="connsiteX18" fmla="*/ 975295 w 1953195"/>
                <a:gd name="connsiteY18" fmla="*/ 2120900 h 2133600"/>
                <a:gd name="connsiteX19" fmla="*/ 1140395 w 1953195"/>
                <a:gd name="connsiteY19" fmla="*/ 2070100 h 2133600"/>
                <a:gd name="connsiteX20" fmla="*/ 1216595 w 1953195"/>
                <a:gd name="connsiteY20" fmla="*/ 2057400 h 2133600"/>
                <a:gd name="connsiteX21" fmla="*/ 1305495 w 1953195"/>
                <a:gd name="connsiteY21" fmla="*/ 2006600 h 2133600"/>
                <a:gd name="connsiteX22" fmla="*/ 1495995 w 1953195"/>
                <a:gd name="connsiteY22" fmla="*/ 1930400 h 2133600"/>
                <a:gd name="connsiteX23" fmla="*/ 1559495 w 1953195"/>
                <a:gd name="connsiteY23" fmla="*/ 1892300 h 2133600"/>
                <a:gd name="connsiteX24" fmla="*/ 1597595 w 1953195"/>
                <a:gd name="connsiteY24" fmla="*/ 1854200 h 2133600"/>
                <a:gd name="connsiteX25" fmla="*/ 1661095 w 1953195"/>
                <a:gd name="connsiteY25" fmla="*/ 1803400 h 2133600"/>
                <a:gd name="connsiteX26" fmla="*/ 1762695 w 1953195"/>
                <a:gd name="connsiteY26" fmla="*/ 1739900 h 2133600"/>
                <a:gd name="connsiteX27" fmla="*/ 1813495 w 1953195"/>
                <a:gd name="connsiteY27" fmla="*/ 1689100 h 2133600"/>
                <a:gd name="connsiteX28" fmla="*/ 1864295 w 1953195"/>
                <a:gd name="connsiteY28" fmla="*/ 1612900 h 2133600"/>
                <a:gd name="connsiteX29" fmla="*/ 1940495 w 1953195"/>
                <a:gd name="connsiteY29" fmla="*/ 1371600 h 2133600"/>
                <a:gd name="connsiteX30" fmla="*/ 1927795 w 1953195"/>
                <a:gd name="connsiteY30" fmla="*/ 635000 h 2133600"/>
                <a:gd name="connsiteX31" fmla="*/ 1788095 w 1953195"/>
                <a:gd name="connsiteY31" fmla="*/ 279400 h 2133600"/>
                <a:gd name="connsiteX32" fmla="*/ 1521395 w 1953195"/>
                <a:gd name="connsiteY32" fmla="*/ 38100 h 2133600"/>
                <a:gd name="connsiteX33" fmla="*/ 1178495 w 1953195"/>
                <a:gd name="connsiteY33" fmla="*/ 50800 h 2133600"/>
                <a:gd name="connsiteX34" fmla="*/ 924495 w 1953195"/>
                <a:gd name="connsiteY34" fmla="*/ 139700 h 2133600"/>
                <a:gd name="connsiteX0" fmla="*/ 924495 w 1953195"/>
                <a:gd name="connsiteY0" fmla="*/ 139700 h 2133600"/>
                <a:gd name="connsiteX1" fmla="*/ 761024 w 1953195"/>
                <a:gd name="connsiteY1" fmla="*/ 267748 h 2133600"/>
                <a:gd name="connsiteX2" fmla="*/ 670495 w 1953195"/>
                <a:gd name="connsiteY2" fmla="*/ 431800 h 2133600"/>
                <a:gd name="connsiteX3" fmla="*/ 632395 w 1953195"/>
                <a:gd name="connsiteY3" fmla="*/ 482600 h 2133600"/>
                <a:gd name="connsiteX4" fmla="*/ 619695 w 1953195"/>
                <a:gd name="connsiteY4" fmla="*/ 520700 h 2133600"/>
                <a:gd name="connsiteX5" fmla="*/ 556195 w 1953195"/>
                <a:gd name="connsiteY5" fmla="*/ 635000 h 2133600"/>
                <a:gd name="connsiteX6" fmla="*/ 429195 w 1953195"/>
                <a:gd name="connsiteY6" fmla="*/ 787400 h 2133600"/>
                <a:gd name="connsiteX7" fmla="*/ 289495 w 1953195"/>
                <a:gd name="connsiteY7" fmla="*/ 952500 h 2133600"/>
                <a:gd name="connsiteX8" fmla="*/ 28008 w 1953195"/>
                <a:gd name="connsiteY8" fmla="*/ 1242883 h 2133600"/>
                <a:gd name="connsiteX9" fmla="*/ 22795 w 1953195"/>
                <a:gd name="connsiteY9" fmla="*/ 1600200 h 2133600"/>
                <a:gd name="connsiteX10" fmla="*/ 48195 w 1953195"/>
                <a:gd name="connsiteY10" fmla="*/ 1676400 h 2133600"/>
                <a:gd name="connsiteX11" fmla="*/ 73595 w 1953195"/>
                <a:gd name="connsiteY11" fmla="*/ 1714500 h 2133600"/>
                <a:gd name="connsiteX12" fmla="*/ 124395 w 1953195"/>
                <a:gd name="connsiteY12" fmla="*/ 1816100 h 2133600"/>
                <a:gd name="connsiteX13" fmla="*/ 175195 w 1953195"/>
                <a:gd name="connsiteY13" fmla="*/ 1892300 h 2133600"/>
                <a:gd name="connsiteX14" fmla="*/ 264095 w 1953195"/>
                <a:gd name="connsiteY14" fmla="*/ 1981200 h 2133600"/>
                <a:gd name="connsiteX15" fmla="*/ 378395 w 1953195"/>
                <a:gd name="connsiteY15" fmla="*/ 2057400 h 2133600"/>
                <a:gd name="connsiteX16" fmla="*/ 467295 w 1953195"/>
                <a:gd name="connsiteY16" fmla="*/ 2108200 h 2133600"/>
                <a:gd name="connsiteX17" fmla="*/ 568895 w 1953195"/>
                <a:gd name="connsiteY17" fmla="*/ 2133600 h 2133600"/>
                <a:gd name="connsiteX18" fmla="*/ 975295 w 1953195"/>
                <a:gd name="connsiteY18" fmla="*/ 2120900 h 2133600"/>
                <a:gd name="connsiteX19" fmla="*/ 1140395 w 1953195"/>
                <a:gd name="connsiteY19" fmla="*/ 2070100 h 2133600"/>
                <a:gd name="connsiteX20" fmla="*/ 1216595 w 1953195"/>
                <a:gd name="connsiteY20" fmla="*/ 2057400 h 2133600"/>
                <a:gd name="connsiteX21" fmla="*/ 1305495 w 1953195"/>
                <a:gd name="connsiteY21" fmla="*/ 2006600 h 2133600"/>
                <a:gd name="connsiteX22" fmla="*/ 1495995 w 1953195"/>
                <a:gd name="connsiteY22" fmla="*/ 1930400 h 2133600"/>
                <a:gd name="connsiteX23" fmla="*/ 1559495 w 1953195"/>
                <a:gd name="connsiteY23" fmla="*/ 1892300 h 2133600"/>
                <a:gd name="connsiteX24" fmla="*/ 1597595 w 1953195"/>
                <a:gd name="connsiteY24" fmla="*/ 1854200 h 2133600"/>
                <a:gd name="connsiteX25" fmla="*/ 1661095 w 1953195"/>
                <a:gd name="connsiteY25" fmla="*/ 1803400 h 2133600"/>
                <a:gd name="connsiteX26" fmla="*/ 1762695 w 1953195"/>
                <a:gd name="connsiteY26" fmla="*/ 1739900 h 2133600"/>
                <a:gd name="connsiteX27" fmla="*/ 1813495 w 1953195"/>
                <a:gd name="connsiteY27" fmla="*/ 1689100 h 2133600"/>
                <a:gd name="connsiteX28" fmla="*/ 1864295 w 1953195"/>
                <a:gd name="connsiteY28" fmla="*/ 1612900 h 2133600"/>
                <a:gd name="connsiteX29" fmla="*/ 1940495 w 1953195"/>
                <a:gd name="connsiteY29" fmla="*/ 1371600 h 2133600"/>
                <a:gd name="connsiteX30" fmla="*/ 1927795 w 1953195"/>
                <a:gd name="connsiteY30" fmla="*/ 635000 h 2133600"/>
                <a:gd name="connsiteX31" fmla="*/ 1788095 w 1953195"/>
                <a:gd name="connsiteY31" fmla="*/ 279400 h 2133600"/>
                <a:gd name="connsiteX32" fmla="*/ 1521395 w 1953195"/>
                <a:gd name="connsiteY32" fmla="*/ 38100 h 2133600"/>
                <a:gd name="connsiteX33" fmla="*/ 1178495 w 1953195"/>
                <a:gd name="connsiteY33" fmla="*/ 50800 h 2133600"/>
                <a:gd name="connsiteX34" fmla="*/ 924495 w 1953195"/>
                <a:gd name="connsiteY34" fmla="*/ 139700 h 2133600"/>
                <a:gd name="connsiteX0" fmla="*/ 936705 w 1965405"/>
                <a:gd name="connsiteY0" fmla="*/ 139700 h 2133600"/>
                <a:gd name="connsiteX1" fmla="*/ 773234 w 1965405"/>
                <a:gd name="connsiteY1" fmla="*/ 267748 h 2133600"/>
                <a:gd name="connsiteX2" fmla="*/ 682705 w 1965405"/>
                <a:gd name="connsiteY2" fmla="*/ 431800 h 2133600"/>
                <a:gd name="connsiteX3" fmla="*/ 644605 w 1965405"/>
                <a:gd name="connsiteY3" fmla="*/ 482600 h 2133600"/>
                <a:gd name="connsiteX4" fmla="*/ 631905 w 1965405"/>
                <a:gd name="connsiteY4" fmla="*/ 520700 h 2133600"/>
                <a:gd name="connsiteX5" fmla="*/ 568405 w 1965405"/>
                <a:gd name="connsiteY5" fmla="*/ 635000 h 2133600"/>
                <a:gd name="connsiteX6" fmla="*/ 441405 w 1965405"/>
                <a:gd name="connsiteY6" fmla="*/ 787400 h 2133600"/>
                <a:gd name="connsiteX7" fmla="*/ 301705 w 1965405"/>
                <a:gd name="connsiteY7" fmla="*/ 952500 h 2133600"/>
                <a:gd name="connsiteX8" fmla="*/ 40218 w 1965405"/>
                <a:gd name="connsiteY8" fmla="*/ 1242883 h 2133600"/>
                <a:gd name="connsiteX9" fmla="*/ 60405 w 1965405"/>
                <a:gd name="connsiteY9" fmla="*/ 1676400 h 2133600"/>
                <a:gd name="connsiteX10" fmla="*/ 85805 w 1965405"/>
                <a:gd name="connsiteY10" fmla="*/ 1714500 h 2133600"/>
                <a:gd name="connsiteX11" fmla="*/ 136605 w 1965405"/>
                <a:gd name="connsiteY11" fmla="*/ 1816100 h 2133600"/>
                <a:gd name="connsiteX12" fmla="*/ 187405 w 1965405"/>
                <a:gd name="connsiteY12" fmla="*/ 1892300 h 2133600"/>
                <a:gd name="connsiteX13" fmla="*/ 276305 w 1965405"/>
                <a:gd name="connsiteY13" fmla="*/ 1981200 h 2133600"/>
                <a:gd name="connsiteX14" fmla="*/ 390605 w 1965405"/>
                <a:gd name="connsiteY14" fmla="*/ 2057400 h 2133600"/>
                <a:gd name="connsiteX15" fmla="*/ 479505 w 1965405"/>
                <a:gd name="connsiteY15" fmla="*/ 2108200 h 2133600"/>
                <a:gd name="connsiteX16" fmla="*/ 581105 w 1965405"/>
                <a:gd name="connsiteY16" fmla="*/ 2133600 h 2133600"/>
                <a:gd name="connsiteX17" fmla="*/ 987505 w 1965405"/>
                <a:gd name="connsiteY17" fmla="*/ 2120900 h 2133600"/>
                <a:gd name="connsiteX18" fmla="*/ 1152605 w 1965405"/>
                <a:gd name="connsiteY18" fmla="*/ 2070100 h 2133600"/>
                <a:gd name="connsiteX19" fmla="*/ 1228805 w 1965405"/>
                <a:gd name="connsiteY19" fmla="*/ 2057400 h 2133600"/>
                <a:gd name="connsiteX20" fmla="*/ 1317705 w 1965405"/>
                <a:gd name="connsiteY20" fmla="*/ 2006600 h 2133600"/>
                <a:gd name="connsiteX21" fmla="*/ 1508205 w 1965405"/>
                <a:gd name="connsiteY21" fmla="*/ 1930400 h 2133600"/>
                <a:gd name="connsiteX22" fmla="*/ 1571705 w 1965405"/>
                <a:gd name="connsiteY22" fmla="*/ 1892300 h 2133600"/>
                <a:gd name="connsiteX23" fmla="*/ 1609805 w 1965405"/>
                <a:gd name="connsiteY23" fmla="*/ 1854200 h 2133600"/>
                <a:gd name="connsiteX24" fmla="*/ 1673305 w 1965405"/>
                <a:gd name="connsiteY24" fmla="*/ 1803400 h 2133600"/>
                <a:gd name="connsiteX25" fmla="*/ 1774905 w 1965405"/>
                <a:gd name="connsiteY25" fmla="*/ 1739900 h 2133600"/>
                <a:gd name="connsiteX26" fmla="*/ 1825705 w 1965405"/>
                <a:gd name="connsiteY26" fmla="*/ 1689100 h 2133600"/>
                <a:gd name="connsiteX27" fmla="*/ 1876505 w 1965405"/>
                <a:gd name="connsiteY27" fmla="*/ 1612900 h 2133600"/>
                <a:gd name="connsiteX28" fmla="*/ 1952705 w 1965405"/>
                <a:gd name="connsiteY28" fmla="*/ 1371600 h 2133600"/>
                <a:gd name="connsiteX29" fmla="*/ 1940005 w 1965405"/>
                <a:gd name="connsiteY29" fmla="*/ 635000 h 2133600"/>
                <a:gd name="connsiteX30" fmla="*/ 1800305 w 1965405"/>
                <a:gd name="connsiteY30" fmla="*/ 279400 h 2133600"/>
                <a:gd name="connsiteX31" fmla="*/ 1533605 w 1965405"/>
                <a:gd name="connsiteY31" fmla="*/ 38100 h 2133600"/>
                <a:gd name="connsiteX32" fmla="*/ 1190705 w 1965405"/>
                <a:gd name="connsiteY32" fmla="*/ 50800 h 2133600"/>
                <a:gd name="connsiteX33" fmla="*/ 936705 w 1965405"/>
                <a:gd name="connsiteY33"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32370 w 1961170"/>
                <a:gd name="connsiteY10" fmla="*/ 1816100 h 2133600"/>
                <a:gd name="connsiteX11" fmla="*/ 183170 w 1961170"/>
                <a:gd name="connsiteY11" fmla="*/ 1892300 h 2133600"/>
                <a:gd name="connsiteX12" fmla="*/ 272070 w 1961170"/>
                <a:gd name="connsiteY12" fmla="*/ 1981200 h 2133600"/>
                <a:gd name="connsiteX13" fmla="*/ 386370 w 1961170"/>
                <a:gd name="connsiteY13" fmla="*/ 2057400 h 2133600"/>
                <a:gd name="connsiteX14" fmla="*/ 475270 w 1961170"/>
                <a:gd name="connsiteY14" fmla="*/ 2108200 h 2133600"/>
                <a:gd name="connsiteX15" fmla="*/ 576870 w 1961170"/>
                <a:gd name="connsiteY15" fmla="*/ 2133600 h 2133600"/>
                <a:gd name="connsiteX16" fmla="*/ 983270 w 1961170"/>
                <a:gd name="connsiteY16" fmla="*/ 2120900 h 2133600"/>
                <a:gd name="connsiteX17" fmla="*/ 1148370 w 1961170"/>
                <a:gd name="connsiteY17" fmla="*/ 2070100 h 2133600"/>
                <a:gd name="connsiteX18" fmla="*/ 1224570 w 1961170"/>
                <a:gd name="connsiteY18" fmla="*/ 2057400 h 2133600"/>
                <a:gd name="connsiteX19" fmla="*/ 1313470 w 1961170"/>
                <a:gd name="connsiteY19" fmla="*/ 2006600 h 2133600"/>
                <a:gd name="connsiteX20" fmla="*/ 1503970 w 1961170"/>
                <a:gd name="connsiteY20" fmla="*/ 1930400 h 2133600"/>
                <a:gd name="connsiteX21" fmla="*/ 1567470 w 1961170"/>
                <a:gd name="connsiteY21" fmla="*/ 1892300 h 2133600"/>
                <a:gd name="connsiteX22" fmla="*/ 1605570 w 1961170"/>
                <a:gd name="connsiteY22" fmla="*/ 1854200 h 2133600"/>
                <a:gd name="connsiteX23" fmla="*/ 1669070 w 1961170"/>
                <a:gd name="connsiteY23" fmla="*/ 1803400 h 2133600"/>
                <a:gd name="connsiteX24" fmla="*/ 1770670 w 1961170"/>
                <a:gd name="connsiteY24" fmla="*/ 1739900 h 2133600"/>
                <a:gd name="connsiteX25" fmla="*/ 1821470 w 1961170"/>
                <a:gd name="connsiteY25" fmla="*/ 1689100 h 2133600"/>
                <a:gd name="connsiteX26" fmla="*/ 1872270 w 1961170"/>
                <a:gd name="connsiteY26" fmla="*/ 1612900 h 2133600"/>
                <a:gd name="connsiteX27" fmla="*/ 1948470 w 1961170"/>
                <a:gd name="connsiteY27" fmla="*/ 1371600 h 2133600"/>
                <a:gd name="connsiteX28" fmla="*/ 1935770 w 1961170"/>
                <a:gd name="connsiteY28" fmla="*/ 635000 h 2133600"/>
                <a:gd name="connsiteX29" fmla="*/ 1796070 w 1961170"/>
                <a:gd name="connsiteY29" fmla="*/ 279400 h 2133600"/>
                <a:gd name="connsiteX30" fmla="*/ 1529370 w 1961170"/>
                <a:gd name="connsiteY30" fmla="*/ 38100 h 2133600"/>
                <a:gd name="connsiteX31" fmla="*/ 1186470 w 1961170"/>
                <a:gd name="connsiteY31" fmla="*/ 50800 h 2133600"/>
                <a:gd name="connsiteX32" fmla="*/ 932470 w 1961170"/>
                <a:gd name="connsiteY32"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32370 w 1961170"/>
                <a:gd name="connsiteY10" fmla="*/ 1816100 h 2133600"/>
                <a:gd name="connsiteX11" fmla="*/ 183170 w 1961170"/>
                <a:gd name="connsiteY11" fmla="*/ 1892300 h 2133600"/>
                <a:gd name="connsiteX12" fmla="*/ 272070 w 1961170"/>
                <a:gd name="connsiteY12" fmla="*/ 1981200 h 2133600"/>
                <a:gd name="connsiteX13" fmla="*/ 386370 w 1961170"/>
                <a:gd name="connsiteY13" fmla="*/ 2057400 h 2133600"/>
                <a:gd name="connsiteX14" fmla="*/ 475270 w 1961170"/>
                <a:gd name="connsiteY14" fmla="*/ 2108200 h 2133600"/>
                <a:gd name="connsiteX15" fmla="*/ 576870 w 1961170"/>
                <a:gd name="connsiteY15" fmla="*/ 2133600 h 2133600"/>
                <a:gd name="connsiteX16" fmla="*/ 983270 w 1961170"/>
                <a:gd name="connsiteY16" fmla="*/ 2120900 h 2133600"/>
                <a:gd name="connsiteX17" fmla="*/ 1148370 w 1961170"/>
                <a:gd name="connsiteY17" fmla="*/ 2070100 h 2133600"/>
                <a:gd name="connsiteX18" fmla="*/ 1224570 w 1961170"/>
                <a:gd name="connsiteY18" fmla="*/ 2057400 h 2133600"/>
                <a:gd name="connsiteX19" fmla="*/ 1313470 w 1961170"/>
                <a:gd name="connsiteY19" fmla="*/ 2006600 h 2133600"/>
                <a:gd name="connsiteX20" fmla="*/ 1503970 w 1961170"/>
                <a:gd name="connsiteY20" fmla="*/ 1930400 h 2133600"/>
                <a:gd name="connsiteX21" fmla="*/ 1567470 w 1961170"/>
                <a:gd name="connsiteY21" fmla="*/ 1892300 h 2133600"/>
                <a:gd name="connsiteX22" fmla="*/ 1605570 w 1961170"/>
                <a:gd name="connsiteY22" fmla="*/ 1854200 h 2133600"/>
                <a:gd name="connsiteX23" fmla="*/ 1669070 w 1961170"/>
                <a:gd name="connsiteY23" fmla="*/ 1803400 h 2133600"/>
                <a:gd name="connsiteX24" fmla="*/ 1770670 w 1961170"/>
                <a:gd name="connsiteY24" fmla="*/ 1739900 h 2133600"/>
                <a:gd name="connsiteX25" fmla="*/ 1821470 w 1961170"/>
                <a:gd name="connsiteY25" fmla="*/ 1689100 h 2133600"/>
                <a:gd name="connsiteX26" fmla="*/ 1872270 w 1961170"/>
                <a:gd name="connsiteY26" fmla="*/ 1612900 h 2133600"/>
                <a:gd name="connsiteX27" fmla="*/ 1948470 w 1961170"/>
                <a:gd name="connsiteY27" fmla="*/ 1371600 h 2133600"/>
                <a:gd name="connsiteX28" fmla="*/ 1935770 w 1961170"/>
                <a:gd name="connsiteY28" fmla="*/ 635000 h 2133600"/>
                <a:gd name="connsiteX29" fmla="*/ 1796070 w 1961170"/>
                <a:gd name="connsiteY29" fmla="*/ 279400 h 2133600"/>
                <a:gd name="connsiteX30" fmla="*/ 1529370 w 1961170"/>
                <a:gd name="connsiteY30" fmla="*/ 38100 h 2133600"/>
                <a:gd name="connsiteX31" fmla="*/ 1186470 w 1961170"/>
                <a:gd name="connsiteY31" fmla="*/ 50800 h 2133600"/>
                <a:gd name="connsiteX32" fmla="*/ 932470 w 1961170"/>
                <a:gd name="connsiteY32"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83170 w 1961170"/>
                <a:gd name="connsiteY10" fmla="*/ 1892300 h 2133600"/>
                <a:gd name="connsiteX11" fmla="*/ 272070 w 1961170"/>
                <a:gd name="connsiteY11" fmla="*/ 1981200 h 2133600"/>
                <a:gd name="connsiteX12" fmla="*/ 386370 w 1961170"/>
                <a:gd name="connsiteY12" fmla="*/ 2057400 h 2133600"/>
                <a:gd name="connsiteX13" fmla="*/ 475270 w 1961170"/>
                <a:gd name="connsiteY13" fmla="*/ 2108200 h 2133600"/>
                <a:gd name="connsiteX14" fmla="*/ 576870 w 1961170"/>
                <a:gd name="connsiteY14" fmla="*/ 2133600 h 2133600"/>
                <a:gd name="connsiteX15" fmla="*/ 983270 w 1961170"/>
                <a:gd name="connsiteY15" fmla="*/ 2120900 h 2133600"/>
                <a:gd name="connsiteX16" fmla="*/ 1148370 w 1961170"/>
                <a:gd name="connsiteY16" fmla="*/ 2070100 h 2133600"/>
                <a:gd name="connsiteX17" fmla="*/ 1224570 w 1961170"/>
                <a:gd name="connsiteY17" fmla="*/ 2057400 h 2133600"/>
                <a:gd name="connsiteX18" fmla="*/ 1313470 w 1961170"/>
                <a:gd name="connsiteY18" fmla="*/ 2006600 h 2133600"/>
                <a:gd name="connsiteX19" fmla="*/ 1503970 w 1961170"/>
                <a:gd name="connsiteY19" fmla="*/ 1930400 h 2133600"/>
                <a:gd name="connsiteX20" fmla="*/ 1567470 w 1961170"/>
                <a:gd name="connsiteY20" fmla="*/ 1892300 h 2133600"/>
                <a:gd name="connsiteX21" fmla="*/ 1605570 w 1961170"/>
                <a:gd name="connsiteY21" fmla="*/ 1854200 h 2133600"/>
                <a:gd name="connsiteX22" fmla="*/ 1669070 w 1961170"/>
                <a:gd name="connsiteY22" fmla="*/ 1803400 h 2133600"/>
                <a:gd name="connsiteX23" fmla="*/ 1770670 w 1961170"/>
                <a:gd name="connsiteY23" fmla="*/ 1739900 h 2133600"/>
                <a:gd name="connsiteX24" fmla="*/ 1821470 w 1961170"/>
                <a:gd name="connsiteY24" fmla="*/ 1689100 h 2133600"/>
                <a:gd name="connsiteX25" fmla="*/ 1872270 w 1961170"/>
                <a:gd name="connsiteY25" fmla="*/ 1612900 h 2133600"/>
                <a:gd name="connsiteX26" fmla="*/ 1948470 w 1961170"/>
                <a:gd name="connsiteY26" fmla="*/ 1371600 h 2133600"/>
                <a:gd name="connsiteX27" fmla="*/ 1935770 w 1961170"/>
                <a:gd name="connsiteY27" fmla="*/ 635000 h 2133600"/>
                <a:gd name="connsiteX28" fmla="*/ 1796070 w 1961170"/>
                <a:gd name="connsiteY28" fmla="*/ 279400 h 2133600"/>
                <a:gd name="connsiteX29" fmla="*/ 1529370 w 1961170"/>
                <a:gd name="connsiteY29" fmla="*/ 38100 h 2133600"/>
                <a:gd name="connsiteX30" fmla="*/ 1186470 w 1961170"/>
                <a:gd name="connsiteY30" fmla="*/ 50800 h 2133600"/>
                <a:gd name="connsiteX31" fmla="*/ 932470 w 1961170"/>
                <a:gd name="connsiteY31"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272070 w 1961170"/>
                <a:gd name="connsiteY10" fmla="*/ 1981200 h 2133600"/>
                <a:gd name="connsiteX11" fmla="*/ 386370 w 1961170"/>
                <a:gd name="connsiteY11" fmla="*/ 2057400 h 2133600"/>
                <a:gd name="connsiteX12" fmla="*/ 475270 w 1961170"/>
                <a:gd name="connsiteY12" fmla="*/ 2108200 h 2133600"/>
                <a:gd name="connsiteX13" fmla="*/ 576870 w 1961170"/>
                <a:gd name="connsiteY13" fmla="*/ 2133600 h 2133600"/>
                <a:gd name="connsiteX14" fmla="*/ 983270 w 1961170"/>
                <a:gd name="connsiteY14" fmla="*/ 2120900 h 2133600"/>
                <a:gd name="connsiteX15" fmla="*/ 1148370 w 1961170"/>
                <a:gd name="connsiteY15" fmla="*/ 2070100 h 2133600"/>
                <a:gd name="connsiteX16" fmla="*/ 1224570 w 1961170"/>
                <a:gd name="connsiteY16" fmla="*/ 2057400 h 2133600"/>
                <a:gd name="connsiteX17" fmla="*/ 1313470 w 1961170"/>
                <a:gd name="connsiteY17" fmla="*/ 2006600 h 2133600"/>
                <a:gd name="connsiteX18" fmla="*/ 1503970 w 1961170"/>
                <a:gd name="connsiteY18" fmla="*/ 1930400 h 2133600"/>
                <a:gd name="connsiteX19" fmla="*/ 1567470 w 1961170"/>
                <a:gd name="connsiteY19" fmla="*/ 1892300 h 2133600"/>
                <a:gd name="connsiteX20" fmla="*/ 1605570 w 1961170"/>
                <a:gd name="connsiteY20" fmla="*/ 1854200 h 2133600"/>
                <a:gd name="connsiteX21" fmla="*/ 1669070 w 1961170"/>
                <a:gd name="connsiteY21" fmla="*/ 1803400 h 2133600"/>
                <a:gd name="connsiteX22" fmla="*/ 1770670 w 1961170"/>
                <a:gd name="connsiteY22" fmla="*/ 1739900 h 2133600"/>
                <a:gd name="connsiteX23" fmla="*/ 1821470 w 1961170"/>
                <a:gd name="connsiteY23" fmla="*/ 1689100 h 2133600"/>
                <a:gd name="connsiteX24" fmla="*/ 1872270 w 1961170"/>
                <a:gd name="connsiteY24" fmla="*/ 1612900 h 2133600"/>
                <a:gd name="connsiteX25" fmla="*/ 1948470 w 1961170"/>
                <a:gd name="connsiteY25" fmla="*/ 1371600 h 2133600"/>
                <a:gd name="connsiteX26" fmla="*/ 1935770 w 1961170"/>
                <a:gd name="connsiteY26" fmla="*/ 635000 h 2133600"/>
                <a:gd name="connsiteX27" fmla="*/ 1796070 w 1961170"/>
                <a:gd name="connsiteY27" fmla="*/ 279400 h 2133600"/>
                <a:gd name="connsiteX28" fmla="*/ 1529370 w 1961170"/>
                <a:gd name="connsiteY28" fmla="*/ 38100 h 2133600"/>
                <a:gd name="connsiteX29" fmla="*/ 1186470 w 1961170"/>
                <a:gd name="connsiteY29" fmla="*/ 50800 h 2133600"/>
                <a:gd name="connsiteX30" fmla="*/ 932470 w 1961170"/>
                <a:gd name="connsiteY30"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86370 w 1961170"/>
                <a:gd name="connsiteY10" fmla="*/ 2057400 h 2133600"/>
                <a:gd name="connsiteX11" fmla="*/ 475270 w 1961170"/>
                <a:gd name="connsiteY11" fmla="*/ 2108200 h 2133600"/>
                <a:gd name="connsiteX12" fmla="*/ 576870 w 1961170"/>
                <a:gd name="connsiteY12" fmla="*/ 2133600 h 2133600"/>
                <a:gd name="connsiteX13" fmla="*/ 983270 w 1961170"/>
                <a:gd name="connsiteY13" fmla="*/ 2120900 h 2133600"/>
                <a:gd name="connsiteX14" fmla="*/ 1148370 w 1961170"/>
                <a:gd name="connsiteY14" fmla="*/ 2070100 h 2133600"/>
                <a:gd name="connsiteX15" fmla="*/ 1224570 w 1961170"/>
                <a:gd name="connsiteY15" fmla="*/ 2057400 h 2133600"/>
                <a:gd name="connsiteX16" fmla="*/ 1313470 w 1961170"/>
                <a:gd name="connsiteY16" fmla="*/ 2006600 h 2133600"/>
                <a:gd name="connsiteX17" fmla="*/ 1503970 w 1961170"/>
                <a:gd name="connsiteY17" fmla="*/ 1930400 h 2133600"/>
                <a:gd name="connsiteX18" fmla="*/ 1567470 w 1961170"/>
                <a:gd name="connsiteY18" fmla="*/ 1892300 h 2133600"/>
                <a:gd name="connsiteX19" fmla="*/ 1605570 w 1961170"/>
                <a:gd name="connsiteY19" fmla="*/ 1854200 h 2133600"/>
                <a:gd name="connsiteX20" fmla="*/ 1669070 w 1961170"/>
                <a:gd name="connsiteY20" fmla="*/ 1803400 h 2133600"/>
                <a:gd name="connsiteX21" fmla="*/ 1770670 w 1961170"/>
                <a:gd name="connsiteY21" fmla="*/ 1739900 h 2133600"/>
                <a:gd name="connsiteX22" fmla="*/ 1821470 w 1961170"/>
                <a:gd name="connsiteY22" fmla="*/ 1689100 h 2133600"/>
                <a:gd name="connsiteX23" fmla="*/ 1872270 w 1961170"/>
                <a:gd name="connsiteY23" fmla="*/ 1612900 h 2133600"/>
                <a:gd name="connsiteX24" fmla="*/ 1948470 w 1961170"/>
                <a:gd name="connsiteY24" fmla="*/ 1371600 h 2133600"/>
                <a:gd name="connsiteX25" fmla="*/ 1935770 w 1961170"/>
                <a:gd name="connsiteY25" fmla="*/ 635000 h 2133600"/>
                <a:gd name="connsiteX26" fmla="*/ 1796070 w 1961170"/>
                <a:gd name="connsiteY26" fmla="*/ 279400 h 2133600"/>
                <a:gd name="connsiteX27" fmla="*/ 1529370 w 1961170"/>
                <a:gd name="connsiteY27" fmla="*/ 38100 h 2133600"/>
                <a:gd name="connsiteX28" fmla="*/ 1186470 w 1961170"/>
                <a:gd name="connsiteY28" fmla="*/ 50800 h 2133600"/>
                <a:gd name="connsiteX29" fmla="*/ 932470 w 1961170"/>
                <a:gd name="connsiteY29"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73763 w 1961170"/>
                <a:gd name="connsiteY10" fmla="*/ 2048053 h 2133600"/>
                <a:gd name="connsiteX11" fmla="*/ 386370 w 1961170"/>
                <a:gd name="connsiteY11" fmla="*/ 2057400 h 2133600"/>
                <a:gd name="connsiteX12" fmla="*/ 475270 w 1961170"/>
                <a:gd name="connsiteY12" fmla="*/ 2108200 h 2133600"/>
                <a:gd name="connsiteX13" fmla="*/ 576870 w 1961170"/>
                <a:gd name="connsiteY13" fmla="*/ 2133600 h 2133600"/>
                <a:gd name="connsiteX14" fmla="*/ 983270 w 1961170"/>
                <a:gd name="connsiteY14" fmla="*/ 2120900 h 2133600"/>
                <a:gd name="connsiteX15" fmla="*/ 1148370 w 1961170"/>
                <a:gd name="connsiteY15" fmla="*/ 2070100 h 2133600"/>
                <a:gd name="connsiteX16" fmla="*/ 1224570 w 1961170"/>
                <a:gd name="connsiteY16" fmla="*/ 2057400 h 2133600"/>
                <a:gd name="connsiteX17" fmla="*/ 1313470 w 1961170"/>
                <a:gd name="connsiteY17" fmla="*/ 2006600 h 2133600"/>
                <a:gd name="connsiteX18" fmla="*/ 1503970 w 1961170"/>
                <a:gd name="connsiteY18" fmla="*/ 1930400 h 2133600"/>
                <a:gd name="connsiteX19" fmla="*/ 1567470 w 1961170"/>
                <a:gd name="connsiteY19" fmla="*/ 1892300 h 2133600"/>
                <a:gd name="connsiteX20" fmla="*/ 1605570 w 1961170"/>
                <a:gd name="connsiteY20" fmla="*/ 1854200 h 2133600"/>
                <a:gd name="connsiteX21" fmla="*/ 1669070 w 1961170"/>
                <a:gd name="connsiteY21" fmla="*/ 1803400 h 2133600"/>
                <a:gd name="connsiteX22" fmla="*/ 1770670 w 1961170"/>
                <a:gd name="connsiteY22" fmla="*/ 1739900 h 2133600"/>
                <a:gd name="connsiteX23" fmla="*/ 1821470 w 1961170"/>
                <a:gd name="connsiteY23" fmla="*/ 1689100 h 2133600"/>
                <a:gd name="connsiteX24" fmla="*/ 1872270 w 1961170"/>
                <a:gd name="connsiteY24" fmla="*/ 1612900 h 2133600"/>
                <a:gd name="connsiteX25" fmla="*/ 1948470 w 1961170"/>
                <a:gd name="connsiteY25" fmla="*/ 1371600 h 2133600"/>
                <a:gd name="connsiteX26" fmla="*/ 1935770 w 1961170"/>
                <a:gd name="connsiteY26" fmla="*/ 635000 h 2133600"/>
                <a:gd name="connsiteX27" fmla="*/ 1796070 w 1961170"/>
                <a:gd name="connsiteY27" fmla="*/ 279400 h 2133600"/>
                <a:gd name="connsiteX28" fmla="*/ 1529370 w 1961170"/>
                <a:gd name="connsiteY28" fmla="*/ 38100 h 2133600"/>
                <a:gd name="connsiteX29" fmla="*/ 1186470 w 1961170"/>
                <a:gd name="connsiteY29" fmla="*/ 50800 h 2133600"/>
                <a:gd name="connsiteX30" fmla="*/ 932470 w 1961170"/>
                <a:gd name="connsiteY30"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73763 w 1961170"/>
                <a:gd name="connsiteY10" fmla="*/ 2048053 h 2133600"/>
                <a:gd name="connsiteX11" fmla="*/ 475270 w 1961170"/>
                <a:gd name="connsiteY11" fmla="*/ 2108200 h 2133600"/>
                <a:gd name="connsiteX12" fmla="*/ 576870 w 1961170"/>
                <a:gd name="connsiteY12" fmla="*/ 2133600 h 2133600"/>
                <a:gd name="connsiteX13" fmla="*/ 983270 w 1961170"/>
                <a:gd name="connsiteY13" fmla="*/ 2120900 h 2133600"/>
                <a:gd name="connsiteX14" fmla="*/ 1148370 w 1961170"/>
                <a:gd name="connsiteY14" fmla="*/ 2070100 h 2133600"/>
                <a:gd name="connsiteX15" fmla="*/ 1224570 w 1961170"/>
                <a:gd name="connsiteY15" fmla="*/ 2057400 h 2133600"/>
                <a:gd name="connsiteX16" fmla="*/ 1313470 w 1961170"/>
                <a:gd name="connsiteY16" fmla="*/ 2006600 h 2133600"/>
                <a:gd name="connsiteX17" fmla="*/ 1503970 w 1961170"/>
                <a:gd name="connsiteY17" fmla="*/ 1930400 h 2133600"/>
                <a:gd name="connsiteX18" fmla="*/ 1567470 w 1961170"/>
                <a:gd name="connsiteY18" fmla="*/ 1892300 h 2133600"/>
                <a:gd name="connsiteX19" fmla="*/ 1605570 w 1961170"/>
                <a:gd name="connsiteY19" fmla="*/ 1854200 h 2133600"/>
                <a:gd name="connsiteX20" fmla="*/ 1669070 w 1961170"/>
                <a:gd name="connsiteY20" fmla="*/ 1803400 h 2133600"/>
                <a:gd name="connsiteX21" fmla="*/ 1770670 w 1961170"/>
                <a:gd name="connsiteY21" fmla="*/ 1739900 h 2133600"/>
                <a:gd name="connsiteX22" fmla="*/ 1821470 w 1961170"/>
                <a:gd name="connsiteY22" fmla="*/ 1689100 h 2133600"/>
                <a:gd name="connsiteX23" fmla="*/ 1872270 w 1961170"/>
                <a:gd name="connsiteY23" fmla="*/ 1612900 h 2133600"/>
                <a:gd name="connsiteX24" fmla="*/ 1948470 w 1961170"/>
                <a:gd name="connsiteY24" fmla="*/ 1371600 h 2133600"/>
                <a:gd name="connsiteX25" fmla="*/ 1935770 w 1961170"/>
                <a:gd name="connsiteY25" fmla="*/ 635000 h 2133600"/>
                <a:gd name="connsiteX26" fmla="*/ 1796070 w 1961170"/>
                <a:gd name="connsiteY26" fmla="*/ 279400 h 2133600"/>
                <a:gd name="connsiteX27" fmla="*/ 1529370 w 1961170"/>
                <a:gd name="connsiteY27" fmla="*/ 38100 h 2133600"/>
                <a:gd name="connsiteX28" fmla="*/ 1186470 w 1961170"/>
                <a:gd name="connsiteY28" fmla="*/ 50800 h 2133600"/>
                <a:gd name="connsiteX29" fmla="*/ 932470 w 1961170"/>
                <a:gd name="connsiteY29"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475270 w 1961170"/>
                <a:gd name="connsiteY10" fmla="*/ 2108200 h 2133600"/>
                <a:gd name="connsiteX11" fmla="*/ 576870 w 1961170"/>
                <a:gd name="connsiteY11" fmla="*/ 2133600 h 2133600"/>
                <a:gd name="connsiteX12" fmla="*/ 983270 w 1961170"/>
                <a:gd name="connsiteY12" fmla="*/ 2120900 h 2133600"/>
                <a:gd name="connsiteX13" fmla="*/ 1148370 w 1961170"/>
                <a:gd name="connsiteY13" fmla="*/ 2070100 h 2133600"/>
                <a:gd name="connsiteX14" fmla="*/ 1224570 w 1961170"/>
                <a:gd name="connsiteY14" fmla="*/ 2057400 h 2133600"/>
                <a:gd name="connsiteX15" fmla="*/ 1313470 w 1961170"/>
                <a:gd name="connsiteY15" fmla="*/ 2006600 h 2133600"/>
                <a:gd name="connsiteX16" fmla="*/ 1503970 w 1961170"/>
                <a:gd name="connsiteY16" fmla="*/ 1930400 h 2133600"/>
                <a:gd name="connsiteX17" fmla="*/ 1567470 w 1961170"/>
                <a:gd name="connsiteY17" fmla="*/ 1892300 h 2133600"/>
                <a:gd name="connsiteX18" fmla="*/ 1605570 w 1961170"/>
                <a:gd name="connsiteY18" fmla="*/ 1854200 h 2133600"/>
                <a:gd name="connsiteX19" fmla="*/ 1669070 w 1961170"/>
                <a:gd name="connsiteY19" fmla="*/ 1803400 h 2133600"/>
                <a:gd name="connsiteX20" fmla="*/ 1770670 w 1961170"/>
                <a:gd name="connsiteY20" fmla="*/ 1739900 h 2133600"/>
                <a:gd name="connsiteX21" fmla="*/ 1821470 w 1961170"/>
                <a:gd name="connsiteY21" fmla="*/ 1689100 h 2133600"/>
                <a:gd name="connsiteX22" fmla="*/ 1872270 w 1961170"/>
                <a:gd name="connsiteY22" fmla="*/ 1612900 h 2133600"/>
                <a:gd name="connsiteX23" fmla="*/ 1948470 w 1961170"/>
                <a:gd name="connsiteY23" fmla="*/ 1371600 h 2133600"/>
                <a:gd name="connsiteX24" fmla="*/ 1935770 w 1961170"/>
                <a:gd name="connsiteY24" fmla="*/ 635000 h 2133600"/>
                <a:gd name="connsiteX25" fmla="*/ 1796070 w 1961170"/>
                <a:gd name="connsiteY25" fmla="*/ 279400 h 2133600"/>
                <a:gd name="connsiteX26" fmla="*/ 1529370 w 1961170"/>
                <a:gd name="connsiteY26" fmla="*/ 38100 h 2133600"/>
                <a:gd name="connsiteX27" fmla="*/ 1186470 w 1961170"/>
                <a:gd name="connsiteY27" fmla="*/ 50800 h 2133600"/>
                <a:gd name="connsiteX28" fmla="*/ 932470 w 1961170"/>
                <a:gd name="connsiteY28"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475270 w 1961170"/>
                <a:gd name="connsiteY10" fmla="*/ 2108200 h 2133600"/>
                <a:gd name="connsiteX11" fmla="*/ 576870 w 1961170"/>
                <a:gd name="connsiteY11" fmla="*/ 2133600 h 2133600"/>
                <a:gd name="connsiteX12" fmla="*/ 983270 w 1961170"/>
                <a:gd name="connsiteY12" fmla="*/ 2120900 h 2133600"/>
                <a:gd name="connsiteX13" fmla="*/ 1148370 w 1961170"/>
                <a:gd name="connsiteY13" fmla="*/ 2070100 h 2133600"/>
                <a:gd name="connsiteX14" fmla="*/ 1224570 w 1961170"/>
                <a:gd name="connsiteY14" fmla="*/ 2057400 h 2133600"/>
                <a:gd name="connsiteX15" fmla="*/ 1313470 w 1961170"/>
                <a:gd name="connsiteY15" fmla="*/ 2006600 h 2133600"/>
                <a:gd name="connsiteX16" fmla="*/ 1503970 w 1961170"/>
                <a:gd name="connsiteY16" fmla="*/ 1930400 h 2133600"/>
                <a:gd name="connsiteX17" fmla="*/ 1567470 w 1961170"/>
                <a:gd name="connsiteY17" fmla="*/ 1892300 h 2133600"/>
                <a:gd name="connsiteX18" fmla="*/ 1605570 w 1961170"/>
                <a:gd name="connsiteY18" fmla="*/ 1854200 h 2133600"/>
                <a:gd name="connsiteX19" fmla="*/ 1669070 w 1961170"/>
                <a:gd name="connsiteY19" fmla="*/ 1803400 h 2133600"/>
                <a:gd name="connsiteX20" fmla="*/ 1770670 w 1961170"/>
                <a:gd name="connsiteY20" fmla="*/ 1739900 h 2133600"/>
                <a:gd name="connsiteX21" fmla="*/ 1821470 w 1961170"/>
                <a:gd name="connsiteY21" fmla="*/ 1689100 h 2133600"/>
                <a:gd name="connsiteX22" fmla="*/ 1872270 w 1961170"/>
                <a:gd name="connsiteY22" fmla="*/ 1612900 h 2133600"/>
                <a:gd name="connsiteX23" fmla="*/ 1948470 w 1961170"/>
                <a:gd name="connsiteY23" fmla="*/ 1371600 h 2133600"/>
                <a:gd name="connsiteX24" fmla="*/ 1935770 w 1961170"/>
                <a:gd name="connsiteY24" fmla="*/ 635000 h 2133600"/>
                <a:gd name="connsiteX25" fmla="*/ 1796070 w 1961170"/>
                <a:gd name="connsiteY25" fmla="*/ 279400 h 2133600"/>
                <a:gd name="connsiteX26" fmla="*/ 1529370 w 1961170"/>
                <a:gd name="connsiteY26" fmla="*/ 38100 h 2133600"/>
                <a:gd name="connsiteX27" fmla="*/ 1186470 w 1961170"/>
                <a:gd name="connsiteY27" fmla="*/ 50800 h 2133600"/>
                <a:gd name="connsiteX28" fmla="*/ 932470 w 1961170"/>
                <a:gd name="connsiteY28" fmla="*/ 139700 h 2133600"/>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0 h 2175932"/>
                <a:gd name="connsiteX12" fmla="*/ 1148370 w 1961170"/>
                <a:gd name="connsiteY12" fmla="*/ 2070100 h 2175932"/>
                <a:gd name="connsiteX13" fmla="*/ 1224570 w 1961170"/>
                <a:gd name="connsiteY13" fmla="*/ 2057400 h 2175932"/>
                <a:gd name="connsiteX14" fmla="*/ 1313470 w 1961170"/>
                <a:gd name="connsiteY14" fmla="*/ 2006600 h 2175932"/>
                <a:gd name="connsiteX15" fmla="*/ 1503970 w 1961170"/>
                <a:gd name="connsiteY15" fmla="*/ 1930400 h 2175932"/>
                <a:gd name="connsiteX16" fmla="*/ 1567470 w 1961170"/>
                <a:gd name="connsiteY16" fmla="*/ 1892300 h 2175932"/>
                <a:gd name="connsiteX17" fmla="*/ 1605570 w 1961170"/>
                <a:gd name="connsiteY17" fmla="*/ 1854200 h 2175932"/>
                <a:gd name="connsiteX18" fmla="*/ 1669070 w 1961170"/>
                <a:gd name="connsiteY18" fmla="*/ 1803400 h 2175932"/>
                <a:gd name="connsiteX19" fmla="*/ 1770670 w 1961170"/>
                <a:gd name="connsiteY19" fmla="*/ 1739900 h 2175932"/>
                <a:gd name="connsiteX20" fmla="*/ 1821470 w 1961170"/>
                <a:gd name="connsiteY20" fmla="*/ 1689100 h 2175932"/>
                <a:gd name="connsiteX21" fmla="*/ 1872270 w 1961170"/>
                <a:gd name="connsiteY21" fmla="*/ 1612900 h 2175932"/>
                <a:gd name="connsiteX22" fmla="*/ 1948470 w 1961170"/>
                <a:gd name="connsiteY22" fmla="*/ 1371600 h 2175932"/>
                <a:gd name="connsiteX23" fmla="*/ 1935770 w 1961170"/>
                <a:gd name="connsiteY23" fmla="*/ 635000 h 2175932"/>
                <a:gd name="connsiteX24" fmla="*/ 1796070 w 1961170"/>
                <a:gd name="connsiteY24" fmla="*/ 279400 h 2175932"/>
                <a:gd name="connsiteX25" fmla="*/ 1529370 w 1961170"/>
                <a:gd name="connsiteY25" fmla="*/ 38100 h 2175932"/>
                <a:gd name="connsiteX26" fmla="*/ 1186470 w 1961170"/>
                <a:gd name="connsiteY26" fmla="*/ 50800 h 2175932"/>
                <a:gd name="connsiteX27" fmla="*/ 932470 w 1961170"/>
                <a:gd name="connsiteY27"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148370 w 1961170"/>
                <a:gd name="connsiteY12" fmla="*/ 2070100 h 2175934"/>
                <a:gd name="connsiteX13" fmla="*/ 1224570 w 1961170"/>
                <a:gd name="connsiteY13" fmla="*/ 2057400 h 2175934"/>
                <a:gd name="connsiteX14" fmla="*/ 1313470 w 1961170"/>
                <a:gd name="connsiteY14" fmla="*/ 2006600 h 2175934"/>
                <a:gd name="connsiteX15" fmla="*/ 1503970 w 1961170"/>
                <a:gd name="connsiteY15" fmla="*/ 1930400 h 2175934"/>
                <a:gd name="connsiteX16" fmla="*/ 1567470 w 1961170"/>
                <a:gd name="connsiteY16" fmla="*/ 1892300 h 2175934"/>
                <a:gd name="connsiteX17" fmla="*/ 1605570 w 1961170"/>
                <a:gd name="connsiteY17" fmla="*/ 1854200 h 2175934"/>
                <a:gd name="connsiteX18" fmla="*/ 1669070 w 1961170"/>
                <a:gd name="connsiteY18" fmla="*/ 1803400 h 2175934"/>
                <a:gd name="connsiteX19" fmla="*/ 1770670 w 1961170"/>
                <a:gd name="connsiteY19" fmla="*/ 1739900 h 2175934"/>
                <a:gd name="connsiteX20" fmla="*/ 1821470 w 1961170"/>
                <a:gd name="connsiteY20" fmla="*/ 1689100 h 2175934"/>
                <a:gd name="connsiteX21" fmla="*/ 1872270 w 1961170"/>
                <a:gd name="connsiteY21" fmla="*/ 1612900 h 2175934"/>
                <a:gd name="connsiteX22" fmla="*/ 1948470 w 1961170"/>
                <a:gd name="connsiteY22" fmla="*/ 1371600 h 2175934"/>
                <a:gd name="connsiteX23" fmla="*/ 1935770 w 1961170"/>
                <a:gd name="connsiteY23" fmla="*/ 635000 h 2175934"/>
                <a:gd name="connsiteX24" fmla="*/ 1796070 w 1961170"/>
                <a:gd name="connsiteY24" fmla="*/ 279400 h 2175934"/>
                <a:gd name="connsiteX25" fmla="*/ 1529370 w 1961170"/>
                <a:gd name="connsiteY25" fmla="*/ 38100 h 2175934"/>
                <a:gd name="connsiteX26" fmla="*/ 1186470 w 1961170"/>
                <a:gd name="connsiteY26" fmla="*/ 50800 h 2175934"/>
                <a:gd name="connsiteX27" fmla="*/ 932470 w 1961170"/>
                <a:gd name="connsiteY27"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148370 w 1961170"/>
                <a:gd name="connsiteY12" fmla="*/ 2070100 h 2175932"/>
                <a:gd name="connsiteX13" fmla="*/ 1224570 w 1961170"/>
                <a:gd name="connsiteY13" fmla="*/ 2057400 h 2175932"/>
                <a:gd name="connsiteX14" fmla="*/ 1313470 w 1961170"/>
                <a:gd name="connsiteY14" fmla="*/ 2006600 h 2175932"/>
                <a:gd name="connsiteX15" fmla="*/ 1503970 w 1961170"/>
                <a:gd name="connsiteY15" fmla="*/ 1930400 h 2175932"/>
                <a:gd name="connsiteX16" fmla="*/ 1567470 w 1961170"/>
                <a:gd name="connsiteY16" fmla="*/ 1892300 h 2175932"/>
                <a:gd name="connsiteX17" fmla="*/ 1605570 w 1961170"/>
                <a:gd name="connsiteY17" fmla="*/ 1854200 h 2175932"/>
                <a:gd name="connsiteX18" fmla="*/ 1669070 w 1961170"/>
                <a:gd name="connsiteY18" fmla="*/ 1803400 h 2175932"/>
                <a:gd name="connsiteX19" fmla="*/ 1770670 w 1961170"/>
                <a:gd name="connsiteY19" fmla="*/ 1739900 h 2175932"/>
                <a:gd name="connsiteX20" fmla="*/ 1821470 w 1961170"/>
                <a:gd name="connsiteY20" fmla="*/ 1689100 h 2175932"/>
                <a:gd name="connsiteX21" fmla="*/ 1872270 w 1961170"/>
                <a:gd name="connsiteY21" fmla="*/ 1612900 h 2175932"/>
                <a:gd name="connsiteX22" fmla="*/ 1948470 w 1961170"/>
                <a:gd name="connsiteY22" fmla="*/ 1371600 h 2175932"/>
                <a:gd name="connsiteX23" fmla="*/ 1935770 w 1961170"/>
                <a:gd name="connsiteY23" fmla="*/ 635000 h 2175932"/>
                <a:gd name="connsiteX24" fmla="*/ 1796070 w 1961170"/>
                <a:gd name="connsiteY24" fmla="*/ 279400 h 2175932"/>
                <a:gd name="connsiteX25" fmla="*/ 1529370 w 1961170"/>
                <a:gd name="connsiteY25" fmla="*/ 38100 h 2175932"/>
                <a:gd name="connsiteX26" fmla="*/ 1186470 w 1961170"/>
                <a:gd name="connsiteY26" fmla="*/ 50800 h 2175932"/>
                <a:gd name="connsiteX27" fmla="*/ 932470 w 1961170"/>
                <a:gd name="connsiteY27"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224570 w 1961170"/>
                <a:gd name="connsiteY12" fmla="*/ 2057400 h 2175934"/>
                <a:gd name="connsiteX13" fmla="*/ 1313470 w 1961170"/>
                <a:gd name="connsiteY13" fmla="*/ 2006600 h 2175934"/>
                <a:gd name="connsiteX14" fmla="*/ 1503970 w 1961170"/>
                <a:gd name="connsiteY14" fmla="*/ 1930400 h 2175934"/>
                <a:gd name="connsiteX15" fmla="*/ 1567470 w 1961170"/>
                <a:gd name="connsiteY15" fmla="*/ 1892300 h 2175934"/>
                <a:gd name="connsiteX16" fmla="*/ 1605570 w 1961170"/>
                <a:gd name="connsiteY16" fmla="*/ 1854200 h 2175934"/>
                <a:gd name="connsiteX17" fmla="*/ 1669070 w 1961170"/>
                <a:gd name="connsiteY17" fmla="*/ 1803400 h 2175934"/>
                <a:gd name="connsiteX18" fmla="*/ 1770670 w 1961170"/>
                <a:gd name="connsiteY18" fmla="*/ 1739900 h 2175934"/>
                <a:gd name="connsiteX19" fmla="*/ 1821470 w 1961170"/>
                <a:gd name="connsiteY19" fmla="*/ 1689100 h 2175934"/>
                <a:gd name="connsiteX20" fmla="*/ 1872270 w 1961170"/>
                <a:gd name="connsiteY20" fmla="*/ 1612900 h 2175934"/>
                <a:gd name="connsiteX21" fmla="*/ 1948470 w 1961170"/>
                <a:gd name="connsiteY21" fmla="*/ 1371600 h 2175934"/>
                <a:gd name="connsiteX22" fmla="*/ 1935770 w 1961170"/>
                <a:gd name="connsiteY22" fmla="*/ 635000 h 2175934"/>
                <a:gd name="connsiteX23" fmla="*/ 1796070 w 1961170"/>
                <a:gd name="connsiteY23" fmla="*/ 279400 h 2175934"/>
                <a:gd name="connsiteX24" fmla="*/ 1529370 w 1961170"/>
                <a:gd name="connsiteY24" fmla="*/ 38100 h 2175934"/>
                <a:gd name="connsiteX25" fmla="*/ 1186470 w 1961170"/>
                <a:gd name="connsiteY25" fmla="*/ 50800 h 2175934"/>
                <a:gd name="connsiteX26" fmla="*/ 932470 w 1961170"/>
                <a:gd name="connsiteY26"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313470 w 1961170"/>
                <a:gd name="connsiteY12" fmla="*/ 2006600 h 2175932"/>
                <a:gd name="connsiteX13" fmla="*/ 1503970 w 1961170"/>
                <a:gd name="connsiteY13" fmla="*/ 1930400 h 2175932"/>
                <a:gd name="connsiteX14" fmla="*/ 1567470 w 1961170"/>
                <a:gd name="connsiteY14" fmla="*/ 1892300 h 2175932"/>
                <a:gd name="connsiteX15" fmla="*/ 1605570 w 1961170"/>
                <a:gd name="connsiteY15" fmla="*/ 1854200 h 2175932"/>
                <a:gd name="connsiteX16" fmla="*/ 1669070 w 1961170"/>
                <a:gd name="connsiteY16" fmla="*/ 1803400 h 2175932"/>
                <a:gd name="connsiteX17" fmla="*/ 1770670 w 1961170"/>
                <a:gd name="connsiteY17" fmla="*/ 1739900 h 2175932"/>
                <a:gd name="connsiteX18" fmla="*/ 1821470 w 1961170"/>
                <a:gd name="connsiteY18" fmla="*/ 1689100 h 2175932"/>
                <a:gd name="connsiteX19" fmla="*/ 1872270 w 1961170"/>
                <a:gd name="connsiteY19" fmla="*/ 1612900 h 2175932"/>
                <a:gd name="connsiteX20" fmla="*/ 1948470 w 1961170"/>
                <a:gd name="connsiteY20" fmla="*/ 1371600 h 2175932"/>
                <a:gd name="connsiteX21" fmla="*/ 1935770 w 1961170"/>
                <a:gd name="connsiteY21" fmla="*/ 635000 h 2175932"/>
                <a:gd name="connsiteX22" fmla="*/ 1796070 w 1961170"/>
                <a:gd name="connsiteY22" fmla="*/ 279400 h 2175932"/>
                <a:gd name="connsiteX23" fmla="*/ 1529370 w 1961170"/>
                <a:gd name="connsiteY23" fmla="*/ 38100 h 2175932"/>
                <a:gd name="connsiteX24" fmla="*/ 1186470 w 1961170"/>
                <a:gd name="connsiteY24" fmla="*/ 50800 h 2175932"/>
                <a:gd name="connsiteX25" fmla="*/ 932470 w 1961170"/>
                <a:gd name="connsiteY25"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03970 w 1961170"/>
                <a:gd name="connsiteY12" fmla="*/ 1930400 h 2175934"/>
                <a:gd name="connsiteX13" fmla="*/ 1567470 w 1961170"/>
                <a:gd name="connsiteY13" fmla="*/ 1892300 h 2175934"/>
                <a:gd name="connsiteX14" fmla="*/ 1605570 w 1961170"/>
                <a:gd name="connsiteY14" fmla="*/ 1854200 h 2175934"/>
                <a:gd name="connsiteX15" fmla="*/ 1669070 w 1961170"/>
                <a:gd name="connsiteY15" fmla="*/ 1803400 h 2175934"/>
                <a:gd name="connsiteX16" fmla="*/ 1770670 w 1961170"/>
                <a:gd name="connsiteY16" fmla="*/ 1739900 h 2175934"/>
                <a:gd name="connsiteX17" fmla="*/ 1821470 w 1961170"/>
                <a:gd name="connsiteY17" fmla="*/ 1689100 h 2175934"/>
                <a:gd name="connsiteX18" fmla="*/ 1872270 w 1961170"/>
                <a:gd name="connsiteY18" fmla="*/ 1612900 h 2175934"/>
                <a:gd name="connsiteX19" fmla="*/ 1948470 w 1961170"/>
                <a:gd name="connsiteY19" fmla="*/ 1371600 h 2175934"/>
                <a:gd name="connsiteX20" fmla="*/ 1935770 w 1961170"/>
                <a:gd name="connsiteY20" fmla="*/ 635000 h 2175934"/>
                <a:gd name="connsiteX21" fmla="*/ 1796070 w 1961170"/>
                <a:gd name="connsiteY21" fmla="*/ 279400 h 2175934"/>
                <a:gd name="connsiteX22" fmla="*/ 1529370 w 1961170"/>
                <a:gd name="connsiteY22" fmla="*/ 38100 h 2175934"/>
                <a:gd name="connsiteX23" fmla="*/ 1186470 w 1961170"/>
                <a:gd name="connsiteY23" fmla="*/ 50800 h 2175934"/>
                <a:gd name="connsiteX24" fmla="*/ 932470 w 1961170"/>
                <a:gd name="connsiteY24"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605570 w 1961170"/>
                <a:gd name="connsiteY13" fmla="*/ 1854200 h 2175932"/>
                <a:gd name="connsiteX14" fmla="*/ 1669070 w 1961170"/>
                <a:gd name="connsiteY14" fmla="*/ 1803400 h 2175932"/>
                <a:gd name="connsiteX15" fmla="*/ 1770670 w 1961170"/>
                <a:gd name="connsiteY15" fmla="*/ 1739900 h 2175932"/>
                <a:gd name="connsiteX16" fmla="*/ 1821470 w 1961170"/>
                <a:gd name="connsiteY16" fmla="*/ 1689100 h 2175932"/>
                <a:gd name="connsiteX17" fmla="*/ 1872270 w 1961170"/>
                <a:gd name="connsiteY17" fmla="*/ 1612900 h 2175932"/>
                <a:gd name="connsiteX18" fmla="*/ 1948470 w 1961170"/>
                <a:gd name="connsiteY18" fmla="*/ 1371600 h 2175932"/>
                <a:gd name="connsiteX19" fmla="*/ 1935770 w 1961170"/>
                <a:gd name="connsiteY19" fmla="*/ 635000 h 2175932"/>
                <a:gd name="connsiteX20" fmla="*/ 1796070 w 1961170"/>
                <a:gd name="connsiteY20" fmla="*/ 279400 h 2175932"/>
                <a:gd name="connsiteX21" fmla="*/ 1529370 w 1961170"/>
                <a:gd name="connsiteY21" fmla="*/ 38100 h 2175932"/>
                <a:gd name="connsiteX22" fmla="*/ 1186470 w 1961170"/>
                <a:gd name="connsiteY22" fmla="*/ 50800 h 2175932"/>
                <a:gd name="connsiteX23" fmla="*/ 932470 w 1961170"/>
                <a:gd name="connsiteY23"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605570 w 1961170"/>
                <a:gd name="connsiteY13" fmla="*/ 1854200 h 2175934"/>
                <a:gd name="connsiteX14" fmla="*/ 1669070 w 1961170"/>
                <a:gd name="connsiteY14" fmla="*/ 1803400 h 2175934"/>
                <a:gd name="connsiteX15" fmla="*/ 1770670 w 1961170"/>
                <a:gd name="connsiteY15" fmla="*/ 1739900 h 2175934"/>
                <a:gd name="connsiteX16" fmla="*/ 1821470 w 1961170"/>
                <a:gd name="connsiteY16" fmla="*/ 1689100 h 2175934"/>
                <a:gd name="connsiteX17" fmla="*/ 1872270 w 1961170"/>
                <a:gd name="connsiteY17" fmla="*/ 1612900 h 2175934"/>
                <a:gd name="connsiteX18" fmla="*/ 1948470 w 1961170"/>
                <a:gd name="connsiteY18" fmla="*/ 1371600 h 2175934"/>
                <a:gd name="connsiteX19" fmla="*/ 1935770 w 1961170"/>
                <a:gd name="connsiteY19" fmla="*/ 635000 h 2175934"/>
                <a:gd name="connsiteX20" fmla="*/ 1796070 w 1961170"/>
                <a:gd name="connsiteY20" fmla="*/ 279400 h 2175934"/>
                <a:gd name="connsiteX21" fmla="*/ 1529370 w 1961170"/>
                <a:gd name="connsiteY21" fmla="*/ 38100 h 2175934"/>
                <a:gd name="connsiteX22" fmla="*/ 1186470 w 1961170"/>
                <a:gd name="connsiteY22" fmla="*/ 50800 h 2175934"/>
                <a:gd name="connsiteX23" fmla="*/ 932470 w 1961170"/>
                <a:gd name="connsiteY23"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669070 w 1961170"/>
                <a:gd name="connsiteY13" fmla="*/ 1803400 h 2175932"/>
                <a:gd name="connsiteX14" fmla="*/ 1770670 w 1961170"/>
                <a:gd name="connsiteY14" fmla="*/ 1739900 h 2175932"/>
                <a:gd name="connsiteX15" fmla="*/ 1821470 w 1961170"/>
                <a:gd name="connsiteY15" fmla="*/ 1689100 h 2175932"/>
                <a:gd name="connsiteX16" fmla="*/ 1872270 w 1961170"/>
                <a:gd name="connsiteY16" fmla="*/ 1612900 h 2175932"/>
                <a:gd name="connsiteX17" fmla="*/ 1948470 w 1961170"/>
                <a:gd name="connsiteY17" fmla="*/ 1371600 h 2175932"/>
                <a:gd name="connsiteX18" fmla="*/ 1935770 w 1961170"/>
                <a:gd name="connsiteY18" fmla="*/ 635000 h 2175932"/>
                <a:gd name="connsiteX19" fmla="*/ 1796070 w 1961170"/>
                <a:gd name="connsiteY19" fmla="*/ 279400 h 2175932"/>
                <a:gd name="connsiteX20" fmla="*/ 1529370 w 1961170"/>
                <a:gd name="connsiteY20" fmla="*/ 38100 h 2175932"/>
                <a:gd name="connsiteX21" fmla="*/ 1186470 w 1961170"/>
                <a:gd name="connsiteY21" fmla="*/ 50800 h 2175932"/>
                <a:gd name="connsiteX22" fmla="*/ 932470 w 1961170"/>
                <a:gd name="connsiteY22"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770670 w 1961170"/>
                <a:gd name="connsiteY13" fmla="*/ 1739900 h 2175934"/>
                <a:gd name="connsiteX14" fmla="*/ 1821470 w 1961170"/>
                <a:gd name="connsiteY14" fmla="*/ 1689100 h 2175934"/>
                <a:gd name="connsiteX15" fmla="*/ 1872270 w 1961170"/>
                <a:gd name="connsiteY15" fmla="*/ 1612900 h 2175934"/>
                <a:gd name="connsiteX16" fmla="*/ 1948470 w 1961170"/>
                <a:gd name="connsiteY16" fmla="*/ 1371600 h 2175934"/>
                <a:gd name="connsiteX17" fmla="*/ 1935770 w 1961170"/>
                <a:gd name="connsiteY17" fmla="*/ 635000 h 2175934"/>
                <a:gd name="connsiteX18" fmla="*/ 1796070 w 1961170"/>
                <a:gd name="connsiteY18" fmla="*/ 279400 h 2175934"/>
                <a:gd name="connsiteX19" fmla="*/ 1529370 w 1961170"/>
                <a:gd name="connsiteY19" fmla="*/ 38100 h 2175934"/>
                <a:gd name="connsiteX20" fmla="*/ 1186470 w 1961170"/>
                <a:gd name="connsiteY20" fmla="*/ 50800 h 2175934"/>
                <a:gd name="connsiteX21" fmla="*/ 932470 w 1961170"/>
                <a:gd name="connsiteY21"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821470 w 1961170"/>
                <a:gd name="connsiteY13" fmla="*/ 1689100 h 2175932"/>
                <a:gd name="connsiteX14" fmla="*/ 1872270 w 1961170"/>
                <a:gd name="connsiteY14" fmla="*/ 1612900 h 2175932"/>
                <a:gd name="connsiteX15" fmla="*/ 1948470 w 1961170"/>
                <a:gd name="connsiteY15" fmla="*/ 1371600 h 2175932"/>
                <a:gd name="connsiteX16" fmla="*/ 1935770 w 1961170"/>
                <a:gd name="connsiteY16" fmla="*/ 635000 h 2175932"/>
                <a:gd name="connsiteX17" fmla="*/ 1796070 w 1961170"/>
                <a:gd name="connsiteY17" fmla="*/ 279400 h 2175932"/>
                <a:gd name="connsiteX18" fmla="*/ 1529370 w 1961170"/>
                <a:gd name="connsiteY18" fmla="*/ 38100 h 2175932"/>
                <a:gd name="connsiteX19" fmla="*/ 1186470 w 1961170"/>
                <a:gd name="connsiteY19" fmla="*/ 50800 h 2175932"/>
                <a:gd name="connsiteX20" fmla="*/ 932470 w 1961170"/>
                <a:gd name="connsiteY20"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872270 w 1961170"/>
                <a:gd name="connsiteY13" fmla="*/ 1612900 h 2175934"/>
                <a:gd name="connsiteX14" fmla="*/ 1948470 w 1961170"/>
                <a:gd name="connsiteY14" fmla="*/ 1371600 h 2175934"/>
                <a:gd name="connsiteX15" fmla="*/ 1935770 w 1961170"/>
                <a:gd name="connsiteY15" fmla="*/ 635000 h 2175934"/>
                <a:gd name="connsiteX16" fmla="*/ 1796070 w 1961170"/>
                <a:gd name="connsiteY16" fmla="*/ 279400 h 2175934"/>
                <a:gd name="connsiteX17" fmla="*/ 1529370 w 1961170"/>
                <a:gd name="connsiteY17" fmla="*/ 38100 h 2175934"/>
                <a:gd name="connsiteX18" fmla="*/ 1186470 w 1961170"/>
                <a:gd name="connsiteY18" fmla="*/ 50800 h 2175934"/>
                <a:gd name="connsiteX19" fmla="*/ 932470 w 1961170"/>
                <a:gd name="connsiteY19" fmla="*/ 139700 h 2175934"/>
                <a:gd name="connsiteX0" fmla="*/ 932470 w 2009852"/>
                <a:gd name="connsiteY0" fmla="*/ 139700 h 2175932"/>
                <a:gd name="connsiteX1" fmla="*/ 768999 w 2009852"/>
                <a:gd name="connsiteY1" fmla="*/ 267748 h 2175932"/>
                <a:gd name="connsiteX2" fmla="*/ 678470 w 2009852"/>
                <a:gd name="connsiteY2" fmla="*/ 431800 h 2175932"/>
                <a:gd name="connsiteX3" fmla="*/ 640370 w 2009852"/>
                <a:gd name="connsiteY3" fmla="*/ 482600 h 2175932"/>
                <a:gd name="connsiteX4" fmla="*/ 627670 w 2009852"/>
                <a:gd name="connsiteY4" fmla="*/ 520700 h 2175932"/>
                <a:gd name="connsiteX5" fmla="*/ 564170 w 2009852"/>
                <a:gd name="connsiteY5" fmla="*/ 635000 h 2175932"/>
                <a:gd name="connsiteX6" fmla="*/ 437170 w 2009852"/>
                <a:gd name="connsiteY6" fmla="*/ 787400 h 2175932"/>
                <a:gd name="connsiteX7" fmla="*/ 297470 w 2009852"/>
                <a:gd name="connsiteY7" fmla="*/ 952500 h 2175932"/>
                <a:gd name="connsiteX8" fmla="*/ 35983 w 2009852"/>
                <a:gd name="connsiteY8" fmla="*/ 1242883 h 2175932"/>
                <a:gd name="connsiteX9" fmla="*/ 81570 w 2009852"/>
                <a:gd name="connsiteY9" fmla="*/ 1714500 h 2175932"/>
                <a:gd name="connsiteX10" fmla="*/ 475270 w 2009852"/>
                <a:gd name="connsiteY10" fmla="*/ 2108200 h 2175932"/>
                <a:gd name="connsiteX11" fmla="*/ 983270 w 2009852"/>
                <a:gd name="connsiteY11" fmla="*/ 2120901 h 2175932"/>
                <a:gd name="connsiteX12" fmla="*/ 1567470 w 2009852"/>
                <a:gd name="connsiteY12" fmla="*/ 1892300 h 2175932"/>
                <a:gd name="connsiteX13" fmla="*/ 1948470 w 2009852"/>
                <a:gd name="connsiteY13" fmla="*/ 1371600 h 2175932"/>
                <a:gd name="connsiteX14" fmla="*/ 1935770 w 2009852"/>
                <a:gd name="connsiteY14" fmla="*/ 635000 h 2175932"/>
                <a:gd name="connsiteX15" fmla="*/ 1796070 w 2009852"/>
                <a:gd name="connsiteY15" fmla="*/ 279400 h 2175932"/>
                <a:gd name="connsiteX16" fmla="*/ 1529370 w 2009852"/>
                <a:gd name="connsiteY16" fmla="*/ 38100 h 2175932"/>
                <a:gd name="connsiteX17" fmla="*/ 1186470 w 2009852"/>
                <a:gd name="connsiteY17" fmla="*/ 50800 h 2175932"/>
                <a:gd name="connsiteX18" fmla="*/ 932470 w 2009852"/>
                <a:gd name="connsiteY18" fmla="*/ 139700 h 2175932"/>
                <a:gd name="connsiteX0" fmla="*/ 932470 w 2009854"/>
                <a:gd name="connsiteY0" fmla="*/ 139700 h 2175934"/>
                <a:gd name="connsiteX1" fmla="*/ 768999 w 2009854"/>
                <a:gd name="connsiteY1" fmla="*/ 267748 h 2175934"/>
                <a:gd name="connsiteX2" fmla="*/ 678470 w 2009854"/>
                <a:gd name="connsiteY2" fmla="*/ 431800 h 2175934"/>
                <a:gd name="connsiteX3" fmla="*/ 640370 w 2009854"/>
                <a:gd name="connsiteY3" fmla="*/ 482600 h 2175934"/>
                <a:gd name="connsiteX4" fmla="*/ 627670 w 2009854"/>
                <a:gd name="connsiteY4" fmla="*/ 520700 h 2175934"/>
                <a:gd name="connsiteX5" fmla="*/ 564170 w 2009854"/>
                <a:gd name="connsiteY5" fmla="*/ 635000 h 2175934"/>
                <a:gd name="connsiteX6" fmla="*/ 437170 w 2009854"/>
                <a:gd name="connsiteY6" fmla="*/ 787400 h 2175934"/>
                <a:gd name="connsiteX7" fmla="*/ 297470 w 2009854"/>
                <a:gd name="connsiteY7" fmla="*/ 952500 h 2175934"/>
                <a:gd name="connsiteX8" fmla="*/ 35983 w 2009854"/>
                <a:gd name="connsiteY8" fmla="*/ 1242883 h 2175934"/>
                <a:gd name="connsiteX9" fmla="*/ 81570 w 2009854"/>
                <a:gd name="connsiteY9" fmla="*/ 1714500 h 2175934"/>
                <a:gd name="connsiteX10" fmla="*/ 475270 w 2009854"/>
                <a:gd name="connsiteY10" fmla="*/ 2108200 h 2175934"/>
                <a:gd name="connsiteX11" fmla="*/ 983270 w 2009854"/>
                <a:gd name="connsiteY11" fmla="*/ 2120901 h 2175934"/>
                <a:gd name="connsiteX12" fmla="*/ 1567470 w 2009854"/>
                <a:gd name="connsiteY12" fmla="*/ 1892300 h 2175934"/>
                <a:gd name="connsiteX13" fmla="*/ 1948470 w 2009854"/>
                <a:gd name="connsiteY13" fmla="*/ 1371600 h 2175934"/>
                <a:gd name="connsiteX14" fmla="*/ 1935770 w 2009854"/>
                <a:gd name="connsiteY14" fmla="*/ 635000 h 2175934"/>
                <a:gd name="connsiteX15" fmla="*/ 1796070 w 2009854"/>
                <a:gd name="connsiteY15" fmla="*/ 279400 h 2175934"/>
                <a:gd name="connsiteX16" fmla="*/ 1529370 w 2009854"/>
                <a:gd name="connsiteY16" fmla="*/ 38100 h 2175934"/>
                <a:gd name="connsiteX17" fmla="*/ 1186470 w 2009854"/>
                <a:gd name="connsiteY17" fmla="*/ 50800 h 2175934"/>
                <a:gd name="connsiteX18" fmla="*/ 932470 w 2009854"/>
                <a:gd name="connsiteY18" fmla="*/ 139700 h 2175934"/>
                <a:gd name="connsiteX0" fmla="*/ 932470 w 2009852"/>
                <a:gd name="connsiteY0" fmla="*/ 139700 h 2175932"/>
                <a:gd name="connsiteX1" fmla="*/ 768999 w 2009852"/>
                <a:gd name="connsiteY1" fmla="*/ 267748 h 2175932"/>
                <a:gd name="connsiteX2" fmla="*/ 678470 w 2009852"/>
                <a:gd name="connsiteY2" fmla="*/ 431800 h 2175932"/>
                <a:gd name="connsiteX3" fmla="*/ 640370 w 2009852"/>
                <a:gd name="connsiteY3" fmla="*/ 482600 h 2175932"/>
                <a:gd name="connsiteX4" fmla="*/ 627670 w 2009852"/>
                <a:gd name="connsiteY4" fmla="*/ 520700 h 2175932"/>
                <a:gd name="connsiteX5" fmla="*/ 564170 w 2009852"/>
                <a:gd name="connsiteY5" fmla="*/ 635000 h 2175932"/>
                <a:gd name="connsiteX6" fmla="*/ 437170 w 2009852"/>
                <a:gd name="connsiteY6" fmla="*/ 787400 h 2175932"/>
                <a:gd name="connsiteX7" fmla="*/ 297470 w 2009852"/>
                <a:gd name="connsiteY7" fmla="*/ 952500 h 2175932"/>
                <a:gd name="connsiteX8" fmla="*/ 35983 w 2009852"/>
                <a:gd name="connsiteY8" fmla="*/ 1242883 h 2175932"/>
                <a:gd name="connsiteX9" fmla="*/ 81570 w 2009852"/>
                <a:gd name="connsiteY9" fmla="*/ 1714500 h 2175932"/>
                <a:gd name="connsiteX10" fmla="*/ 475270 w 2009852"/>
                <a:gd name="connsiteY10" fmla="*/ 2108200 h 2175932"/>
                <a:gd name="connsiteX11" fmla="*/ 983270 w 2009852"/>
                <a:gd name="connsiteY11" fmla="*/ 2120901 h 2175932"/>
                <a:gd name="connsiteX12" fmla="*/ 1567470 w 2009852"/>
                <a:gd name="connsiteY12" fmla="*/ 1892300 h 2175932"/>
                <a:gd name="connsiteX13" fmla="*/ 1948470 w 2009852"/>
                <a:gd name="connsiteY13" fmla="*/ 1371600 h 2175932"/>
                <a:gd name="connsiteX14" fmla="*/ 1935770 w 2009852"/>
                <a:gd name="connsiteY14" fmla="*/ 635000 h 2175932"/>
                <a:gd name="connsiteX15" fmla="*/ 1796070 w 2009852"/>
                <a:gd name="connsiteY15" fmla="*/ 279400 h 2175932"/>
                <a:gd name="connsiteX16" fmla="*/ 1529370 w 2009852"/>
                <a:gd name="connsiteY16" fmla="*/ 38100 h 2175932"/>
                <a:gd name="connsiteX17" fmla="*/ 1186470 w 2009852"/>
                <a:gd name="connsiteY17" fmla="*/ 50800 h 2175932"/>
                <a:gd name="connsiteX18" fmla="*/ 932470 w 2009852"/>
                <a:gd name="connsiteY18" fmla="*/ 139700 h 2175932"/>
                <a:gd name="connsiteX0" fmla="*/ 932470 w 2014033"/>
                <a:gd name="connsiteY0" fmla="*/ 139700 h 2175934"/>
                <a:gd name="connsiteX1" fmla="*/ 768999 w 2014033"/>
                <a:gd name="connsiteY1" fmla="*/ 267748 h 2175934"/>
                <a:gd name="connsiteX2" fmla="*/ 678470 w 2014033"/>
                <a:gd name="connsiteY2" fmla="*/ 431800 h 2175934"/>
                <a:gd name="connsiteX3" fmla="*/ 640370 w 2014033"/>
                <a:gd name="connsiteY3" fmla="*/ 482600 h 2175934"/>
                <a:gd name="connsiteX4" fmla="*/ 627670 w 2014033"/>
                <a:gd name="connsiteY4" fmla="*/ 520700 h 2175934"/>
                <a:gd name="connsiteX5" fmla="*/ 564170 w 2014033"/>
                <a:gd name="connsiteY5" fmla="*/ 635000 h 2175934"/>
                <a:gd name="connsiteX6" fmla="*/ 437170 w 2014033"/>
                <a:gd name="connsiteY6" fmla="*/ 787400 h 2175934"/>
                <a:gd name="connsiteX7" fmla="*/ 297470 w 2014033"/>
                <a:gd name="connsiteY7" fmla="*/ 952500 h 2175934"/>
                <a:gd name="connsiteX8" fmla="*/ 35983 w 2014033"/>
                <a:gd name="connsiteY8" fmla="*/ 1242883 h 2175934"/>
                <a:gd name="connsiteX9" fmla="*/ 81570 w 2014033"/>
                <a:gd name="connsiteY9" fmla="*/ 1714500 h 2175934"/>
                <a:gd name="connsiteX10" fmla="*/ 475270 w 2014033"/>
                <a:gd name="connsiteY10" fmla="*/ 2108200 h 2175934"/>
                <a:gd name="connsiteX11" fmla="*/ 983270 w 2014033"/>
                <a:gd name="connsiteY11" fmla="*/ 2120901 h 2175934"/>
                <a:gd name="connsiteX12" fmla="*/ 1567470 w 2014033"/>
                <a:gd name="connsiteY12" fmla="*/ 1892300 h 2175934"/>
                <a:gd name="connsiteX13" fmla="*/ 1948470 w 2014033"/>
                <a:gd name="connsiteY13" fmla="*/ 1371600 h 2175934"/>
                <a:gd name="connsiteX14" fmla="*/ 1960848 w 2014033"/>
                <a:gd name="connsiteY14" fmla="*/ 685466 h 2175934"/>
                <a:gd name="connsiteX15" fmla="*/ 1796070 w 2014033"/>
                <a:gd name="connsiteY15" fmla="*/ 279400 h 2175934"/>
                <a:gd name="connsiteX16" fmla="*/ 1529370 w 2014033"/>
                <a:gd name="connsiteY16" fmla="*/ 38100 h 2175934"/>
                <a:gd name="connsiteX17" fmla="*/ 1186470 w 2014033"/>
                <a:gd name="connsiteY17" fmla="*/ 50800 h 2175934"/>
                <a:gd name="connsiteX18" fmla="*/ 932470 w 2014033"/>
                <a:gd name="connsiteY18"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627670 w 2014033"/>
                <a:gd name="connsiteY3" fmla="*/ 520700 h 2175932"/>
                <a:gd name="connsiteX4" fmla="*/ 564170 w 2014033"/>
                <a:gd name="connsiteY4" fmla="*/ 635000 h 2175932"/>
                <a:gd name="connsiteX5" fmla="*/ 437170 w 2014033"/>
                <a:gd name="connsiteY5" fmla="*/ 787400 h 2175932"/>
                <a:gd name="connsiteX6" fmla="*/ 297470 w 2014033"/>
                <a:gd name="connsiteY6" fmla="*/ 952500 h 2175932"/>
                <a:gd name="connsiteX7" fmla="*/ 35983 w 2014033"/>
                <a:gd name="connsiteY7" fmla="*/ 1242883 h 2175932"/>
                <a:gd name="connsiteX8" fmla="*/ 81570 w 2014033"/>
                <a:gd name="connsiteY8" fmla="*/ 1714500 h 2175932"/>
                <a:gd name="connsiteX9" fmla="*/ 475270 w 2014033"/>
                <a:gd name="connsiteY9" fmla="*/ 2108200 h 2175932"/>
                <a:gd name="connsiteX10" fmla="*/ 983270 w 2014033"/>
                <a:gd name="connsiteY10" fmla="*/ 2120901 h 2175932"/>
                <a:gd name="connsiteX11" fmla="*/ 1567470 w 2014033"/>
                <a:gd name="connsiteY11" fmla="*/ 1892300 h 2175932"/>
                <a:gd name="connsiteX12" fmla="*/ 1948470 w 2014033"/>
                <a:gd name="connsiteY12" fmla="*/ 1371600 h 2175932"/>
                <a:gd name="connsiteX13" fmla="*/ 1960848 w 2014033"/>
                <a:gd name="connsiteY13" fmla="*/ 685466 h 2175932"/>
                <a:gd name="connsiteX14" fmla="*/ 1796070 w 2014033"/>
                <a:gd name="connsiteY14" fmla="*/ 279400 h 2175932"/>
                <a:gd name="connsiteX15" fmla="*/ 1529370 w 2014033"/>
                <a:gd name="connsiteY15" fmla="*/ 38100 h 2175932"/>
                <a:gd name="connsiteX16" fmla="*/ 1186470 w 2014033"/>
                <a:gd name="connsiteY16" fmla="*/ 50800 h 2175932"/>
                <a:gd name="connsiteX17" fmla="*/ 932470 w 2014033"/>
                <a:gd name="connsiteY17" fmla="*/ 139700 h 2175932"/>
                <a:gd name="connsiteX0" fmla="*/ 932470 w 2014033"/>
                <a:gd name="connsiteY0" fmla="*/ 139700 h 2175934"/>
                <a:gd name="connsiteX1" fmla="*/ 768999 w 2014033"/>
                <a:gd name="connsiteY1" fmla="*/ 267748 h 2175934"/>
                <a:gd name="connsiteX2" fmla="*/ 678470 w 2014033"/>
                <a:gd name="connsiteY2" fmla="*/ 431800 h 2175934"/>
                <a:gd name="connsiteX3" fmla="*/ 564170 w 2014033"/>
                <a:gd name="connsiteY3" fmla="*/ 635000 h 2175934"/>
                <a:gd name="connsiteX4" fmla="*/ 437170 w 2014033"/>
                <a:gd name="connsiteY4" fmla="*/ 787400 h 2175934"/>
                <a:gd name="connsiteX5" fmla="*/ 297470 w 2014033"/>
                <a:gd name="connsiteY5" fmla="*/ 952500 h 2175934"/>
                <a:gd name="connsiteX6" fmla="*/ 35983 w 2014033"/>
                <a:gd name="connsiteY6" fmla="*/ 1242883 h 2175934"/>
                <a:gd name="connsiteX7" fmla="*/ 81570 w 2014033"/>
                <a:gd name="connsiteY7" fmla="*/ 1714500 h 2175934"/>
                <a:gd name="connsiteX8" fmla="*/ 475270 w 2014033"/>
                <a:gd name="connsiteY8" fmla="*/ 2108200 h 2175934"/>
                <a:gd name="connsiteX9" fmla="*/ 983270 w 2014033"/>
                <a:gd name="connsiteY9" fmla="*/ 2120901 h 2175934"/>
                <a:gd name="connsiteX10" fmla="*/ 1567470 w 2014033"/>
                <a:gd name="connsiteY10" fmla="*/ 1892300 h 2175934"/>
                <a:gd name="connsiteX11" fmla="*/ 1948470 w 2014033"/>
                <a:gd name="connsiteY11" fmla="*/ 1371600 h 2175934"/>
                <a:gd name="connsiteX12" fmla="*/ 1960848 w 2014033"/>
                <a:gd name="connsiteY12" fmla="*/ 685466 h 2175934"/>
                <a:gd name="connsiteX13" fmla="*/ 1796070 w 2014033"/>
                <a:gd name="connsiteY13" fmla="*/ 279400 h 2175934"/>
                <a:gd name="connsiteX14" fmla="*/ 1529370 w 2014033"/>
                <a:gd name="connsiteY14" fmla="*/ 38100 h 2175934"/>
                <a:gd name="connsiteX15" fmla="*/ 1186470 w 2014033"/>
                <a:gd name="connsiteY15" fmla="*/ 50800 h 2175934"/>
                <a:gd name="connsiteX16" fmla="*/ 932470 w 2014033"/>
                <a:gd name="connsiteY16"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437170 w 2014033"/>
                <a:gd name="connsiteY3" fmla="*/ 787400 h 2175932"/>
                <a:gd name="connsiteX4" fmla="*/ 297470 w 2014033"/>
                <a:gd name="connsiteY4" fmla="*/ 952500 h 2175932"/>
                <a:gd name="connsiteX5" fmla="*/ 35983 w 2014033"/>
                <a:gd name="connsiteY5" fmla="*/ 1242883 h 2175932"/>
                <a:gd name="connsiteX6" fmla="*/ 81570 w 2014033"/>
                <a:gd name="connsiteY6" fmla="*/ 1714500 h 2175932"/>
                <a:gd name="connsiteX7" fmla="*/ 475270 w 2014033"/>
                <a:gd name="connsiteY7" fmla="*/ 2108200 h 2175932"/>
                <a:gd name="connsiteX8" fmla="*/ 983270 w 2014033"/>
                <a:gd name="connsiteY8" fmla="*/ 2120901 h 2175932"/>
                <a:gd name="connsiteX9" fmla="*/ 1567470 w 2014033"/>
                <a:gd name="connsiteY9" fmla="*/ 1892300 h 2175932"/>
                <a:gd name="connsiteX10" fmla="*/ 1948470 w 2014033"/>
                <a:gd name="connsiteY10" fmla="*/ 1371600 h 2175932"/>
                <a:gd name="connsiteX11" fmla="*/ 1960848 w 2014033"/>
                <a:gd name="connsiteY11" fmla="*/ 685466 h 2175932"/>
                <a:gd name="connsiteX12" fmla="*/ 1796070 w 2014033"/>
                <a:gd name="connsiteY12" fmla="*/ 279400 h 2175932"/>
                <a:gd name="connsiteX13" fmla="*/ 1529370 w 2014033"/>
                <a:gd name="connsiteY13" fmla="*/ 38100 h 2175932"/>
                <a:gd name="connsiteX14" fmla="*/ 1186470 w 2014033"/>
                <a:gd name="connsiteY14" fmla="*/ 50800 h 2175932"/>
                <a:gd name="connsiteX15" fmla="*/ 932470 w 2014033"/>
                <a:gd name="connsiteY15" fmla="*/ 139700 h 2175932"/>
                <a:gd name="connsiteX0" fmla="*/ 932468 w 2014031"/>
                <a:gd name="connsiteY0" fmla="*/ 139700 h 2175934"/>
                <a:gd name="connsiteX1" fmla="*/ 768997 w 2014031"/>
                <a:gd name="connsiteY1" fmla="*/ 267748 h 2175934"/>
                <a:gd name="connsiteX2" fmla="*/ 678468 w 2014031"/>
                <a:gd name="connsiteY2" fmla="*/ 431800 h 2175934"/>
                <a:gd name="connsiteX3" fmla="*/ 437168 w 2014031"/>
                <a:gd name="connsiteY3" fmla="*/ 787400 h 2175934"/>
                <a:gd name="connsiteX4" fmla="*/ 297468 w 2014031"/>
                <a:gd name="connsiteY4" fmla="*/ 952500 h 2175934"/>
                <a:gd name="connsiteX5" fmla="*/ 35982 w 2014031"/>
                <a:gd name="connsiteY5" fmla="*/ 1242883 h 2175934"/>
                <a:gd name="connsiteX6" fmla="*/ 81568 w 2014031"/>
                <a:gd name="connsiteY6" fmla="*/ 1714500 h 2175934"/>
                <a:gd name="connsiteX7" fmla="*/ 475268 w 2014031"/>
                <a:gd name="connsiteY7" fmla="*/ 2108200 h 2175934"/>
                <a:gd name="connsiteX8" fmla="*/ 983268 w 2014031"/>
                <a:gd name="connsiteY8" fmla="*/ 2120901 h 2175934"/>
                <a:gd name="connsiteX9" fmla="*/ 1567468 w 2014031"/>
                <a:gd name="connsiteY9" fmla="*/ 1892300 h 2175934"/>
                <a:gd name="connsiteX10" fmla="*/ 1948468 w 2014031"/>
                <a:gd name="connsiteY10" fmla="*/ 1371600 h 2175934"/>
                <a:gd name="connsiteX11" fmla="*/ 1960846 w 2014031"/>
                <a:gd name="connsiteY11" fmla="*/ 685466 h 2175934"/>
                <a:gd name="connsiteX12" fmla="*/ 1796068 w 2014031"/>
                <a:gd name="connsiteY12" fmla="*/ 279400 h 2175934"/>
                <a:gd name="connsiteX13" fmla="*/ 1529368 w 2014031"/>
                <a:gd name="connsiteY13" fmla="*/ 38100 h 2175934"/>
                <a:gd name="connsiteX14" fmla="*/ 1186468 w 2014031"/>
                <a:gd name="connsiteY14" fmla="*/ 50800 h 2175934"/>
                <a:gd name="connsiteX15" fmla="*/ 932468 w 2014031"/>
                <a:gd name="connsiteY15"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437170 w 2014033"/>
                <a:gd name="connsiteY3" fmla="*/ 787400 h 2175932"/>
                <a:gd name="connsiteX4" fmla="*/ 297470 w 2014033"/>
                <a:gd name="connsiteY4" fmla="*/ 952500 h 2175932"/>
                <a:gd name="connsiteX5" fmla="*/ 35984 w 2014033"/>
                <a:gd name="connsiteY5" fmla="*/ 1242883 h 2175932"/>
                <a:gd name="connsiteX6" fmla="*/ 81570 w 2014033"/>
                <a:gd name="connsiteY6" fmla="*/ 1714500 h 2175932"/>
                <a:gd name="connsiteX7" fmla="*/ 475270 w 2014033"/>
                <a:gd name="connsiteY7" fmla="*/ 2108200 h 2175932"/>
                <a:gd name="connsiteX8" fmla="*/ 983270 w 2014033"/>
                <a:gd name="connsiteY8" fmla="*/ 2120901 h 2175932"/>
                <a:gd name="connsiteX9" fmla="*/ 1567470 w 2014033"/>
                <a:gd name="connsiteY9" fmla="*/ 1892300 h 2175932"/>
                <a:gd name="connsiteX10" fmla="*/ 1948470 w 2014033"/>
                <a:gd name="connsiteY10" fmla="*/ 1371600 h 2175932"/>
                <a:gd name="connsiteX11" fmla="*/ 1960848 w 2014033"/>
                <a:gd name="connsiteY11" fmla="*/ 685466 h 2175932"/>
                <a:gd name="connsiteX12" fmla="*/ 1796070 w 2014033"/>
                <a:gd name="connsiteY12" fmla="*/ 279400 h 2175932"/>
                <a:gd name="connsiteX13" fmla="*/ 1529370 w 2014033"/>
                <a:gd name="connsiteY13" fmla="*/ 38100 h 2175932"/>
                <a:gd name="connsiteX14" fmla="*/ 1186470 w 2014033"/>
                <a:gd name="connsiteY14" fmla="*/ 50800 h 2175932"/>
                <a:gd name="connsiteX15" fmla="*/ 932470 w 2014033"/>
                <a:gd name="connsiteY15" fmla="*/ 139700 h 2175932"/>
                <a:gd name="connsiteX0" fmla="*/ 932468 w 2014031"/>
                <a:gd name="connsiteY0" fmla="*/ 139700 h 2175934"/>
                <a:gd name="connsiteX1" fmla="*/ 768997 w 2014031"/>
                <a:gd name="connsiteY1" fmla="*/ 267748 h 2175934"/>
                <a:gd name="connsiteX2" fmla="*/ 678468 w 2014031"/>
                <a:gd name="connsiteY2" fmla="*/ 431800 h 2175934"/>
                <a:gd name="connsiteX3" fmla="*/ 437168 w 2014031"/>
                <a:gd name="connsiteY3" fmla="*/ 787400 h 2175934"/>
                <a:gd name="connsiteX4" fmla="*/ 297468 w 2014031"/>
                <a:gd name="connsiteY4" fmla="*/ 952500 h 2175934"/>
                <a:gd name="connsiteX5" fmla="*/ 35982 w 2014031"/>
                <a:gd name="connsiteY5" fmla="*/ 1242883 h 2175934"/>
                <a:gd name="connsiteX6" fmla="*/ 81568 w 2014031"/>
                <a:gd name="connsiteY6" fmla="*/ 1714500 h 2175934"/>
                <a:gd name="connsiteX7" fmla="*/ 475268 w 2014031"/>
                <a:gd name="connsiteY7" fmla="*/ 2108200 h 2175934"/>
                <a:gd name="connsiteX8" fmla="*/ 983268 w 2014031"/>
                <a:gd name="connsiteY8" fmla="*/ 2120901 h 2175934"/>
                <a:gd name="connsiteX9" fmla="*/ 1567468 w 2014031"/>
                <a:gd name="connsiteY9" fmla="*/ 1892300 h 2175934"/>
                <a:gd name="connsiteX10" fmla="*/ 1948468 w 2014031"/>
                <a:gd name="connsiteY10" fmla="*/ 1371600 h 2175934"/>
                <a:gd name="connsiteX11" fmla="*/ 1960846 w 2014031"/>
                <a:gd name="connsiteY11" fmla="*/ 685466 h 2175934"/>
                <a:gd name="connsiteX12" fmla="*/ 1796068 w 2014031"/>
                <a:gd name="connsiteY12" fmla="*/ 279400 h 2175934"/>
                <a:gd name="connsiteX13" fmla="*/ 1529368 w 2014031"/>
                <a:gd name="connsiteY13" fmla="*/ 38100 h 2175934"/>
                <a:gd name="connsiteX14" fmla="*/ 1186468 w 2014031"/>
                <a:gd name="connsiteY14" fmla="*/ 50800 h 2175934"/>
                <a:gd name="connsiteX15" fmla="*/ 932468 w 2014031"/>
                <a:gd name="connsiteY15" fmla="*/ 139700 h 2175934"/>
                <a:gd name="connsiteX0" fmla="*/ 985014 w 2066577"/>
                <a:gd name="connsiteY0" fmla="*/ 139700 h 2175932"/>
                <a:gd name="connsiteX1" fmla="*/ 821543 w 2066577"/>
                <a:gd name="connsiteY1" fmla="*/ 267748 h 2175932"/>
                <a:gd name="connsiteX2" fmla="*/ 731014 w 2066577"/>
                <a:gd name="connsiteY2" fmla="*/ 431800 h 2175932"/>
                <a:gd name="connsiteX3" fmla="*/ 489714 w 2066577"/>
                <a:gd name="connsiteY3" fmla="*/ 787400 h 2175932"/>
                <a:gd name="connsiteX4" fmla="*/ 350014 w 2066577"/>
                <a:gd name="connsiteY4" fmla="*/ 952500 h 2175932"/>
                <a:gd name="connsiteX5" fmla="*/ 88528 w 2066577"/>
                <a:gd name="connsiteY5" fmla="*/ 1242883 h 2175932"/>
                <a:gd name="connsiteX6" fmla="*/ 134114 w 2066577"/>
                <a:gd name="connsiteY6" fmla="*/ 1714500 h 2175932"/>
                <a:gd name="connsiteX7" fmla="*/ 527814 w 2066577"/>
                <a:gd name="connsiteY7" fmla="*/ 2108200 h 2175932"/>
                <a:gd name="connsiteX8" fmla="*/ 1035814 w 2066577"/>
                <a:gd name="connsiteY8" fmla="*/ 2120901 h 2175932"/>
                <a:gd name="connsiteX9" fmla="*/ 1620014 w 2066577"/>
                <a:gd name="connsiteY9" fmla="*/ 1892300 h 2175932"/>
                <a:gd name="connsiteX10" fmla="*/ 2001014 w 2066577"/>
                <a:gd name="connsiteY10" fmla="*/ 1371600 h 2175932"/>
                <a:gd name="connsiteX11" fmla="*/ 2013392 w 2066577"/>
                <a:gd name="connsiteY11" fmla="*/ 685466 h 2175932"/>
                <a:gd name="connsiteX12" fmla="*/ 1848614 w 2066577"/>
                <a:gd name="connsiteY12" fmla="*/ 279400 h 2175932"/>
                <a:gd name="connsiteX13" fmla="*/ 1581914 w 2066577"/>
                <a:gd name="connsiteY13" fmla="*/ 38100 h 2175932"/>
                <a:gd name="connsiteX14" fmla="*/ 1239014 w 2066577"/>
                <a:gd name="connsiteY14" fmla="*/ 50800 h 2175932"/>
                <a:gd name="connsiteX15" fmla="*/ 985014 w 2066577"/>
                <a:gd name="connsiteY15" fmla="*/ 139700 h 2175932"/>
                <a:gd name="connsiteX0" fmla="*/ 959939 w 2041502"/>
                <a:gd name="connsiteY0" fmla="*/ 139700 h 2175934"/>
                <a:gd name="connsiteX1" fmla="*/ 796468 w 2041502"/>
                <a:gd name="connsiteY1" fmla="*/ 267748 h 2175934"/>
                <a:gd name="connsiteX2" fmla="*/ 705939 w 2041502"/>
                <a:gd name="connsiteY2" fmla="*/ 431800 h 2175934"/>
                <a:gd name="connsiteX3" fmla="*/ 464639 w 2041502"/>
                <a:gd name="connsiteY3" fmla="*/ 787400 h 2175934"/>
                <a:gd name="connsiteX4" fmla="*/ 324939 w 2041502"/>
                <a:gd name="connsiteY4" fmla="*/ 952500 h 2175934"/>
                <a:gd name="connsiteX5" fmla="*/ 63453 w 2041502"/>
                <a:gd name="connsiteY5" fmla="*/ 1242883 h 2175934"/>
                <a:gd name="connsiteX6" fmla="*/ 109039 w 2041502"/>
                <a:gd name="connsiteY6" fmla="*/ 1714500 h 2175934"/>
                <a:gd name="connsiteX7" fmla="*/ 502739 w 2041502"/>
                <a:gd name="connsiteY7" fmla="*/ 2108200 h 2175934"/>
                <a:gd name="connsiteX8" fmla="*/ 1010739 w 2041502"/>
                <a:gd name="connsiteY8" fmla="*/ 2120901 h 2175934"/>
                <a:gd name="connsiteX9" fmla="*/ 1594939 w 2041502"/>
                <a:gd name="connsiteY9" fmla="*/ 1892300 h 2175934"/>
                <a:gd name="connsiteX10" fmla="*/ 1975939 w 2041502"/>
                <a:gd name="connsiteY10" fmla="*/ 1371600 h 2175934"/>
                <a:gd name="connsiteX11" fmla="*/ 1988317 w 2041502"/>
                <a:gd name="connsiteY11" fmla="*/ 685466 h 2175934"/>
                <a:gd name="connsiteX12" fmla="*/ 1823539 w 2041502"/>
                <a:gd name="connsiteY12" fmla="*/ 279400 h 2175934"/>
                <a:gd name="connsiteX13" fmla="*/ 1556839 w 2041502"/>
                <a:gd name="connsiteY13" fmla="*/ 38100 h 2175934"/>
                <a:gd name="connsiteX14" fmla="*/ 1213939 w 2041502"/>
                <a:gd name="connsiteY14" fmla="*/ 50800 h 2175934"/>
                <a:gd name="connsiteX15" fmla="*/ 959939 w 2041502"/>
                <a:gd name="connsiteY15" fmla="*/ 139700 h 2175934"/>
                <a:gd name="connsiteX0" fmla="*/ 959939 w 2041502"/>
                <a:gd name="connsiteY0" fmla="*/ 139700 h 2175932"/>
                <a:gd name="connsiteX1" fmla="*/ 796468 w 2041502"/>
                <a:gd name="connsiteY1" fmla="*/ 267748 h 2175932"/>
                <a:gd name="connsiteX2" fmla="*/ 705939 w 2041502"/>
                <a:gd name="connsiteY2" fmla="*/ 431800 h 2175932"/>
                <a:gd name="connsiteX3" fmla="*/ 464639 w 2041502"/>
                <a:gd name="connsiteY3" fmla="*/ 787400 h 2175932"/>
                <a:gd name="connsiteX4" fmla="*/ 324939 w 2041502"/>
                <a:gd name="connsiteY4" fmla="*/ 952500 h 2175932"/>
                <a:gd name="connsiteX5" fmla="*/ 63453 w 2041502"/>
                <a:gd name="connsiteY5" fmla="*/ 1242883 h 2175932"/>
                <a:gd name="connsiteX6" fmla="*/ 109039 w 2041502"/>
                <a:gd name="connsiteY6" fmla="*/ 1714500 h 2175932"/>
                <a:gd name="connsiteX7" fmla="*/ 502739 w 2041502"/>
                <a:gd name="connsiteY7" fmla="*/ 2108200 h 2175932"/>
                <a:gd name="connsiteX8" fmla="*/ 1010739 w 2041502"/>
                <a:gd name="connsiteY8" fmla="*/ 2120901 h 2175932"/>
                <a:gd name="connsiteX9" fmla="*/ 1594939 w 2041502"/>
                <a:gd name="connsiteY9" fmla="*/ 1892300 h 2175932"/>
                <a:gd name="connsiteX10" fmla="*/ 1975939 w 2041502"/>
                <a:gd name="connsiteY10" fmla="*/ 1371600 h 2175932"/>
                <a:gd name="connsiteX11" fmla="*/ 1988317 w 2041502"/>
                <a:gd name="connsiteY11" fmla="*/ 685466 h 2175932"/>
                <a:gd name="connsiteX12" fmla="*/ 1823539 w 2041502"/>
                <a:gd name="connsiteY12" fmla="*/ 279400 h 2175932"/>
                <a:gd name="connsiteX13" fmla="*/ 1556839 w 2041502"/>
                <a:gd name="connsiteY13" fmla="*/ 38100 h 2175932"/>
                <a:gd name="connsiteX14" fmla="*/ 1213939 w 2041502"/>
                <a:gd name="connsiteY14" fmla="*/ 50800 h 2175932"/>
                <a:gd name="connsiteX15" fmla="*/ 959939 w 2041502"/>
                <a:gd name="connsiteY15" fmla="*/ 139700 h 2175932"/>
                <a:gd name="connsiteX0" fmla="*/ 959939 w 2041502"/>
                <a:gd name="connsiteY0" fmla="*/ 139700 h 2175934"/>
                <a:gd name="connsiteX1" fmla="*/ 796468 w 2041502"/>
                <a:gd name="connsiteY1" fmla="*/ 267748 h 2175934"/>
                <a:gd name="connsiteX2" fmla="*/ 705939 w 2041502"/>
                <a:gd name="connsiteY2" fmla="*/ 431800 h 2175934"/>
                <a:gd name="connsiteX3" fmla="*/ 464639 w 2041502"/>
                <a:gd name="connsiteY3" fmla="*/ 787400 h 2175934"/>
                <a:gd name="connsiteX4" fmla="*/ 324939 w 2041502"/>
                <a:gd name="connsiteY4" fmla="*/ 952500 h 2175934"/>
                <a:gd name="connsiteX5" fmla="*/ 84947 w 2041502"/>
                <a:gd name="connsiteY5" fmla="*/ 1242883 h 2175934"/>
                <a:gd name="connsiteX6" fmla="*/ 109039 w 2041502"/>
                <a:gd name="connsiteY6" fmla="*/ 1714500 h 2175934"/>
                <a:gd name="connsiteX7" fmla="*/ 502739 w 2041502"/>
                <a:gd name="connsiteY7" fmla="*/ 2108200 h 2175934"/>
                <a:gd name="connsiteX8" fmla="*/ 1010739 w 2041502"/>
                <a:gd name="connsiteY8" fmla="*/ 2120901 h 2175934"/>
                <a:gd name="connsiteX9" fmla="*/ 1594939 w 2041502"/>
                <a:gd name="connsiteY9" fmla="*/ 1892300 h 2175934"/>
                <a:gd name="connsiteX10" fmla="*/ 1975939 w 2041502"/>
                <a:gd name="connsiteY10" fmla="*/ 1371600 h 2175934"/>
                <a:gd name="connsiteX11" fmla="*/ 1988317 w 2041502"/>
                <a:gd name="connsiteY11" fmla="*/ 685466 h 2175934"/>
                <a:gd name="connsiteX12" fmla="*/ 1823539 w 2041502"/>
                <a:gd name="connsiteY12" fmla="*/ 279400 h 2175934"/>
                <a:gd name="connsiteX13" fmla="*/ 1556839 w 2041502"/>
                <a:gd name="connsiteY13" fmla="*/ 38100 h 2175934"/>
                <a:gd name="connsiteX14" fmla="*/ 1213939 w 2041502"/>
                <a:gd name="connsiteY14" fmla="*/ 50800 h 2175934"/>
                <a:gd name="connsiteX15" fmla="*/ 959939 w 2041502"/>
                <a:gd name="connsiteY15" fmla="*/ 139700 h 2175934"/>
                <a:gd name="connsiteX0" fmla="*/ 959939 w 2041502"/>
                <a:gd name="connsiteY0" fmla="*/ 139700 h 2175932"/>
                <a:gd name="connsiteX1" fmla="*/ 796468 w 2041502"/>
                <a:gd name="connsiteY1" fmla="*/ 267748 h 2175932"/>
                <a:gd name="connsiteX2" fmla="*/ 705939 w 2041502"/>
                <a:gd name="connsiteY2" fmla="*/ 431800 h 2175932"/>
                <a:gd name="connsiteX3" fmla="*/ 464639 w 2041502"/>
                <a:gd name="connsiteY3" fmla="*/ 787400 h 2175932"/>
                <a:gd name="connsiteX4" fmla="*/ 324939 w 2041502"/>
                <a:gd name="connsiteY4" fmla="*/ 952500 h 2175932"/>
                <a:gd name="connsiteX5" fmla="*/ 95695 w 2041502"/>
                <a:gd name="connsiteY5" fmla="*/ 1232069 h 2175932"/>
                <a:gd name="connsiteX6" fmla="*/ 109039 w 2041502"/>
                <a:gd name="connsiteY6" fmla="*/ 1714500 h 2175932"/>
                <a:gd name="connsiteX7" fmla="*/ 502739 w 2041502"/>
                <a:gd name="connsiteY7" fmla="*/ 2108200 h 2175932"/>
                <a:gd name="connsiteX8" fmla="*/ 1010739 w 2041502"/>
                <a:gd name="connsiteY8" fmla="*/ 2120901 h 2175932"/>
                <a:gd name="connsiteX9" fmla="*/ 1594939 w 2041502"/>
                <a:gd name="connsiteY9" fmla="*/ 1892300 h 2175932"/>
                <a:gd name="connsiteX10" fmla="*/ 1975939 w 2041502"/>
                <a:gd name="connsiteY10" fmla="*/ 1371600 h 2175932"/>
                <a:gd name="connsiteX11" fmla="*/ 1988317 w 2041502"/>
                <a:gd name="connsiteY11" fmla="*/ 685466 h 2175932"/>
                <a:gd name="connsiteX12" fmla="*/ 1823539 w 2041502"/>
                <a:gd name="connsiteY12" fmla="*/ 279400 h 2175932"/>
                <a:gd name="connsiteX13" fmla="*/ 1556839 w 2041502"/>
                <a:gd name="connsiteY13" fmla="*/ 38100 h 2175932"/>
                <a:gd name="connsiteX14" fmla="*/ 1213939 w 2041502"/>
                <a:gd name="connsiteY14" fmla="*/ 50800 h 2175932"/>
                <a:gd name="connsiteX15" fmla="*/ 959939 w 2041502"/>
                <a:gd name="connsiteY15" fmla="*/ 139700 h 217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41502" h="2175932">
                  <a:moveTo>
                    <a:pt x="959939" y="139700"/>
                  </a:moveTo>
                  <a:cubicBezTo>
                    <a:pt x="890361" y="175858"/>
                    <a:pt x="826101" y="223298"/>
                    <a:pt x="796468" y="267748"/>
                  </a:cubicBezTo>
                  <a:cubicBezTo>
                    <a:pt x="766835" y="312198"/>
                    <a:pt x="727377" y="395991"/>
                    <a:pt x="705939" y="431800"/>
                  </a:cubicBezTo>
                  <a:cubicBezTo>
                    <a:pt x="650634" y="518409"/>
                    <a:pt x="528139" y="700617"/>
                    <a:pt x="464639" y="787400"/>
                  </a:cubicBezTo>
                  <a:cubicBezTo>
                    <a:pt x="401139" y="874183"/>
                    <a:pt x="386430" y="878389"/>
                    <a:pt x="324939" y="952500"/>
                  </a:cubicBezTo>
                  <a:cubicBezTo>
                    <a:pt x="263448" y="1026611"/>
                    <a:pt x="258362" y="1023188"/>
                    <a:pt x="95695" y="1232069"/>
                  </a:cubicBezTo>
                  <a:cubicBezTo>
                    <a:pt x="59712" y="1359069"/>
                    <a:pt x="0" y="1519816"/>
                    <a:pt x="109039" y="1714500"/>
                  </a:cubicBezTo>
                  <a:cubicBezTo>
                    <a:pt x="182254" y="1858720"/>
                    <a:pt x="352456" y="2040467"/>
                    <a:pt x="502739" y="2108200"/>
                  </a:cubicBezTo>
                  <a:cubicBezTo>
                    <a:pt x="653022" y="2175933"/>
                    <a:pt x="828706" y="2156884"/>
                    <a:pt x="1010739" y="2120901"/>
                  </a:cubicBezTo>
                  <a:cubicBezTo>
                    <a:pt x="1192772" y="2084918"/>
                    <a:pt x="1434072" y="2017183"/>
                    <a:pt x="1594939" y="1892300"/>
                  </a:cubicBezTo>
                  <a:cubicBezTo>
                    <a:pt x="1755806" y="1767417"/>
                    <a:pt x="1910376" y="1572739"/>
                    <a:pt x="1975939" y="1371600"/>
                  </a:cubicBezTo>
                  <a:cubicBezTo>
                    <a:pt x="2041502" y="1170461"/>
                    <a:pt x="2013717" y="867499"/>
                    <a:pt x="1988317" y="685466"/>
                  </a:cubicBezTo>
                  <a:cubicBezTo>
                    <a:pt x="1962917" y="503433"/>
                    <a:pt x="1895452" y="387294"/>
                    <a:pt x="1823539" y="279400"/>
                  </a:cubicBezTo>
                  <a:cubicBezTo>
                    <a:pt x="1751626" y="171506"/>
                    <a:pt x="1658439" y="76200"/>
                    <a:pt x="1556839" y="38100"/>
                  </a:cubicBezTo>
                  <a:cubicBezTo>
                    <a:pt x="1455239" y="0"/>
                    <a:pt x="1313422" y="33867"/>
                    <a:pt x="1213939" y="50800"/>
                  </a:cubicBezTo>
                  <a:cubicBezTo>
                    <a:pt x="1114456" y="67733"/>
                    <a:pt x="1029517" y="103542"/>
                    <a:pt x="959939" y="13970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任意多边形 72">
              <a:extLst>
                <a:ext uri="{FF2B5EF4-FFF2-40B4-BE49-F238E27FC236}">
                  <a16:creationId xmlns:a16="http://schemas.microsoft.com/office/drawing/2014/main" id="{057AB485-E952-44FB-8515-038BE88F122C}"/>
                </a:ext>
              </a:extLst>
            </p:cNvPr>
            <p:cNvSpPr/>
            <p:nvPr/>
          </p:nvSpPr>
          <p:spPr>
            <a:xfrm rot="10637701">
              <a:off x="4098106" y="2328902"/>
              <a:ext cx="779754" cy="1780267"/>
            </a:xfrm>
            <a:custGeom>
              <a:avLst/>
              <a:gdLst>
                <a:gd name="connsiteX0" fmla="*/ 747739 w 1965027"/>
                <a:gd name="connsiteY0" fmla="*/ 114300 h 2095500"/>
                <a:gd name="connsiteX1" fmla="*/ 747739 w 1965027"/>
                <a:gd name="connsiteY1" fmla="*/ 114300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47739 w 1965027"/>
                <a:gd name="connsiteY57" fmla="*/ 114300 h 2095500"/>
                <a:gd name="connsiteX0" fmla="*/ 790727 w 1965027"/>
                <a:gd name="connsiteY0" fmla="*/ 215230 h 2095500"/>
                <a:gd name="connsiteX1" fmla="*/ 747739 w 1965027"/>
                <a:gd name="connsiteY1" fmla="*/ 114300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90727 w 1965027"/>
                <a:gd name="connsiteY57" fmla="*/ 215230 h 2095500"/>
                <a:gd name="connsiteX0" fmla="*/ 790727 w 1965027"/>
                <a:gd name="connsiteY0" fmla="*/ 21523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90727 w 1965027"/>
                <a:gd name="connsiteY57" fmla="*/ 21523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66739 w 1965027"/>
                <a:gd name="connsiteY8" fmla="*/ 838200 h 2095500"/>
                <a:gd name="connsiteX9" fmla="*/ 328639 w 1965027"/>
                <a:gd name="connsiteY9" fmla="*/ 863600 h 2095500"/>
                <a:gd name="connsiteX10" fmla="*/ 290539 w 1965027"/>
                <a:gd name="connsiteY10" fmla="*/ 914400 h 2095500"/>
                <a:gd name="connsiteX11" fmla="*/ 214339 w 1965027"/>
                <a:gd name="connsiteY11" fmla="*/ 965200 h 2095500"/>
                <a:gd name="connsiteX12" fmla="*/ 150839 w 1965027"/>
                <a:gd name="connsiteY12" fmla="*/ 1016000 h 2095500"/>
                <a:gd name="connsiteX13" fmla="*/ 61939 w 1965027"/>
                <a:gd name="connsiteY13" fmla="*/ 1104900 h 2095500"/>
                <a:gd name="connsiteX14" fmla="*/ 49239 w 1965027"/>
                <a:gd name="connsiteY14" fmla="*/ 1143000 h 2095500"/>
                <a:gd name="connsiteX15" fmla="*/ 11139 w 1965027"/>
                <a:gd name="connsiteY15" fmla="*/ 1219200 h 2095500"/>
                <a:gd name="connsiteX16" fmla="*/ 23839 w 1965027"/>
                <a:gd name="connsiteY16" fmla="*/ 1562100 h 2095500"/>
                <a:gd name="connsiteX17" fmla="*/ 49239 w 1965027"/>
                <a:gd name="connsiteY17" fmla="*/ 1638300 h 2095500"/>
                <a:gd name="connsiteX18" fmla="*/ 74639 w 1965027"/>
                <a:gd name="connsiteY18" fmla="*/ 1676400 h 2095500"/>
                <a:gd name="connsiteX19" fmla="*/ 125439 w 1965027"/>
                <a:gd name="connsiteY19" fmla="*/ 1778000 h 2095500"/>
                <a:gd name="connsiteX20" fmla="*/ 176239 w 1965027"/>
                <a:gd name="connsiteY20" fmla="*/ 1854200 h 2095500"/>
                <a:gd name="connsiteX21" fmla="*/ 265139 w 1965027"/>
                <a:gd name="connsiteY21" fmla="*/ 1943100 h 2095500"/>
                <a:gd name="connsiteX22" fmla="*/ 379439 w 1965027"/>
                <a:gd name="connsiteY22" fmla="*/ 2019300 h 2095500"/>
                <a:gd name="connsiteX23" fmla="*/ 468339 w 1965027"/>
                <a:gd name="connsiteY23" fmla="*/ 2070100 h 2095500"/>
                <a:gd name="connsiteX24" fmla="*/ 569939 w 1965027"/>
                <a:gd name="connsiteY24" fmla="*/ 2095500 h 2095500"/>
                <a:gd name="connsiteX25" fmla="*/ 976339 w 1965027"/>
                <a:gd name="connsiteY25" fmla="*/ 2082800 h 2095500"/>
                <a:gd name="connsiteX26" fmla="*/ 1141439 w 1965027"/>
                <a:gd name="connsiteY26" fmla="*/ 2032000 h 2095500"/>
                <a:gd name="connsiteX27" fmla="*/ 1217639 w 1965027"/>
                <a:gd name="connsiteY27" fmla="*/ 2019300 h 2095500"/>
                <a:gd name="connsiteX28" fmla="*/ 1306539 w 1965027"/>
                <a:gd name="connsiteY28" fmla="*/ 1968500 h 2095500"/>
                <a:gd name="connsiteX29" fmla="*/ 1497039 w 1965027"/>
                <a:gd name="connsiteY29" fmla="*/ 1892300 h 2095500"/>
                <a:gd name="connsiteX30" fmla="*/ 1560539 w 1965027"/>
                <a:gd name="connsiteY30" fmla="*/ 1854200 h 2095500"/>
                <a:gd name="connsiteX31" fmla="*/ 1598639 w 1965027"/>
                <a:gd name="connsiteY31" fmla="*/ 1816100 h 2095500"/>
                <a:gd name="connsiteX32" fmla="*/ 1662139 w 1965027"/>
                <a:gd name="connsiteY32" fmla="*/ 1765300 h 2095500"/>
                <a:gd name="connsiteX33" fmla="*/ 1763739 w 1965027"/>
                <a:gd name="connsiteY33" fmla="*/ 1701800 h 2095500"/>
                <a:gd name="connsiteX34" fmla="*/ 1814539 w 1965027"/>
                <a:gd name="connsiteY34" fmla="*/ 1651000 h 2095500"/>
                <a:gd name="connsiteX35" fmla="*/ 1865339 w 1965027"/>
                <a:gd name="connsiteY35" fmla="*/ 1574800 h 2095500"/>
                <a:gd name="connsiteX36" fmla="*/ 1916139 w 1965027"/>
                <a:gd name="connsiteY36" fmla="*/ 1397000 h 2095500"/>
                <a:gd name="connsiteX37" fmla="*/ 1941539 w 1965027"/>
                <a:gd name="connsiteY37" fmla="*/ 1333500 h 2095500"/>
                <a:gd name="connsiteX38" fmla="*/ 1941539 w 1965027"/>
                <a:gd name="connsiteY38" fmla="*/ 800100 h 2095500"/>
                <a:gd name="connsiteX39" fmla="*/ 1928839 w 1965027"/>
                <a:gd name="connsiteY39" fmla="*/ 596900 h 2095500"/>
                <a:gd name="connsiteX40" fmla="*/ 1890739 w 1965027"/>
                <a:gd name="connsiteY40" fmla="*/ 520700 h 2095500"/>
                <a:gd name="connsiteX41" fmla="*/ 1865339 w 1965027"/>
                <a:gd name="connsiteY41" fmla="*/ 431800 h 2095500"/>
                <a:gd name="connsiteX42" fmla="*/ 1814539 w 1965027"/>
                <a:gd name="connsiteY42" fmla="*/ 330200 h 2095500"/>
                <a:gd name="connsiteX43" fmla="*/ 1789139 w 1965027"/>
                <a:gd name="connsiteY43" fmla="*/ 241300 h 2095500"/>
                <a:gd name="connsiteX44" fmla="*/ 1725639 w 1965027"/>
                <a:gd name="connsiteY44" fmla="*/ 139700 h 2095500"/>
                <a:gd name="connsiteX45" fmla="*/ 1649439 w 1965027"/>
                <a:gd name="connsiteY45" fmla="*/ 76200 h 2095500"/>
                <a:gd name="connsiteX46" fmla="*/ 1598639 w 1965027"/>
                <a:gd name="connsiteY46" fmla="*/ 25400 h 2095500"/>
                <a:gd name="connsiteX47" fmla="*/ 1522439 w 1965027"/>
                <a:gd name="connsiteY47" fmla="*/ 0 h 2095500"/>
                <a:gd name="connsiteX48" fmla="*/ 1179539 w 1965027"/>
                <a:gd name="connsiteY48" fmla="*/ 12700 h 2095500"/>
                <a:gd name="connsiteX49" fmla="*/ 1128739 w 1965027"/>
                <a:gd name="connsiteY49" fmla="*/ 25400 h 2095500"/>
                <a:gd name="connsiteX50" fmla="*/ 1077939 w 1965027"/>
                <a:gd name="connsiteY50" fmla="*/ 50800 h 2095500"/>
                <a:gd name="connsiteX51" fmla="*/ 1001739 w 1965027"/>
                <a:gd name="connsiteY51" fmla="*/ 76200 h 2095500"/>
                <a:gd name="connsiteX52" fmla="*/ 925539 w 1965027"/>
                <a:gd name="connsiteY52" fmla="*/ 101600 h 2095500"/>
                <a:gd name="connsiteX53" fmla="*/ 887439 w 1965027"/>
                <a:gd name="connsiteY53" fmla="*/ 114300 h 2095500"/>
                <a:gd name="connsiteX54" fmla="*/ 849339 w 1965027"/>
                <a:gd name="connsiteY54"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28639 w 1965027"/>
                <a:gd name="connsiteY8" fmla="*/ 863600 h 2095500"/>
                <a:gd name="connsiteX9" fmla="*/ 290539 w 1965027"/>
                <a:gd name="connsiteY9" fmla="*/ 914400 h 2095500"/>
                <a:gd name="connsiteX10" fmla="*/ 214339 w 1965027"/>
                <a:gd name="connsiteY10" fmla="*/ 965200 h 2095500"/>
                <a:gd name="connsiteX11" fmla="*/ 150839 w 1965027"/>
                <a:gd name="connsiteY11" fmla="*/ 1016000 h 2095500"/>
                <a:gd name="connsiteX12" fmla="*/ 61939 w 1965027"/>
                <a:gd name="connsiteY12" fmla="*/ 1104900 h 2095500"/>
                <a:gd name="connsiteX13" fmla="*/ 49239 w 1965027"/>
                <a:gd name="connsiteY13" fmla="*/ 1143000 h 2095500"/>
                <a:gd name="connsiteX14" fmla="*/ 11139 w 1965027"/>
                <a:gd name="connsiteY14" fmla="*/ 1219200 h 2095500"/>
                <a:gd name="connsiteX15" fmla="*/ 23839 w 1965027"/>
                <a:gd name="connsiteY15" fmla="*/ 1562100 h 2095500"/>
                <a:gd name="connsiteX16" fmla="*/ 49239 w 1965027"/>
                <a:gd name="connsiteY16" fmla="*/ 1638300 h 2095500"/>
                <a:gd name="connsiteX17" fmla="*/ 74639 w 1965027"/>
                <a:gd name="connsiteY17" fmla="*/ 1676400 h 2095500"/>
                <a:gd name="connsiteX18" fmla="*/ 125439 w 1965027"/>
                <a:gd name="connsiteY18" fmla="*/ 1778000 h 2095500"/>
                <a:gd name="connsiteX19" fmla="*/ 176239 w 1965027"/>
                <a:gd name="connsiteY19" fmla="*/ 1854200 h 2095500"/>
                <a:gd name="connsiteX20" fmla="*/ 265139 w 1965027"/>
                <a:gd name="connsiteY20" fmla="*/ 1943100 h 2095500"/>
                <a:gd name="connsiteX21" fmla="*/ 379439 w 1965027"/>
                <a:gd name="connsiteY21" fmla="*/ 2019300 h 2095500"/>
                <a:gd name="connsiteX22" fmla="*/ 468339 w 1965027"/>
                <a:gd name="connsiteY22" fmla="*/ 2070100 h 2095500"/>
                <a:gd name="connsiteX23" fmla="*/ 569939 w 1965027"/>
                <a:gd name="connsiteY23" fmla="*/ 2095500 h 2095500"/>
                <a:gd name="connsiteX24" fmla="*/ 976339 w 1965027"/>
                <a:gd name="connsiteY24" fmla="*/ 2082800 h 2095500"/>
                <a:gd name="connsiteX25" fmla="*/ 1141439 w 1965027"/>
                <a:gd name="connsiteY25" fmla="*/ 2032000 h 2095500"/>
                <a:gd name="connsiteX26" fmla="*/ 1217639 w 1965027"/>
                <a:gd name="connsiteY26" fmla="*/ 2019300 h 2095500"/>
                <a:gd name="connsiteX27" fmla="*/ 1306539 w 1965027"/>
                <a:gd name="connsiteY27" fmla="*/ 1968500 h 2095500"/>
                <a:gd name="connsiteX28" fmla="*/ 1497039 w 1965027"/>
                <a:gd name="connsiteY28" fmla="*/ 1892300 h 2095500"/>
                <a:gd name="connsiteX29" fmla="*/ 1560539 w 1965027"/>
                <a:gd name="connsiteY29" fmla="*/ 1854200 h 2095500"/>
                <a:gd name="connsiteX30" fmla="*/ 1598639 w 1965027"/>
                <a:gd name="connsiteY30" fmla="*/ 1816100 h 2095500"/>
                <a:gd name="connsiteX31" fmla="*/ 1662139 w 1965027"/>
                <a:gd name="connsiteY31" fmla="*/ 1765300 h 2095500"/>
                <a:gd name="connsiteX32" fmla="*/ 1763739 w 1965027"/>
                <a:gd name="connsiteY32" fmla="*/ 1701800 h 2095500"/>
                <a:gd name="connsiteX33" fmla="*/ 1814539 w 1965027"/>
                <a:gd name="connsiteY33" fmla="*/ 1651000 h 2095500"/>
                <a:gd name="connsiteX34" fmla="*/ 1865339 w 1965027"/>
                <a:gd name="connsiteY34" fmla="*/ 1574800 h 2095500"/>
                <a:gd name="connsiteX35" fmla="*/ 1916139 w 1965027"/>
                <a:gd name="connsiteY35" fmla="*/ 1397000 h 2095500"/>
                <a:gd name="connsiteX36" fmla="*/ 1941539 w 1965027"/>
                <a:gd name="connsiteY36" fmla="*/ 1333500 h 2095500"/>
                <a:gd name="connsiteX37" fmla="*/ 1941539 w 1965027"/>
                <a:gd name="connsiteY37" fmla="*/ 800100 h 2095500"/>
                <a:gd name="connsiteX38" fmla="*/ 1928839 w 1965027"/>
                <a:gd name="connsiteY38" fmla="*/ 596900 h 2095500"/>
                <a:gd name="connsiteX39" fmla="*/ 1890739 w 1965027"/>
                <a:gd name="connsiteY39" fmla="*/ 520700 h 2095500"/>
                <a:gd name="connsiteX40" fmla="*/ 1865339 w 1965027"/>
                <a:gd name="connsiteY40" fmla="*/ 431800 h 2095500"/>
                <a:gd name="connsiteX41" fmla="*/ 1814539 w 1965027"/>
                <a:gd name="connsiteY41" fmla="*/ 330200 h 2095500"/>
                <a:gd name="connsiteX42" fmla="*/ 1789139 w 1965027"/>
                <a:gd name="connsiteY42" fmla="*/ 241300 h 2095500"/>
                <a:gd name="connsiteX43" fmla="*/ 1725639 w 1965027"/>
                <a:gd name="connsiteY43" fmla="*/ 139700 h 2095500"/>
                <a:gd name="connsiteX44" fmla="*/ 1649439 w 1965027"/>
                <a:gd name="connsiteY44" fmla="*/ 76200 h 2095500"/>
                <a:gd name="connsiteX45" fmla="*/ 1598639 w 1965027"/>
                <a:gd name="connsiteY45" fmla="*/ 25400 h 2095500"/>
                <a:gd name="connsiteX46" fmla="*/ 1522439 w 1965027"/>
                <a:gd name="connsiteY46" fmla="*/ 0 h 2095500"/>
                <a:gd name="connsiteX47" fmla="*/ 1179539 w 1965027"/>
                <a:gd name="connsiteY47" fmla="*/ 12700 h 2095500"/>
                <a:gd name="connsiteX48" fmla="*/ 1128739 w 1965027"/>
                <a:gd name="connsiteY48" fmla="*/ 25400 h 2095500"/>
                <a:gd name="connsiteX49" fmla="*/ 1077939 w 1965027"/>
                <a:gd name="connsiteY49" fmla="*/ 50800 h 2095500"/>
                <a:gd name="connsiteX50" fmla="*/ 1001739 w 1965027"/>
                <a:gd name="connsiteY50" fmla="*/ 76200 h 2095500"/>
                <a:gd name="connsiteX51" fmla="*/ 925539 w 1965027"/>
                <a:gd name="connsiteY51" fmla="*/ 101600 h 2095500"/>
                <a:gd name="connsiteX52" fmla="*/ 887439 w 1965027"/>
                <a:gd name="connsiteY52" fmla="*/ 114300 h 2095500"/>
                <a:gd name="connsiteX53" fmla="*/ 849339 w 1965027"/>
                <a:gd name="connsiteY53"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214339 w 1965027"/>
                <a:gd name="connsiteY9" fmla="*/ 965200 h 2095500"/>
                <a:gd name="connsiteX10" fmla="*/ 150839 w 1965027"/>
                <a:gd name="connsiteY10" fmla="*/ 1016000 h 2095500"/>
                <a:gd name="connsiteX11" fmla="*/ 61939 w 1965027"/>
                <a:gd name="connsiteY11" fmla="*/ 1104900 h 2095500"/>
                <a:gd name="connsiteX12" fmla="*/ 49239 w 1965027"/>
                <a:gd name="connsiteY12" fmla="*/ 1143000 h 2095500"/>
                <a:gd name="connsiteX13" fmla="*/ 11139 w 1965027"/>
                <a:gd name="connsiteY13" fmla="*/ 1219200 h 2095500"/>
                <a:gd name="connsiteX14" fmla="*/ 23839 w 1965027"/>
                <a:gd name="connsiteY14" fmla="*/ 1562100 h 2095500"/>
                <a:gd name="connsiteX15" fmla="*/ 49239 w 1965027"/>
                <a:gd name="connsiteY15" fmla="*/ 1638300 h 2095500"/>
                <a:gd name="connsiteX16" fmla="*/ 74639 w 1965027"/>
                <a:gd name="connsiteY16" fmla="*/ 1676400 h 2095500"/>
                <a:gd name="connsiteX17" fmla="*/ 125439 w 1965027"/>
                <a:gd name="connsiteY17" fmla="*/ 1778000 h 2095500"/>
                <a:gd name="connsiteX18" fmla="*/ 176239 w 1965027"/>
                <a:gd name="connsiteY18" fmla="*/ 1854200 h 2095500"/>
                <a:gd name="connsiteX19" fmla="*/ 265139 w 1965027"/>
                <a:gd name="connsiteY19" fmla="*/ 1943100 h 2095500"/>
                <a:gd name="connsiteX20" fmla="*/ 379439 w 1965027"/>
                <a:gd name="connsiteY20" fmla="*/ 2019300 h 2095500"/>
                <a:gd name="connsiteX21" fmla="*/ 468339 w 1965027"/>
                <a:gd name="connsiteY21" fmla="*/ 2070100 h 2095500"/>
                <a:gd name="connsiteX22" fmla="*/ 569939 w 1965027"/>
                <a:gd name="connsiteY22" fmla="*/ 2095500 h 2095500"/>
                <a:gd name="connsiteX23" fmla="*/ 976339 w 1965027"/>
                <a:gd name="connsiteY23" fmla="*/ 2082800 h 2095500"/>
                <a:gd name="connsiteX24" fmla="*/ 1141439 w 1965027"/>
                <a:gd name="connsiteY24" fmla="*/ 2032000 h 2095500"/>
                <a:gd name="connsiteX25" fmla="*/ 1217639 w 1965027"/>
                <a:gd name="connsiteY25" fmla="*/ 2019300 h 2095500"/>
                <a:gd name="connsiteX26" fmla="*/ 1306539 w 1965027"/>
                <a:gd name="connsiteY26" fmla="*/ 1968500 h 2095500"/>
                <a:gd name="connsiteX27" fmla="*/ 1497039 w 1965027"/>
                <a:gd name="connsiteY27" fmla="*/ 1892300 h 2095500"/>
                <a:gd name="connsiteX28" fmla="*/ 1560539 w 1965027"/>
                <a:gd name="connsiteY28" fmla="*/ 1854200 h 2095500"/>
                <a:gd name="connsiteX29" fmla="*/ 1598639 w 1965027"/>
                <a:gd name="connsiteY29" fmla="*/ 1816100 h 2095500"/>
                <a:gd name="connsiteX30" fmla="*/ 1662139 w 1965027"/>
                <a:gd name="connsiteY30" fmla="*/ 1765300 h 2095500"/>
                <a:gd name="connsiteX31" fmla="*/ 1763739 w 1965027"/>
                <a:gd name="connsiteY31" fmla="*/ 1701800 h 2095500"/>
                <a:gd name="connsiteX32" fmla="*/ 1814539 w 1965027"/>
                <a:gd name="connsiteY32" fmla="*/ 1651000 h 2095500"/>
                <a:gd name="connsiteX33" fmla="*/ 1865339 w 1965027"/>
                <a:gd name="connsiteY33" fmla="*/ 1574800 h 2095500"/>
                <a:gd name="connsiteX34" fmla="*/ 1916139 w 1965027"/>
                <a:gd name="connsiteY34" fmla="*/ 1397000 h 2095500"/>
                <a:gd name="connsiteX35" fmla="*/ 1941539 w 1965027"/>
                <a:gd name="connsiteY35" fmla="*/ 1333500 h 2095500"/>
                <a:gd name="connsiteX36" fmla="*/ 1941539 w 1965027"/>
                <a:gd name="connsiteY36" fmla="*/ 800100 h 2095500"/>
                <a:gd name="connsiteX37" fmla="*/ 1928839 w 1965027"/>
                <a:gd name="connsiteY37" fmla="*/ 596900 h 2095500"/>
                <a:gd name="connsiteX38" fmla="*/ 1890739 w 1965027"/>
                <a:gd name="connsiteY38" fmla="*/ 520700 h 2095500"/>
                <a:gd name="connsiteX39" fmla="*/ 1865339 w 1965027"/>
                <a:gd name="connsiteY39" fmla="*/ 431800 h 2095500"/>
                <a:gd name="connsiteX40" fmla="*/ 1814539 w 1965027"/>
                <a:gd name="connsiteY40" fmla="*/ 330200 h 2095500"/>
                <a:gd name="connsiteX41" fmla="*/ 1789139 w 1965027"/>
                <a:gd name="connsiteY41" fmla="*/ 241300 h 2095500"/>
                <a:gd name="connsiteX42" fmla="*/ 1725639 w 1965027"/>
                <a:gd name="connsiteY42" fmla="*/ 139700 h 2095500"/>
                <a:gd name="connsiteX43" fmla="*/ 1649439 w 1965027"/>
                <a:gd name="connsiteY43" fmla="*/ 76200 h 2095500"/>
                <a:gd name="connsiteX44" fmla="*/ 1598639 w 1965027"/>
                <a:gd name="connsiteY44" fmla="*/ 25400 h 2095500"/>
                <a:gd name="connsiteX45" fmla="*/ 1522439 w 1965027"/>
                <a:gd name="connsiteY45" fmla="*/ 0 h 2095500"/>
                <a:gd name="connsiteX46" fmla="*/ 1179539 w 1965027"/>
                <a:gd name="connsiteY46" fmla="*/ 12700 h 2095500"/>
                <a:gd name="connsiteX47" fmla="*/ 1128739 w 1965027"/>
                <a:gd name="connsiteY47" fmla="*/ 25400 h 2095500"/>
                <a:gd name="connsiteX48" fmla="*/ 1077939 w 1965027"/>
                <a:gd name="connsiteY48" fmla="*/ 50800 h 2095500"/>
                <a:gd name="connsiteX49" fmla="*/ 1001739 w 1965027"/>
                <a:gd name="connsiteY49" fmla="*/ 76200 h 2095500"/>
                <a:gd name="connsiteX50" fmla="*/ 925539 w 1965027"/>
                <a:gd name="connsiteY50" fmla="*/ 101600 h 2095500"/>
                <a:gd name="connsiteX51" fmla="*/ 887439 w 1965027"/>
                <a:gd name="connsiteY51" fmla="*/ 114300 h 2095500"/>
                <a:gd name="connsiteX52" fmla="*/ 849339 w 1965027"/>
                <a:gd name="connsiteY52"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214339 w 1965027"/>
                <a:gd name="connsiteY9" fmla="*/ 965200 h 2095500"/>
                <a:gd name="connsiteX10" fmla="*/ 150839 w 1965027"/>
                <a:gd name="connsiteY10" fmla="*/ 1016000 h 2095500"/>
                <a:gd name="connsiteX11" fmla="*/ 61939 w 1965027"/>
                <a:gd name="connsiteY11" fmla="*/ 1104900 h 2095500"/>
                <a:gd name="connsiteX12" fmla="*/ 49239 w 1965027"/>
                <a:gd name="connsiteY12" fmla="*/ 1143000 h 2095500"/>
                <a:gd name="connsiteX13" fmla="*/ 11139 w 1965027"/>
                <a:gd name="connsiteY13" fmla="*/ 1219200 h 2095500"/>
                <a:gd name="connsiteX14" fmla="*/ 23839 w 1965027"/>
                <a:gd name="connsiteY14" fmla="*/ 1562100 h 2095500"/>
                <a:gd name="connsiteX15" fmla="*/ 49239 w 1965027"/>
                <a:gd name="connsiteY15" fmla="*/ 1638300 h 2095500"/>
                <a:gd name="connsiteX16" fmla="*/ 74639 w 1965027"/>
                <a:gd name="connsiteY16" fmla="*/ 1676400 h 2095500"/>
                <a:gd name="connsiteX17" fmla="*/ 125439 w 1965027"/>
                <a:gd name="connsiteY17" fmla="*/ 1778000 h 2095500"/>
                <a:gd name="connsiteX18" fmla="*/ 176239 w 1965027"/>
                <a:gd name="connsiteY18" fmla="*/ 1854200 h 2095500"/>
                <a:gd name="connsiteX19" fmla="*/ 265139 w 1965027"/>
                <a:gd name="connsiteY19" fmla="*/ 1943100 h 2095500"/>
                <a:gd name="connsiteX20" fmla="*/ 379439 w 1965027"/>
                <a:gd name="connsiteY20" fmla="*/ 2019300 h 2095500"/>
                <a:gd name="connsiteX21" fmla="*/ 468339 w 1965027"/>
                <a:gd name="connsiteY21" fmla="*/ 2070100 h 2095500"/>
                <a:gd name="connsiteX22" fmla="*/ 569939 w 1965027"/>
                <a:gd name="connsiteY22" fmla="*/ 2095500 h 2095500"/>
                <a:gd name="connsiteX23" fmla="*/ 976339 w 1965027"/>
                <a:gd name="connsiteY23" fmla="*/ 2082800 h 2095500"/>
                <a:gd name="connsiteX24" fmla="*/ 1141439 w 1965027"/>
                <a:gd name="connsiteY24" fmla="*/ 2032000 h 2095500"/>
                <a:gd name="connsiteX25" fmla="*/ 1217639 w 1965027"/>
                <a:gd name="connsiteY25" fmla="*/ 2019300 h 2095500"/>
                <a:gd name="connsiteX26" fmla="*/ 1306539 w 1965027"/>
                <a:gd name="connsiteY26" fmla="*/ 1968500 h 2095500"/>
                <a:gd name="connsiteX27" fmla="*/ 1497039 w 1965027"/>
                <a:gd name="connsiteY27" fmla="*/ 1892300 h 2095500"/>
                <a:gd name="connsiteX28" fmla="*/ 1560539 w 1965027"/>
                <a:gd name="connsiteY28" fmla="*/ 1854200 h 2095500"/>
                <a:gd name="connsiteX29" fmla="*/ 1598639 w 1965027"/>
                <a:gd name="connsiteY29" fmla="*/ 1816100 h 2095500"/>
                <a:gd name="connsiteX30" fmla="*/ 1662139 w 1965027"/>
                <a:gd name="connsiteY30" fmla="*/ 1765300 h 2095500"/>
                <a:gd name="connsiteX31" fmla="*/ 1763739 w 1965027"/>
                <a:gd name="connsiteY31" fmla="*/ 1701800 h 2095500"/>
                <a:gd name="connsiteX32" fmla="*/ 1814539 w 1965027"/>
                <a:gd name="connsiteY32" fmla="*/ 1651000 h 2095500"/>
                <a:gd name="connsiteX33" fmla="*/ 1865339 w 1965027"/>
                <a:gd name="connsiteY33" fmla="*/ 1574800 h 2095500"/>
                <a:gd name="connsiteX34" fmla="*/ 1916139 w 1965027"/>
                <a:gd name="connsiteY34" fmla="*/ 1397000 h 2095500"/>
                <a:gd name="connsiteX35" fmla="*/ 1941539 w 1965027"/>
                <a:gd name="connsiteY35" fmla="*/ 1333500 h 2095500"/>
                <a:gd name="connsiteX36" fmla="*/ 1941539 w 1965027"/>
                <a:gd name="connsiteY36" fmla="*/ 800100 h 2095500"/>
                <a:gd name="connsiteX37" fmla="*/ 1928839 w 1965027"/>
                <a:gd name="connsiteY37" fmla="*/ 596900 h 2095500"/>
                <a:gd name="connsiteX38" fmla="*/ 1890739 w 1965027"/>
                <a:gd name="connsiteY38" fmla="*/ 520700 h 2095500"/>
                <a:gd name="connsiteX39" fmla="*/ 1865339 w 1965027"/>
                <a:gd name="connsiteY39" fmla="*/ 431800 h 2095500"/>
                <a:gd name="connsiteX40" fmla="*/ 1814539 w 1965027"/>
                <a:gd name="connsiteY40" fmla="*/ 330200 h 2095500"/>
                <a:gd name="connsiteX41" fmla="*/ 1789139 w 1965027"/>
                <a:gd name="connsiteY41" fmla="*/ 241300 h 2095500"/>
                <a:gd name="connsiteX42" fmla="*/ 1725639 w 1965027"/>
                <a:gd name="connsiteY42" fmla="*/ 139700 h 2095500"/>
                <a:gd name="connsiteX43" fmla="*/ 1649439 w 1965027"/>
                <a:gd name="connsiteY43" fmla="*/ 76200 h 2095500"/>
                <a:gd name="connsiteX44" fmla="*/ 1598639 w 1965027"/>
                <a:gd name="connsiteY44" fmla="*/ 25400 h 2095500"/>
                <a:gd name="connsiteX45" fmla="*/ 1522439 w 1965027"/>
                <a:gd name="connsiteY45" fmla="*/ 0 h 2095500"/>
                <a:gd name="connsiteX46" fmla="*/ 1179539 w 1965027"/>
                <a:gd name="connsiteY46" fmla="*/ 12700 h 2095500"/>
                <a:gd name="connsiteX47" fmla="*/ 1128739 w 1965027"/>
                <a:gd name="connsiteY47" fmla="*/ 25400 h 2095500"/>
                <a:gd name="connsiteX48" fmla="*/ 1077939 w 1965027"/>
                <a:gd name="connsiteY48" fmla="*/ 50800 h 2095500"/>
                <a:gd name="connsiteX49" fmla="*/ 1001739 w 1965027"/>
                <a:gd name="connsiteY49" fmla="*/ 76200 h 2095500"/>
                <a:gd name="connsiteX50" fmla="*/ 925539 w 1965027"/>
                <a:gd name="connsiteY50" fmla="*/ 101600 h 2095500"/>
                <a:gd name="connsiteX51" fmla="*/ 887439 w 1965027"/>
                <a:gd name="connsiteY51" fmla="*/ 114300 h 2095500"/>
                <a:gd name="connsiteX52" fmla="*/ 849339 w 1965027"/>
                <a:gd name="connsiteY52"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150839 w 1965027"/>
                <a:gd name="connsiteY9" fmla="*/ 1016000 h 2095500"/>
                <a:gd name="connsiteX10" fmla="*/ 61939 w 1965027"/>
                <a:gd name="connsiteY10" fmla="*/ 1104900 h 2095500"/>
                <a:gd name="connsiteX11" fmla="*/ 49239 w 1965027"/>
                <a:gd name="connsiteY11" fmla="*/ 1143000 h 2095500"/>
                <a:gd name="connsiteX12" fmla="*/ 11139 w 1965027"/>
                <a:gd name="connsiteY12" fmla="*/ 1219200 h 2095500"/>
                <a:gd name="connsiteX13" fmla="*/ 23839 w 1965027"/>
                <a:gd name="connsiteY13" fmla="*/ 1562100 h 2095500"/>
                <a:gd name="connsiteX14" fmla="*/ 49239 w 1965027"/>
                <a:gd name="connsiteY14" fmla="*/ 1638300 h 2095500"/>
                <a:gd name="connsiteX15" fmla="*/ 74639 w 1965027"/>
                <a:gd name="connsiteY15" fmla="*/ 1676400 h 2095500"/>
                <a:gd name="connsiteX16" fmla="*/ 125439 w 1965027"/>
                <a:gd name="connsiteY16" fmla="*/ 1778000 h 2095500"/>
                <a:gd name="connsiteX17" fmla="*/ 176239 w 1965027"/>
                <a:gd name="connsiteY17" fmla="*/ 1854200 h 2095500"/>
                <a:gd name="connsiteX18" fmla="*/ 265139 w 1965027"/>
                <a:gd name="connsiteY18" fmla="*/ 1943100 h 2095500"/>
                <a:gd name="connsiteX19" fmla="*/ 379439 w 1965027"/>
                <a:gd name="connsiteY19" fmla="*/ 2019300 h 2095500"/>
                <a:gd name="connsiteX20" fmla="*/ 468339 w 1965027"/>
                <a:gd name="connsiteY20" fmla="*/ 2070100 h 2095500"/>
                <a:gd name="connsiteX21" fmla="*/ 569939 w 1965027"/>
                <a:gd name="connsiteY21" fmla="*/ 2095500 h 2095500"/>
                <a:gd name="connsiteX22" fmla="*/ 976339 w 1965027"/>
                <a:gd name="connsiteY22" fmla="*/ 2082800 h 2095500"/>
                <a:gd name="connsiteX23" fmla="*/ 1141439 w 1965027"/>
                <a:gd name="connsiteY23" fmla="*/ 2032000 h 2095500"/>
                <a:gd name="connsiteX24" fmla="*/ 1217639 w 1965027"/>
                <a:gd name="connsiteY24" fmla="*/ 2019300 h 2095500"/>
                <a:gd name="connsiteX25" fmla="*/ 1306539 w 1965027"/>
                <a:gd name="connsiteY25" fmla="*/ 1968500 h 2095500"/>
                <a:gd name="connsiteX26" fmla="*/ 1497039 w 1965027"/>
                <a:gd name="connsiteY26" fmla="*/ 1892300 h 2095500"/>
                <a:gd name="connsiteX27" fmla="*/ 1560539 w 1965027"/>
                <a:gd name="connsiteY27" fmla="*/ 1854200 h 2095500"/>
                <a:gd name="connsiteX28" fmla="*/ 1598639 w 1965027"/>
                <a:gd name="connsiteY28" fmla="*/ 1816100 h 2095500"/>
                <a:gd name="connsiteX29" fmla="*/ 1662139 w 1965027"/>
                <a:gd name="connsiteY29" fmla="*/ 1765300 h 2095500"/>
                <a:gd name="connsiteX30" fmla="*/ 1763739 w 1965027"/>
                <a:gd name="connsiteY30" fmla="*/ 1701800 h 2095500"/>
                <a:gd name="connsiteX31" fmla="*/ 1814539 w 1965027"/>
                <a:gd name="connsiteY31" fmla="*/ 1651000 h 2095500"/>
                <a:gd name="connsiteX32" fmla="*/ 1865339 w 1965027"/>
                <a:gd name="connsiteY32" fmla="*/ 1574800 h 2095500"/>
                <a:gd name="connsiteX33" fmla="*/ 1916139 w 1965027"/>
                <a:gd name="connsiteY33" fmla="*/ 1397000 h 2095500"/>
                <a:gd name="connsiteX34" fmla="*/ 1941539 w 1965027"/>
                <a:gd name="connsiteY34" fmla="*/ 1333500 h 2095500"/>
                <a:gd name="connsiteX35" fmla="*/ 1941539 w 1965027"/>
                <a:gd name="connsiteY35" fmla="*/ 800100 h 2095500"/>
                <a:gd name="connsiteX36" fmla="*/ 1928839 w 1965027"/>
                <a:gd name="connsiteY36" fmla="*/ 596900 h 2095500"/>
                <a:gd name="connsiteX37" fmla="*/ 1890739 w 1965027"/>
                <a:gd name="connsiteY37" fmla="*/ 520700 h 2095500"/>
                <a:gd name="connsiteX38" fmla="*/ 1865339 w 1965027"/>
                <a:gd name="connsiteY38" fmla="*/ 431800 h 2095500"/>
                <a:gd name="connsiteX39" fmla="*/ 1814539 w 1965027"/>
                <a:gd name="connsiteY39" fmla="*/ 330200 h 2095500"/>
                <a:gd name="connsiteX40" fmla="*/ 1789139 w 1965027"/>
                <a:gd name="connsiteY40" fmla="*/ 241300 h 2095500"/>
                <a:gd name="connsiteX41" fmla="*/ 1725639 w 1965027"/>
                <a:gd name="connsiteY41" fmla="*/ 139700 h 2095500"/>
                <a:gd name="connsiteX42" fmla="*/ 1649439 w 1965027"/>
                <a:gd name="connsiteY42" fmla="*/ 76200 h 2095500"/>
                <a:gd name="connsiteX43" fmla="*/ 1598639 w 1965027"/>
                <a:gd name="connsiteY43" fmla="*/ 25400 h 2095500"/>
                <a:gd name="connsiteX44" fmla="*/ 1522439 w 1965027"/>
                <a:gd name="connsiteY44" fmla="*/ 0 h 2095500"/>
                <a:gd name="connsiteX45" fmla="*/ 1179539 w 1965027"/>
                <a:gd name="connsiteY45" fmla="*/ 12700 h 2095500"/>
                <a:gd name="connsiteX46" fmla="*/ 1128739 w 1965027"/>
                <a:gd name="connsiteY46" fmla="*/ 25400 h 2095500"/>
                <a:gd name="connsiteX47" fmla="*/ 1077939 w 1965027"/>
                <a:gd name="connsiteY47" fmla="*/ 50800 h 2095500"/>
                <a:gd name="connsiteX48" fmla="*/ 1001739 w 1965027"/>
                <a:gd name="connsiteY48" fmla="*/ 76200 h 2095500"/>
                <a:gd name="connsiteX49" fmla="*/ 925539 w 1965027"/>
                <a:gd name="connsiteY49" fmla="*/ 101600 h 2095500"/>
                <a:gd name="connsiteX50" fmla="*/ 887439 w 1965027"/>
                <a:gd name="connsiteY50" fmla="*/ 114300 h 2095500"/>
                <a:gd name="connsiteX51" fmla="*/ 849339 w 1965027"/>
                <a:gd name="connsiteY51"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61939 w 1965027"/>
                <a:gd name="connsiteY9" fmla="*/ 1104900 h 2095500"/>
                <a:gd name="connsiteX10" fmla="*/ 49239 w 1965027"/>
                <a:gd name="connsiteY10" fmla="*/ 1143000 h 2095500"/>
                <a:gd name="connsiteX11" fmla="*/ 11139 w 1965027"/>
                <a:gd name="connsiteY11" fmla="*/ 1219200 h 2095500"/>
                <a:gd name="connsiteX12" fmla="*/ 23839 w 1965027"/>
                <a:gd name="connsiteY12" fmla="*/ 1562100 h 2095500"/>
                <a:gd name="connsiteX13" fmla="*/ 49239 w 1965027"/>
                <a:gd name="connsiteY13" fmla="*/ 1638300 h 2095500"/>
                <a:gd name="connsiteX14" fmla="*/ 74639 w 1965027"/>
                <a:gd name="connsiteY14" fmla="*/ 1676400 h 2095500"/>
                <a:gd name="connsiteX15" fmla="*/ 125439 w 1965027"/>
                <a:gd name="connsiteY15" fmla="*/ 1778000 h 2095500"/>
                <a:gd name="connsiteX16" fmla="*/ 176239 w 1965027"/>
                <a:gd name="connsiteY16" fmla="*/ 1854200 h 2095500"/>
                <a:gd name="connsiteX17" fmla="*/ 265139 w 1965027"/>
                <a:gd name="connsiteY17" fmla="*/ 1943100 h 2095500"/>
                <a:gd name="connsiteX18" fmla="*/ 379439 w 1965027"/>
                <a:gd name="connsiteY18" fmla="*/ 2019300 h 2095500"/>
                <a:gd name="connsiteX19" fmla="*/ 468339 w 1965027"/>
                <a:gd name="connsiteY19" fmla="*/ 2070100 h 2095500"/>
                <a:gd name="connsiteX20" fmla="*/ 569939 w 1965027"/>
                <a:gd name="connsiteY20" fmla="*/ 2095500 h 2095500"/>
                <a:gd name="connsiteX21" fmla="*/ 976339 w 1965027"/>
                <a:gd name="connsiteY21" fmla="*/ 2082800 h 2095500"/>
                <a:gd name="connsiteX22" fmla="*/ 1141439 w 1965027"/>
                <a:gd name="connsiteY22" fmla="*/ 2032000 h 2095500"/>
                <a:gd name="connsiteX23" fmla="*/ 1217639 w 1965027"/>
                <a:gd name="connsiteY23" fmla="*/ 2019300 h 2095500"/>
                <a:gd name="connsiteX24" fmla="*/ 1306539 w 1965027"/>
                <a:gd name="connsiteY24" fmla="*/ 1968500 h 2095500"/>
                <a:gd name="connsiteX25" fmla="*/ 1497039 w 1965027"/>
                <a:gd name="connsiteY25" fmla="*/ 1892300 h 2095500"/>
                <a:gd name="connsiteX26" fmla="*/ 1560539 w 1965027"/>
                <a:gd name="connsiteY26" fmla="*/ 1854200 h 2095500"/>
                <a:gd name="connsiteX27" fmla="*/ 1598639 w 1965027"/>
                <a:gd name="connsiteY27" fmla="*/ 1816100 h 2095500"/>
                <a:gd name="connsiteX28" fmla="*/ 1662139 w 1965027"/>
                <a:gd name="connsiteY28" fmla="*/ 1765300 h 2095500"/>
                <a:gd name="connsiteX29" fmla="*/ 1763739 w 1965027"/>
                <a:gd name="connsiteY29" fmla="*/ 1701800 h 2095500"/>
                <a:gd name="connsiteX30" fmla="*/ 1814539 w 1965027"/>
                <a:gd name="connsiteY30" fmla="*/ 1651000 h 2095500"/>
                <a:gd name="connsiteX31" fmla="*/ 1865339 w 1965027"/>
                <a:gd name="connsiteY31" fmla="*/ 1574800 h 2095500"/>
                <a:gd name="connsiteX32" fmla="*/ 1916139 w 1965027"/>
                <a:gd name="connsiteY32" fmla="*/ 1397000 h 2095500"/>
                <a:gd name="connsiteX33" fmla="*/ 1941539 w 1965027"/>
                <a:gd name="connsiteY33" fmla="*/ 1333500 h 2095500"/>
                <a:gd name="connsiteX34" fmla="*/ 1941539 w 1965027"/>
                <a:gd name="connsiteY34" fmla="*/ 800100 h 2095500"/>
                <a:gd name="connsiteX35" fmla="*/ 1928839 w 1965027"/>
                <a:gd name="connsiteY35" fmla="*/ 596900 h 2095500"/>
                <a:gd name="connsiteX36" fmla="*/ 1890739 w 1965027"/>
                <a:gd name="connsiteY36" fmla="*/ 520700 h 2095500"/>
                <a:gd name="connsiteX37" fmla="*/ 1865339 w 1965027"/>
                <a:gd name="connsiteY37" fmla="*/ 431800 h 2095500"/>
                <a:gd name="connsiteX38" fmla="*/ 1814539 w 1965027"/>
                <a:gd name="connsiteY38" fmla="*/ 330200 h 2095500"/>
                <a:gd name="connsiteX39" fmla="*/ 1789139 w 1965027"/>
                <a:gd name="connsiteY39" fmla="*/ 241300 h 2095500"/>
                <a:gd name="connsiteX40" fmla="*/ 1725639 w 1965027"/>
                <a:gd name="connsiteY40" fmla="*/ 139700 h 2095500"/>
                <a:gd name="connsiteX41" fmla="*/ 1649439 w 1965027"/>
                <a:gd name="connsiteY41" fmla="*/ 76200 h 2095500"/>
                <a:gd name="connsiteX42" fmla="*/ 1598639 w 1965027"/>
                <a:gd name="connsiteY42" fmla="*/ 25400 h 2095500"/>
                <a:gd name="connsiteX43" fmla="*/ 1522439 w 1965027"/>
                <a:gd name="connsiteY43" fmla="*/ 0 h 2095500"/>
                <a:gd name="connsiteX44" fmla="*/ 1179539 w 1965027"/>
                <a:gd name="connsiteY44" fmla="*/ 12700 h 2095500"/>
                <a:gd name="connsiteX45" fmla="*/ 1128739 w 1965027"/>
                <a:gd name="connsiteY45" fmla="*/ 25400 h 2095500"/>
                <a:gd name="connsiteX46" fmla="*/ 1077939 w 1965027"/>
                <a:gd name="connsiteY46" fmla="*/ 50800 h 2095500"/>
                <a:gd name="connsiteX47" fmla="*/ 1001739 w 1965027"/>
                <a:gd name="connsiteY47" fmla="*/ 76200 h 2095500"/>
                <a:gd name="connsiteX48" fmla="*/ 925539 w 1965027"/>
                <a:gd name="connsiteY48" fmla="*/ 101600 h 2095500"/>
                <a:gd name="connsiteX49" fmla="*/ 887439 w 1965027"/>
                <a:gd name="connsiteY49" fmla="*/ 114300 h 2095500"/>
                <a:gd name="connsiteX50" fmla="*/ 849339 w 1965027"/>
                <a:gd name="connsiteY50"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61939 w 1965027"/>
                <a:gd name="connsiteY9" fmla="*/ 1104900 h 2095500"/>
                <a:gd name="connsiteX10" fmla="*/ 49239 w 1965027"/>
                <a:gd name="connsiteY10" fmla="*/ 1143000 h 2095500"/>
                <a:gd name="connsiteX11" fmla="*/ 11139 w 1965027"/>
                <a:gd name="connsiteY11" fmla="*/ 1219200 h 2095500"/>
                <a:gd name="connsiteX12" fmla="*/ 23839 w 1965027"/>
                <a:gd name="connsiteY12" fmla="*/ 1562100 h 2095500"/>
                <a:gd name="connsiteX13" fmla="*/ 49239 w 1965027"/>
                <a:gd name="connsiteY13" fmla="*/ 1638300 h 2095500"/>
                <a:gd name="connsiteX14" fmla="*/ 74639 w 1965027"/>
                <a:gd name="connsiteY14" fmla="*/ 1676400 h 2095500"/>
                <a:gd name="connsiteX15" fmla="*/ 125439 w 1965027"/>
                <a:gd name="connsiteY15" fmla="*/ 1778000 h 2095500"/>
                <a:gd name="connsiteX16" fmla="*/ 176239 w 1965027"/>
                <a:gd name="connsiteY16" fmla="*/ 1854200 h 2095500"/>
                <a:gd name="connsiteX17" fmla="*/ 265139 w 1965027"/>
                <a:gd name="connsiteY17" fmla="*/ 1943100 h 2095500"/>
                <a:gd name="connsiteX18" fmla="*/ 379439 w 1965027"/>
                <a:gd name="connsiteY18" fmla="*/ 2019300 h 2095500"/>
                <a:gd name="connsiteX19" fmla="*/ 468339 w 1965027"/>
                <a:gd name="connsiteY19" fmla="*/ 2070100 h 2095500"/>
                <a:gd name="connsiteX20" fmla="*/ 569939 w 1965027"/>
                <a:gd name="connsiteY20" fmla="*/ 2095500 h 2095500"/>
                <a:gd name="connsiteX21" fmla="*/ 976339 w 1965027"/>
                <a:gd name="connsiteY21" fmla="*/ 2082800 h 2095500"/>
                <a:gd name="connsiteX22" fmla="*/ 1141439 w 1965027"/>
                <a:gd name="connsiteY22" fmla="*/ 2032000 h 2095500"/>
                <a:gd name="connsiteX23" fmla="*/ 1217639 w 1965027"/>
                <a:gd name="connsiteY23" fmla="*/ 2019300 h 2095500"/>
                <a:gd name="connsiteX24" fmla="*/ 1306539 w 1965027"/>
                <a:gd name="connsiteY24" fmla="*/ 1968500 h 2095500"/>
                <a:gd name="connsiteX25" fmla="*/ 1497039 w 1965027"/>
                <a:gd name="connsiteY25" fmla="*/ 1892300 h 2095500"/>
                <a:gd name="connsiteX26" fmla="*/ 1560539 w 1965027"/>
                <a:gd name="connsiteY26" fmla="*/ 1854200 h 2095500"/>
                <a:gd name="connsiteX27" fmla="*/ 1598639 w 1965027"/>
                <a:gd name="connsiteY27" fmla="*/ 1816100 h 2095500"/>
                <a:gd name="connsiteX28" fmla="*/ 1662139 w 1965027"/>
                <a:gd name="connsiteY28" fmla="*/ 1765300 h 2095500"/>
                <a:gd name="connsiteX29" fmla="*/ 1763739 w 1965027"/>
                <a:gd name="connsiteY29" fmla="*/ 1701800 h 2095500"/>
                <a:gd name="connsiteX30" fmla="*/ 1814539 w 1965027"/>
                <a:gd name="connsiteY30" fmla="*/ 1651000 h 2095500"/>
                <a:gd name="connsiteX31" fmla="*/ 1865339 w 1965027"/>
                <a:gd name="connsiteY31" fmla="*/ 1574800 h 2095500"/>
                <a:gd name="connsiteX32" fmla="*/ 1916139 w 1965027"/>
                <a:gd name="connsiteY32" fmla="*/ 1397000 h 2095500"/>
                <a:gd name="connsiteX33" fmla="*/ 1941539 w 1965027"/>
                <a:gd name="connsiteY33" fmla="*/ 1333500 h 2095500"/>
                <a:gd name="connsiteX34" fmla="*/ 1941539 w 1965027"/>
                <a:gd name="connsiteY34" fmla="*/ 800100 h 2095500"/>
                <a:gd name="connsiteX35" fmla="*/ 1928839 w 1965027"/>
                <a:gd name="connsiteY35" fmla="*/ 596900 h 2095500"/>
                <a:gd name="connsiteX36" fmla="*/ 1890739 w 1965027"/>
                <a:gd name="connsiteY36" fmla="*/ 520700 h 2095500"/>
                <a:gd name="connsiteX37" fmla="*/ 1865339 w 1965027"/>
                <a:gd name="connsiteY37" fmla="*/ 431800 h 2095500"/>
                <a:gd name="connsiteX38" fmla="*/ 1814539 w 1965027"/>
                <a:gd name="connsiteY38" fmla="*/ 330200 h 2095500"/>
                <a:gd name="connsiteX39" fmla="*/ 1789139 w 1965027"/>
                <a:gd name="connsiteY39" fmla="*/ 241300 h 2095500"/>
                <a:gd name="connsiteX40" fmla="*/ 1725639 w 1965027"/>
                <a:gd name="connsiteY40" fmla="*/ 139700 h 2095500"/>
                <a:gd name="connsiteX41" fmla="*/ 1649439 w 1965027"/>
                <a:gd name="connsiteY41" fmla="*/ 76200 h 2095500"/>
                <a:gd name="connsiteX42" fmla="*/ 1598639 w 1965027"/>
                <a:gd name="connsiteY42" fmla="*/ 25400 h 2095500"/>
                <a:gd name="connsiteX43" fmla="*/ 1522439 w 1965027"/>
                <a:gd name="connsiteY43" fmla="*/ 0 h 2095500"/>
                <a:gd name="connsiteX44" fmla="*/ 1179539 w 1965027"/>
                <a:gd name="connsiteY44" fmla="*/ 12700 h 2095500"/>
                <a:gd name="connsiteX45" fmla="*/ 1128739 w 1965027"/>
                <a:gd name="connsiteY45" fmla="*/ 25400 h 2095500"/>
                <a:gd name="connsiteX46" fmla="*/ 1077939 w 1965027"/>
                <a:gd name="connsiteY46" fmla="*/ 50800 h 2095500"/>
                <a:gd name="connsiteX47" fmla="*/ 1001739 w 1965027"/>
                <a:gd name="connsiteY47" fmla="*/ 76200 h 2095500"/>
                <a:gd name="connsiteX48" fmla="*/ 925539 w 1965027"/>
                <a:gd name="connsiteY48" fmla="*/ 101600 h 2095500"/>
                <a:gd name="connsiteX49" fmla="*/ 887439 w 1965027"/>
                <a:gd name="connsiteY49" fmla="*/ 114300 h 2095500"/>
                <a:gd name="connsiteX50" fmla="*/ 849339 w 1965027"/>
                <a:gd name="connsiteY50"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520700 w 1953888"/>
                <a:gd name="connsiteY6" fmla="*/ 647700 h 2095500"/>
                <a:gd name="connsiteX7" fmla="*/ 419100 w 1953888"/>
                <a:gd name="connsiteY7" fmla="*/ 749300 h 2095500"/>
                <a:gd name="connsiteX8" fmla="*/ 279400 w 1953888"/>
                <a:gd name="connsiteY8" fmla="*/ 914400 h 2095500"/>
                <a:gd name="connsiteX9" fmla="*/ 50800 w 1953888"/>
                <a:gd name="connsiteY9" fmla="*/ 1104900 h 2095500"/>
                <a:gd name="connsiteX10" fmla="*/ 0 w 1953888"/>
                <a:gd name="connsiteY10" fmla="*/ 1219200 h 2095500"/>
                <a:gd name="connsiteX11" fmla="*/ 12700 w 1953888"/>
                <a:gd name="connsiteY11" fmla="*/ 1562100 h 2095500"/>
                <a:gd name="connsiteX12" fmla="*/ 38100 w 1953888"/>
                <a:gd name="connsiteY12" fmla="*/ 1638300 h 2095500"/>
                <a:gd name="connsiteX13" fmla="*/ 63500 w 1953888"/>
                <a:gd name="connsiteY13" fmla="*/ 1676400 h 2095500"/>
                <a:gd name="connsiteX14" fmla="*/ 114300 w 1953888"/>
                <a:gd name="connsiteY14" fmla="*/ 1778000 h 2095500"/>
                <a:gd name="connsiteX15" fmla="*/ 165100 w 1953888"/>
                <a:gd name="connsiteY15" fmla="*/ 1854200 h 2095500"/>
                <a:gd name="connsiteX16" fmla="*/ 254000 w 1953888"/>
                <a:gd name="connsiteY16" fmla="*/ 1943100 h 2095500"/>
                <a:gd name="connsiteX17" fmla="*/ 368300 w 1953888"/>
                <a:gd name="connsiteY17" fmla="*/ 2019300 h 2095500"/>
                <a:gd name="connsiteX18" fmla="*/ 457200 w 1953888"/>
                <a:gd name="connsiteY18" fmla="*/ 2070100 h 2095500"/>
                <a:gd name="connsiteX19" fmla="*/ 558800 w 1953888"/>
                <a:gd name="connsiteY19" fmla="*/ 2095500 h 2095500"/>
                <a:gd name="connsiteX20" fmla="*/ 965200 w 1953888"/>
                <a:gd name="connsiteY20" fmla="*/ 2082800 h 2095500"/>
                <a:gd name="connsiteX21" fmla="*/ 1130300 w 1953888"/>
                <a:gd name="connsiteY21" fmla="*/ 2032000 h 2095500"/>
                <a:gd name="connsiteX22" fmla="*/ 1206500 w 1953888"/>
                <a:gd name="connsiteY22" fmla="*/ 2019300 h 2095500"/>
                <a:gd name="connsiteX23" fmla="*/ 1295400 w 1953888"/>
                <a:gd name="connsiteY23" fmla="*/ 1968500 h 2095500"/>
                <a:gd name="connsiteX24" fmla="*/ 1485900 w 1953888"/>
                <a:gd name="connsiteY24" fmla="*/ 1892300 h 2095500"/>
                <a:gd name="connsiteX25" fmla="*/ 1549400 w 1953888"/>
                <a:gd name="connsiteY25" fmla="*/ 1854200 h 2095500"/>
                <a:gd name="connsiteX26" fmla="*/ 1587500 w 1953888"/>
                <a:gd name="connsiteY26" fmla="*/ 1816100 h 2095500"/>
                <a:gd name="connsiteX27" fmla="*/ 1651000 w 1953888"/>
                <a:gd name="connsiteY27" fmla="*/ 1765300 h 2095500"/>
                <a:gd name="connsiteX28" fmla="*/ 1752600 w 1953888"/>
                <a:gd name="connsiteY28" fmla="*/ 1701800 h 2095500"/>
                <a:gd name="connsiteX29" fmla="*/ 1803400 w 1953888"/>
                <a:gd name="connsiteY29" fmla="*/ 1651000 h 2095500"/>
                <a:gd name="connsiteX30" fmla="*/ 1854200 w 1953888"/>
                <a:gd name="connsiteY30" fmla="*/ 1574800 h 2095500"/>
                <a:gd name="connsiteX31" fmla="*/ 1905000 w 1953888"/>
                <a:gd name="connsiteY31" fmla="*/ 1397000 h 2095500"/>
                <a:gd name="connsiteX32" fmla="*/ 1930400 w 1953888"/>
                <a:gd name="connsiteY32" fmla="*/ 1333500 h 2095500"/>
                <a:gd name="connsiteX33" fmla="*/ 1930400 w 1953888"/>
                <a:gd name="connsiteY33" fmla="*/ 800100 h 2095500"/>
                <a:gd name="connsiteX34" fmla="*/ 1917700 w 1953888"/>
                <a:gd name="connsiteY34" fmla="*/ 596900 h 2095500"/>
                <a:gd name="connsiteX35" fmla="*/ 1879600 w 1953888"/>
                <a:gd name="connsiteY35" fmla="*/ 520700 h 2095500"/>
                <a:gd name="connsiteX36" fmla="*/ 1854200 w 1953888"/>
                <a:gd name="connsiteY36" fmla="*/ 431800 h 2095500"/>
                <a:gd name="connsiteX37" fmla="*/ 1803400 w 1953888"/>
                <a:gd name="connsiteY37" fmla="*/ 330200 h 2095500"/>
                <a:gd name="connsiteX38" fmla="*/ 1778000 w 1953888"/>
                <a:gd name="connsiteY38" fmla="*/ 241300 h 2095500"/>
                <a:gd name="connsiteX39" fmla="*/ 1714500 w 1953888"/>
                <a:gd name="connsiteY39" fmla="*/ 139700 h 2095500"/>
                <a:gd name="connsiteX40" fmla="*/ 1638300 w 1953888"/>
                <a:gd name="connsiteY40" fmla="*/ 76200 h 2095500"/>
                <a:gd name="connsiteX41" fmla="*/ 1587500 w 1953888"/>
                <a:gd name="connsiteY41" fmla="*/ 25400 h 2095500"/>
                <a:gd name="connsiteX42" fmla="*/ 1511300 w 1953888"/>
                <a:gd name="connsiteY42" fmla="*/ 0 h 2095500"/>
                <a:gd name="connsiteX43" fmla="*/ 1168400 w 1953888"/>
                <a:gd name="connsiteY43" fmla="*/ 12700 h 2095500"/>
                <a:gd name="connsiteX44" fmla="*/ 1117600 w 1953888"/>
                <a:gd name="connsiteY44" fmla="*/ 25400 h 2095500"/>
                <a:gd name="connsiteX45" fmla="*/ 1066800 w 1953888"/>
                <a:gd name="connsiteY45" fmla="*/ 50800 h 2095500"/>
                <a:gd name="connsiteX46" fmla="*/ 990600 w 1953888"/>
                <a:gd name="connsiteY46" fmla="*/ 76200 h 2095500"/>
                <a:gd name="connsiteX47" fmla="*/ 914400 w 1953888"/>
                <a:gd name="connsiteY47" fmla="*/ 101600 h 2095500"/>
                <a:gd name="connsiteX48" fmla="*/ 876300 w 1953888"/>
                <a:gd name="connsiteY48" fmla="*/ 114300 h 2095500"/>
                <a:gd name="connsiteX49" fmla="*/ 838200 w 1953888"/>
                <a:gd name="connsiteY49" fmla="*/ 127000 h 2095500"/>
                <a:gd name="connsiteX0" fmla="*/ 842433 w 1958121"/>
                <a:gd name="connsiteY0" fmla="*/ 127000 h 2095500"/>
                <a:gd name="connsiteX1" fmla="*/ 755162 w 1958121"/>
                <a:gd name="connsiteY1" fmla="*/ 229648 h 2095500"/>
                <a:gd name="connsiteX2" fmla="*/ 664633 w 1958121"/>
                <a:gd name="connsiteY2" fmla="*/ 393700 h 2095500"/>
                <a:gd name="connsiteX3" fmla="*/ 626533 w 1958121"/>
                <a:gd name="connsiteY3" fmla="*/ 444500 h 2095500"/>
                <a:gd name="connsiteX4" fmla="*/ 613833 w 1958121"/>
                <a:gd name="connsiteY4" fmla="*/ 482600 h 2095500"/>
                <a:gd name="connsiteX5" fmla="*/ 550333 w 1958121"/>
                <a:gd name="connsiteY5" fmla="*/ 596900 h 2095500"/>
                <a:gd name="connsiteX6" fmla="*/ 524933 w 1958121"/>
                <a:gd name="connsiteY6" fmla="*/ 647700 h 2095500"/>
                <a:gd name="connsiteX7" fmla="*/ 423333 w 1958121"/>
                <a:gd name="connsiteY7" fmla="*/ 749300 h 2095500"/>
                <a:gd name="connsiteX8" fmla="*/ 283633 w 1958121"/>
                <a:gd name="connsiteY8" fmla="*/ 914400 h 2095500"/>
                <a:gd name="connsiteX9" fmla="*/ 55033 w 1958121"/>
                <a:gd name="connsiteY9" fmla="*/ 1104900 h 2095500"/>
                <a:gd name="connsiteX10" fmla="*/ 4233 w 1958121"/>
                <a:gd name="connsiteY10" fmla="*/ 1219200 h 2095500"/>
                <a:gd name="connsiteX11" fmla="*/ 16933 w 1958121"/>
                <a:gd name="connsiteY11" fmla="*/ 1562100 h 2095500"/>
                <a:gd name="connsiteX12" fmla="*/ 42333 w 1958121"/>
                <a:gd name="connsiteY12" fmla="*/ 1638300 h 2095500"/>
                <a:gd name="connsiteX13" fmla="*/ 67733 w 1958121"/>
                <a:gd name="connsiteY13" fmla="*/ 1676400 h 2095500"/>
                <a:gd name="connsiteX14" fmla="*/ 118533 w 1958121"/>
                <a:gd name="connsiteY14" fmla="*/ 1778000 h 2095500"/>
                <a:gd name="connsiteX15" fmla="*/ 169333 w 1958121"/>
                <a:gd name="connsiteY15" fmla="*/ 1854200 h 2095500"/>
                <a:gd name="connsiteX16" fmla="*/ 258233 w 1958121"/>
                <a:gd name="connsiteY16" fmla="*/ 1943100 h 2095500"/>
                <a:gd name="connsiteX17" fmla="*/ 372533 w 1958121"/>
                <a:gd name="connsiteY17" fmla="*/ 2019300 h 2095500"/>
                <a:gd name="connsiteX18" fmla="*/ 461433 w 1958121"/>
                <a:gd name="connsiteY18" fmla="*/ 2070100 h 2095500"/>
                <a:gd name="connsiteX19" fmla="*/ 563033 w 1958121"/>
                <a:gd name="connsiteY19" fmla="*/ 2095500 h 2095500"/>
                <a:gd name="connsiteX20" fmla="*/ 969433 w 1958121"/>
                <a:gd name="connsiteY20" fmla="*/ 2082800 h 2095500"/>
                <a:gd name="connsiteX21" fmla="*/ 1134533 w 1958121"/>
                <a:gd name="connsiteY21" fmla="*/ 2032000 h 2095500"/>
                <a:gd name="connsiteX22" fmla="*/ 1210733 w 1958121"/>
                <a:gd name="connsiteY22" fmla="*/ 2019300 h 2095500"/>
                <a:gd name="connsiteX23" fmla="*/ 1299633 w 1958121"/>
                <a:gd name="connsiteY23" fmla="*/ 1968500 h 2095500"/>
                <a:gd name="connsiteX24" fmla="*/ 1490133 w 1958121"/>
                <a:gd name="connsiteY24" fmla="*/ 1892300 h 2095500"/>
                <a:gd name="connsiteX25" fmla="*/ 1553633 w 1958121"/>
                <a:gd name="connsiteY25" fmla="*/ 1854200 h 2095500"/>
                <a:gd name="connsiteX26" fmla="*/ 1591733 w 1958121"/>
                <a:gd name="connsiteY26" fmla="*/ 1816100 h 2095500"/>
                <a:gd name="connsiteX27" fmla="*/ 1655233 w 1958121"/>
                <a:gd name="connsiteY27" fmla="*/ 1765300 h 2095500"/>
                <a:gd name="connsiteX28" fmla="*/ 1756833 w 1958121"/>
                <a:gd name="connsiteY28" fmla="*/ 1701800 h 2095500"/>
                <a:gd name="connsiteX29" fmla="*/ 1807633 w 1958121"/>
                <a:gd name="connsiteY29" fmla="*/ 1651000 h 2095500"/>
                <a:gd name="connsiteX30" fmla="*/ 1858433 w 1958121"/>
                <a:gd name="connsiteY30" fmla="*/ 1574800 h 2095500"/>
                <a:gd name="connsiteX31" fmla="*/ 1909233 w 1958121"/>
                <a:gd name="connsiteY31" fmla="*/ 1397000 h 2095500"/>
                <a:gd name="connsiteX32" fmla="*/ 1934633 w 1958121"/>
                <a:gd name="connsiteY32" fmla="*/ 1333500 h 2095500"/>
                <a:gd name="connsiteX33" fmla="*/ 1934633 w 1958121"/>
                <a:gd name="connsiteY33" fmla="*/ 800100 h 2095500"/>
                <a:gd name="connsiteX34" fmla="*/ 1921933 w 1958121"/>
                <a:gd name="connsiteY34" fmla="*/ 596900 h 2095500"/>
                <a:gd name="connsiteX35" fmla="*/ 1883833 w 1958121"/>
                <a:gd name="connsiteY35" fmla="*/ 520700 h 2095500"/>
                <a:gd name="connsiteX36" fmla="*/ 1858433 w 1958121"/>
                <a:gd name="connsiteY36" fmla="*/ 431800 h 2095500"/>
                <a:gd name="connsiteX37" fmla="*/ 1807633 w 1958121"/>
                <a:gd name="connsiteY37" fmla="*/ 330200 h 2095500"/>
                <a:gd name="connsiteX38" fmla="*/ 1782233 w 1958121"/>
                <a:gd name="connsiteY38" fmla="*/ 241300 h 2095500"/>
                <a:gd name="connsiteX39" fmla="*/ 1718733 w 1958121"/>
                <a:gd name="connsiteY39" fmla="*/ 139700 h 2095500"/>
                <a:gd name="connsiteX40" fmla="*/ 1642533 w 1958121"/>
                <a:gd name="connsiteY40" fmla="*/ 76200 h 2095500"/>
                <a:gd name="connsiteX41" fmla="*/ 1591733 w 1958121"/>
                <a:gd name="connsiteY41" fmla="*/ 25400 h 2095500"/>
                <a:gd name="connsiteX42" fmla="*/ 1515533 w 1958121"/>
                <a:gd name="connsiteY42" fmla="*/ 0 h 2095500"/>
                <a:gd name="connsiteX43" fmla="*/ 1172633 w 1958121"/>
                <a:gd name="connsiteY43" fmla="*/ 12700 h 2095500"/>
                <a:gd name="connsiteX44" fmla="*/ 1121833 w 1958121"/>
                <a:gd name="connsiteY44" fmla="*/ 25400 h 2095500"/>
                <a:gd name="connsiteX45" fmla="*/ 1071033 w 1958121"/>
                <a:gd name="connsiteY45" fmla="*/ 50800 h 2095500"/>
                <a:gd name="connsiteX46" fmla="*/ 994833 w 1958121"/>
                <a:gd name="connsiteY46" fmla="*/ 76200 h 2095500"/>
                <a:gd name="connsiteX47" fmla="*/ 918633 w 1958121"/>
                <a:gd name="connsiteY47" fmla="*/ 101600 h 2095500"/>
                <a:gd name="connsiteX48" fmla="*/ 880533 w 1958121"/>
                <a:gd name="connsiteY48" fmla="*/ 114300 h 2095500"/>
                <a:gd name="connsiteX49" fmla="*/ 842433 w 1958121"/>
                <a:gd name="connsiteY49"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520700 w 1953888"/>
                <a:gd name="connsiteY6" fmla="*/ 647700 h 2095500"/>
                <a:gd name="connsiteX7" fmla="*/ 419100 w 1953888"/>
                <a:gd name="connsiteY7" fmla="*/ 749300 h 2095500"/>
                <a:gd name="connsiteX8" fmla="*/ 279400 w 1953888"/>
                <a:gd name="connsiteY8" fmla="*/ 914400 h 2095500"/>
                <a:gd name="connsiteX9" fmla="*/ 50800 w 1953888"/>
                <a:gd name="connsiteY9" fmla="*/ 1104900 h 2095500"/>
                <a:gd name="connsiteX10" fmla="*/ 0 w 1953888"/>
                <a:gd name="connsiteY10" fmla="*/ 1219200 h 2095500"/>
                <a:gd name="connsiteX11" fmla="*/ 12700 w 1953888"/>
                <a:gd name="connsiteY11" fmla="*/ 1562100 h 2095500"/>
                <a:gd name="connsiteX12" fmla="*/ 38100 w 1953888"/>
                <a:gd name="connsiteY12" fmla="*/ 1638300 h 2095500"/>
                <a:gd name="connsiteX13" fmla="*/ 63500 w 1953888"/>
                <a:gd name="connsiteY13" fmla="*/ 1676400 h 2095500"/>
                <a:gd name="connsiteX14" fmla="*/ 114300 w 1953888"/>
                <a:gd name="connsiteY14" fmla="*/ 1778000 h 2095500"/>
                <a:gd name="connsiteX15" fmla="*/ 165100 w 1953888"/>
                <a:gd name="connsiteY15" fmla="*/ 1854200 h 2095500"/>
                <a:gd name="connsiteX16" fmla="*/ 254000 w 1953888"/>
                <a:gd name="connsiteY16" fmla="*/ 1943100 h 2095500"/>
                <a:gd name="connsiteX17" fmla="*/ 368300 w 1953888"/>
                <a:gd name="connsiteY17" fmla="*/ 2019300 h 2095500"/>
                <a:gd name="connsiteX18" fmla="*/ 457200 w 1953888"/>
                <a:gd name="connsiteY18" fmla="*/ 2070100 h 2095500"/>
                <a:gd name="connsiteX19" fmla="*/ 558800 w 1953888"/>
                <a:gd name="connsiteY19" fmla="*/ 2095500 h 2095500"/>
                <a:gd name="connsiteX20" fmla="*/ 965200 w 1953888"/>
                <a:gd name="connsiteY20" fmla="*/ 2082800 h 2095500"/>
                <a:gd name="connsiteX21" fmla="*/ 1130300 w 1953888"/>
                <a:gd name="connsiteY21" fmla="*/ 2032000 h 2095500"/>
                <a:gd name="connsiteX22" fmla="*/ 1206500 w 1953888"/>
                <a:gd name="connsiteY22" fmla="*/ 2019300 h 2095500"/>
                <a:gd name="connsiteX23" fmla="*/ 1295400 w 1953888"/>
                <a:gd name="connsiteY23" fmla="*/ 1968500 h 2095500"/>
                <a:gd name="connsiteX24" fmla="*/ 1485900 w 1953888"/>
                <a:gd name="connsiteY24" fmla="*/ 1892300 h 2095500"/>
                <a:gd name="connsiteX25" fmla="*/ 1549400 w 1953888"/>
                <a:gd name="connsiteY25" fmla="*/ 1854200 h 2095500"/>
                <a:gd name="connsiteX26" fmla="*/ 1587500 w 1953888"/>
                <a:gd name="connsiteY26" fmla="*/ 1816100 h 2095500"/>
                <a:gd name="connsiteX27" fmla="*/ 1651000 w 1953888"/>
                <a:gd name="connsiteY27" fmla="*/ 1765300 h 2095500"/>
                <a:gd name="connsiteX28" fmla="*/ 1752600 w 1953888"/>
                <a:gd name="connsiteY28" fmla="*/ 1701800 h 2095500"/>
                <a:gd name="connsiteX29" fmla="*/ 1803400 w 1953888"/>
                <a:gd name="connsiteY29" fmla="*/ 1651000 h 2095500"/>
                <a:gd name="connsiteX30" fmla="*/ 1854200 w 1953888"/>
                <a:gd name="connsiteY30" fmla="*/ 1574800 h 2095500"/>
                <a:gd name="connsiteX31" fmla="*/ 1905000 w 1953888"/>
                <a:gd name="connsiteY31" fmla="*/ 1397000 h 2095500"/>
                <a:gd name="connsiteX32" fmla="*/ 1930400 w 1953888"/>
                <a:gd name="connsiteY32" fmla="*/ 1333500 h 2095500"/>
                <a:gd name="connsiteX33" fmla="*/ 1930400 w 1953888"/>
                <a:gd name="connsiteY33" fmla="*/ 800100 h 2095500"/>
                <a:gd name="connsiteX34" fmla="*/ 1917700 w 1953888"/>
                <a:gd name="connsiteY34" fmla="*/ 596900 h 2095500"/>
                <a:gd name="connsiteX35" fmla="*/ 1879600 w 1953888"/>
                <a:gd name="connsiteY35" fmla="*/ 520700 h 2095500"/>
                <a:gd name="connsiteX36" fmla="*/ 1854200 w 1953888"/>
                <a:gd name="connsiteY36" fmla="*/ 431800 h 2095500"/>
                <a:gd name="connsiteX37" fmla="*/ 1803400 w 1953888"/>
                <a:gd name="connsiteY37" fmla="*/ 330200 h 2095500"/>
                <a:gd name="connsiteX38" fmla="*/ 1778000 w 1953888"/>
                <a:gd name="connsiteY38" fmla="*/ 241300 h 2095500"/>
                <a:gd name="connsiteX39" fmla="*/ 1714500 w 1953888"/>
                <a:gd name="connsiteY39" fmla="*/ 139700 h 2095500"/>
                <a:gd name="connsiteX40" fmla="*/ 1638300 w 1953888"/>
                <a:gd name="connsiteY40" fmla="*/ 76200 h 2095500"/>
                <a:gd name="connsiteX41" fmla="*/ 1587500 w 1953888"/>
                <a:gd name="connsiteY41" fmla="*/ 25400 h 2095500"/>
                <a:gd name="connsiteX42" fmla="*/ 1511300 w 1953888"/>
                <a:gd name="connsiteY42" fmla="*/ 0 h 2095500"/>
                <a:gd name="connsiteX43" fmla="*/ 1168400 w 1953888"/>
                <a:gd name="connsiteY43" fmla="*/ 12700 h 2095500"/>
                <a:gd name="connsiteX44" fmla="*/ 1117600 w 1953888"/>
                <a:gd name="connsiteY44" fmla="*/ 25400 h 2095500"/>
                <a:gd name="connsiteX45" fmla="*/ 1066800 w 1953888"/>
                <a:gd name="connsiteY45" fmla="*/ 50800 h 2095500"/>
                <a:gd name="connsiteX46" fmla="*/ 990600 w 1953888"/>
                <a:gd name="connsiteY46" fmla="*/ 76200 h 2095500"/>
                <a:gd name="connsiteX47" fmla="*/ 914400 w 1953888"/>
                <a:gd name="connsiteY47" fmla="*/ 101600 h 2095500"/>
                <a:gd name="connsiteX48" fmla="*/ 876300 w 1953888"/>
                <a:gd name="connsiteY48" fmla="*/ 114300 h 2095500"/>
                <a:gd name="connsiteX49" fmla="*/ 838200 w 1953888"/>
                <a:gd name="connsiteY49"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47" fmla="*/ 876300 w 1953888"/>
                <a:gd name="connsiteY47" fmla="*/ 114300 h 2095500"/>
                <a:gd name="connsiteX48" fmla="*/ 838200 w 1953888"/>
                <a:gd name="connsiteY48"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47" fmla="*/ 838200 w 1953888"/>
                <a:gd name="connsiteY47" fmla="*/ 1270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14400 w 1953888"/>
                <a:gd name="connsiteY45"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914400 w 1953888"/>
                <a:gd name="connsiteY44"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914400 w 1953888"/>
                <a:gd name="connsiteY43" fmla="*/ 101600 h 2095500"/>
                <a:gd name="connsiteX0" fmla="*/ 914400 w 1953888"/>
                <a:gd name="connsiteY0" fmla="*/ 105832 h 2099732"/>
                <a:gd name="connsiteX1" fmla="*/ 750929 w 1953888"/>
                <a:gd name="connsiteY1" fmla="*/ 233880 h 2099732"/>
                <a:gd name="connsiteX2" fmla="*/ 660400 w 1953888"/>
                <a:gd name="connsiteY2" fmla="*/ 397932 h 2099732"/>
                <a:gd name="connsiteX3" fmla="*/ 622300 w 1953888"/>
                <a:gd name="connsiteY3" fmla="*/ 448732 h 2099732"/>
                <a:gd name="connsiteX4" fmla="*/ 609600 w 1953888"/>
                <a:gd name="connsiteY4" fmla="*/ 486832 h 2099732"/>
                <a:gd name="connsiteX5" fmla="*/ 546100 w 1953888"/>
                <a:gd name="connsiteY5" fmla="*/ 601132 h 2099732"/>
                <a:gd name="connsiteX6" fmla="*/ 419100 w 1953888"/>
                <a:gd name="connsiteY6" fmla="*/ 753532 h 2099732"/>
                <a:gd name="connsiteX7" fmla="*/ 279400 w 1953888"/>
                <a:gd name="connsiteY7" fmla="*/ 918632 h 2099732"/>
                <a:gd name="connsiteX8" fmla="*/ 50800 w 1953888"/>
                <a:gd name="connsiteY8" fmla="*/ 1109132 h 2099732"/>
                <a:gd name="connsiteX9" fmla="*/ 0 w 1953888"/>
                <a:gd name="connsiteY9" fmla="*/ 1223432 h 2099732"/>
                <a:gd name="connsiteX10" fmla="*/ 12700 w 1953888"/>
                <a:gd name="connsiteY10" fmla="*/ 1566332 h 2099732"/>
                <a:gd name="connsiteX11" fmla="*/ 38100 w 1953888"/>
                <a:gd name="connsiteY11" fmla="*/ 1642532 h 2099732"/>
                <a:gd name="connsiteX12" fmla="*/ 63500 w 1953888"/>
                <a:gd name="connsiteY12" fmla="*/ 1680632 h 2099732"/>
                <a:gd name="connsiteX13" fmla="*/ 114300 w 1953888"/>
                <a:gd name="connsiteY13" fmla="*/ 1782232 h 2099732"/>
                <a:gd name="connsiteX14" fmla="*/ 165100 w 1953888"/>
                <a:gd name="connsiteY14" fmla="*/ 1858432 h 2099732"/>
                <a:gd name="connsiteX15" fmla="*/ 254000 w 1953888"/>
                <a:gd name="connsiteY15" fmla="*/ 1947332 h 2099732"/>
                <a:gd name="connsiteX16" fmla="*/ 368300 w 1953888"/>
                <a:gd name="connsiteY16" fmla="*/ 2023532 h 2099732"/>
                <a:gd name="connsiteX17" fmla="*/ 457200 w 1953888"/>
                <a:gd name="connsiteY17" fmla="*/ 2074332 h 2099732"/>
                <a:gd name="connsiteX18" fmla="*/ 558800 w 1953888"/>
                <a:gd name="connsiteY18" fmla="*/ 2099732 h 2099732"/>
                <a:gd name="connsiteX19" fmla="*/ 965200 w 1953888"/>
                <a:gd name="connsiteY19" fmla="*/ 2087032 h 2099732"/>
                <a:gd name="connsiteX20" fmla="*/ 1130300 w 1953888"/>
                <a:gd name="connsiteY20" fmla="*/ 2036232 h 2099732"/>
                <a:gd name="connsiteX21" fmla="*/ 1206500 w 1953888"/>
                <a:gd name="connsiteY21" fmla="*/ 2023532 h 2099732"/>
                <a:gd name="connsiteX22" fmla="*/ 1295400 w 1953888"/>
                <a:gd name="connsiteY22" fmla="*/ 1972732 h 2099732"/>
                <a:gd name="connsiteX23" fmla="*/ 1485900 w 1953888"/>
                <a:gd name="connsiteY23" fmla="*/ 1896532 h 2099732"/>
                <a:gd name="connsiteX24" fmla="*/ 1549400 w 1953888"/>
                <a:gd name="connsiteY24" fmla="*/ 1858432 h 2099732"/>
                <a:gd name="connsiteX25" fmla="*/ 1587500 w 1953888"/>
                <a:gd name="connsiteY25" fmla="*/ 1820332 h 2099732"/>
                <a:gd name="connsiteX26" fmla="*/ 1651000 w 1953888"/>
                <a:gd name="connsiteY26" fmla="*/ 1769532 h 2099732"/>
                <a:gd name="connsiteX27" fmla="*/ 1752600 w 1953888"/>
                <a:gd name="connsiteY27" fmla="*/ 1706032 h 2099732"/>
                <a:gd name="connsiteX28" fmla="*/ 1803400 w 1953888"/>
                <a:gd name="connsiteY28" fmla="*/ 1655232 h 2099732"/>
                <a:gd name="connsiteX29" fmla="*/ 1854200 w 1953888"/>
                <a:gd name="connsiteY29" fmla="*/ 1579032 h 2099732"/>
                <a:gd name="connsiteX30" fmla="*/ 1905000 w 1953888"/>
                <a:gd name="connsiteY30" fmla="*/ 1401232 h 2099732"/>
                <a:gd name="connsiteX31" fmla="*/ 1930400 w 1953888"/>
                <a:gd name="connsiteY31" fmla="*/ 1337732 h 2099732"/>
                <a:gd name="connsiteX32" fmla="*/ 1930400 w 1953888"/>
                <a:gd name="connsiteY32" fmla="*/ 804332 h 2099732"/>
                <a:gd name="connsiteX33" fmla="*/ 1917700 w 1953888"/>
                <a:gd name="connsiteY33" fmla="*/ 601132 h 2099732"/>
                <a:gd name="connsiteX34" fmla="*/ 1879600 w 1953888"/>
                <a:gd name="connsiteY34" fmla="*/ 524932 h 2099732"/>
                <a:gd name="connsiteX35" fmla="*/ 1854200 w 1953888"/>
                <a:gd name="connsiteY35" fmla="*/ 436032 h 2099732"/>
                <a:gd name="connsiteX36" fmla="*/ 1803400 w 1953888"/>
                <a:gd name="connsiteY36" fmla="*/ 334432 h 2099732"/>
                <a:gd name="connsiteX37" fmla="*/ 1778000 w 1953888"/>
                <a:gd name="connsiteY37" fmla="*/ 245532 h 2099732"/>
                <a:gd name="connsiteX38" fmla="*/ 1714500 w 1953888"/>
                <a:gd name="connsiteY38" fmla="*/ 143932 h 2099732"/>
                <a:gd name="connsiteX39" fmla="*/ 1638300 w 1953888"/>
                <a:gd name="connsiteY39" fmla="*/ 80432 h 2099732"/>
                <a:gd name="connsiteX40" fmla="*/ 1587500 w 1953888"/>
                <a:gd name="connsiteY40" fmla="*/ 29632 h 2099732"/>
                <a:gd name="connsiteX41" fmla="*/ 1511300 w 1953888"/>
                <a:gd name="connsiteY41" fmla="*/ 4232 h 2099732"/>
                <a:gd name="connsiteX42" fmla="*/ 1168400 w 1953888"/>
                <a:gd name="connsiteY42" fmla="*/ 16932 h 2099732"/>
                <a:gd name="connsiteX43" fmla="*/ 914400 w 1953888"/>
                <a:gd name="connsiteY43" fmla="*/ 105832 h 2099732"/>
                <a:gd name="connsiteX0" fmla="*/ 914400 w 1953888"/>
                <a:gd name="connsiteY0" fmla="*/ 105834 h 2099734"/>
                <a:gd name="connsiteX1" fmla="*/ 750929 w 1953888"/>
                <a:gd name="connsiteY1" fmla="*/ 233882 h 2099734"/>
                <a:gd name="connsiteX2" fmla="*/ 660400 w 1953888"/>
                <a:gd name="connsiteY2" fmla="*/ 397934 h 2099734"/>
                <a:gd name="connsiteX3" fmla="*/ 622300 w 1953888"/>
                <a:gd name="connsiteY3" fmla="*/ 448734 h 2099734"/>
                <a:gd name="connsiteX4" fmla="*/ 609600 w 1953888"/>
                <a:gd name="connsiteY4" fmla="*/ 486834 h 2099734"/>
                <a:gd name="connsiteX5" fmla="*/ 546100 w 1953888"/>
                <a:gd name="connsiteY5" fmla="*/ 601134 h 2099734"/>
                <a:gd name="connsiteX6" fmla="*/ 419100 w 1953888"/>
                <a:gd name="connsiteY6" fmla="*/ 753534 h 2099734"/>
                <a:gd name="connsiteX7" fmla="*/ 279400 w 1953888"/>
                <a:gd name="connsiteY7" fmla="*/ 918634 h 2099734"/>
                <a:gd name="connsiteX8" fmla="*/ 50800 w 1953888"/>
                <a:gd name="connsiteY8" fmla="*/ 1109134 h 2099734"/>
                <a:gd name="connsiteX9" fmla="*/ 0 w 1953888"/>
                <a:gd name="connsiteY9" fmla="*/ 1223434 h 2099734"/>
                <a:gd name="connsiteX10" fmla="*/ 12700 w 1953888"/>
                <a:gd name="connsiteY10" fmla="*/ 1566334 h 2099734"/>
                <a:gd name="connsiteX11" fmla="*/ 38100 w 1953888"/>
                <a:gd name="connsiteY11" fmla="*/ 1642534 h 2099734"/>
                <a:gd name="connsiteX12" fmla="*/ 63500 w 1953888"/>
                <a:gd name="connsiteY12" fmla="*/ 1680634 h 2099734"/>
                <a:gd name="connsiteX13" fmla="*/ 114300 w 1953888"/>
                <a:gd name="connsiteY13" fmla="*/ 1782234 h 2099734"/>
                <a:gd name="connsiteX14" fmla="*/ 165100 w 1953888"/>
                <a:gd name="connsiteY14" fmla="*/ 1858434 h 2099734"/>
                <a:gd name="connsiteX15" fmla="*/ 254000 w 1953888"/>
                <a:gd name="connsiteY15" fmla="*/ 1947334 h 2099734"/>
                <a:gd name="connsiteX16" fmla="*/ 368300 w 1953888"/>
                <a:gd name="connsiteY16" fmla="*/ 2023534 h 2099734"/>
                <a:gd name="connsiteX17" fmla="*/ 457200 w 1953888"/>
                <a:gd name="connsiteY17" fmla="*/ 2074334 h 2099734"/>
                <a:gd name="connsiteX18" fmla="*/ 558800 w 1953888"/>
                <a:gd name="connsiteY18" fmla="*/ 2099734 h 2099734"/>
                <a:gd name="connsiteX19" fmla="*/ 965200 w 1953888"/>
                <a:gd name="connsiteY19" fmla="*/ 2087034 h 2099734"/>
                <a:gd name="connsiteX20" fmla="*/ 1130300 w 1953888"/>
                <a:gd name="connsiteY20" fmla="*/ 2036234 h 2099734"/>
                <a:gd name="connsiteX21" fmla="*/ 1206500 w 1953888"/>
                <a:gd name="connsiteY21" fmla="*/ 2023534 h 2099734"/>
                <a:gd name="connsiteX22" fmla="*/ 1295400 w 1953888"/>
                <a:gd name="connsiteY22" fmla="*/ 1972734 h 2099734"/>
                <a:gd name="connsiteX23" fmla="*/ 1485900 w 1953888"/>
                <a:gd name="connsiteY23" fmla="*/ 1896534 h 2099734"/>
                <a:gd name="connsiteX24" fmla="*/ 1549400 w 1953888"/>
                <a:gd name="connsiteY24" fmla="*/ 1858434 h 2099734"/>
                <a:gd name="connsiteX25" fmla="*/ 1587500 w 1953888"/>
                <a:gd name="connsiteY25" fmla="*/ 1820334 h 2099734"/>
                <a:gd name="connsiteX26" fmla="*/ 1651000 w 1953888"/>
                <a:gd name="connsiteY26" fmla="*/ 1769534 h 2099734"/>
                <a:gd name="connsiteX27" fmla="*/ 1752600 w 1953888"/>
                <a:gd name="connsiteY27" fmla="*/ 1706034 h 2099734"/>
                <a:gd name="connsiteX28" fmla="*/ 1803400 w 1953888"/>
                <a:gd name="connsiteY28" fmla="*/ 1655234 h 2099734"/>
                <a:gd name="connsiteX29" fmla="*/ 1854200 w 1953888"/>
                <a:gd name="connsiteY29" fmla="*/ 1579034 h 2099734"/>
                <a:gd name="connsiteX30" fmla="*/ 1905000 w 1953888"/>
                <a:gd name="connsiteY30" fmla="*/ 1401234 h 2099734"/>
                <a:gd name="connsiteX31" fmla="*/ 1930400 w 1953888"/>
                <a:gd name="connsiteY31" fmla="*/ 1337734 h 2099734"/>
                <a:gd name="connsiteX32" fmla="*/ 1930400 w 1953888"/>
                <a:gd name="connsiteY32" fmla="*/ 804334 h 2099734"/>
                <a:gd name="connsiteX33" fmla="*/ 1917700 w 1953888"/>
                <a:gd name="connsiteY33" fmla="*/ 601134 h 2099734"/>
                <a:gd name="connsiteX34" fmla="*/ 1879600 w 1953888"/>
                <a:gd name="connsiteY34" fmla="*/ 524934 h 2099734"/>
                <a:gd name="connsiteX35" fmla="*/ 1854200 w 1953888"/>
                <a:gd name="connsiteY35" fmla="*/ 436034 h 2099734"/>
                <a:gd name="connsiteX36" fmla="*/ 1803400 w 1953888"/>
                <a:gd name="connsiteY36" fmla="*/ 334434 h 2099734"/>
                <a:gd name="connsiteX37" fmla="*/ 1778000 w 1953888"/>
                <a:gd name="connsiteY37" fmla="*/ 245534 h 2099734"/>
                <a:gd name="connsiteX38" fmla="*/ 1714500 w 1953888"/>
                <a:gd name="connsiteY38" fmla="*/ 143934 h 2099734"/>
                <a:gd name="connsiteX39" fmla="*/ 1638300 w 1953888"/>
                <a:gd name="connsiteY39" fmla="*/ 80434 h 2099734"/>
                <a:gd name="connsiteX40" fmla="*/ 1587500 w 1953888"/>
                <a:gd name="connsiteY40" fmla="*/ 29634 h 2099734"/>
                <a:gd name="connsiteX41" fmla="*/ 1511300 w 1953888"/>
                <a:gd name="connsiteY41" fmla="*/ 4234 h 2099734"/>
                <a:gd name="connsiteX42" fmla="*/ 1168400 w 1953888"/>
                <a:gd name="connsiteY42" fmla="*/ 16934 h 2099734"/>
                <a:gd name="connsiteX43" fmla="*/ 914400 w 1953888"/>
                <a:gd name="connsiteY43" fmla="*/ 105834 h 2099734"/>
                <a:gd name="connsiteX0" fmla="*/ 914400 w 1953888"/>
                <a:gd name="connsiteY0" fmla="*/ 112183 h 2106083"/>
                <a:gd name="connsiteX1" fmla="*/ 750929 w 1953888"/>
                <a:gd name="connsiteY1" fmla="*/ 240231 h 2106083"/>
                <a:gd name="connsiteX2" fmla="*/ 660400 w 1953888"/>
                <a:gd name="connsiteY2" fmla="*/ 404283 h 2106083"/>
                <a:gd name="connsiteX3" fmla="*/ 622300 w 1953888"/>
                <a:gd name="connsiteY3" fmla="*/ 455083 h 2106083"/>
                <a:gd name="connsiteX4" fmla="*/ 609600 w 1953888"/>
                <a:gd name="connsiteY4" fmla="*/ 493183 h 2106083"/>
                <a:gd name="connsiteX5" fmla="*/ 546100 w 1953888"/>
                <a:gd name="connsiteY5" fmla="*/ 607483 h 2106083"/>
                <a:gd name="connsiteX6" fmla="*/ 419100 w 1953888"/>
                <a:gd name="connsiteY6" fmla="*/ 759883 h 2106083"/>
                <a:gd name="connsiteX7" fmla="*/ 279400 w 1953888"/>
                <a:gd name="connsiteY7" fmla="*/ 924983 h 2106083"/>
                <a:gd name="connsiteX8" fmla="*/ 50800 w 1953888"/>
                <a:gd name="connsiteY8" fmla="*/ 1115483 h 2106083"/>
                <a:gd name="connsiteX9" fmla="*/ 0 w 1953888"/>
                <a:gd name="connsiteY9" fmla="*/ 1229783 h 2106083"/>
                <a:gd name="connsiteX10" fmla="*/ 12700 w 1953888"/>
                <a:gd name="connsiteY10" fmla="*/ 1572683 h 2106083"/>
                <a:gd name="connsiteX11" fmla="*/ 38100 w 1953888"/>
                <a:gd name="connsiteY11" fmla="*/ 1648883 h 2106083"/>
                <a:gd name="connsiteX12" fmla="*/ 63500 w 1953888"/>
                <a:gd name="connsiteY12" fmla="*/ 1686983 h 2106083"/>
                <a:gd name="connsiteX13" fmla="*/ 114300 w 1953888"/>
                <a:gd name="connsiteY13" fmla="*/ 1788583 h 2106083"/>
                <a:gd name="connsiteX14" fmla="*/ 165100 w 1953888"/>
                <a:gd name="connsiteY14" fmla="*/ 1864783 h 2106083"/>
                <a:gd name="connsiteX15" fmla="*/ 254000 w 1953888"/>
                <a:gd name="connsiteY15" fmla="*/ 1953683 h 2106083"/>
                <a:gd name="connsiteX16" fmla="*/ 368300 w 1953888"/>
                <a:gd name="connsiteY16" fmla="*/ 2029883 h 2106083"/>
                <a:gd name="connsiteX17" fmla="*/ 457200 w 1953888"/>
                <a:gd name="connsiteY17" fmla="*/ 2080683 h 2106083"/>
                <a:gd name="connsiteX18" fmla="*/ 558800 w 1953888"/>
                <a:gd name="connsiteY18" fmla="*/ 2106083 h 2106083"/>
                <a:gd name="connsiteX19" fmla="*/ 965200 w 1953888"/>
                <a:gd name="connsiteY19" fmla="*/ 2093383 h 2106083"/>
                <a:gd name="connsiteX20" fmla="*/ 1130300 w 1953888"/>
                <a:gd name="connsiteY20" fmla="*/ 2042583 h 2106083"/>
                <a:gd name="connsiteX21" fmla="*/ 1206500 w 1953888"/>
                <a:gd name="connsiteY21" fmla="*/ 2029883 h 2106083"/>
                <a:gd name="connsiteX22" fmla="*/ 1295400 w 1953888"/>
                <a:gd name="connsiteY22" fmla="*/ 1979083 h 2106083"/>
                <a:gd name="connsiteX23" fmla="*/ 1485900 w 1953888"/>
                <a:gd name="connsiteY23" fmla="*/ 1902883 h 2106083"/>
                <a:gd name="connsiteX24" fmla="*/ 1549400 w 1953888"/>
                <a:gd name="connsiteY24" fmla="*/ 1864783 h 2106083"/>
                <a:gd name="connsiteX25" fmla="*/ 1587500 w 1953888"/>
                <a:gd name="connsiteY25" fmla="*/ 1826683 h 2106083"/>
                <a:gd name="connsiteX26" fmla="*/ 1651000 w 1953888"/>
                <a:gd name="connsiteY26" fmla="*/ 1775883 h 2106083"/>
                <a:gd name="connsiteX27" fmla="*/ 1752600 w 1953888"/>
                <a:gd name="connsiteY27" fmla="*/ 1712383 h 2106083"/>
                <a:gd name="connsiteX28" fmla="*/ 1803400 w 1953888"/>
                <a:gd name="connsiteY28" fmla="*/ 1661583 h 2106083"/>
                <a:gd name="connsiteX29" fmla="*/ 1854200 w 1953888"/>
                <a:gd name="connsiteY29" fmla="*/ 1585383 h 2106083"/>
                <a:gd name="connsiteX30" fmla="*/ 1905000 w 1953888"/>
                <a:gd name="connsiteY30" fmla="*/ 1407583 h 2106083"/>
                <a:gd name="connsiteX31" fmla="*/ 1930400 w 1953888"/>
                <a:gd name="connsiteY31" fmla="*/ 1344083 h 2106083"/>
                <a:gd name="connsiteX32" fmla="*/ 1930400 w 1953888"/>
                <a:gd name="connsiteY32" fmla="*/ 810683 h 2106083"/>
                <a:gd name="connsiteX33" fmla="*/ 1917700 w 1953888"/>
                <a:gd name="connsiteY33" fmla="*/ 607483 h 2106083"/>
                <a:gd name="connsiteX34" fmla="*/ 1879600 w 1953888"/>
                <a:gd name="connsiteY34" fmla="*/ 531283 h 2106083"/>
                <a:gd name="connsiteX35" fmla="*/ 1854200 w 1953888"/>
                <a:gd name="connsiteY35" fmla="*/ 442383 h 2106083"/>
                <a:gd name="connsiteX36" fmla="*/ 1803400 w 1953888"/>
                <a:gd name="connsiteY36" fmla="*/ 340783 h 2106083"/>
                <a:gd name="connsiteX37" fmla="*/ 1778000 w 1953888"/>
                <a:gd name="connsiteY37" fmla="*/ 251883 h 2106083"/>
                <a:gd name="connsiteX38" fmla="*/ 1714500 w 1953888"/>
                <a:gd name="connsiteY38" fmla="*/ 150283 h 2106083"/>
                <a:gd name="connsiteX39" fmla="*/ 1638300 w 1953888"/>
                <a:gd name="connsiteY39" fmla="*/ 86783 h 2106083"/>
                <a:gd name="connsiteX40" fmla="*/ 1511300 w 1953888"/>
                <a:gd name="connsiteY40" fmla="*/ 10583 h 2106083"/>
                <a:gd name="connsiteX41" fmla="*/ 1168400 w 1953888"/>
                <a:gd name="connsiteY41" fmla="*/ 23283 h 2106083"/>
                <a:gd name="connsiteX42" fmla="*/ 914400 w 1953888"/>
                <a:gd name="connsiteY42" fmla="*/ 112183 h 2106083"/>
                <a:gd name="connsiteX0" fmla="*/ 914400 w 1953888"/>
                <a:gd name="connsiteY0" fmla="*/ 122767 h 2116667"/>
                <a:gd name="connsiteX1" fmla="*/ 750929 w 1953888"/>
                <a:gd name="connsiteY1" fmla="*/ 250815 h 2116667"/>
                <a:gd name="connsiteX2" fmla="*/ 660400 w 1953888"/>
                <a:gd name="connsiteY2" fmla="*/ 414867 h 2116667"/>
                <a:gd name="connsiteX3" fmla="*/ 622300 w 1953888"/>
                <a:gd name="connsiteY3" fmla="*/ 465667 h 2116667"/>
                <a:gd name="connsiteX4" fmla="*/ 609600 w 1953888"/>
                <a:gd name="connsiteY4" fmla="*/ 503767 h 2116667"/>
                <a:gd name="connsiteX5" fmla="*/ 546100 w 1953888"/>
                <a:gd name="connsiteY5" fmla="*/ 618067 h 2116667"/>
                <a:gd name="connsiteX6" fmla="*/ 419100 w 1953888"/>
                <a:gd name="connsiteY6" fmla="*/ 770467 h 2116667"/>
                <a:gd name="connsiteX7" fmla="*/ 279400 w 1953888"/>
                <a:gd name="connsiteY7" fmla="*/ 935567 h 2116667"/>
                <a:gd name="connsiteX8" fmla="*/ 50800 w 1953888"/>
                <a:gd name="connsiteY8" fmla="*/ 1126067 h 2116667"/>
                <a:gd name="connsiteX9" fmla="*/ 0 w 1953888"/>
                <a:gd name="connsiteY9" fmla="*/ 1240367 h 2116667"/>
                <a:gd name="connsiteX10" fmla="*/ 12700 w 1953888"/>
                <a:gd name="connsiteY10" fmla="*/ 1583267 h 2116667"/>
                <a:gd name="connsiteX11" fmla="*/ 38100 w 1953888"/>
                <a:gd name="connsiteY11" fmla="*/ 1659467 h 2116667"/>
                <a:gd name="connsiteX12" fmla="*/ 63500 w 1953888"/>
                <a:gd name="connsiteY12" fmla="*/ 1697567 h 2116667"/>
                <a:gd name="connsiteX13" fmla="*/ 114300 w 1953888"/>
                <a:gd name="connsiteY13" fmla="*/ 1799167 h 2116667"/>
                <a:gd name="connsiteX14" fmla="*/ 165100 w 1953888"/>
                <a:gd name="connsiteY14" fmla="*/ 1875367 h 2116667"/>
                <a:gd name="connsiteX15" fmla="*/ 254000 w 1953888"/>
                <a:gd name="connsiteY15" fmla="*/ 1964267 h 2116667"/>
                <a:gd name="connsiteX16" fmla="*/ 368300 w 1953888"/>
                <a:gd name="connsiteY16" fmla="*/ 2040467 h 2116667"/>
                <a:gd name="connsiteX17" fmla="*/ 457200 w 1953888"/>
                <a:gd name="connsiteY17" fmla="*/ 2091267 h 2116667"/>
                <a:gd name="connsiteX18" fmla="*/ 558800 w 1953888"/>
                <a:gd name="connsiteY18" fmla="*/ 2116667 h 2116667"/>
                <a:gd name="connsiteX19" fmla="*/ 965200 w 1953888"/>
                <a:gd name="connsiteY19" fmla="*/ 2103967 h 2116667"/>
                <a:gd name="connsiteX20" fmla="*/ 1130300 w 1953888"/>
                <a:gd name="connsiteY20" fmla="*/ 2053167 h 2116667"/>
                <a:gd name="connsiteX21" fmla="*/ 1206500 w 1953888"/>
                <a:gd name="connsiteY21" fmla="*/ 2040467 h 2116667"/>
                <a:gd name="connsiteX22" fmla="*/ 1295400 w 1953888"/>
                <a:gd name="connsiteY22" fmla="*/ 1989667 h 2116667"/>
                <a:gd name="connsiteX23" fmla="*/ 1485900 w 1953888"/>
                <a:gd name="connsiteY23" fmla="*/ 1913467 h 2116667"/>
                <a:gd name="connsiteX24" fmla="*/ 1549400 w 1953888"/>
                <a:gd name="connsiteY24" fmla="*/ 1875367 h 2116667"/>
                <a:gd name="connsiteX25" fmla="*/ 1587500 w 1953888"/>
                <a:gd name="connsiteY25" fmla="*/ 1837267 h 2116667"/>
                <a:gd name="connsiteX26" fmla="*/ 1651000 w 1953888"/>
                <a:gd name="connsiteY26" fmla="*/ 1786467 h 2116667"/>
                <a:gd name="connsiteX27" fmla="*/ 1752600 w 1953888"/>
                <a:gd name="connsiteY27" fmla="*/ 1722967 h 2116667"/>
                <a:gd name="connsiteX28" fmla="*/ 1803400 w 1953888"/>
                <a:gd name="connsiteY28" fmla="*/ 1672167 h 2116667"/>
                <a:gd name="connsiteX29" fmla="*/ 1854200 w 1953888"/>
                <a:gd name="connsiteY29" fmla="*/ 1595967 h 2116667"/>
                <a:gd name="connsiteX30" fmla="*/ 1905000 w 1953888"/>
                <a:gd name="connsiteY30" fmla="*/ 1418167 h 2116667"/>
                <a:gd name="connsiteX31" fmla="*/ 1930400 w 1953888"/>
                <a:gd name="connsiteY31" fmla="*/ 1354667 h 2116667"/>
                <a:gd name="connsiteX32" fmla="*/ 1930400 w 1953888"/>
                <a:gd name="connsiteY32" fmla="*/ 821267 h 2116667"/>
                <a:gd name="connsiteX33" fmla="*/ 1917700 w 1953888"/>
                <a:gd name="connsiteY33" fmla="*/ 618067 h 2116667"/>
                <a:gd name="connsiteX34" fmla="*/ 1879600 w 1953888"/>
                <a:gd name="connsiteY34" fmla="*/ 541867 h 2116667"/>
                <a:gd name="connsiteX35" fmla="*/ 1854200 w 1953888"/>
                <a:gd name="connsiteY35" fmla="*/ 452967 h 2116667"/>
                <a:gd name="connsiteX36" fmla="*/ 1803400 w 1953888"/>
                <a:gd name="connsiteY36" fmla="*/ 351367 h 2116667"/>
                <a:gd name="connsiteX37" fmla="*/ 1778000 w 1953888"/>
                <a:gd name="connsiteY37" fmla="*/ 262467 h 2116667"/>
                <a:gd name="connsiteX38" fmla="*/ 1714500 w 1953888"/>
                <a:gd name="connsiteY38" fmla="*/ 160867 h 2116667"/>
                <a:gd name="connsiteX39" fmla="*/ 1511300 w 1953888"/>
                <a:gd name="connsiteY39" fmla="*/ 21167 h 2116667"/>
                <a:gd name="connsiteX40" fmla="*/ 1168400 w 1953888"/>
                <a:gd name="connsiteY40" fmla="*/ 33867 h 2116667"/>
                <a:gd name="connsiteX41" fmla="*/ 914400 w 1953888"/>
                <a:gd name="connsiteY41" fmla="*/ 122767 h 2116667"/>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803400 w 1953888"/>
                <a:gd name="connsiteY36" fmla="*/ 368300 h 2133600"/>
                <a:gd name="connsiteX37" fmla="*/ 1778000 w 1953888"/>
                <a:gd name="connsiteY37" fmla="*/ 279400 h 2133600"/>
                <a:gd name="connsiteX38" fmla="*/ 1511300 w 1953888"/>
                <a:gd name="connsiteY38" fmla="*/ 38100 h 2133600"/>
                <a:gd name="connsiteX39" fmla="*/ 1168400 w 1953888"/>
                <a:gd name="connsiteY39" fmla="*/ 50800 h 2133600"/>
                <a:gd name="connsiteX40" fmla="*/ 914400 w 1953888"/>
                <a:gd name="connsiteY40"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803400 w 1953888"/>
                <a:gd name="connsiteY36" fmla="*/ 368300 h 2133600"/>
                <a:gd name="connsiteX37" fmla="*/ 1778000 w 1953888"/>
                <a:gd name="connsiteY37" fmla="*/ 279400 h 2133600"/>
                <a:gd name="connsiteX38" fmla="*/ 1511300 w 1953888"/>
                <a:gd name="connsiteY38" fmla="*/ 38100 h 2133600"/>
                <a:gd name="connsiteX39" fmla="*/ 1168400 w 1953888"/>
                <a:gd name="connsiteY39" fmla="*/ 50800 h 2133600"/>
                <a:gd name="connsiteX40" fmla="*/ 914400 w 1953888"/>
                <a:gd name="connsiteY40"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778000 w 1953888"/>
                <a:gd name="connsiteY36" fmla="*/ 279400 h 2133600"/>
                <a:gd name="connsiteX37" fmla="*/ 1511300 w 1953888"/>
                <a:gd name="connsiteY37" fmla="*/ 38100 h 2133600"/>
                <a:gd name="connsiteX38" fmla="*/ 1168400 w 1953888"/>
                <a:gd name="connsiteY38" fmla="*/ 50800 h 2133600"/>
                <a:gd name="connsiteX39" fmla="*/ 914400 w 1953888"/>
                <a:gd name="connsiteY39"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778000 w 1953888"/>
                <a:gd name="connsiteY35" fmla="*/ 279400 h 2133600"/>
                <a:gd name="connsiteX36" fmla="*/ 1511300 w 1953888"/>
                <a:gd name="connsiteY36" fmla="*/ 38100 h 2133600"/>
                <a:gd name="connsiteX37" fmla="*/ 1168400 w 1953888"/>
                <a:gd name="connsiteY37" fmla="*/ 50800 h 2133600"/>
                <a:gd name="connsiteX38" fmla="*/ 914400 w 1953888"/>
                <a:gd name="connsiteY38"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778000 w 1953888"/>
                <a:gd name="connsiteY34" fmla="*/ 279400 h 2133600"/>
                <a:gd name="connsiteX35" fmla="*/ 1511300 w 1953888"/>
                <a:gd name="connsiteY35" fmla="*/ 38100 h 2133600"/>
                <a:gd name="connsiteX36" fmla="*/ 1168400 w 1953888"/>
                <a:gd name="connsiteY36" fmla="*/ 50800 h 2133600"/>
                <a:gd name="connsiteX37" fmla="*/ 914400 w 1953888"/>
                <a:gd name="connsiteY37"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778000 w 1953888"/>
                <a:gd name="connsiteY34" fmla="*/ 279400 h 2133600"/>
                <a:gd name="connsiteX35" fmla="*/ 1511300 w 1953888"/>
                <a:gd name="connsiteY35" fmla="*/ 38100 h 2133600"/>
                <a:gd name="connsiteX36" fmla="*/ 1168400 w 1953888"/>
                <a:gd name="connsiteY36" fmla="*/ 50800 h 2133600"/>
                <a:gd name="connsiteX37" fmla="*/ 914400 w 1953888"/>
                <a:gd name="connsiteY37"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50800 w 1943100"/>
                <a:gd name="connsiteY8" fmla="*/ 1143000 h 2133600"/>
                <a:gd name="connsiteX9" fmla="*/ 0 w 1943100"/>
                <a:gd name="connsiteY9" fmla="*/ 1257300 h 2133600"/>
                <a:gd name="connsiteX10" fmla="*/ 12700 w 1943100"/>
                <a:gd name="connsiteY10" fmla="*/ 1600200 h 2133600"/>
                <a:gd name="connsiteX11" fmla="*/ 38100 w 1943100"/>
                <a:gd name="connsiteY11" fmla="*/ 1676400 h 2133600"/>
                <a:gd name="connsiteX12" fmla="*/ 63500 w 1943100"/>
                <a:gd name="connsiteY12" fmla="*/ 1714500 h 2133600"/>
                <a:gd name="connsiteX13" fmla="*/ 114300 w 1943100"/>
                <a:gd name="connsiteY13" fmla="*/ 1816100 h 2133600"/>
                <a:gd name="connsiteX14" fmla="*/ 165100 w 1943100"/>
                <a:gd name="connsiteY14" fmla="*/ 1892300 h 2133600"/>
                <a:gd name="connsiteX15" fmla="*/ 254000 w 1943100"/>
                <a:gd name="connsiteY15" fmla="*/ 1981200 h 2133600"/>
                <a:gd name="connsiteX16" fmla="*/ 368300 w 1943100"/>
                <a:gd name="connsiteY16" fmla="*/ 2057400 h 2133600"/>
                <a:gd name="connsiteX17" fmla="*/ 457200 w 1943100"/>
                <a:gd name="connsiteY17" fmla="*/ 2108200 h 2133600"/>
                <a:gd name="connsiteX18" fmla="*/ 558800 w 1943100"/>
                <a:gd name="connsiteY18" fmla="*/ 2133600 h 2133600"/>
                <a:gd name="connsiteX19" fmla="*/ 965200 w 1943100"/>
                <a:gd name="connsiteY19" fmla="*/ 2120900 h 2133600"/>
                <a:gd name="connsiteX20" fmla="*/ 1130300 w 1943100"/>
                <a:gd name="connsiteY20" fmla="*/ 2070100 h 2133600"/>
                <a:gd name="connsiteX21" fmla="*/ 1206500 w 1943100"/>
                <a:gd name="connsiteY21" fmla="*/ 2057400 h 2133600"/>
                <a:gd name="connsiteX22" fmla="*/ 1295400 w 1943100"/>
                <a:gd name="connsiteY22" fmla="*/ 2006600 h 2133600"/>
                <a:gd name="connsiteX23" fmla="*/ 1485900 w 1943100"/>
                <a:gd name="connsiteY23" fmla="*/ 1930400 h 2133600"/>
                <a:gd name="connsiteX24" fmla="*/ 1549400 w 1943100"/>
                <a:gd name="connsiteY24" fmla="*/ 1892300 h 2133600"/>
                <a:gd name="connsiteX25" fmla="*/ 1587500 w 1943100"/>
                <a:gd name="connsiteY25" fmla="*/ 1854200 h 2133600"/>
                <a:gd name="connsiteX26" fmla="*/ 1651000 w 1943100"/>
                <a:gd name="connsiteY26" fmla="*/ 1803400 h 2133600"/>
                <a:gd name="connsiteX27" fmla="*/ 1752600 w 1943100"/>
                <a:gd name="connsiteY27" fmla="*/ 1739900 h 2133600"/>
                <a:gd name="connsiteX28" fmla="*/ 1803400 w 1943100"/>
                <a:gd name="connsiteY28" fmla="*/ 1689100 h 2133600"/>
                <a:gd name="connsiteX29" fmla="*/ 1854200 w 1943100"/>
                <a:gd name="connsiteY29" fmla="*/ 1612900 h 2133600"/>
                <a:gd name="connsiteX30" fmla="*/ 1905000 w 1943100"/>
                <a:gd name="connsiteY30" fmla="*/ 1435100 h 2133600"/>
                <a:gd name="connsiteX31" fmla="*/ 1930400 w 1943100"/>
                <a:gd name="connsiteY31" fmla="*/ 1371600 h 2133600"/>
                <a:gd name="connsiteX32" fmla="*/ 1917700 w 1943100"/>
                <a:gd name="connsiteY32" fmla="*/ 635000 h 2133600"/>
                <a:gd name="connsiteX33" fmla="*/ 1778000 w 1943100"/>
                <a:gd name="connsiteY33" fmla="*/ 279400 h 2133600"/>
                <a:gd name="connsiteX34" fmla="*/ 1511300 w 1943100"/>
                <a:gd name="connsiteY34" fmla="*/ 38100 h 2133600"/>
                <a:gd name="connsiteX35" fmla="*/ 1168400 w 1943100"/>
                <a:gd name="connsiteY35" fmla="*/ 50800 h 2133600"/>
                <a:gd name="connsiteX36" fmla="*/ 914400 w 1943100"/>
                <a:gd name="connsiteY36"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50800 w 1943100"/>
                <a:gd name="connsiteY8" fmla="*/ 1143000 h 2133600"/>
                <a:gd name="connsiteX9" fmla="*/ 0 w 1943100"/>
                <a:gd name="connsiteY9" fmla="*/ 1257300 h 2133600"/>
                <a:gd name="connsiteX10" fmla="*/ 12700 w 1943100"/>
                <a:gd name="connsiteY10" fmla="*/ 1600200 h 2133600"/>
                <a:gd name="connsiteX11" fmla="*/ 38100 w 1943100"/>
                <a:gd name="connsiteY11" fmla="*/ 1676400 h 2133600"/>
                <a:gd name="connsiteX12" fmla="*/ 63500 w 1943100"/>
                <a:gd name="connsiteY12" fmla="*/ 1714500 h 2133600"/>
                <a:gd name="connsiteX13" fmla="*/ 114300 w 1943100"/>
                <a:gd name="connsiteY13" fmla="*/ 1816100 h 2133600"/>
                <a:gd name="connsiteX14" fmla="*/ 165100 w 1943100"/>
                <a:gd name="connsiteY14" fmla="*/ 1892300 h 2133600"/>
                <a:gd name="connsiteX15" fmla="*/ 254000 w 1943100"/>
                <a:gd name="connsiteY15" fmla="*/ 1981200 h 2133600"/>
                <a:gd name="connsiteX16" fmla="*/ 368300 w 1943100"/>
                <a:gd name="connsiteY16" fmla="*/ 2057400 h 2133600"/>
                <a:gd name="connsiteX17" fmla="*/ 457200 w 1943100"/>
                <a:gd name="connsiteY17" fmla="*/ 2108200 h 2133600"/>
                <a:gd name="connsiteX18" fmla="*/ 558800 w 1943100"/>
                <a:gd name="connsiteY18" fmla="*/ 2133600 h 2133600"/>
                <a:gd name="connsiteX19" fmla="*/ 965200 w 1943100"/>
                <a:gd name="connsiteY19" fmla="*/ 2120900 h 2133600"/>
                <a:gd name="connsiteX20" fmla="*/ 1130300 w 1943100"/>
                <a:gd name="connsiteY20" fmla="*/ 2070100 h 2133600"/>
                <a:gd name="connsiteX21" fmla="*/ 1206500 w 1943100"/>
                <a:gd name="connsiteY21" fmla="*/ 2057400 h 2133600"/>
                <a:gd name="connsiteX22" fmla="*/ 1295400 w 1943100"/>
                <a:gd name="connsiteY22" fmla="*/ 2006600 h 2133600"/>
                <a:gd name="connsiteX23" fmla="*/ 1485900 w 1943100"/>
                <a:gd name="connsiteY23" fmla="*/ 1930400 h 2133600"/>
                <a:gd name="connsiteX24" fmla="*/ 1549400 w 1943100"/>
                <a:gd name="connsiteY24" fmla="*/ 1892300 h 2133600"/>
                <a:gd name="connsiteX25" fmla="*/ 1587500 w 1943100"/>
                <a:gd name="connsiteY25" fmla="*/ 1854200 h 2133600"/>
                <a:gd name="connsiteX26" fmla="*/ 1651000 w 1943100"/>
                <a:gd name="connsiteY26" fmla="*/ 1803400 h 2133600"/>
                <a:gd name="connsiteX27" fmla="*/ 1752600 w 1943100"/>
                <a:gd name="connsiteY27" fmla="*/ 1739900 h 2133600"/>
                <a:gd name="connsiteX28" fmla="*/ 1803400 w 1943100"/>
                <a:gd name="connsiteY28" fmla="*/ 1689100 h 2133600"/>
                <a:gd name="connsiteX29" fmla="*/ 1854200 w 1943100"/>
                <a:gd name="connsiteY29" fmla="*/ 1612900 h 2133600"/>
                <a:gd name="connsiteX30" fmla="*/ 1930400 w 1943100"/>
                <a:gd name="connsiteY30" fmla="*/ 1371600 h 2133600"/>
                <a:gd name="connsiteX31" fmla="*/ 1917700 w 1943100"/>
                <a:gd name="connsiteY31" fmla="*/ 635000 h 2133600"/>
                <a:gd name="connsiteX32" fmla="*/ 1778000 w 1943100"/>
                <a:gd name="connsiteY32" fmla="*/ 279400 h 2133600"/>
                <a:gd name="connsiteX33" fmla="*/ 1511300 w 1943100"/>
                <a:gd name="connsiteY33" fmla="*/ 38100 h 2133600"/>
                <a:gd name="connsiteX34" fmla="*/ 1168400 w 1943100"/>
                <a:gd name="connsiteY34" fmla="*/ 50800 h 2133600"/>
                <a:gd name="connsiteX35" fmla="*/ 914400 w 1943100"/>
                <a:gd name="connsiteY35" fmla="*/ 139700 h 2133600"/>
                <a:gd name="connsiteX0" fmla="*/ 918633 w 1947333"/>
                <a:gd name="connsiteY0" fmla="*/ 139700 h 2133600"/>
                <a:gd name="connsiteX1" fmla="*/ 755162 w 1947333"/>
                <a:gd name="connsiteY1" fmla="*/ 267748 h 2133600"/>
                <a:gd name="connsiteX2" fmla="*/ 664633 w 1947333"/>
                <a:gd name="connsiteY2" fmla="*/ 431800 h 2133600"/>
                <a:gd name="connsiteX3" fmla="*/ 626533 w 1947333"/>
                <a:gd name="connsiteY3" fmla="*/ 482600 h 2133600"/>
                <a:gd name="connsiteX4" fmla="*/ 613833 w 1947333"/>
                <a:gd name="connsiteY4" fmla="*/ 520700 h 2133600"/>
                <a:gd name="connsiteX5" fmla="*/ 550333 w 1947333"/>
                <a:gd name="connsiteY5" fmla="*/ 635000 h 2133600"/>
                <a:gd name="connsiteX6" fmla="*/ 423333 w 1947333"/>
                <a:gd name="connsiteY6" fmla="*/ 787400 h 2133600"/>
                <a:gd name="connsiteX7" fmla="*/ 283633 w 1947333"/>
                <a:gd name="connsiteY7" fmla="*/ 952500 h 2133600"/>
                <a:gd name="connsiteX8" fmla="*/ 55033 w 1947333"/>
                <a:gd name="connsiteY8" fmla="*/ 1143000 h 2133600"/>
                <a:gd name="connsiteX9" fmla="*/ 4233 w 1947333"/>
                <a:gd name="connsiteY9" fmla="*/ 1257300 h 2133600"/>
                <a:gd name="connsiteX10" fmla="*/ 16933 w 1947333"/>
                <a:gd name="connsiteY10" fmla="*/ 1600200 h 2133600"/>
                <a:gd name="connsiteX11" fmla="*/ 42333 w 1947333"/>
                <a:gd name="connsiteY11" fmla="*/ 1676400 h 2133600"/>
                <a:gd name="connsiteX12" fmla="*/ 67733 w 1947333"/>
                <a:gd name="connsiteY12" fmla="*/ 1714500 h 2133600"/>
                <a:gd name="connsiteX13" fmla="*/ 118533 w 1947333"/>
                <a:gd name="connsiteY13" fmla="*/ 1816100 h 2133600"/>
                <a:gd name="connsiteX14" fmla="*/ 169333 w 1947333"/>
                <a:gd name="connsiteY14" fmla="*/ 1892300 h 2133600"/>
                <a:gd name="connsiteX15" fmla="*/ 258233 w 1947333"/>
                <a:gd name="connsiteY15" fmla="*/ 1981200 h 2133600"/>
                <a:gd name="connsiteX16" fmla="*/ 372533 w 1947333"/>
                <a:gd name="connsiteY16" fmla="*/ 2057400 h 2133600"/>
                <a:gd name="connsiteX17" fmla="*/ 461433 w 1947333"/>
                <a:gd name="connsiteY17" fmla="*/ 2108200 h 2133600"/>
                <a:gd name="connsiteX18" fmla="*/ 563033 w 1947333"/>
                <a:gd name="connsiteY18" fmla="*/ 2133600 h 2133600"/>
                <a:gd name="connsiteX19" fmla="*/ 969433 w 1947333"/>
                <a:gd name="connsiteY19" fmla="*/ 2120900 h 2133600"/>
                <a:gd name="connsiteX20" fmla="*/ 1134533 w 1947333"/>
                <a:gd name="connsiteY20" fmla="*/ 2070100 h 2133600"/>
                <a:gd name="connsiteX21" fmla="*/ 1210733 w 1947333"/>
                <a:gd name="connsiteY21" fmla="*/ 2057400 h 2133600"/>
                <a:gd name="connsiteX22" fmla="*/ 1299633 w 1947333"/>
                <a:gd name="connsiteY22" fmla="*/ 2006600 h 2133600"/>
                <a:gd name="connsiteX23" fmla="*/ 1490133 w 1947333"/>
                <a:gd name="connsiteY23" fmla="*/ 1930400 h 2133600"/>
                <a:gd name="connsiteX24" fmla="*/ 1553633 w 1947333"/>
                <a:gd name="connsiteY24" fmla="*/ 1892300 h 2133600"/>
                <a:gd name="connsiteX25" fmla="*/ 1591733 w 1947333"/>
                <a:gd name="connsiteY25" fmla="*/ 1854200 h 2133600"/>
                <a:gd name="connsiteX26" fmla="*/ 1655233 w 1947333"/>
                <a:gd name="connsiteY26" fmla="*/ 1803400 h 2133600"/>
                <a:gd name="connsiteX27" fmla="*/ 1756833 w 1947333"/>
                <a:gd name="connsiteY27" fmla="*/ 1739900 h 2133600"/>
                <a:gd name="connsiteX28" fmla="*/ 1807633 w 1947333"/>
                <a:gd name="connsiteY28" fmla="*/ 1689100 h 2133600"/>
                <a:gd name="connsiteX29" fmla="*/ 1858433 w 1947333"/>
                <a:gd name="connsiteY29" fmla="*/ 1612900 h 2133600"/>
                <a:gd name="connsiteX30" fmla="*/ 1934633 w 1947333"/>
                <a:gd name="connsiteY30" fmla="*/ 1371600 h 2133600"/>
                <a:gd name="connsiteX31" fmla="*/ 1921933 w 1947333"/>
                <a:gd name="connsiteY31" fmla="*/ 635000 h 2133600"/>
                <a:gd name="connsiteX32" fmla="*/ 1782233 w 1947333"/>
                <a:gd name="connsiteY32" fmla="*/ 279400 h 2133600"/>
                <a:gd name="connsiteX33" fmla="*/ 1515533 w 1947333"/>
                <a:gd name="connsiteY33" fmla="*/ 38100 h 2133600"/>
                <a:gd name="connsiteX34" fmla="*/ 1172633 w 1947333"/>
                <a:gd name="connsiteY34" fmla="*/ 50800 h 2133600"/>
                <a:gd name="connsiteX35" fmla="*/ 918633 w 1947333"/>
                <a:gd name="connsiteY35"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0 w 1943100"/>
                <a:gd name="connsiteY8" fmla="*/ 1257300 h 2133600"/>
                <a:gd name="connsiteX9" fmla="*/ 12700 w 1943100"/>
                <a:gd name="connsiteY9" fmla="*/ 1600200 h 2133600"/>
                <a:gd name="connsiteX10" fmla="*/ 38100 w 1943100"/>
                <a:gd name="connsiteY10" fmla="*/ 1676400 h 2133600"/>
                <a:gd name="connsiteX11" fmla="*/ 63500 w 1943100"/>
                <a:gd name="connsiteY11" fmla="*/ 1714500 h 2133600"/>
                <a:gd name="connsiteX12" fmla="*/ 114300 w 1943100"/>
                <a:gd name="connsiteY12" fmla="*/ 1816100 h 2133600"/>
                <a:gd name="connsiteX13" fmla="*/ 165100 w 1943100"/>
                <a:gd name="connsiteY13" fmla="*/ 1892300 h 2133600"/>
                <a:gd name="connsiteX14" fmla="*/ 254000 w 1943100"/>
                <a:gd name="connsiteY14" fmla="*/ 1981200 h 2133600"/>
                <a:gd name="connsiteX15" fmla="*/ 368300 w 1943100"/>
                <a:gd name="connsiteY15" fmla="*/ 2057400 h 2133600"/>
                <a:gd name="connsiteX16" fmla="*/ 457200 w 1943100"/>
                <a:gd name="connsiteY16" fmla="*/ 2108200 h 2133600"/>
                <a:gd name="connsiteX17" fmla="*/ 558800 w 1943100"/>
                <a:gd name="connsiteY17" fmla="*/ 2133600 h 2133600"/>
                <a:gd name="connsiteX18" fmla="*/ 965200 w 1943100"/>
                <a:gd name="connsiteY18" fmla="*/ 2120900 h 2133600"/>
                <a:gd name="connsiteX19" fmla="*/ 1130300 w 1943100"/>
                <a:gd name="connsiteY19" fmla="*/ 2070100 h 2133600"/>
                <a:gd name="connsiteX20" fmla="*/ 1206500 w 1943100"/>
                <a:gd name="connsiteY20" fmla="*/ 2057400 h 2133600"/>
                <a:gd name="connsiteX21" fmla="*/ 1295400 w 1943100"/>
                <a:gd name="connsiteY21" fmla="*/ 2006600 h 2133600"/>
                <a:gd name="connsiteX22" fmla="*/ 1485900 w 1943100"/>
                <a:gd name="connsiteY22" fmla="*/ 1930400 h 2133600"/>
                <a:gd name="connsiteX23" fmla="*/ 1549400 w 1943100"/>
                <a:gd name="connsiteY23" fmla="*/ 1892300 h 2133600"/>
                <a:gd name="connsiteX24" fmla="*/ 1587500 w 1943100"/>
                <a:gd name="connsiteY24" fmla="*/ 1854200 h 2133600"/>
                <a:gd name="connsiteX25" fmla="*/ 1651000 w 1943100"/>
                <a:gd name="connsiteY25" fmla="*/ 1803400 h 2133600"/>
                <a:gd name="connsiteX26" fmla="*/ 1752600 w 1943100"/>
                <a:gd name="connsiteY26" fmla="*/ 1739900 h 2133600"/>
                <a:gd name="connsiteX27" fmla="*/ 1803400 w 1943100"/>
                <a:gd name="connsiteY27" fmla="*/ 1689100 h 2133600"/>
                <a:gd name="connsiteX28" fmla="*/ 1854200 w 1943100"/>
                <a:gd name="connsiteY28" fmla="*/ 1612900 h 2133600"/>
                <a:gd name="connsiteX29" fmla="*/ 1930400 w 1943100"/>
                <a:gd name="connsiteY29" fmla="*/ 1371600 h 2133600"/>
                <a:gd name="connsiteX30" fmla="*/ 1917700 w 1943100"/>
                <a:gd name="connsiteY30" fmla="*/ 635000 h 2133600"/>
                <a:gd name="connsiteX31" fmla="*/ 1778000 w 1943100"/>
                <a:gd name="connsiteY31" fmla="*/ 279400 h 2133600"/>
                <a:gd name="connsiteX32" fmla="*/ 1511300 w 1943100"/>
                <a:gd name="connsiteY32" fmla="*/ 38100 h 2133600"/>
                <a:gd name="connsiteX33" fmla="*/ 1168400 w 1943100"/>
                <a:gd name="connsiteY33" fmla="*/ 50800 h 2133600"/>
                <a:gd name="connsiteX34" fmla="*/ 914400 w 1943100"/>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8401 w 1940755"/>
                <a:gd name="connsiteY8" fmla="*/ 1289742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24495 w 1953195"/>
                <a:gd name="connsiteY0" fmla="*/ 139700 h 2133600"/>
                <a:gd name="connsiteX1" fmla="*/ 761024 w 1953195"/>
                <a:gd name="connsiteY1" fmla="*/ 267748 h 2133600"/>
                <a:gd name="connsiteX2" fmla="*/ 670495 w 1953195"/>
                <a:gd name="connsiteY2" fmla="*/ 431800 h 2133600"/>
                <a:gd name="connsiteX3" fmla="*/ 632395 w 1953195"/>
                <a:gd name="connsiteY3" fmla="*/ 482600 h 2133600"/>
                <a:gd name="connsiteX4" fmla="*/ 619695 w 1953195"/>
                <a:gd name="connsiteY4" fmla="*/ 520700 h 2133600"/>
                <a:gd name="connsiteX5" fmla="*/ 556195 w 1953195"/>
                <a:gd name="connsiteY5" fmla="*/ 635000 h 2133600"/>
                <a:gd name="connsiteX6" fmla="*/ 429195 w 1953195"/>
                <a:gd name="connsiteY6" fmla="*/ 787400 h 2133600"/>
                <a:gd name="connsiteX7" fmla="*/ 289495 w 1953195"/>
                <a:gd name="connsiteY7" fmla="*/ 952500 h 2133600"/>
                <a:gd name="connsiteX8" fmla="*/ 28008 w 1953195"/>
                <a:gd name="connsiteY8" fmla="*/ 1242883 h 2133600"/>
                <a:gd name="connsiteX9" fmla="*/ 22795 w 1953195"/>
                <a:gd name="connsiteY9" fmla="*/ 1600200 h 2133600"/>
                <a:gd name="connsiteX10" fmla="*/ 48195 w 1953195"/>
                <a:gd name="connsiteY10" fmla="*/ 1676400 h 2133600"/>
                <a:gd name="connsiteX11" fmla="*/ 73595 w 1953195"/>
                <a:gd name="connsiteY11" fmla="*/ 1714500 h 2133600"/>
                <a:gd name="connsiteX12" fmla="*/ 124395 w 1953195"/>
                <a:gd name="connsiteY12" fmla="*/ 1816100 h 2133600"/>
                <a:gd name="connsiteX13" fmla="*/ 175195 w 1953195"/>
                <a:gd name="connsiteY13" fmla="*/ 1892300 h 2133600"/>
                <a:gd name="connsiteX14" fmla="*/ 264095 w 1953195"/>
                <a:gd name="connsiteY14" fmla="*/ 1981200 h 2133600"/>
                <a:gd name="connsiteX15" fmla="*/ 378395 w 1953195"/>
                <a:gd name="connsiteY15" fmla="*/ 2057400 h 2133600"/>
                <a:gd name="connsiteX16" fmla="*/ 467295 w 1953195"/>
                <a:gd name="connsiteY16" fmla="*/ 2108200 h 2133600"/>
                <a:gd name="connsiteX17" fmla="*/ 568895 w 1953195"/>
                <a:gd name="connsiteY17" fmla="*/ 2133600 h 2133600"/>
                <a:gd name="connsiteX18" fmla="*/ 975295 w 1953195"/>
                <a:gd name="connsiteY18" fmla="*/ 2120900 h 2133600"/>
                <a:gd name="connsiteX19" fmla="*/ 1140395 w 1953195"/>
                <a:gd name="connsiteY19" fmla="*/ 2070100 h 2133600"/>
                <a:gd name="connsiteX20" fmla="*/ 1216595 w 1953195"/>
                <a:gd name="connsiteY20" fmla="*/ 2057400 h 2133600"/>
                <a:gd name="connsiteX21" fmla="*/ 1305495 w 1953195"/>
                <a:gd name="connsiteY21" fmla="*/ 2006600 h 2133600"/>
                <a:gd name="connsiteX22" fmla="*/ 1495995 w 1953195"/>
                <a:gd name="connsiteY22" fmla="*/ 1930400 h 2133600"/>
                <a:gd name="connsiteX23" fmla="*/ 1559495 w 1953195"/>
                <a:gd name="connsiteY23" fmla="*/ 1892300 h 2133600"/>
                <a:gd name="connsiteX24" fmla="*/ 1597595 w 1953195"/>
                <a:gd name="connsiteY24" fmla="*/ 1854200 h 2133600"/>
                <a:gd name="connsiteX25" fmla="*/ 1661095 w 1953195"/>
                <a:gd name="connsiteY25" fmla="*/ 1803400 h 2133600"/>
                <a:gd name="connsiteX26" fmla="*/ 1762695 w 1953195"/>
                <a:gd name="connsiteY26" fmla="*/ 1739900 h 2133600"/>
                <a:gd name="connsiteX27" fmla="*/ 1813495 w 1953195"/>
                <a:gd name="connsiteY27" fmla="*/ 1689100 h 2133600"/>
                <a:gd name="connsiteX28" fmla="*/ 1864295 w 1953195"/>
                <a:gd name="connsiteY28" fmla="*/ 1612900 h 2133600"/>
                <a:gd name="connsiteX29" fmla="*/ 1940495 w 1953195"/>
                <a:gd name="connsiteY29" fmla="*/ 1371600 h 2133600"/>
                <a:gd name="connsiteX30" fmla="*/ 1927795 w 1953195"/>
                <a:gd name="connsiteY30" fmla="*/ 635000 h 2133600"/>
                <a:gd name="connsiteX31" fmla="*/ 1788095 w 1953195"/>
                <a:gd name="connsiteY31" fmla="*/ 279400 h 2133600"/>
                <a:gd name="connsiteX32" fmla="*/ 1521395 w 1953195"/>
                <a:gd name="connsiteY32" fmla="*/ 38100 h 2133600"/>
                <a:gd name="connsiteX33" fmla="*/ 1178495 w 1953195"/>
                <a:gd name="connsiteY33" fmla="*/ 50800 h 2133600"/>
                <a:gd name="connsiteX34" fmla="*/ 924495 w 1953195"/>
                <a:gd name="connsiteY34" fmla="*/ 139700 h 2133600"/>
                <a:gd name="connsiteX0" fmla="*/ 924495 w 1953195"/>
                <a:gd name="connsiteY0" fmla="*/ 139700 h 2133600"/>
                <a:gd name="connsiteX1" fmla="*/ 761024 w 1953195"/>
                <a:gd name="connsiteY1" fmla="*/ 267748 h 2133600"/>
                <a:gd name="connsiteX2" fmla="*/ 670495 w 1953195"/>
                <a:gd name="connsiteY2" fmla="*/ 431800 h 2133600"/>
                <a:gd name="connsiteX3" fmla="*/ 632395 w 1953195"/>
                <a:gd name="connsiteY3" fmla="*/ 482600 h 2133600"/>
                <a:gd name="connsiteX4" fmla="*/ 619695 w 1953195"/>
                <a:gd name="connsiteY4" fmla="*/ 520700 h 2133600"/>
                <a:gd name="connsiteX5" fmla="*/ 556195 w 1953195"/>
                <a:gd name="connsiteY5" fmla="*/ 635000 h 2133600"/>
                <a:gd name="connsiteX6" fmla="*/ 429195 w 1953195"/>
                <a:gd name="connsiteY6" fmla="*/ 787400 h 2133600"/>
                <a:gd name="connsiteX7" fmla="*/ 289495 w 1953195"/>
                <a:gd name="connsiteY7" fmla="*/ 952500 h 2133600"/>
                <a:gd name="connsiteX8" fmla="*/ 28008 w 1953195"/>
                <a:gd name="connsiteY8" fmla="*/ 1242883 h 2133600"/>
                <a:gd name="connsiteX9" fmla="*/ 22795 w 1953195"/>
                <a:gd name="connsiteY9" fmla="*/ 1600200 h 2133600"/>
                <a:gd name="connsiteX10" fmla="*/ 48195 w 1953195"/>
                <a:gd name="connsiteY10" fmla="*/ 1676400 h 2133600"/>
                <a:gd name="connsiteX11" fmla="*/ 73595 w 1953195"/>
                <a:gd name="connsiteY11" fmla="*/ 1714500 h 2133600"/>
                <a:gd name="connsiteX12" fmla="*/ 124395 w 1953195"/>
                <a:gd name="connsiteY12" fmla="*/ 1816100 h 2133600"/>
                <a:gd name="connsiteX13" fmla="*/ 175195 w 1953195"/>
                <a:gd name="connsiteY13" fmla="*/ 1892300 h 2133600"/>
                <a:gd name="connsiteX14" fmla="*/ 264095 w 1953195"/>
                <a:gd name="connsiteY14" fmla="*/ 1981200 h 2133600"/>
                <a:gd name="connsiteX15" fmla="*/ 378395 w 1953195"/>
                <a:gd name="connsiteY15" fmla="*/ 2057400 h 2133600"/>
                <a:gd name="connsiteX16" fmla="*/ 467295 w 1953195"/>
                <a:gd name="connsiteY16" fmla="*/ 2108200 h 2133600"/>
                <a:gd name="connsiteX17" fmla="*/ 568895 w 1953195"/>
                <a:gd name="connsiteY17" fmla="*/ 2133600 h 2133600"/>
                <a:gd name="connsiteX18" fmla="*/ 975295 w 1953195"/>
                <a:gd name="connsiteY18" fmla="*/ 2120900 h 2133600"/>
                <a:gd name="connsiteX19" fmla="*/ 1140395 w 1953195"/>
                <a:gd name="connsiteY19" fmla="*/ 2070100 h 2133600"/>
                <a:gd name="connsiteX20" fmla="*/ 1216595 w 1953195"/>
                <a:gd name="connsiteY20" fmla="*/ 2057400 h 2133600"/>
                <a:gd name="connsiteX21" fmla="*/ 1305495 w 1953195"/>
                <a:gd name="connsiteY21" fmla="*/ 2006600 h 2133600"/>
                <a:gd name="connsiteX22" fmla="*/ 1495995 w 1953195"/>
                <a:gd name="connsiteY22" fmla="*/ 1930400 h 2133600"/>
                <a:gd name="connsiteX23" fmla="*/ 1559495 w 1953195"/>
                <a:gd name="connsiteY23" fmla="*/ 1892300 h 2133600"/>
                <a:gd name="connsiteX24" fmla="*/ 1597595 w 1953195"/>
                <a:gd name="connsiteY24" fmla="*/ 1854200 h 2133600"/>
                <a:gd name="connsiteX25" fmla="*/ 1661095 w 1953195"/>
                <a:gd name="connsiteY25" fmla="*/ 1803400 h 2133600"/>
                <a:gd name="connsiteX26" fmla="*/ 1762695 w 1953195"/>
                <a:gd name="connsiteY26" fmla="*/ 1739900 h 2133600"/>
                <a:gd name="connsiteX27" fmla="*/ 1813495 w 1953195"/>
                <a:gd name="connsiteY27" fmla="*/ 1689100 h 2133600"/>
                <a:gd name="connsiteX28" fmla="*/ 1864295 w 1953195"/>
                <a:gd name="connsiteY28" fmla="*/ 1612900 h 2133600"/>
                <a:gd name="connsiteX29" fmla="*/ 1940495 w 1953195"/>
                <a:gd name="connsiteY29" fmla="*/ 1371600 h 2133600"/>
                <a:gd name="connsiteX30" fmla="*/ 1927795 w 1953195"/>
                <a:gd name="connsiteY30" fmla="*/ 635000 h 2133600"/>
                <a:gd name="connsiteX31" fmla="*/ 1788095 w 1953195"/>
                <a:gd name="connsiteY31" fmla="*/ 279400 h 2133600"/>
                <a:gd name="connsiteX32" fmla="*/ 1521395 w 1953195"/>
                <a:gd name="connsiteY32" fmla="*/ 38100 h 2133600"/>
                <a:gd name="connsiteX33" fmla="*/ 1178495 w 1953195"/>
                <a:gd name="connsiteY33" fmla="*/ 50800 h 2133600"/>
                <a:gd name="connsiteX34" fmla="*/ 924495 w 1953195"/>
                <a:gd name="connsiteY34" fmla="*/ 139700 h 2133600"/>
                <a:gd name="connsiteX0" fmla="*/ 936705 w 1965405"/>
                <a:gd name="connsiteY0" fmla="*/ 139700 h 2133600"/>
                <a:gd name="connsiteX1" fmla="*/ 773234 w 1965405"/>
                <a:gd name="connsiteY1" fmla="*/ 267748 h 2133600"/>
                <a:gd name="connsiteX2" fmla="*/ 682705 w 1965405"/>
                <a:gd name="connsiteY2" fmla="*/ 431800 h 2133600"/>
                <a:gd name="connsiteX3" fmla="*/ 644605 w 1965405"/>
                <a:gd name="connsiteY3" fmla="*/ 482600 h 2133600"/>
                <a:gd name="connsiteX4" fmla="*/ 631905 w 1965405"/>
                <a:gd name="connsiteY4" fmla="*/ 520700 h 2133600"/>
                <a:gd name="connsiteX5" fmla="*/ 568405 w 1965405"/>
                <a:gd name="connsiteY5" fmla="*/ 635000 h 2133600"/>
                <a:gd name="connsiteX6" fmla="*/ 441405 w 1965405"/>
                <a:gd name="connsiteY6" fmla="*/ 787400 h 2133600"/>
                <a:gd name="connsiteX7" fmla="*/ 301705 w 1965405"/>
                <a:gd name="connsiteY7" fmla="*/ 952500 h 2133600"/>
                <a:gd name="connsiteX8" fmla="*/ 40218 w 1965405"/>
                <a:gd name="connsiteY8" fmla="*/ 1242883 h 2133600"/>
                <a:gd name="connsiteX9" fmla="*/ 60405 w 1965405"/>
                <a:gd name="connsiteY9" fmla="*/ 1676400 h 2133600"/>
                <a:gd name="connsiteX10" fmla="*/ 85805 w 1965405"/>
                <a:gd name="connsiteY10" fmla="*/ 1714500 h 2133600"/>
                <a:gd name="connsiteX11" fmla="*/ 136605 w 1965405"/>
                <a:gd name="connsiteY11" fmla="*/ 1816100 h 2133600"/>
                <a:gd name="connsiteX12" fmla="*/ 187405 w 1965405"/>
                <a:gd name="connsiteY12" fmla="*/ 1892300 h 2133600"/>
                <a:gd name="connsiteX13" fmla="*/ 276305 w 1965405"/>
                <a:gd name="connsiteY13" fmla="*/ 1981200 h 2133600"/>
                <a:gd name="connsiteX14" fmla="*/ 390605 w 1965405"/>
                <a:gd name="connsiteY14" fmla="*/ 2057400 h 2133600"/>
                <a:gd name="connsiteX15" fmla="*/ 479505 w 1965405"/>
                <a:gd name="connsiteY15" fmla="*/ 2108200 h 2133600"/>
                <a:gd name="connsiteX16" fmla="*/ 581105 w 1965405"/>
                <a:gd name="connsiteY16" fmla="*/ 2133600 h 2133600"/>
                <a:gd name="connsiteX17" fmla="*/ 987505 w 1965405"/>
                <a:gd name="connsiteY17" fmla="*/ 2120900 h 2133600"/>
                <a:gd name="connsiteX18" fmla="*/ 1152605 w 1965405"/>
                <a:gd name="connsiteY18" fmla="*/ 2070100 h 2133600"/>
                <a:gd name="connsiteX19" fmla="*/ 1228805 w 1965405"/>
                <a:gd name="connsiteY19" fmla="*/ 2057400 h 2133600"/>
                <a:gd name="connsiteX20" fmla="*/ 1317705 w 1965405"/>
                <a:gd name="connsiteY20" fmla="*/ 2006600 h 2133600"/>
                <a:gd name="connsiteX21" fmla="*/ 1508205 w 1965405"/>
                <a:gd name="connsiteY21" fmla="*/ 1930400 h 2133600"/>
                <a:gd name="connsiteX22" fmla="*/ 1571705 w 1965405"/>
                <a:gd name="connsiteY22" fmla="*/ 1892300 h 2133600"/>
                <a:gd name="connsiteX23" fmla="*/ 1609805 w 1965405"/>
                <a:gd name="connsiteY23" fmla="*/ 1854200 h 2133600"/>
                <a:gd name="connsiteX24" fmla="*/ 1673305 w 1965405"/>
                <a:gd name="connsiteY24" fmla="*/ 1803400 h 2133600"/>
                <a:gd name="connsiteX25" fmla="*/ 1774905 w 1965405"/>
                <a:gd name="connsiteY25" fmla="*/ 1739900 h 2133600"/>
                <a:gd name="connsiteX26" fmla="*/ 1825705 w 1965405"/>
                <a:gd name="connsiteY26" fmla="*/ 1689100 h 2133600"/>
                <a:gd name="connsiteX27" fmla="*/ 1876505 w 1965405"/>
                <a:gd name="connsiteY27" fmla="*/ 1612900 h 2133600"/>
                <a:gd name="connsiteX28" fmla="*/ 1952705 w 1965405"/>
                <a:gd name="connsiteY28" fmla="*/ 1371600 h 2133600"/>
                <a:gd name="connsiteX29" fmla="*/ 1940005 w 1965405"/>
                <a:gd name="connsiteY29" fmla="*/ 635000 h 2133600"/>
                <a:gd name="connsiteX30" fmla="*/ 1800305 w 1965405"/>
                <a:gd name="connsiteY30" fmla="*/ 279400 h 2133600"/>
                <a:gd name="connsiteX31" fmla="*/ 1533605 w 1965405"/>
                <a:gd name="connsiteY31" fmla="*/ 38100 h 2133600"/>
                <a:gd name="connsiteX32" fmla="*/ 1190705 w 1965405"/>
                <a:gd name="connsiteY32" fmla="*/ 50800 h 2133600"/>
                <a:gd name="connsiteX33" fmla="*/ 936705 w 1965405"/>
                <a:gd name="connsiteY33"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32370 w 1961170"/>
                <a:gd name="connsiteY10" fmla="*/ 1816100 h 2133600"/>
                <a:gd name="connsiteX11" fmla="*/ 183170 w 1961170"/>
                <a:gd name="connsiteY11" fmla="*/ 1892300 h 2133600"/>
                <a:gd name="connsiteX12" fmla="*/ 272070 w 1961170"/>
                <a:gd name="connsiteY12" fmla="*/ 1981200 h 2133600"/>
                <a:gd name="connsiteX13" fmla="*/ 386370 w 1961170"/>
                <a:gd name="connsiteY13" fmla="*/ 2057400 h 2133600"/>
                <a:gd name="connsiteX14" fmla="*/ 475270 w 1961170"/>
                <a:gd name="connsiteY14" fmla="*/ 2108200 h 2133600"/>
                <a:gd name="connsiteX15" fmla="*/ 576870 w 1961170"/>
                <a:gd name="connsiteY15" fmla="*/ 2133600 h 2133600"/>
                <a:gd name="connsiteX16" fmla="*/ 983270 w 1961170"/>
                <a:gd name="connsiteY16" fmla="*/ 2120900 h 2133600"/>
                <a:gd name="connsiteX17" fmla="*/ 1148370 w 1961170"/>
                <a:gd name="connsiteY17" fmla="*/ 2070100 h 2133600"/>
                <a:gd name="connsiteX18" fmla="*/ 1224570 w 1961170"/>
                <a:gd name="connsiteY18" fmla="*/ 2057400 h 2133600"/>
                <a:gd name="connsiteX19" fmla="*/ 1313470 w 1961170"/>
                <a:gd name="connsiteY19" fmla="*/ 2006600 h 2133600"/>
                <a:gd name="connsiteX20" fmla="*/ 1503970 w 1961170"/>
                <a:gd name="connsiteY20" fmla="*/ 1930400 h 2133600"/>
                <a:gd name="connsiteX21" fmla="*/ 1567470 w 1961170"/>
                <a:gd name="connsiteY21" fmla="*/ 1892300 h 2133600"/>
                <a:gd name="connsiteX22" fmla="*/ 1605570 w 1961170"/>
                <a:gd name="connsiteY22" fmla="*/ 1854200 h 2133600"/>
                <a:gd name="connsiteX23" fmla="*/ 1669070 w 1961170"/>
                <a:gd name="connsiteY23" fmla="*/ 1803400 h 2133600"/>
                <a:gd name="connsiteX24" fmla="*/ 1770670 w 1961170"/>
                <a:gd name="connsiteY24" fmla="*/ 1739900 h 2133600"/>
                <a:gd name="connsiteX25" fmla="*/ 1821470 w 1961170"/>
                <a:gd name="connsiteY25" fmla="*/ 1689100 h 2133600"/>
                <a:gd name="connsiteX26" fmla="*/ 1872270 w 1961170"/>
                <a:gd name="connsiteY26" fmla="*/ 1612900 h 2133600"/>
                <a:gd name="connsiteX27" fmla="*/ 1948470 w 1961170"/>
                <a:gd name="connsiteY27" fmla="*/ 1371600 h 2133600"/>
                <a:gd name="connsiteX28" fmla="*/ 1935770 w 1961170"/>
                <a:gd name="connsiteY28" fmla="*/ 635000 h 2133600"/>
                <a:gd name="connsiteX29" fmla="*/ 1796070 w 1961170"/>
                <a:gd name="connsiteY29" fmla="*/ 279400 h 2133600"/>
                <a:gd name="connsiteX30" fmla="*/ 1529370 w 1961170"/>
                <a:gd name="connsiteY30" fmla="*/ 38100 h 2133600"/>
                <a:gd name="connsiteX31" fmla="*/ 1186470 w 1961170"/>
                <a:gd name="connsiteY31" fmla="*/ 50800 h 2133600"/>
                <a:gd name="connsiteX32" fmla="*/ 932470 w 1961170"/>
                <a:gd name="connsiteY32"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32370 w 1961170"/>
                <a:gd name="connsiteY10" fmla="*/ 1816100 h 2133600"/>
                <a:gd name="connsiteX11" fmla="*/ 183170 w 1961170"/>
                <a:gd name="connsiteY11" fmla="*/ 1892300 h 2133600"/>
                <a:gd name="connsiteX12" fmla="*/ 272070 w 1961170"/>
                <a:gd name="connsiteY12" fmla="*/ 1981200 h 2133600"/>
                <a:gd name="connsiteX13" fmla="*/ 386370 w 1961170"/>
                <a:gd name="connsiteY13" fmla="*/ 2057400 h 2133600"/>
                <a:gd name="connsiteX14" fmla="*/ 475270 w 1961170"/>
                <a:gd name="connsiteY14" fmla="*/ 2108200 h 2133600"/>
                <a:gd name="connsiteX15" fmla="*/ 576870 w 1961170"/>
                <a:gd name="connsiteY15" fmla="*/ 2133600 h 2133600"/>
                <a:gd name="connsiteX16" fmla="*/ 983270 w 1961170"/>
                <a:gd name="connsiteY16" fmla="*/ 2120900 h 2133600"/>
                <a:gd name="connsiteX17" fmla="*/ 1148370 w 1961170"/>
                <a:gd name="connsiteY17" fmla="*/ 2070100 h 2133600"/>
                <a:gd name="connsiteX18" fmla="*/ 1224570 w 1961170"/>
                <a:gd name="connsiteY18" fmla="*/ 2057400 h 2133600"/>
                <a:gd name="connsiteX19" fmla="*/ 1313470 w 1961170"/>
                <a:gd name="connsiteY19" fmla="*/ 2006600 h 2133600"/>
                <a:gd name="connsiteX20" fmla="*/ 1503970 w 1961170"/>
                <a:gd name="connsiteY20" fmla="*/ 1930400 h 2133600"/>
                <a:gd name="connsiteX21" fmla="*/ 1567470 w 1961170"/>
                <a:gd name="connsiteY21" fmla="*/ 1892300 h 2133600"/>
                <a:gd name="connsiteX22" fmla="*/ 1605570 w 1961170"/>
                <a:gd name="connsiteY22" fmla="*/ 1854200 h 2133600"/>
                <a:gd name="connsiteX23" fmla="*/ 1669070 w 1961170"/>
                <a:gd name="connsiteY23" fmla="*/ 1803400 h 2133600"/>
                <a:gd name="connsiteX24" fmla="*/ 1770670 w 1961170"/>
                <a:gd name="connsiteY24" fmla="*/ 1739900 h 2133600"/>
                <a:gd name="connsiteX25" fmla="*/ 1821470 w 1961170"/>
                <a:gd name="connsiteY25" fmla="*/ 1689100 h 2133600"/>
                <a:gd name="connsiteX26" fmla="*/ 1872270 w 1961170"/>
                <a:gd name="connsiteY26" fmla="*/ 1612900 h 2133600"/>
                <a:gd name="connsiteX27" fmla="*/ 1948470 w 1961170"/>
                <a:gd name="connsiteY27" fmla="*/ 1371600 h 2133600"/>
                <a:gd name="connsiteX28" fmla="*/ 1935770 w 1961170"/>
                <a:gd name="connsiteY28" fmla="*/ 635000 h 2133600"/>
                <a:gd name="connsiteX29" fmla="*/ 1796070 w 1961170"/>
                <a:gd name="connsiteY29" fmla="*/ 279400 h 2133600"/>
                <a:gd name="connsiteX30" fmla="*/ 1529370 w 1961170"/>
                <a:gd name="connsiteY30" fmla="*/ 38100 h 2133600"/>
                <a:gd name="connsiteX31" fmla="*/ 1186470 w 1961170"/>
                <a:gd name="connsiteY31" fmla="*/ 50800 h 2133600"/>
                <a:gd name="connsiteX32" fmla="*/ 932470 w 1961170"/>
                <a:gd name="connsiteY32"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83170 w 1961170"/>
                <a:gd name="connsiteY10" fmla="*/ 1892300 h 2133600"/>
                <a:gd name="connsiteX11" fmla="*/ 272070 w 1961170"/>
                <a:gd name="connsiteY11" fmla="*/ 1981200 h 2133600"/>
                <a:gd name="connsiteX12" fmla="*/ 386370 w 1961170"/>
                <a:gd name="connsiteY12" fmla="*/ 2057400 h 2133600"/>
                <a:gd name="connsiteX13" fmla="*/ 475270 w 1961170"/>
                <a:gd name="connsiteY13" fmla="*/ 2108200 h 2133600"/>
                <a:gd name="connsiteX14" fmla="*/ 576870 w 1961170"/>
                <a:gd name="connsiteY14" fmla="*/ 2133600 h 2133600"/>
                <a:gd name="connsiteX15" fmla="*/ 983270 w 1961170"/>
                <a:gd name="connsiteY15" fmla="*/ 2120900 h 2133600"/>
                <a:gd name="connsiteX16" fmla="*/ 1148370 w 1961170"/>
                <a:gd name="connsiteY16" fmla="*/ 2070100 h 2133600"/>
                <a:gd name="connsiteX17" fmla="*/ 1224570 w 1961170"/>
                <a:gd name="connsiteY17" fmla="*/ 2057400 h 2133600"/>
                <a:gd name="connsiteX18" fmla="*/ 1313470 w 1961170"/>
                <a:gd name="connsiteY18" fmla="*/ 2006600 h 2133600"/>
                <a:gd name="connsiteX19" fmla="*/ 1503970 w 1961170"/>
                <a:gd name="connsiteY19" fmla="*/ 1930400 h 2133600"/>
                <a:gd name="connsiteX20" fmla="*/ 1567470 w 1961170"/>
                <a:gd name="connsiteY20" fmla="*/ 1892300 h 2133600"/>
                <a:gd name="connsiteX21" fmla="*/ 1605570 w 1961170"/>
                <a:gd name="connsiteY21" fmla="*/ 1854200 h 2133600"/>
                <a:gd name="connsiteX22" fmla="*/ 1669070 w 1961170"/>
                <a:gd name="connsiteY22" fmla="*/ 1803400 h 2133600"/>
                <a:gd name="connsiteX23" fmla="*/ 1770670 w 1961170"/>
                <a:gd name="connsiteY23" fmla="*/ 1739900 h 2133600"/>
                <a:gd name="connsiteX24" fmla="*/ 1821470 w 1961170"/>
                <a:gd name="connsiteY24" fmla="*/ 1689100 h 2133600"/>
                <a:gd name="connsiteX25" fmla="*/ 1872270 w 1961170"/>
                <a:gd name="connsiteY25" fmla="*/ 1612900 h 2133600"/>
                <a:gd name="connsiteX26" fmla="*/ 1948470 w 1961170"/>
                <a:gd name="connsiteY26" fmla="*/ 1371600 h 2133600"/>
                <a:gd name="connsiteX27" fmla="*/ 1935770 w 1961170"/>
                <a:gd name="connsiteY27" fmla="*/ 635000 h 2133600"/>
                <a:gd name="connsiteX28" fmla="*/ 1796070 w 1961170"/>
                <a:gd name="connsiteY28" fmla="*/ 279400 h 2133600"/>
                <a:gd name="connsiteX29" fmla="*/ 1529370 w 1961170"/>
                <a:gd name="connsiteY29" fmla="*/ 38100 h 2133600"/>
                <a:gd name="connsiteX30" fmla="*/ 1186470 w 1961170"/>
                <a:gd name="connsiteY30" fmla="*/ 50800 h 2133600"/>
                <a:gd name="connsiteX31" fmla="*/ 932470 w 1961170"/>
                <a:gd name="connsiteY31"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272070 w 1961170"/>
                <a:gd name="connsiteY10" fmla="*/ 1981200 h 2133600"/>
                <a:gd name="connsiteX11" fmla="*/ 386370 w 1961170"/>
                <a:gd name="connsiteY11" fmla="*/ 2057400 h 2133600"/>
                <a:gd name="connsiteX12" fmla="*/ 475270 w 1961170"/>
                <a:gd name="connsiteY12" fmla="*/ 2108200 h 2133600"/>
                <a:gd name="connsiteX13" fmla="*/ 576870 w 1961170"/>
                <a:gd name="connsiteY13" fmla="*/ 2133600 h 2133600"/>
                <a:gd name="connsiteX14" fmla="*/ 983270 w 1961170"/>
                <a:gd name="connsiteY14" fmla="*/ 2120900 h 2133600"/>
                <a:gd name="connsiteX15" fmla="*/ 1148370 w 1961170"/>
                <a:gd name="connsiteY15" fmla="*/ 2070100 h 2133600"/>
                <a:gd name="connsiteX16" fmla="*/ 1224570 w 1961170"/>
                <a:gd name="connsiteY16" fmla="*/ 2057400 h 2133600"/>
                <a:gd name="connsiteX17" fmla="*/ 1313470 w 1961170"/>
                <a:gd name="connsiteY17" fmla="*/ 2006600 h 2133600"/>
                <a:gd name="connsiteX18" fmla="*/ 1503970 w 1961170"/>
                <a:gd name="connsiteY18" fmla="*/ 1930400 h 2133600"/>
                <a:gd name="connsiteX19" fmla="*/ 1567470 w 1961170"/>
                <a:gd name="connsiteY19" fmla="*/ 1892300 h 2133600"/>
                <a:gd name="connsiteX20" fmla="*/ 1605570 w 1961170"/>
                <a:gd name="connsiteY20" fmla="*/ 1854200 h 2133600"/>
                <a:gd name="connsiteX21" fmla="*/ 1669070 w 1961170"/>
                <a:gd name="connsiteY21" fmla="*/ 1803400 h 2133600"/>
                <a:gd name="connsiteX22" fmla="*/ 1770670 w 1961170"/>
                <a:gd name="connsiteY22" fmla="*/ 1739900 h 2133600"/>
                <a:gd name="connsiteX23" fmla="*/ 1821470 w 1961170"/>
                <a:gd name="connsiteY23" fmla="*/ 1689100 h 2133600"/>
                <a:gd name="connsiteX24" fmla="*/ 1872270 w 1961170"/>
                <a:gd name="connsiteY24" fmla="*/ 1612900 h 2133600"/>
                <a:gd name="connsiteX25" fmla="*/ 1948470 w 1961170"/>
                <a:gd name="connsiteY25" fmla="*/ 1371600 h 2133600"/>
                <a:gd name="connsiteX26" fmla="*/ 1935770 w 1961170"/>
                <a:gd name="connsiteY26" fmla="*/ 635000 h 2133600"/>
                <a:gd name="connsiteX27" fmla="*/ 1796070 w 1961170"/>
                <a:gd name="connsiteY27" fmla="*/ 279400 h 2133600"/>
                <a:gd name="connsiteX28" fmla="*/ 1529370 w 1961170"/>
                <a:gd name="connsiteY28" fmla="*/ 38100 h 2133600"/>
                <a:gd name="connsiteX29" fmla="*/ 1186470 w 1961170"/>
                <a:gd name="connsiteY29" fmla="*/ 50800 h 2133600"/>
                <a:gd name="connsiteX30" fmla="*/ 932470 w 1961170"/>
                <a:gd name="connsiteY30"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86370 w 1961170"/>
                <a:gd name="connsiteY10" fmla="*/ 2057400 h 2133600"/>
                <a:gd name="connsiteX11" fmla="*/ 475270 w 1961170"/>
                <a:gd name="connsiteY11" fmla="*/ 2108200 h 2133600"/>
                <a:gd name="connsiteX12" fmla="*/ 576870 w 1961170"/>
                <a:gd name="connsiteY12" fmla="*/ 2133600 h 2133600"/>
                <a:gd name="connsiteX13" fmla="*/ 983270 w 1961170"/>
                <a:gd name="connsiteY13" fmla="*/ 2120900 h 2133600"/>
                <a:gd name="connsiteX14" fmla="*/ 1148370 w 1961170"/>
                <a:gd name="connsiteY14" fmla="*/ 2070100 h 2133600"/>
                <a:gd name="connsiteX15" fmla="*/ 1224570 w 1961170"/>
                <a:gd name="connsiteY15" fmla="*/ 2057400 h 2133600"/>
                <a:gd name="connsiteX16" fmla="*/ 1313470 w 1961170"/>
                <a:gd name="connsiteY16" fmla="*/ 2006600 h 2133600"/>
                <a:gd name="connsiteX17" fmla="*/ 1503970 w 1961170"/>
                <a:gd name="connsiteY17" fmla="*/ 1930400 h 2133600"/>
                <a:gd name="connsiteX18" fmla="*/ 1567470 w 1961170"/>
                <a:gd name="connsiteY18" fmla="*/ 1892300 h 2133600"/>
                <a:gd name="connsiteX19" fmla="*/ 1605570 w 1961170"/>
                <a:gd name="connsiteY19" fmla="*/ 1854200 h 2133600"/>
                <a:gd name="connsiteX20" fmla="*/ 1669070 w 1961170"/>
                <a:gd name="connsiteY20" fmla="*/ 1803400 h 2133600"/>
                <a:gd name="connsiteX21" fmla="*/ 1770670 w 1961170"/>
                <a:gd name="connsiteY21" fmla="*/ 1739900 h 2133600"/>
                <a:gd name="connsiteX22" fmla="*/ 1821470 w 1961170"/>
                <a:gd name="connsiteY22" fmla="*/ 1689100 h 2133600"/>
                <a:gd name="connsiteX23" fmla="*/ 1872270 w 1961170"/>
                <a:gd name="connsiteY23" fmla="*/ 1612900 h 2133600"/>
                <a:gd name="connsiteX24" fmla="*/ 1948470 w 1961170"/>
                <a:gd name="connsiteY24" fmla="*/ 1371600 h 2133600"/>
                <a:gd name="connsiteX25" fmla="*/ 1935770 w 1961170"/>
                <a:gd name="connsiteY25" fmla="*/ 635000 h 2133600"/>
                <a:gd name="connsiteX26" fmla="*/ 1796070 w 1961170"/>
                <a:gd name="connsiteY26" fmla="*/ 279400 h 2133600"/>
                <a:gd name="connsiteX27" fmla="*/ 1529370 w 1961170"/>
                <a:gd name="connsiteY27" fmla="*/ 38100 h 2133600"/>
                <a:gd name="connsiteX28" fmla="*/ 1186470 w 1961170"/>
                <a:gd name="connsiteY28" fmla="*/ 50800 h 2133600"/>
                <a:gd name="connsiteX29" fmla="*/ 932470 w 1961170"/>
                <a:gd name="connsiteY29"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73763 w 1961170"/>
                <a:gd name="connsiteY10" fmla="*/ 2048053 h 2133600"/>
                <a:gd name="connsiteX11" fmla="*/ 386370 w 1961170"/>
                <a:gd name="connsiteY11" fmla="*/ 2057400 h 2133600"/>
                <a:gd name="connsiteX12" fmla="*/ 475270 w 1961170"/>
                <a:gd name="connsiteY12" fmla="*/ 2108200 h 2133600"/>
                <a:gd name="connsiteX13" fmla="*/ 576870 w 1961170"/>
                <a:gd name="connsiteY13" fmla="*/ 2133600 h 2133600"/>
                <a:gd name="connsiteX14" fmla="*/ 983270 w 1961170"/>
                <a:gd name="connsiteY14" fmla="*/ 2120900 h 2133600"/>
                <a:gd name="connsiteX15" fmla="*/ 1148370 w 1961170"/>
                <a:gd name="connsiteY15" fmla="*/ 2070100 h 2133600"/>
                <a:gd name="connsiteX16" fmla="*/ 1224570 w 1961170"/>
                <a:gd name="connsiteY16" fmla="*/ 2057400 h 2133600"/>
                <a:gd name="connsiteX17" fmla="*/ 1313470 w 1961170"/>
                <a:gd name="connsiteY17" fmla="*/ 2006600 h 2133600"/>
                <a:gd name="connsiteX18" fmla="*/ 1503970 w 1961170"/>
                <a:gd name="connsiteY18" fmla="*/ 1930400 h 2133600"/>
                <a:gd name="connsiteX19" fmla="*/ 1567470 w 1961170"/>
                <a:gd name="connsiteY19" fmla="*/ 1892300 h 2133600"/>
                <a:gd name="connsiteX20" fmla="*/ 1605570 w 1961170"/>
                <a:gd name="connsiteY20" fmla="*/ 1854200 h 2133600"/>
                <a:gd name="connsiteX21" fmla="*/ 1669070 w 1961170"/>
                <a:gd name="connsiteY21" fmla="*/ 1803400 h 2133600"/>
                <a:gd name="connsiteX22" fmla="*/ 1770670 w 1961170"/>
                <a:gd name="connsiteY22" fmla="*/ 1739900 h 2133600"/>
                <a:gd name="connsiteX23" fmla="*/ 1821470 w 1961170"/>
                <a:gd name="connsiteY23" fmla="*/ 1689100 h 2133600"/>
                <a:gd name="connsiteX24" fmla="*/ 1872270 w 1961170"/>
                <a:gd name="connsiteY24" fmla="*/ 1612900 h 2133600"/>
                <a:gd name="connsiteX25" fmla="*/ 1948470 w 1961170"/>
                <a:gd name="connsiteY25" fmla="*/ 1371600 h 2133600"/>
                <a:gd name="connsiteX26" fmla="*/ 1935770 w 1961170"/>
                <a:gd name="connsiteY26" fmla="*/ 635000 h 2133600"/>
                <a:gd name="connsiteX27" fmla="*/ 1796070 w 1961170"/>
                <a:gd name="connsiteY27" fmla="*/ 279400 h 2133600"/>
                <a:gd name="connsiteX28" fmla="*/ 1529370 w 1961170"/>
                <a:gd name="connsiteY28" fmla="*/ 38100 h 2133600"/>
                <a:gd name="connsiteX29" fmla="*/ 1186470 w 1961170"/>
                <a:gd name="connsiteY29" fmla="*/ 50800 h 2133600"/>
                <a:gd name="connsiteX30" fmla="*/ 932470 w 1961170"/>
                <a:gd name="connsiteY30"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73763 w 1961170"/>
                <a:gd name="connsiteY10" fmla="*/ 2048053 h 2133600"/>
                <a:gd name="connsiteX11" fmla="*/ 475270 w 1961170"/>
                <a:gd name="connsiteY11" fmla="*/ 2108200 h 2133600"/>
                <a:gd name="connsiteX12" fmla="*/ 576870 w 1961170"/>
                <a:gd name="connsiteY12" fmla="*/ 2133600 h 2133600"/>
                <a:gd name="connsiteX13" fmla="*/ 983270 w 1961170"/>
                <a:gd name="connsiteY13" fmla="*/ 2120900 h 2133600"/>
                <a:gd name="connsiteX14" fmla="*/ 1148370 w 1961170"/>
                <a:gd name="connsiteY14" fmla="*/ 2070100 h 2133600"/>
                <a:gd name="connsiteX15" fmla="*/ 1224570 w 1961170"/>
                <a:gd name="connsiteY15" fmla="*/ 2057400 h 2133600"/>
                <a:gd name="connsiteX16" fmla="*/ 1313470 w 1961170"/>
                <a:gd name="connsiteY16" fmla="*/ 2006600 h 2133600"/>
                <a:gd name="connsiteX17" fmla="*/ 1503970 w 1961170"/>
                <a:gd name="connsiteY17" fmla="*/ 1930400 h 2133600"/>
                <a:gd name="connsiteX18" fmla="*/ 1567470 w 1961170"/>
                <a:gd name="connsiteY18" fmla="*/ 1892300 h 2133600"/>
                <a:gd name="connsiteX19" fmla="*/ 1605570 w 1961170"/>
                <a:gd name="connsiteY19" fmla="*/ 1854200 h 2133600"/>
                <a:gd name="connsiteX20" fmla="*/ 1669070 w 1961170"/>
                <a:gd name="connsiteY20" fmla="*/ 1803400 h 2133600"/>
                <a:gd name="connsiteX21" fmla="*/ 1770670 w 1961170"/>
                <a:gd name="connsiteY21" fmla="*/ 1739900 h 2133600"/>
                <a:gd name="connsiteX22" fmla="*/ 1821470 w 1961170"/>
                <a:gd name="connsiteY22" fmla="*/ 1689100 h 2133600"/>
                <a:gd name="connsiteX23" fmla="*/ 1872270 w 1961170"/>
                <a:gd name="connsiteY23" fmla="*/ 1612900 h 2133600"/>
                <a:gd name="connsiteX24" fmla="*/ 1948470 w 1961170"/>
                <a:gd name="connsiteY24" fmla="*/ 1371600 h 2133600"/>
                <a:gd name="connsiteX25" fmla="*/ 1935770 w 1961170"/>
                <a:gd name="connsiteY25" fmla="*/ 635000 h 2133600"/>
                <a:gd name="connsiteX26" fmla="*/ 1796070 w 1961170"/>
                <a:gd name="connsiteY26" fmla="*/ 279400 h 2133600"/>
                <a:gd name="connsiteX27" fmla="*/ 1529370 w 1961170"/>
                <a:gd name="connsiteY27" fmla="*/ 38100 h 2133600"/>
                <a:gd name="connsiteX28" fmla="*/ 1186470 w 1961170"/>
                <a:gd name="connsiteY28" fmla="*/ 50800 h 2133600"/>
                <a:gd name="connsiteX29" fmla="*/ 932470 w 1961170"/>
                <a:gd name="connsiteY29"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475270 w 1961170"/>
                <a:gd name="connsiteY10" fmla="*/ 2108200 h 2133600"/>
                <a:gd name="connsiteX11" fmla="*/ 576870 w 1961170"/>
                <a:gd name="connsiteY11" fmla="*/ 2133600 h 2133600"/>
                <a:gd name="connsiteX12" fmla="*/ 983270 w 1961170"/>
                <a:gd name="connsiteY12" fmla="*/ 2120900 h 2133600"/>
                <a:gd name="connsiteX13" fmla="*/ 1148370 w 1961170"/>
                <a:gd name="connsiteY13" fmla="*/ 2070100 h 2133600"/>
                <a:gd name="connsiteX14" fmla="*/ 1224570 w 1961170"/>
                <a:gd name="connsiteY14" fmla="*/ 2057400 h 2133600"/>
                <a:gd name="connsiteX15" fmla="*/ 1313470 w 1961170"/>
                <a:gd name="connsiteY15" fmla="*/ 2006600 h 2133600"/>
                <a:gd name="connsiteX16" fmla="*/ 1503970 w 1961170"/>
                <a:gd name="connsiteY16" fmla="*/ 1930400 h 2133600"/>
                <a:gd name="connsiteX17" fmla="*/ 1567470 w 1961170"/>
                <a:gd name="connsiteY17" fmla="*/ 1892300 h 2133600"/>
                <a:gd name="connsiteX18" fmla="*/ 1605570 w 1961170"/>
                <a:gd name="connsiteY18" fmla="*/ 1854200 h 2133600"/>
                <a:gd name="connsiteX19" fmla="*/ 1669070 w 1961170"/>
                <a:gd name="connsiteY19" fmla="*/ 1803400 h 2133600"/>
                <a:gd name="connsiteX20" fmla="*/ 1770670 w 1961170"/>
                <a:gd name="connsiteY20" fmla="*/ 1739900 h 2133600"/>
                <a:gd name="connsiteX21" fmla="*/ 1821470 w 1961170"/>
                <a:gd name="connsiteY21" fmla="*/ 1689100 h 2133600"/>
                <a:gd name="connsiteX22" fmla="*/ 1872270 w 1961170"/>
                <a:gd name="connsiteY22" fmla="*/ 1612900 h 2133600"/>
                <a:gd name="connsiteX23" fmla="*/ 1948470 w 1961170"/>
                <a:gd name="connsiteY23" fmla="*/ 1371600 h 2133600"/>
                <a:gd name="connsiteX24" fmla="*/ 1935770 w 1961170"/>
                <a:gd name="connsiteY24" fmla="*/ 635000 h 2133600"/>
                <a:gd name="connsiteX25" fmla="*/ 1796070 w 1961170"/>
                <a:gd name="connsiteY25" fmla="*/ 279400 h 2133600"/>
                <a:gd name="connsiteX26" fmla="*/ 1529370 w 1961170"/>
                <a:gd name="connsiteY26" fmla="*/ 38100 h 2133600"/>
                <a:gd name="connsiteX27" fmla="*/ 1186470 w 1961170"/>
                <a:gd name="connsiteY27" fmla="*/ 50800 h 2133600"/>
                <a:gd name="connsiteX28" fmla="*/ 932470 w 1961170"/>
                <a:gd name="connsiteY28"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475270 w 1961170"/>
                <a:gd name="connsiteY10" fmla="*/ 2108200 h 2133600"/>
                <a:gd name="connsiteX11" fmla="*/ 576870 w 1961170"/>
                <a:gd name="connsiteY11" fmla="*/ 2133600 h 2133600"/>
                <a:gd name="connsiteX12" fmla="*/ 983270 w 1961170"/>
                <a:gd name="connsiteY12" fmla="*/ 2120900 h 2133600"/>
                <a:gd name="connsiteX13" fmla="*/ 1148370 w 1961170"/>
                <a:gd name="connsiteY13" fmla="*/ 2070100 h 2133600"/>
                <a:gd name="connsiteX14" fmla="*/ 1224570 w 1961170"/>
                <a:gd name="connsiteY14" fmla="*/ 2057400 h 2133600"/>
                <a:gd name="connsiteX15" fmla="*/ 1313470 w 1961170"/>
                <a:gd name="connsiteY15" fmla="*/ 2006600 h 2133600"/>
                <a:gd name="connsiteX16" fmla="*/ 1503970 w 1961170"/>
                <a:gd name="connsiteY16" fmla="*/ 1930400 h 2133600"/>
                <a:gd name="connsiteX17" fmla="*/ 1567470 w 1961170"/>
                <a:gd name="connsiteY17" fmla="*/ 1892300 h 2133600"/>
                <a:gd name="connsiteX18" fmla="*/ 1605570 w 1961170"/>
                <a:gd name="connsiteY18" fmla="*/ 1854200 h 2133600"/>
                <a:gd name="connsiteX19" fmla="*/ 1669070 w 1961170"/>
                <a:gd name="connsiteY19" fmla="*/ 1803400 h 2133600"/>
                <a:gd name="connsiteX20" fmla="*/ 1770670 w 1961170"/>
                <a:gd name="connsiteY20" fmla="*/ 1739900 h 2133600"/>
                <a:gd name="connsiteX21" fmla="*/ 1821470 w 1961170"/>
                <a:gd name="connsiteY21" fmla="*/ 1689100 h 2133600"/>
                <a:gd name="connsiteX22" fmla="*/ 1872270 w 1961170"/>
                <a:gd name="connsiteY22" fmla="*/ 1612900 h 2133600"/>
                <a:gd name="connsiteX23" fmla="*/ 1948470 w 1961170"/>
                <a:gd name="connsiteY23" fmla="*/ 1371600 h 2133600"/>
                <a:gd name="connsiteX24" fmla="*/ 1935770 w 1961170"/>
                <a:gd name="connsiteY24" fmla="*/ 635000 h 2133600"/>
                <a:gd name="connsiteX25" fmla="*/ 1796070 w 1961170"/>
                <a:gd name="connsiteY25" fmla="*/ 279400 h 2133600"/>
                <a:gd name="connsiteX26" fmla="*/ 1529370 w 1961170"/>
                <a:gd name="connsiteY26" fmla="*/ 38100 h 2133600"/>
                <a:gd name="connsiteX27" fmla="*/ 1186470 w 1961170"/>
                <a:gd name="connsiteY27" fmla="*/ 50800 h 2133600"/>
                <a:gd name="connsiteX28" fmla="*/ 932470 w 1961170"/>
                <a:gd name="connsiteY28" fmla="*/ 139700 h 2133600"/>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0 h 2175932"/>
                <a:gd name="connsiteX12" fmla="*/ 1148370 w 1961170"/>
                <a:gd name="connsiteY12" fmla="*/ 2070100 h 2175932"/>
                <a:gd name="connsiteX13" fmla="*/ 1224570 w 1961170"/>
                <a:gd name="connsiteY13" fmla="*/ 2057400 h 2175932"/>
                <a:gd name="connsiteX14" fmla="*/ 1313470 w 1961170"/>
                <a:gd name="connsiteY14" fmla="*/ 2006600 h 2175932"/>
                <a:gd name="connsiteX15" fmla="*/ 1503970 w 1961170"/>
                <a:gd name="connsiteY15" fmla="*/ 1930400 h 2175932"/>
                <a:gd name="connsiteX16" fmla="*/ 1567470 w 1961170"/>
                <a:gd name="connsiteY16" fmla="*/ 1892300 h 2175932"/>
                <a:gd name="connsiteX17" fmla="*/ 1605570 w 1961170"/>
                <a:gd name="connsiteY17" fmla="*/ 1854200 h 2175932"/>
                <a:gd name="connsiteX18" fmla="*/ 1669070 w 1961170"/>
                <a:gd name="connsiteY18" fmla="*/ 1803400 h 2175932"/>
                <a:gd name="connsiteX19" fmla="*/ 1770670 w 1961170"/>
                <a:gd name="connsiteY19" fmla="*/ 1739900 h 2175932"/>
                <a:gd name="connsiteX20" fmla="*/ 1821470 w 1961170"/>
                <a:gd name="connsiteY20" fmla="*/ 1689100 h 2175932"/>
                <a:gd name="connsiteX21" fmla="*/ 1872270 w 1961170"/>
                <a:gd name="connsiteY21" fmla="*/ 1612900 h 2175932"/>
                <a:gd name="connsiteX22" fmla="*/ 1948470 w 1961170"/>
                <a:gd name="connsiteY22" fmla="*/ 1371600 h 2175932"/>
                <a:gd name="connsiteX23" fmla="*/ 1935770 w 1961170"/>
                <a:gd name="connsiteY23" fmla="*/ 635000 h 2175932"/>
                <a:gd name="connsiteX24" fmla="*/ 1796070 w 1961170"/>
                <a:gd name="connsiteY24" fmla="*/ 279400 h 2175932"/>
                <a:gd name="connsiteX25" fmla="*/ 1529370 w 1961170"/>
                <a:gd name="connsiteY25" fmla="*/ 38100 h 2175932"/>
                <a:gd name="connsiteX26" fmla="*/ 1186470 w 1961170"/>
                <a:gd name="connsiteY26" fmla="*/ 50800 h 2175932"/>
                <a:gd name="connsiteX27" fmla="*/ 932470 w 1961170"/>
                <a:gd name="connsiteY27"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148370 w 1961170"/>
                <a:gd name="connsiteY12" fmla="*/ 2070100 h 2175934"/>
                <a:gd name="connsiteX13" fmla="*/ 1224570 w 1961170"/>
                <a:gd name="connsiteY13" fmla="*/ 2057400 h 2175934"/>
                <a:gd name="connsiteX14" fmla="*/ 1313470 w 1961170"/>
                <a:gd name="connsiteY14" fmla="*/ 2006600 h 2175934"/>
                <a:gd name="connsiteX15" fmla="*/ 1503970 w 1961170"/>
                <a:gd name="connsiteY15" fmla="*/ 1930400 h 2175934"/>
                <a:gd name="connsiteX16" fmla="*/ 1567470 w 1961170"/>
                <a:gd name="connsiteY16" fmla="*/ 1892300 h 2175934"/>
                <a:gd name="connsiteX17" fmla="*/ 1605570 w 1961170"/>
                <a:gd name="connsiteY17" fmla="*/ 1854200 h 2175934"/>
                <a:gd name="connsiteX18" fmla="*/ 1669070 w 1961170"/>
                <a:gd name="connsiteY18" fmla="*/ 1803400 h 2175934"/>
                <a:gd name="connsiteX19" fmla="*/ 1770670 w 1961170"/>
                <a:gd name="connsiteY19" fmla="*/ 1739900 h 2175934"/>
                <a:gd name="connsiteX20" fmla="*/ 1821470 w 1961170"/>
                <a:gd name="connsiteY20" fmla="*/ 1689100 h 2175934"/>
                <a:gd name="connsiteX21" fmla="*/ 1872270 w 1961170"/>
                <a:gd name="connsiteY21" fmla="*/ 1612900 h 2175934"/>
                <a:gd name="connsiteX22" fmla="*/ 1948470 w 1961170"/>
                <a:gd name="connsiteY22" fmla="*/ 1371600 h 2175934"/>
                <a:gd name="connsiteX23" fmla="*/ 1935770 w 1961170"/>
                <a:gd name="connsiteY23" fmla="*/ 635000 h 2175934"/>
                <a:gd name="connsiteX24" fmla="*/ 1796070 w 1961170"/>
                <a:gd name="connsiteY24" fmla="*/ 279400 h 2175934"/>
                <a:gd name="connsiteX25" fmla="*/ 1529370 w 1961170"/>
                <a:gd name="connsiteY25" fmla="*/ 38100 h 2175934"/>
                <a:gd name="connsiteX26" fmla="*/ 1186470 w 1961170"/>
                <a:gd name="connsiteY26" fmla="*/ 50800 h 2175934"/>
                <a:gd name="connsiteX27" fmla="*/ 932470 w 1961170"/>
                <a:gd name="connsiteY27"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148370 w 1961170"/>
                <a:gd name="connsiteY12" fmla="*/ 2070100 h 2175932"/>
                <a:gd name="connsiteX13" fmla="*/ 1224570 w 1961170"/>
                <a:gd name="connsiteY13" fmla="*/ 2057400 h 2175932"/>
                <a:gd name="connsiteX14" fmla="*/ 1313470 w 1961170"/>
                <a:gd name="connsiteY14" fmla="*/ 2006600 h 2175932"/>
                <a:gd name="connsiteX15" fmla="*/ 1503970 w 1961170"/>
                <a:gd name="connsiteY15" fmla="*/ 1930400 h 2175932"/>
                <a:gd name="connsiteX16" fmla="*/ 1567470 w 1961170"/>
                <a:gd name="connsiteY16" fmla="*/ 1892300 h 2175932"/>
                <a:gd name="connsiteX17" fmla="*/ 1605570 w 1961170"/>
                <a:gd name="connsiteY17" fmla="*/ 1854200 h 2175932"/>
                <a:gd name="connsiteX18" fmla="*/ 1669070 w 1961170"/>
                <a:gd name="connsiteY18" fmla="*/ 1803400 h 2175932"/>
                <a:gd name="connsiteX19" fmla="*/ 1770670 w 1961170"/>
                <a:gd name="connsiteY19" fmla="*/ 1739900 h 2175932"/>
                <a:gd name="connsiteX20" fmla="*/ 1821470 w 1961170"/>
                <a:gd name="connsiteY20" fmla="*/ 1689100 h 2175932"/>
                <a:gd name="connsiteX21" fmla="*/ 1872270 w 1961170"/>
                <a:gd name="connsiteY21" fmla="*/ 1612900 h 2175932"/>
                <a:gd name="connsiteX22" fmla="*/ 1948470 w 1961170"/>
                <a:gd name="connsiteY22" fmla="*/ 1371600 h 2175932"/>
                <a:gd name="connsiteX23" fmla="*/ 1935770 w 1961170"/>
                <a:gd name="connsiteY23" fmla="*/ 635000 h 2175932"/>
                <a:gd name="connsiteX24" fmla="*/ 1796070 w 1961170"/>
                <a:gd name="connsiteY24" fmla="*/ 279400 h 2175932"/>
                <a:gd name="connsiteX25" fmla="*/ 1529370 w 1961170"/>
                <a:gd name="connsiteY25" fmla="*/ 38100 h 2175932"/>
                <a:gd name="connsiteX26" fmla="*/ 1186470 w 1961170"/>
                <a:gd name="connsiteY26" fmla="*/ 50800 h 2175932"/>
                <a:gd name="connsiteX27" fmla="*/ 932470 w 1961170"/>
                <a:gd name="connsiteY27"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224570 w 1961170"/>
                <a:gd name="connsiteY12" fmla="*/ 2057400 h 2175934"/>
                <a:gd name="connsiteX13" fmla="*/ 1313470 w 1961170"/>
                <a:gd name="connsiteY13" fmla="*/ 2006600 h 2175934"/>
                <a:gd name="connsiteX14" fmla="*/ 1503970 w 1961170"/>
                <a:gd name="connsiteY14" fmla="*/ 1930400 h 2175934"/>
                <a:gd name="connsiteX15" fmla="*/ 1567470 w 1961170"/>
                <a:gd name="connsiteY15" fmla="*/ 1892300 h 2175934"/>
                <a:gd name="connsiteX16" fmla="*/ 1605570 w 1961170"/>
                <a:gd name="connsiteY16" fmla="*/ 1854200 h 2175934"/>
                <a:gd name="connsiteX17" fmla="*/ 1669070 w 1961170"/>
                <a:gd name="connsiteY17" fmla="*/ 1803400 h 2175934"/>
                <a:gd name="connsiteX18" fmla="*/ 1770670 w 1961170"/>
                <a:gd name="connsiteY18" fmla="*/ 1739900 h 2175934"/>
                <a:gd name="connsiteX19" fmla="*/ 1821470 w 1961170"/>
                <a:gd name="connsiteY19" fmla="*/ 1689100 h 2175934"/>
                <a:gd name="connsiteX20" fmla="*/ 1872270 w 1961170"/>
                <a:gd name="connsiteY20" fmla="*/ 1612900 h 2175934"/>
                <a:gd name="connsiteX21" fmla="*/ 1948470 w 1961170"/>
                <a:gd name="connsiteY21" fmla="*/ 1371600 h 2175934"/>
                <a:gd name="connsiteX22" fmla="*/ 1935770 w 1961170"/>
                <a:gd name="connsiteY22" fmla="*/ 635000 h 2175934"/>
                <a:gd name="connsiteX23" fmla="*/ 1796070 w 1961170"/>
                <a:gd name="connsiteY23" fmla="*/ 279400 h 2175934"/>
                <a:gd name="connsiteX24" fmla="*/ 1529370 w 1961170"/>
                <a:gd name="connsiteY24" fmla="*/ 38100 h 2175934"/>
                <a:gd name="connsiteX25" fmla="*/ 1186470 w 1961170"/>
                <a:gd name="connsiteY25" fmla="*/ 50800 h 2175934"/>
                <a:gd name="connsiteX26" fmla="*/ 932470 w 1961170"/>
                <a:gd name="connsiteY26"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313470 w 1961170"/>
                <a:gd name="connsiteY12" fmla="*/ 2006600 h 2175932"/>
                <a:gd name="connsiteX13" fmla="*/ 1503970 w 1961170"/>
                <a:gd name="connsiteY13" fmla="*/ 1930400 h 2175932"/>
                <a:gd name="connsiteX14" fmla="*/ 1567470 w 1961170"/>
                <a:gd name="connsiteY14" fmla="*/ 1892300 h 2175932"/>
                <a:gd name="connsiteX15" fmla="*/ 1605570 w 1961170"/>
                <a:gd name="connsiteY15" fmla="*/ 1854200 h 2175932"/>
                <a:gd name="connsiteX16" fmla="*/ 1669070 w 1961170"/>
                <a:gd name="connsiteY16" fmla="*/ 1803400 h 2175932"/>
                <a:gd name="connsiteX17" fmla="*/ 1770670 w 1961170"/>
                <a:gd name="connsiteY17" fmla="*/ 1739900 h 2175932"/>
                <a:gd name="connsiteX18" fmla="*/ 1821470 w 1961170"/>
                <a:gd name="connsiteY18" fmla="*/ 1689100 h 2175932"/>
                <a:gd name="connsiteX19" fmla="*/ 1872270 w 1961170"/>
                <a:gd name="connsiteY19" fmla="*/ 1612900 h 2175932"/>
                <a:gd name="connsiteX20" fmla="*/ 1948470 w 1961170"/>
                <a:gd name="connsiteY20" fmla="*/ 1371600 h 2175932"/>
                <a:gd name="connsiteX21" fmla="*/ 1935770 w 1961170"/>
                <a:gd name="connsiteY21" fmla="*/ 635000 h 2175932"/>
                <a:gd name="connsiteX22" fmla="*/ 1796070 w 1961170"/>
                <a:gd name="connsiteY22" fmla="*/ 279400 h 2175932"/>
                <a:gd name="connsiteX23" fmla="*/ 1529370 w 1961170"/>
                <a:gd name="connsiteY23" fmla="*/ 38100 h 2175932"/>
                <a:gd name="connsiteX24" fmla="*/ 1186470 w 1961170"/>
                <a:gd name="connsiteY24" fmla="*/ 50800 h 2175932"/>
                <a:gd name="connsiteX25" fmla="*/ 932470 w 1961170"/>
                <a:gd name="connsiteY25"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03970 w 1961170"/>
                <a:gd name="connsiteY12" fmla="*/ 1930400 h 2175934"/>
                <a:gd name="connsiteX13" fmla="*/ 1567470 w 1961170"/>
                <a:gd name="connsiteY13" fmla="*/ 1892300 h 2175934"/>
                <a:gd name="connsiteX14" fmla="*/ 1605570 w 1961170"/>
                <a:gd name="connsiteY14" fmla="*/ 1854200 h 2175934"/>
                <a:gd name="connsiteX15" fmla="*/ 1669070 w 1961170"/>
                <a:gd name="connsiteY15" fmla="*/ 1803400 h 2175934"/>
                <a:gd name="connsiteX16" fmla="*/ 1770670 w 1961170"/>
                <a:gd name="connsiteY16" fmla="*/ 1739900 h 2175934"/>
                <a:gd name="connsiteX17" fmla="*/ 1821470 w 1961170"/>
                <a:gd name="connsiteY17" fmla="*/ 1689100 h 2175934"/>
                <a:gd name="connsiteX18" fmla="*/ 1872270 w 1961170"/>
                <a:gd name="connsiteY18" fmla="*/ 1612900 h 2175934"/>
                <a:gd name="connsiteX19" fmla="*/ 1948470 w 1961170"/>
                <a:gd name="connsiteY19" fmla="*/ 1371600 h 2175934"/>
                <a:gd name="connsiteX20" fmla="*/ 1935770 w 1961170"/>
                <a:gd name="connsiteY20" fmla="*/ 635000 h 2175934"/>
                <a:gd name="connsiteX21" fmla="*/ 1796070 w 1961170"/>
                <a:gd name="connsiteY21" fmla="*/ 279400 h 2175934"/>
                <a:gd name="connsiteX22" fmla="*/ 1529370 w 1961170"/>
                <a:gd name="connsiteY22" fmla="*/ 38100 h 2175934"/>
                <a:gd name="connsiteX23" fmla="*/ 1186470 w 1961170"/>
                <a:gd name="connsiteY23" fmla="*/ 50800 h 2175934"/>
                <a:gd name="connsiteX24" fmla="*/ 932470 w 1961170"/>
                <a:gd name="connsiteY24"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605570 w 1961170"/>
                <a:gd name="connsiteY13" fmla="*/ 1854200 h 2175932"/>
                <a:gd name="connsiteX14" fmla="*/ 1669070 w 1961170"/>
                <a:gd name="connsiteY14" fmla="*/ 1803400 h 2175932"/>
                <a:gd name="connsiteX15" fmla="*/ 1770670 w 1961170"/>
                <a:gd name="connsiteY15" fmla="*/ 1739900 h 2175932"/>
                <a:gd name="connsiteX16" fmla="*/ 1821470 w 1961170"/>
                <a:gd name="connsiteY16" fmla="*/ 1689100 h 2175932"/>
                <a:gd name="connsiteX17" fmla="*/ 1872270 w 1961170"/>
                <a:gd name="connsiteY17" fmla="*/ 1612900 h 2175932"/>
                <a:gd name="connsiteX18" fmla="*/ 1948470 w 1961170"/>
                <a:gd name="connsiteY18" fmla="*/ 1371600 h 2175932"/>
                <a:gd name="connsiteX19" fmla="*/ 1935770 w 1961170"/>
                <a:gd name="connsiteY19" fmla="*/ 635000 h 2175932"/>
                <a:gd name="connsiteX20" fmla="*/ 1796070 w 1961170"/>
                <a:gd name="connsiteY20" fmla="*/ 279400 h 2175932"/>
                <a:gd name="connsiteX21" fmla="*/ 1529370 w 1961170"/>
                <a:gd name="connsiteY21" fmla="*/ 38100 h 2175932"/>
                <a:gd name="connsiteX22" fmla="*/ 1186470 w 1961170"/>
                <a:gd name="connsiteY22" fmla="*/ 50800 h 2175932"/>
                <a:gd name="connsiteX23" fmla="*/ 932470 w 1961170"/>
                <a:gd name="connsiteY23"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605570 w 1961170"/>
                <a:gd name="connsiteY13" fmla="*/ 1854200 h 2175934"/>
                <a:gd name="connsiteX14" fmla="*/ 1669070 w 1961170"/>
                <a:gd name="connsiteY14" fmla="*/ 1803400 h 2175934"/>
                <a:gd name="connsiteX15" fmla="*/ 1770670 w 1961170"/>
                <a:gd name="connsiteY15" fmla="*/ 1739900 h 2175934"/>
                <a:gd name="connsiteX16" fmla="*/ 1821470 w 1961170"/>
                <a:gd name="connsiteY16" fmla="*/ 1689100 h 2175934"/>
                <a:gd name="connsiteX17" fmla="*/ 1872270 w 1961170"/>
                <a:gd name="connsiteY17" fmla="*/ 1612900 h 2175934"/>
                <a:gd name="connsiteX18" fmla="*/ 1948470 w 1961170"/>
                <a:gd name="connsiteY18" fmla="*/ 1371600 h 2175934"/>
                <a:gd name="connsiteX19" fmla="*/ 1935770 w 1961170"/>
                <a:gd name="connsiteY19" fmla="*/ 635000 h 2175934"/>
                <a:gd name="connsiteX20" fmla="*/ 1796070 w 1961170"/>
                <a:gd name="connsiteY20" fmla="*/ 279400 h 2175934"/>
                <a:gd name="connsiteX21" fmla="*/ 1529370 w 1961170"/>
                <a:gd name="connsiteY21" fmla="*/ 38100 h 2175934"/>
                <a:gd name="connsiteX22" fmla="*/ 1186470 w 1961170"/>
                <a:gd name="connsiteY22" fmla="*/ 50800 h 2175934"/>
                <a:gd name="connsiteX23" fmla="*/ 932470 w 1961170"/>
                <a:gd name="connsiteY23"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669070 w 1961170"/>
                <a:gd name="connsiteY13" fmla="*/ 1803400 h 2175932"/>
                <a:gd name="connsiteX14" fmla="*/ 1770670 w 1961170"/>
                <a:gd name="connsiteY14" fmla="*/ 1739900 h 2175932"/>
                <a:gd name="connsiteX15" fmla="*/ 1821470 w 1961170"/>
                <a:gd name="connsiteY15" fmla="*/ 1689100 h 2175932"/>
                <a:gd name="connsiteX16" fmla="*/ 1872270 w 1961170"/>
                <a:gd name="connsiteY16" fmla="*/ 1612900 h 2175932"/>
                <a:gd name="connsiteX17" fmla="*/ 1948470 w 1961170"/>
                <a:gd name="connsiteY17" fmla="*/ 1371600 h 2175932"/>
                <a:gd name="connsiteX18" fmla="*/ 1935770 w 1961170"/>
                <a:gd name="connsiteY18" fmla="*/ 635000 h 2175932"/>
                <a:gd name="connsiteX19" fmla="*/ 1796070 w 1961170"/>
                <a:gd name="connsiteY19" fmla="*/ 279400 h 2175932"/>
                <a:gd name="connsiteX20" fmla="*/ 1529370 w 1961170"/>
                <a:gd name="connsiteY20" fmla="*/ 38100 h 2175932"/>
                <a:gd name="connsiteX21" fmla="*/ 1186470 w 1961170"/>
                <a:gd name="connsiteY21" fmla="*/ 50800 h 2175932"/>
                <a:gd name="connsiteX22" fmla="*/ 932470 w 1961170"/>
                <a:gd name="connsiteY22"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770670 w 1961170"/>
                <a:gd name="connsiteY13" fmla="*/ 1739900 h 2175934"/>
                <a:gd name="connsiteX14" fmla="*/ 1821470 w 1961170"/>
                <a:gd name="connsiteY14" fmla="*/ 1689100 h 2175934"/>
                <a:gd name="connsiteX15" fmla="*/ 1872270 w 1961170"/>
                <a:gd name="connsiteY15" fmla="*/ 1612900 h 2175934"/>
                <a:gd name="connsiteX16" fmla="*/ 1948470 w 1961170"/>
                <a:gd name="connsiteY16" fmla="*/ 1371600 h 2175934"/>
                <a:gd name="connsiteX17" fmla="*/ 1935770 w 1961170"/>
                <a:gd name="connsiteY17" fmla="*/ 635000 h 2175934"/>
                <a:gd name="connsiteX18" fmla="*/ 1796070 w 1961170"/>
                <a:gd name="connsiteY18" fmla="*/ 279400 h 2175934"/>
                <a:gd name="connsiteX19" fmla="*/ 1529370 w 1961170"/>
                <a:gd name="connsiteY19" fmla="*/ 38100 h 2175934"/>
                <a:gd name="connsiteX20" fmla="*/ 1186470 w 1961170"/>
                <a:gd name="connsiteY20" fmla="*/ 50800 h 2175934"/>
                <a:gd name="connsiteX21" fmla="*/ 932470 w 1961170"/>
                <a:gd name="connsiteY21"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821470 w 1961170"/>
                <a:gd name="connsiteY13" fmla="*/ 1689100 h 2175932"/>
                <a:gd name="connsiteX14" fmla="*/ 1872270 w 1961170"/>
                <a:gd name="connsiteY14" fmla="*/ 1612900 h 2175932"/>
                <a:gd name="connsiteX15" fmla="*/ 1948470 w 1961170"/>
                <a:gd name="connsiteY15" fmla="*/ 1371600 h 2175932"/>
                <a:gd name="connsiteX16" fmla="*/ 1935770 w 1961170"/>
                <a:gd name="connsiteY16" fmla="*/ 635000 h 2175932"/>
                <a:gd name="connsiteX17" fmla="*/ 1796070 w 1961170"/>
                <a:gd name="connsiteY17" fmla="*/ 279400 h 2175932"/>
                <a:gd name="connsiteX18" fmla="*/ 1529370 w 1961170"/>
                <a:gd name="connsiteY18" fmla="*/ 38100 h 2175932"/>
                <a:gd name="connsiteX19" fmla="*/ 1186470 w 1961170"/>
                <a:gd name="connsiteY19" fmla="*/ 50800 h 2175932"/>
                <a:gd name="connsiteX20" fmla="*/ 932470 w 1961170"/>
                <a:gd name="connsiteY20"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872270 w 1961170"/>
                <a:gd name="connsiteY13" fmla="*/ 1612900 h 2175934"/>
                <a:gd name="connsiteX14" fmla="*/ 1948470 w 1961170"/>
                <a:gd name="connsiteY14" fmla="*/ 1371600 h 2175934"/>
                <a:gd name="connsiteX15" fmla="*/ 1935770 w 1961170"/>
                <a:gd name="connsiteY15" fmla="*/ 635000 h 2175934"/>
                <a:gd name="connsiteX16" fmla="*/ 1796070 w 1961170"/>
                <a:gd name="connsiteY16" fmla="*/ 279400 h 2175934"/>
                <a:gd name="connsiteX17" fmla="*/ 1529370 w 1961170"/>
                <a:gd name="connsiteY17" fmla="*/ 38100 h 2175934"/>
                <a:gd name="connsiteX18" fmla="*/ 1186470 w 1961170"/>
                <a:gd name="connsiteY18" fmla="*/ 50800 h 2175934"/>
                <a:gd name="connsiteX19" fmla="*/ 932470 w 1961170"/>
                <a:gd name="connsiteY19" fmla="*/ 139700 h 2175934"/>
                <a:gd name="connsiteX0" fmla="*/ 932470 w 2009852"/>
                <a:gd name="connsiteY0" fmla="*/ 139700 h 2175932"/>
                <a:gd name="connsiteX1" fmla="*/ 768999 w 2009852"/>
                <a:gd name="connsiteY1" fmla="*/ 267748 h 2175932"/>
                <a:gd name="connsiteX2" fmla="*/ 678470 w 2009852"/>
                <a:gd name="connsiteY2" fmla="*/ 431800 h 2175932"/>
                <a:gd name="connsiteX3" fmla="*/ 640370 w 2009852"/>
                <a:gd name="connsiteY3" fmla="*/ 482600 h 2175932"/>
                <a:gd name="connsiteX4" fmla="*/ 627670 w 2009852"/>
                <a:gd name="connsiteY4" fmla="*/ 520700 h 2175932"/>
                <a:gd name="connsiteX5" fmla="*/ 564170 w 2009852"/>
                <a:gd name="connsiteY5" fmla="*/ 635000 h 2175932"/>
                <a:gd name="connsiteX6" fmla="*/ 437170 w 2009852"/>
                <a:gd name="connsiteY6" fmla="*/ 787400 h 2175932"/>
                <a:gd name="connsiteX7" fmla="*/ 297470 w 2009852"/>
                <a:gd name="connsiteY7" fmla="*/ 952500 h 2175932"/>
                <a:gd name="connsiteX8" fmla="*/ 35983 w 2009852"/>
                <a:gd name="connsiteY8" fmla="*/ 1242883 h 2175932"/>
                <a:gd name="connsiteX9" fmla="*/ 81570 w 2009852"/>
                <a:gd name="connsiteY9" fmla="*/ 1714500 h 2175932"/>
                <a:gd name="connsiteX10" fmla="*/ 475270 w 2009852"/>
                <a:gd name="connsiteY10" fmla="*/ 2108200 h 2175932"/>
                <a:gd name="connsiteX11" fmla="*/ 983270 w 2009852"/>
                <a:gd name="connsiteY11" fmla="*/ 2120901 h 2175932"/>
                <a:gd name="connsiteX12" fmla="*/ 1567470 w 2009852"/>
                <a:gd name="connsiteY12" fmla="*/ 1892300 h 2175932"/>
                <a:gd name="connsiteX13" fmla="*/ 1948470 w 2009852"/>
                <a:gd name="connsiteY13" fmla="*/ 1371600 h 2175932"/>
                <a:gd name="connsiteX14" fmla="*/ 1935770 w 2009852"/>
                <a:gd name="connsiteY14" fmla="*/ 635000 h 2175932"/>
                <a:gd name="connsiteX15" fmla="*/ 1796070 w 2009852"/>
                <a:gd name="connsiteY15" fmla="*/ 279400 h 2175932"/>
                <a:gd name="connsiteX16" fmla="*/ 1529370 w 2009852"/>
                <a:gd name="connsiteY16" fmla="*/ 38100 h 2175932"/>
                <a:gd name="connsiteX17" fmla="*/ 1186470 w 2009852"/>
                <a:gd name="connsiteY17" fmla="*/ 50800 h 2175932"/>
                <a:gd name="connsiteX18" fmla="*/ 932470 w 2009852"/>
                <a:gd name="connsiteY18" fmla="*/ 139700 h 2175932"/>
                <a:gd name="connsiteX0" fmla="*/ 932470 w 2009854"/>
                <a:gd name="connsiteY0" fmla="*/ 139700 h 2175934"/>
                <a:gd name="connsiteX1" fmla="*/ 768999 w 2009854"/>
                <a:gd name="connsiteY1" fmla="*/ 267748 h 2175934"/>
                <a:gd name="connsiteX2" fmla="*/ 678470 w 2009854"/>
                <a:gd name="connsiteY2" fmla="*/ 431800 h 2175934"/>
                <a:gd name="connsiteX3" fmla="*/ 640370 w 2009854"/>
                <a:gd name="connsiteY3" fmla="*/ 482600 h 2175934"/>
                <a:gd name="connsiteX4" fmla="*/ 627670 w 2009854"/>
                <a:gd name="connsiteY4" fmla="*/ 520700 h 2175934"/>
                <a:gd name="connsiteX5" fmla="*/ 564170 w 2009854"/>
                <a:gd name="connsiteY5" fmla="*/ 635000 h 2175934"/>
                <a:gd name="connsiteX6" fmla="*/ 437170 w 2009854"/>
                <a:gd name="connsiteY6" fmla="*/ 787400 h 2175934"/>
                <a:gd name="connsiteX7" fmla="*/ 297470 w 2009854"/>
                <a:gd name="connsiteY7" fmla="*/ 952500 h 2175934"/>
                <a:gd name="connsiteX8" fmla="*/ 35983 w 2009854"/>
                <a:gd name="connsiteY8" fmla="*/ 1242883 h 2175934"/>
                <a:gd name="connsiteX9" fmla="*/ 81570 w 2009854"/>
                <a:gd name="connsiteY9" fmla="*/ 1714500 h 2175934"/>
                <a:gd name="connsiteX10" fmla="*/ 475270 w 2009854"/>
                <a:gd name="connsiteY10" fmla="*/ 2108200 h 2175934"/>
                <a:gd name="connsiteX11" fmla="*/ 983270 w 2009854"/>
                <a:gd name="connsiteY11" fmla="*/ 2120901 h 2175934"/>
                <a:gd name="connsiteX12" fmla="*/ 1567470 w 2009854"/>
                <a:gd name="connsiteY12" fmla="*/ 1892300 h 2175934"/>
                <a:gd name="connsiteX13" fmla="*/ 1948470 w 2009854"/>
                <a:gd name="connsiteY13" fmla="*/ 1371600 h 2175934"/>
                <a:gd name="connsiteX14" fmla="*/ 1935770 w 2009854"/>
                <a:gd name="connsiteY14" fmla="*/ 635000 h 2175934"/>
                <a:gd name="connsiteX15" fmla="*/ 1796070 w 2009854"/>
                <a:gd name="connsiteY15" fmla="*/ 279400 h 2175934"/>
                <a:gd name="connsiteX16" fmla="*/ 1529370 w 2009854"/>
                <a:gd name="connsiteY16" fmla="*/ 38100 h 2175934"/>
                <a:gd name="connsiteX17" fmla="*/ 1186470 w 2009854"/>
                <a:gd name="connsiteY17" fmla="*/ 50800 h 2175934"/>
                <a:gd name="connsiteX18" fmla="*/ 932470 w 2009854"/>
                <a:gd name="connsiteY18" fmla="*/ 139700 h 2175934"/>
                <a:gd name="connsiteX0" fmla="*/ 932470 w 2009852"/>
                <a:gd name="connsiteY0" fmla="*/ 139700 h 2175932"/>
                <a:gd name="connsiteX1" fmla="*/ 768999 w 2009852"/>
                <a:gd name="connsiteY1" fmla="*/ 267748 h 2175932"/>
                <a:gd name="connsiteX2" fmla="*/ 678470 w 2009852"/>
                <a:gd name="connsiteY2" fmla="*/ 431800 h 2175932"/>
                <a:gd name="connsiteX3" fmla="*/ 640370 w 2009852"/>
                <a:gd name="connsiteY3" fmla="*/ 482600 h 2175932"/>
                <a:gd name="connsiteX4" fmla="*/ 627670 w 2009852"/>
                <a:gd name="connsiteY4" fmla="*/ 520700 h 2175932"/>
                <a:gd name="connsiteX5" fmla="*/ 564170 w 2009852"/>
                <a:gd name="connsiteY5" fmla="*/ 635000 h 2175932"/>
                <a:gd name="connsiteX6" fmla="*/ 437170 w 2009852"/>
                <a:gd name="connsiteY6" fmla="*/ 787400 h 2175932"/>
                <a:gd name="connsiteX7" fmla="*/ 297470 w 2009852"/>
                <a:gd name="connsiteY7" fmla="*/ 952500 h 2175932"/>
                <a:gd name="connsiteX8" fmla="*/ 35983 w 2009852"/>
                <a:gd name="connsiteY8" fmla="*/ 1242883 h 2175932"/>
                <a:gd name="connsiteX9" fmla="*/ 81570 w 2009852"/>
                <a:gd name="connsiteY9" fmla="*/ 1714500 h 2175932"/>
                <a:gd name="connsiteX10" fmla="*/ 475270 w 2009852"/>
                <a:gd name="connsiteY10" fmla="*/ 2108200 h 2175932"/>
                <a:gd name="connsiteX11" fmla="*/ 983270 w 2009852"/>
                <a:gd name="connsiteY11" fmla="*/ 2120901 h 2175932"/>
                <a:gd name="connsiteX12" fmla="*/ 1567470 w 2009852"/>
                <a:gd name="connsiteY12" fmla="*/ 1892300 h 2175932"/>
                <a:gd name="connsiteX13" fmla="*/ 1948470 w 2009852"/>
                <a:gd name="connsiteY13" fmla="*/ 1371600 h 2175932"/>
                <a:gd name="connsiteX14" fmla="*/ 1935770 w 2009852"/>
                <a:gd name="connsiteY14" fmla="*/ 635000 h 2175932"/>
                <a:gd name="connsiteX15" fmla="*/ 1796070 w 2009852"/>
                <a:gd name="connsiteY15" fmla="*/ 279400 h 2175932"/>
                <a:gd name="connsiteX16" fmla="*/ 1529370 w 2009852"/>
                <a:gd name="connsiteY16" fmla="*/ 38100 h 2175932"/>
                <a:gd name="connsiteX17" fmla="*/ 1186470 w 2009852"/>
                <a:gd name="connsiteY17" fmla="*/ 50800 h 2175932"/>
                <a:gd name="connsiteX18" fmla="*/ 932470 w 2009852"/>
                <a:gd name="connsiteY18" fmla="*/ 139700 h 2175932"/>
                <a:gd name="connsiteX0" fmla="*/ 932470 w 2014033"/>
                <a:gd name="connsiteY0" fmla="*/ 139700 h 2175934"/>
                <a:gd name="connsiteX1" fmla="*/ 768999 w 2014033"/>
                <a:gd name="connsiteY1" fmla="*/ 267748 h 2175934"/>
                <a:gd name="connsiteX2" fmla="*/ 678470 w 2014033"/>
                <a:gd name="connsiteY2" fmla="*/ 431800 h 2175934"/>
                <a:gd name="connsiteX3" fmla="*/ 640370 w 2014033"/>
                <a:gd name="connsiteY3" fmla="*/ 482600 h 2175934"/>
                <a:gd name="connsiteX4" fmla="*/ 627670 w 2014033"/>
                <a:gd name="connsiteY4" fmla="*/ 520700 h 2175934"/>
                <a:gd name="connsiteX5" fmla="*/ 564170 w 2014033"/>
                <a:gd name="connsiteY5" fmla="*/ 635000 h 2175934"/>
                <a:gd name="connsiteX6" fmla="*/ 437170 w 2014033"/>
                <a:gd name="connsiteY6" fmla="*/ 787400 h 2175934"/>
                <a:gd name="connsiteX7" fmla="*/ 297470 w 2014033"/>
                <a:gd name="connsiteY7" fmla="*/ 952500 h 2175934"/>
                <a:gd name="connsiteX8" fmla="*/ 35983 w 2014033"/>
                <a:gd name="connsiteY8" fmla="*/ 1242883 h 2175934"/>
                <a:gd name="connsiteX9" fmla="*/ 81570 w 2014033"/>
                <a:gd name="connsiteY9" fmla="*/ 1714500 h 2175934"/>
                <a:gd name="connsiteX10" fmla="*/ 475270 w 2014033"/>
                <a:gd name="connsiteY10" fmla="*/ 2108200 h 2175934"/>
                <a:gd name="connsiteX11" fmla="*/ 983270 w 2014033"/>
                <a:gd name="connsiteY11" fmla="*/ 2120901 h 2175934"/>
                <a:gd name="connsiteX12" fmla="*/ 1567470 w 2014033"/>
                <a:gd name="connsiteY12" fmla="*/ 1892300 h 2175934"/>
                <a:gd name="connsiteX13" fmla="*/ 1948470 w 2014033"/>
                <a:gd name="connsiteY13" fmla="*/ 1371600 h 2175934"/>
                <a:gd name="connsiteX14" fmla="*/ 1960848 w 2014033"/>
                <a:gd name="connsiteY14" fmla="*/ 685466 h 2175934"/>
                <a:gd name="connsiteX15" fmla="*/ 1796070 w 2014033"/>
                <a:gd name="connsiteY15" fmla="*/ 279400 h 2175934"/>
                <a:gd name="connsiteX16" fmla="*/ 1529370 w 2014033"/>
                <a:gd name="connsiteY16" fmla="*/ 38100 h 2175934"/>
                <a:gd name="connsiteX17" fmla="*/ 1186470 w 2014033"/>
                <a:gd name="connsiteY17" fmla="*/ 50800 h 2175934"/>
                <a:gd name="connsiteX18" fmla="*/ 932470 w 2014033"/>
                <a:gd name="connsiteY18"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627670 w 2014033"/>
                <a:gd name="connsiteY3" fmla="*/ 520700 h 2175932"/>
                <a:gd name="connsiteX4" fmla="*/ 564170 w 2014033"/>
                <a:gd name="connsiteY4" fmla="*/ 635000 h 2175932"/>
                <a:gd name="connsiteX5" fmla="*/ 437170 w 2014033"/>
                <a:gd name="connsiteY5" fmla="*/ 787400 h 2175932"/>
                <a:gd name="connsiteX6" fmla="*/ 297470 w 2014033"/>
                <a:gd name="connsiteY6" fmla="*/ 952500 h 2175932"/>
                <a:gd name="connsiteX7" fmla="*/ 35983 w 2014033"/>
                <a:gd name="connsiteY7" fmla="*/ 1242883 h 2175932"/>
                <a:gd name="connsiteX8" fmla="*/ 81570 w 2014033"/>
                <a:gd name="connsiteY8" fmla="*/ 1714500 h 2175932"/>
                <a:gd name="connsiteX9" fmla="*/ 475270 w 2014033"/>
                <a:gd name="connsiteY9" fmla="*/ 2108200 h 2175932"/>
                <a:gd name="connsiteX10" fmla="*/ 983270 w 2014033"/>
                <a:gd name="connsiteY10" fmla="*/ 2120901 h 2175932"/>
                <a:gd name="connsiteX11" fmla="*/ 1567470 w 2014033"/>
                <a:gd name="connsiteY11" fmla="*/ 1892300 h 2175932"/>
                <a:gd name="connsiteX12" fmla="*/ 1948470 w 2014033"/>
                <a:gd name="connsiteY12" fmla="*/ 1371600 h 2175932"/>
                <a:gd name="connsiteX13" fmla="*/ 1960848 w 2014033"/>
                <a:gd name="connsiteY13" fmla="*/ 685466 h 2175932"/>
                <a:gd name="connsiteX14" fmla="*/ 1796070 w 2014033"/>
                <a:gd name="connsiteY14" fmla="*/ 279400 h 2175932"/>
                <a:gd name="connsiteX15" fmla="*/ 1529370 w 2014033"/>
                <a:gd name="connsiteY15" fmla="*/ 38100 h 2175932"/>
                <a:gd name="connsiteX16" fmla="*/ 1186470 w 2014033"/>
                <a:gd name="connsiteY16" fmla="*/ 50800 h 2175932"/>
                <a:gd name="connsiteX17" fmla="*/ 932470 w 2014033"/>
                <a:gd name="connsiteY17" fmla="*/ 139700 h 2175932"/>
                <a:gd name="connsiteX0" fmla="*/ 932470 w 2014033"/>
                <a:gd name="connsiteY0" fmla="*/ 139700 h 2175934"/>
                <a:gd name="connsiteX1" fmla="*/ 768999 w 2014033"/>
                <a:gd name="connsiteY1" fmla="*/ 267748 h 2175934"/>
                <a:gd name="connsiteX2" fmla="*/ 678470 w 2014033"/>
                <a:gd name="connsiteY2" fmla="*/ 431800 h 2175934"/>
                <a:gd name="connsiteX3" fmla="*/ 564170 w 2014033"/>
                <a:gd name="connsiteY3" fmla="*/ 635000 h 2175934"/>
                <a:gd name="connsiteX4" fmla="*/ 437170 w 2014033"/>
                <a:gd name="connsiteY4" fmla="*/ 787400 h 2175934"/>
                <a:gd name="connsiteX5" fmla="*/ 297470 w 2014033"/>
                <a:gd name="connsiteY5" fmla="*/ 952500 h 2175934"/>
                <a:gd name="connsiteX6" fmla="*/ 35983 w 2014033"/>
                <a:gd name="connsiteY6" fmla="*/ 1242883 h 2175934"/>
                <a:gd name="connsiteX7" fmla="*/ 81570 w 2014033"/>
                <a:gd name="connsiteY7" fmla="*/ 1714500 h 2175934"/>
                <a:gd name="connsiteX8" fmla="*/ 475270 w 2014033"/>
                <a:gd name="connsiteY8" fmla="*/ 2108200 h 2175934"/>
                <a:gd name="connsiteX9" fmla="*/ 983270 w 2014033"/>
                <a:gd name="connsiteY9" fmla="*/ 2120901 h 2175934"/>
                <a:gd name="connsiteX10" fmla="*/ 1567470 w 2014033"/>
                <a:gd name="connsiteY10" fmla="*/ 1892300 h 2175934"/>
                <a:gd name="connsiteX11" fmla="*/ 1948470 w 2014033"/>
                <a:gd name="connsiteY11" fmla="*/ 1371600 h 2175934"/>
                <a:gd name="connsiteX12" fmla="*/ 1960848 w 2014033"/>
                <a:gd name="connsiteY12" fmla="*/ 685466 h 2175934"/>
                <a:gd name="connsiteX13" fmla="*/ 1796070 w 2014033"/>
                <a:gd name="connsiteY13" fmla="*/ 279400 h 2175934"/>
                <a:gd name="connsiteX14" fmla="*/ 1529370 w 2014033"/>
                <a:gd name="connsiteY14" fmla="*/ 38100 h 2175934"/>
                <a:gd name="connsiteX15" fmla="*/ 1186470 w 2014033"/>
                <a:gd name="connsiteY15" fmla="*/ 50800 h 2175934"/>
                <a:gd name="connsiteX16" fmla="*/ 932470 w 2014033"/>
                <a:gd name="connsiteY16"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437170 w 2014033"/>
                <a:gd name="connsiteY3" fmla="*/ 787400 h 2175932"/>
                <a:gd name="connsiteX4" fmla="*/ 297470 w 2014033"/>
                <a:gd name="connsiteY4" fmla="*/ 952500 h 2175932"/>
                <a:gd name="connsiteX5" fmla="*/ 35983 w 2014033"/>
                <a:gd name="connsiteY5" fmla="*/ 1242883 h 2175932"/>
                <a:gd name="connsiteX6" fmla="*/ 81570 w 2014033"/>
                <a:gd name="connsiteY6" fmla="*/ 1714500 h 2175932"/>
                <a:gd name="connsiteX7" fmla="*/ 475270 w 2014033"/>
                <a:gd name="connsiteY7" fmla="*/ 2108200 h 2175932"/>
                <a:gd name="connsiteX8" fmla="*/ 983270 w 2014033"/>
                <a:gd name="connsiteY8" fmla="*/ 2120901 h 2175932"/>
                <a:gd name="connsiteX9" fmla="*/ 1567470 w 2014033"/>
                <a:gd name="connsiteY9" fmla="*/ 1892300 h 2175932"/>
                <a:gd name="connsiteX10" fmla="*/ 1948470 w 2014033"/>
                <a:gd name="connsiteY10" fmla="*/ 1371600 h 2175932"/>
                <a:gd name="connsiteX11" fmla="*/ 1960848 w 2014033"/>
                <a:gd name="connsiteY11" fmla="*/ 685466 h 2175932"/>
                <a:gd name="connsiteX12" fmla="*/ 1796070 w 2014033"/>
                <a:gd name="connsiteY12" fmla="*/ 279400 h 2175932"/>
                <a:gd name="connsiteX13" fmla="*/ 1529370 w 2014033"/>
                <a:gd name="connsiteY13" fmla="*/ 38100 h 2175932"/>
                <a:gd name="connsiteX14" fmla="*/ 1186470 w 2014033"/>
                <a:gd name="connsiteY14" fmla="*/ 50800 h 2175932"/>
                <a:gd name="connsiteX15" fmla="*/ 932470 w 2014033"/>
                <a:gd name="connsiteY15" fmla="*/ 139700 h 2175932"/>
                <a:gd name="connsiteX0" fmla="*/ 932468 w 2014031"/>
                <a:gd name="connsiteY0" fmla="*/ 139700 h 2175934"/>
                <a:gd name="connsiteX1" fmla="*/ 768997 w 2014031"/>
                <a:gd name="connsiteY1" fmla="*/ 267748 h 2175934"/>
                <a:gd name="connsiteX2" fmla="*/ 678468 w 2014031"/>
                <a:gd name="connsiteY2" fmla="*/ 431800 h 2175934"/>
                <a:gd name="connsiteX3" fmla="*/ 437168 w 2014031"/>
                <a:gd name="connsiteY3" fmla="*/ 787400 h 2175934"/>
                <a:gd name="connsiteX4" fmla="*/ 297468 w 2014031"/>
                <a:gd name="connsiteY4" fmla="*/ 952500 h 2175934"/>
                <a:gd name="connsiteX5" fmla="*/ 35982 w 2014031"/>
                <a:gd name="connsiteY5" fmla="*/ 1242883 h 2175934"/>
                <a:gd name="connsiteX6" fmla="*/ 81568 w 2014031"/>
                <a:gd name="connsiteY6" fmla="*/ 1714500 h 2175934"/>
                <a:gd name="connsiteX7" fmla="*/ 475268 w 2014031"/>
                <a:gd name="connsiteY7" fmla="*/ 2108200 h 2175934"/>
                <a:gd name="connsiteX8" fmla="*/ 983268 w 2014031"/>
                <a:gd name="connsiteY8" fmla="*/ 2120901 h 2175934"/>
                <a:gd name="connsiteX9" fmla="*/ 1567468 w 2014031"/>
                <a:gd name="connsiteY9" fmla="*/ 1892300 h 2175934"/>
                <a:gd name="connsiteX10" fmla="*/ 1948468 w 2014031"/>
                <a:gd name="connsiteY10" fmla="*/ 1371600 h 2175934"/>
                <a:gd name="connsiteX11" fmla="*/ 1960846 w 2014031"/>
                <a:gd name="connsiteY11" fmla="*/ 685466 h 2175934"/>
                <a:gd name="connsiteX12" fmla="*/ 1796068 w 2014031"/>
                <a:gd name="connsiteY12" fmla="*/ 279400 h 2175934"/>
                <a:gd name="connsiteX13" fmla="*/ 1529368 w 2014031"/>
                <a:gd name="connsiteY13" fmla="*/ 38100 h 2175934"/>
                <a:gd name="connsiteX14" fmla="*/ 1186468 w 2014031"/>
                <a:gd name="connsiteY14" fmla="*/ 50800 h 2175934"/>
                <a:gd name="connsiteX15" fmla="*/ 932468 w 2014031"/>
                <a:gd name="connsiteY15"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437170 w 2014033"/>
                <a:gd name="connsiteY3" fmla="*/ 787400 h 2175932"/>
                <a:gd name="connsiteX4" fmla="*/ 297470 w 2014033"/>
                <a:gd name="connsiteY4" fmla="*/ 952500 h 2175932"/>
                <a:gd name="connsiteX5" fmla="*/ 35984 w 2014033"/>
                <a:gd name="connsiteY5" fmla="*/ 1242883 h 2175932"/>
                <a:gd name="connsiteX6" fmla="*/ 81570 w 2014033"/>
                <a:gd name="connsiteY6" fmla="*/ 1714500 h 2175932"/>
                <a:gd name="connsiteX7" fmla="*/ 475270 w 2014033"/>
                <a:gd name="connsiteY7" fmla="*/ 2108200 h 2175932"/>
                <a:gd name="connsiteX8" fmla="*/ 983270 w 2014033"/>
                <a:gd name="connsiteY8" fmla="*/ 2120901 h 2175932"/>
                <a:gd name="connsiteX9" fmla="*/ 1567470 w 2014033"/>
                <a:gd name="connsiteY9" fmla="*/ 1892300 h 2175932"/>
                <a:gd name="connsiteX10" fmla="*/ 1948470 w 2014033"/>
                <a:gd name="connsiteY10" fmla="*/ 1371600 h 2175932"/>
                <a:gd name="connsiteX11" fmla="*/ 1960848 w 2014033"/>
                <a:gd name="connsiteY11" fmla="*/ 685466 h 2175932"/>
                <a:gd name="connsiteX12" fmla="*/ 1796070 w 2014033"/>
                <a:gd name="connsiteY12" fmla="*/ 279400 h 2175932"/>
                <a:gd name="connsiteX13" fmla="*/ 1529370 w 2014033"/>
                <a:gd name="connsiteY13" fmla="*/ 38100 h 2175932"/>
                <a:gd name="connsiteX14" fmla="*/ 1186470 w 2014033"/>
                <a:gd name="connsiteY14" fmla="*/ 50800 h 2175932"/>
                <a:gd name="connsiteX15" fmla="*/ 932470 w 2014033"/>
                <a:gd name="connsiteY15" fmla="*/ 139700 h 2175932"/>
                <a:gd name="connsiteX0" fmla="*/ 932468 w 2014031"/>
                <a:gd name="connsiteY0" fmla="*/ 139700 h 2175934"/>
                <a:gd name="connsiteX1" fmla="*/ 768997 w 2014031"/>
                <a:gd name="connsiteY1" fmla="*/ 267748 h 2175934"/>
                <a:gd name="connsiteX2" fmla="*/ 678468 w 2014031"/>
                <a:gd name="connsiteY2" fmla="*/ 431800 h 2175934"/>
                <a:gd name="connsiteX3" fmla="*/ 437168 w 2014031"/>
                <a:gd name="connsiteY3" fmla="*/ 787400 h 2175934"/>
                <a:gd name="connsiteX4" fmla="*/ 297468 w 2014031"/>
                <a:gd name="connsiteY4" fmla="*/ 952500 h 2175934"/>
                <a:gd name="connsiteX5" fmla="*/ 35982 w 2014031"/>
                <a:gd name="connsiteY5" fmla="*/ 1242883 h 2175934"/>
                <a:gd name="connsiteX6" fmla="*/ 81568 w 2014031"/>
                <a:gd name="connsiteY6" fmla="*/ 1714500 h 2175934"/>
                <a:gd name="connsiteX7" fmla="*/ 475268 w 2014031"/>
                <a:gd name="connsiteY7" fmla="*/ 2108200 h 2175934"/>
                <a:gd name="connsiteX8" fmla="*/ 983268 w 2014031"/>
                <a:gd name="connsiteY8" fmla="*/ 2120901 h 2175934"/>
                <a:gd name="connsiteX9" fmla="*/ 1567468 w 2014031"/>
                <a:gd name="connsiteY9" fmla="*/ 1892300 h 2175934"/>
                <a:gd name="connsiteX10" fmla="*/ 1948468 w 2014031"/>
                <a:gd name="connsiteY10" fmla="*/ 1371600 h 2175934"/>
                <a:gd name="connsiteX11" fmla="*/ 1960846 w 2014031"/>
                <a:gd name="connsiteY11" fmla="*/ 685466 h 2175934"/>
                <a:gd name="connsiteX12" fmla="*/ 1796068 w 2014031"/>
                <a:gd name="connsiteY12" fmla="*/ 279400 h 2175934"/>
                <a:gd name="connsiteX13" fmla="*/ 1529368 w 2014031"/>
                <a:gd name="connsiteY13" fmla="*/ 38100 h 2175934"/>
                <a:gd name="connsiteX14" fmla="*/ 1186468 w 2014031"/>
                <a:gd name="connsiteY14" fmla="*/ 50800 h 2175934"/>
                <a:gd name="connsiteX15" fmla="*/ 932468 w 2014031"/>
                <a:gd name="connsiteY15" fmla="*/ 139700 h 2175934"/>
                <a:gd name="connsiteX0" fmla="*/ 985014 w 2066577"/>
                <a:gd name="connsiteY0" fmla="*/ 139700 h 2175932"/>
                <a:gd name="connsiteX1" fmla="*/ 821543 w 2066577"/>
                <a:gd name="connsiteY1" fmla="*/ 267748 h 2175932"/>
                <a:gd name="connsiteX2" fmla="*/ 731014 w 2066577"/>
                <a:gd name="connsiteY2" fmla="*/ 431800 h 2175932"/>
                <a:gd name="connsiteX3" fmla="*/ 489714 w 2066577"/>
                <a:gd name="connsiteY3" fmla="*/ 787400 h 2175932"/>
                <a:gd name="connsiteX4" fmla="*/ 350014 w 2066577"/>
                <a:gd name="connsiteY4" fmla="*/ 952500 h 2175932"/>
                <a:gd name="connsiteX5" fmla="*/ 88528 w 2066577"/>
                <a:gd name="connsiteY5" fmla="*/ 1242883 h 2175932"/>
                <a:gd name="connsiteX6" fmla="*/ 134114 w 2066577"/>
                <a:gd name="connsiteY6" fmla="*/ 1714500 h 2175932"/>
                <a:gd name="connsiteX7" fmla="*/ 527814 w 2066577"/>
                <a:gd name="connsiteY7" fmla="*/ 2108200 h 2175932"/>
                <a:gd name="connsiteX8" fmla="*/ 1035814 w 2066577"/>
                <a:gd name="connsiteY8" fmla="*/ 2120901 h 2175932"/>
                <a:gd name="connsiteX9" fmla="*/ 1620014 w 2066577"/>
                <a:gd name="connsiteY9" fmla="*/ 1892300 h 2175932"/>
                <a:gd name="connsiteX10" fmla="*/ 2001014 w 2066577"/>
                <a:gd name="connsiteY10" fmla="*/ 1371600 h 2175932"/>
                <a:gd name="connsiteX11" fmla="*/ 2013392 w 2066577"/>
                <a:gd name="connsiteY11" fmla="*/ 685466 h 2175932"/>
                <a:gd name="connsiteX12" fmla="*/ 1848614 w 2066577"/>
                <a:gd name="connsiteY12" fmla="*/ 279400 h 2175932"/>
                <a:gd name="connsiteX13" fmla="*/ 1581914 w 2066577"/>
                <a:gd name="connsiteY13" fmla="*/ 38100 h 2175932"/>
                <a:gd name="connsiteX14" fmla="*/ 1239014 w 2066577"/>
                <a:gd name="connsiteY14" fmla="*/ 50800 h 2175932"/>
                <a:gd name="connsiteX15" fmla="*/ 985014 w 2066577"/>
                <a:gd name="connsiteY15" fmla="*/ 139700 h 2175932"/>
                <a:gd name="connsiteX0" fmla="*/ 959939 w 2041502"/>
                <a:gd name="connsiteY0" fmla="*/ 139700 h 2175934"/>
                <a:gd name="connsiteX1" fmla="*/ 796468 w 2041502"/>
                <a:gd name="connsiteY1" fmla="*/ 267748 h 2175934"/>
                <a:gd name="connsiteX2" fmla="*/ 705939 w 2041502"/>
                <a:gd name="connsiteY2" fmla="*/ 431800 h 2175934"/>
                <a:gd name="connsiteX3" fmla="*/ 464639 w 2041502"/>
                <a:gd name="connsiteY3" fmla="*/ 787400 h 2175934"/>
                <a:gd name="connsiteX4" fmla="*/ 324939 w 2041502"/>
                <a:gd name="connsiteY4" fmla="*/ 952500 h 2175934"/>
                <a:gd name="connsiteX5" fmla="*/ 63453 w 2041502"/>
                <a:gd name="connsiteY5" fmla="*/ 1242883 h 2175934"/>
                <a:gd name="connsiteX6" fmla="*/ 109039 w 2041502"/>
                <a:gd name="connsiteY6" fmla="*/ 1714500 h 2175934"/>
                <a:gd name="connsiteX7" fmla="*/ 502739 w 2041502"/>
                <a:gd name="connsiteY7" fmla="*/ 2108200 h 2175934"/>
                <a:gd name="connsiteX8" fmla="*/ 1010739 w 2041502"/>
                <a:gd name="connsiteY8" fmla="*/ 2120901 h 2175934"/>
                <a:gd name="connsiteX9" fmla="*/ 1594939 w 2041502"/>
                <a:gd name="connsiteY9" fmla="*/ 1892300 h 2175934"/>
                <a:gd name="connsiteX10" fmla="*/ 1975939 w 2041502"/>
                <a:gd name="connsiteY10" fmla="*/ 1371600 h 2175934"/>
                <a:gd name="connsiteX11" fmla="*/ 1988317 w 2041502"/>
                <a:gd name="connsiteY11" fmla="*/ 685466 h 2175934"/>
                <a:gd name="connsiteX12" fmla="*/ 1823539 w 2041502"/>
                <a:gd name="connsiteY12" fmla="*/ 279400 h 2175934"/>
                <a:gd name="connsiteX13" fmla="*/ 1556839 w 2041502"/>
                <a:gd name="connsiteY13" fmla="*/ 38100 h 2175934"/>
                <a:gd name="connsiteX14" fmla="*/ 1213939 w 2041502"/>
                <a:gd name="connsiteY14" fmla="*/ 50800 h 2175934"/>
                <a:gd name="connsiteX15" fmla="*/ 959939 w 2041502"/>
                <a:gd name="connsiteY15" fmla="*/ 139700 h 2175934"/>
                <a:gd name="connsiteX0" fmla="*/ 959939 w 2041502"/>
                <a:gd name="connsiteY0" fmla="*/ 139700 h 2175932"/>
                <a:gd name="connsiteX1" fmla="*/ 796468 w 2041502"/>
                <a:gd name="connsiteY1" fmla="*/ 267748 h 2175932"/>
                <a:gd name="connsiteX2" fmla="*/ 705939 w 2041502"/>
                <a:gd name="connsiteY2" fmla="*/ 431800 h 2175932"/>
                <a:gd name="connsiteX3" fmla="*/ 464639 w 2041502"/>
                <a:gd name="connsiteY3" fmla="*/ 787400 h 2175932"/>
                <a:gd name="connsiteX4" fmla="*/ 324939 w 2041502"/>
                <a:gd name="connsiteY4" fmla="*/ 952500 h 2175932"/>
                <a:gd name="connsiteX5" fmla="*/ 63453 w 2041502"/>
                <a:gd name="connsiteY5" fmla="*/ 1242883 h 2175932"/>
                <a:gd name="connsiteX6" fmla="*/ 109039 w 2041502"/>
                <a:gd name="connsiteY6" fmla="*/ 1714500 h 2175932"/>
                <a:gd name="connsiteX7" fmla="*/ 502739 w 2041502"/>
                <a:gd name="connsiteY7" fmla="*/ 2108200 h 2175932"/>
                <a:gd name="connsiteX8" fmla="*/ 1010739 w 2041502"/>
                <a:gd name="connsiteY8" fmla="*/ 2120901 h 2175932"/>
                <a:gd name="connsiteX9" fmla="*/ 1594939 w 2041502"/>
                <a:gd name="connsiteY9" fmla="*/ 1892300 h 2175932"/>
                <a:gd name="connsiteX10" fmla="*/ 1975939 w 2041502"/>
                <a:gd name="connsiteY10" fmla="*/ 1371600 h 2175932"/>
                <a:gd name="connsiteX11" fmla="*/ 1988317 w 2041502"/>
                <a:gd name="connsiteY11" fmla="*/ 685466 h 2175932"/>
                <a:gd name="connsiteX12" fmla="*/ 1823539 w 2041502"/>
                <a:gd name="connsiteY12" fmla="*/ 279400 h 2175932"/>
                <a:gd name="connsiteX13" fmla="*/ 1556839 w 2041502"/>
                <a:gd name="connsiteY13" fmla="*/ 38100 h 2175932"/>
                <a:gd name="connsiteX14" fmla="*/ 1213939 w 2041502"/>
                <a:gd name="connsiteY14" fmla="*/ 50800 h 2175932"/>
                <a:gd name="connsiteX15" fmla="*/ 959939 w 2041502"/>
                <a:gd name="connsiteY15" fmla="*/ 139700 h 2175932"/>
                <a:gd name="connsiteX0" fmla="*/ 959939 w 2041502"/>
                <a:gd name="connsiteY0" fmla="*/ 139700 h 2175934"/>
                <a:gd name="connsiteX1" fmla="*/ 796468 w 2041502"/>
                <a:gd name="connsiteY1" fmla="*/ 267748 h 2175934"/>
                <a:gd name="connsiteX2" fmla="*/ 705939 w 2041502"/>
                <a:gd name="connsiteY2" fmla="*/ 431800 h 2175934"/>
                <a:gd name="connsiteX3" fmla="*/ 464639 w 2041502"/>
                <a:gd name="connsiteY3" fmla="*/ 787400 h 2175934"/>
                <a:gd name="connsiteX4" fmla="*/ 324939 w 2041502"/>
                <a:gd name="connsiteY4" fmla="*/ 952500 h 2175934"/>
                <a:gd name="connsiteX5" fmla="*/ 84947 w 2041502"/>
                <a:gd name="connsiteY5" fmla="*/ 1242883 h 2175934"/>
                <a:gd name="connsiteX6" fmla="*/ 109039 w 2041502"/>
                <a:gd name="connsiteY6" fmla="*/ 1714500 h 2175934"/>
                <a:gd name="connsiteX7" fmla="*/ 502739 w 2041502"/>
                <a:gd name="connsiteY7" fmla="*/ 2108200 h 2175934"/>
                <a:gd name="connsiteX8" fmla="*/ 1010739 w 2041502"/>
                <a:gd name="connsiteY8" fmla="*/ 2120901 h 2175934"/>
                <a:gd name="connsiteX9" fmla="*/ 1594939 w 2041502"/>
                <a:gd name="connsiteY9" fmla="*/ 1892300 h 2175934"/>
                <a:gd name="connsiteX10" fmla="*/ 1975939 w 2041502"/>
                <a:gd name="connsiteY10" fmla="*/ 1371600 h 2175934"/>
                <a:gd name="connsiteX11" fmla="*/ 1988317 w 2041502"/>
                <a:gd name="connsiteY11" fmla="*/ 685466 h 2175934"/>
                <a:gd name="connsiteX12" fmla="*/ 1823539 w 2041502"/>
                <a:gd name="connsiteY12" fmla="*/ 279400 h 2175934"/>
                <a:gd name="connsiteX13" fmla="*/ 1556839 w 2041502"/>
                <a:gd name="connsiteY13" fmla="*/ 38100 h 2175934"/>
                <a:gd name="connsiteX14" fmla="*/ 1213939 w 2041502"/>
                <a:gd name="connsiteY14" fmla="*/ 50800 h 2175934"/>
                <a:gd name="connsiteX15" fmla="*/ 959939 w 2041502"/>
                <a:gd name="connsiteY15" fmla="*/ 139700 h 2175934"/>
                <a:gd name="connsiteX0" fmla="*/ 959939 w 2041502"/>
                <a:gd name="connsiteY0" fmla="*/ 139700 h 2175932"/>
                <a:gd name="connsiteX1" fmla="*/ 796468 w 2041502"/>
                <a:gd name="connsiteY1" fmla="*/ 267748 h 2175932"/>
                <a:gd name="connsiteX2" fmla="*/ 705939 w 2041502"/>
                <a:gd name="connsiteY2" fmla="*/ 431800 h 2175932"/>
                <a:gd name="connsiteX3" fmla="*/ 464639 w 2041502"/>
                <a:gd name="connsiteY3" fmla="*/ 787400 h 2175932"/>
                <a:gd name="connsiteX4" fmla="*/ 324939 w 2041502"/>
                <a:gd name="connsiteY4" fmla="*/ 952500 h 2175932"/>
                <a:gd name="connsiteX5" fmla="*/ 95695 w 2041502"/>
                <a:gd name="connsiteY5" fmla="*/ 1232069 h 2175932"/>
                <a:gd name="connsiteX6" fmla="*/ 109039 w 2041502"/>
                <a:gd name="connsiteY6" fmla="*/ 1714500 h 2175932"/>
                <a:gd name="connsiteX7" fmla="*/ 502739 w 2041502"/>
                <a:gd name="connsiteY7" fmla="*/ 2108200 h 2175932"/>
                <a:gd name="connsiteX8" fmla="*/ 1010739 w 2041502"/>
                <a:gd name="connsiteY8" fmla="*/ 2120901 h 2175932"/>
                <a:gd name="connsiteX9" fmla="*/ 1594939 w 2041502"/>
                <a:gd name="connsiteY9" fmla="*/ 1892300 h 2175932"/>
                <a:gd name="connsiteX10" fmla="*/ 1975939 w 2041502"/>
                <a:gd name="connsiteY10" fmla="*/ 1371600 h 2175932"/>
                <a:gd name="connsiteX11" fmla="*/ 1988317 w 2041502"/>
                <a:gd name="connsiteY11" fmla="*/ 685466 h 2175932"/>
                <a:gd name="connsiteX12" fmla="*/ 1823539 w 2041502"/>
                <a:gd name="connsiteY12" fmla="*/ 279400 h 2175932"/>
                <a:gd name="connsiteX13" fmla="*/ 1556839 w 2041502"/>
                <a:gd name="connsiteY13" fmla="*/ 38100 h 2175932"/>
                <a:gd name="connsiteX14" fmla="*/ 1213939 w 2041502"/>
                <a:gd name="connsiteY14" fmla="*/ 50800 h 2175932"/>
                <a:gd name="connsiteX15" fmla="*/ 959939 w 2041502"/>
                <a:gd name="connsiteY15" fmla="*/ 139700 h 217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41502" h="2175932">
                  <a:moveTo>
                    <a:pt x="959939" y="139700"/>
                  </a:moveTo>
                  <a:cubicBezTo>
                    <a:pt x="890361" y="175858"/>
                    <a:pt x="826101" y="223298"/>
                    <a:pt x="796468" y="267748"/>
                  </a:cubicBezTo>
                  <a:cubicBezTo>
                    <a:pt x="766835" y="312198"/>
                    <a:pt x="727377" y="395991"/>
                    <a:pt x="705939" y="431800"/>
                  </a:cubicBezTo>
                  <a:cubicBezTo>
                    <a:pt x="650634" y="518409"/>
                    <a:pt x="528139" y="700617"/>
                    <a:pt x="464639" y="787400"/>
                  </a:cubicBezTo>
                  <a:cubicBezTo>
                    <a:pt x="401139" y="874183"/>
                    <a:pt x="386430" y="878389"/>
                    <a:pt x="324939" y="952500"/>
                  </a:cubicBezTo>
                  <a:cubicBezTo>
                    <a:pt x="263448" y="1026611"/>
                    <a:pt x="258362" y="1023188"/>
                    <a:pt x="95695" y="1232069"/>
                  </a:cubicBezTo>
                  <a:cubicBezTo>
                    <a:pt x="59712" y="1359069"/>
                    <a:pt x="0" y="1519816"/>
                    <a:pt x="109039" y="1714500"/>
                  </a:cubicBezTo>
                  <a:cubicBezTo>
                    <a:pt x="182254" y="1858720"/>
                    <a:pt x="352456" y="2040467"/>
                    <a:pt x="502739" y="2108200"/>
                  </a:cubicBezTo>
                  <a:cubicBezTo>
                    <a:pt x="653022" y="2175933"/>
                    <a:pt x="828706" y="2156884"/>
                    <a:pt x="1010739" y="2120901"/>
                  </a:cubicBezTo>
                  <a:cubicBezTo>
                    <a:pt x="1192772" y="2084918"/>
                    <a:pt x="1434072" y="2017183"/>
                    <a:pt x="1594939" y="1892300"/>
                  </a:cubicBezTo>
                  <a:cubicBezTo>
                    <a:pt x="1755806" y="1767417"/>
                    <a:pt x="1910376" y="1572739"/>
                    <a:pt x="1975939" y="1371600"/>
                  </a:cubicBezTo>
                  <a:cubicBezTo>
                    <a:pt x="2041502" y="1170461"/>
                    <a:pt x="2013717" y="867499"/>
                    <a:pt x="1988317" y="685466"/>
                  </a:cubicBezTo>
                  <a:cubicBezTo>
                    <a:pt x="1962917" y="503433"/>
                    <a:pt x="1895452" y="387294"/>
                    <a:pt x="1823539" y="279400"/>
                  </a:cubicBezTo>
                  <a:cubicBezTo>
                    <a:pt x="1751626" y="171506"/>
                    <a:pt x="1658439" y="76200"/>
                    <a:pt x="1556839" y="38100"/>
                  </a:cubicBezTo>
                  <a:cubicBezTo>
                    <a:pt x="1455239" y="0"/>
                    <a:pt x="1313422" y="33867"/>
                    <a:pt x="1213939" y="50800"/>
                  </a:cubicBezTo>
                  <a:cubicBezTo>
                    <a:pt x="1114456" y="67733"/>
                    <a:pt x="1029517" y="103542"/>
                    <a:pt x="959939" y="139700"/>
                  </a:cubicBezTo>
                  <a:close/>
                </a:path>
              </a:pathLst>
            </a:cu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85326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组合 83">
            <a:extLst>
              <a:ext uri="{FF2B5EF4-FFF2-40B4-BE49-F238E27FC236}">
                <a16:creationId xmlns:a16="http://schemas.microsoft.com/office/drawing/2014/main" id="{641FDFD1-DE8D-4395-B849-DE00D364C30C}"/>
              </a:ext>
            </a:extLst>
          </p:cNvPr>
          <p:cNvGrpSpPr/>
          <p:nvPr/>
        </p:nvGrpSpPr>
        <p:grpSpPr>
          <a:xfrm>
            <a:off x="3787612" y="4634315"/>
            <a:ext cx="1541268" cy="572630"/>
            <a:chOff x="3709319" y="2328902"/>
            <a:chExt cx="1607958" cy="1780267"/>
          </a:xfrm>
        </p:grpSpPr>
        <p:sp>
          <p:nvSpPr>
            <p:cNvPr id="85" name="任意多边形 72">
              <a:extLst>
                <a:ext uri="{FF2B5EF4-FFF2-40B4-BE49-F238E27FC236}">
                  <a16:creationId xmlns:a16="http://schemas.microsoft.com/office/drawing/2014/main" id="{0F131D6D-C1F9-47A1-A9F9-249857EF5BEA}"/>
                </a:ext>
              </a:extLst>
            </p:cNvPr>
            <p:cNvSpPr/>
            <p:nvPr/>
          </p:nvSpPr>
          <p:spPr>
            <a:xfrm rot="10637701">
              <a:off x="3709319" y="2788145"/>
              <a:ext cx="1607958" cy="1262787"/>
            </a:xfrm>
            <a:custGeom>
              <a:avLst/>
              <a:gdLst>
                <a:gd name="connsiteX0" fmla="*/ 747739 w 1965027"/>
                <a:gd name="connsiteY0" fmla="*/ 114300 h 2095500"/>
                <a:gd name="connsiteX1" fmla="*/ 747739 w 1965027"/>
                <a:gd name="connsiteY1" fmla="*/ 114300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47739 w 1965027"/>
                <a:gd name="connsiteY57" fmla="*/ 114300 h 2095500"/>
                <a:gd name="connsiteX0" fmla="*/ 790727 w 1965027"/>
                <a:gd name="connsiteY0" fmla="*/ 215230 h 2095500"/>
                <a:gd name="connsiteX1" fmla="*/ 747739 w 1965027"/>
                <a:gd name="connsiteY1" fmla="*/ 114300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90727 w 1965027"/>
                <a:gd name="connsiteY57" fmla="*/ 215230 h 2095500"/>
                <a:gd name="connsiteX0" fmla="*/ 790727 w 1965027"/>
                <a:gd name="connsiteY0" fmla="*/ 21523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90727 w 1965027"/>
                <a:gd name="connsiteY57" fmla="*/ 21523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66739 w 1965027"/>
                <a:gd name="connsiteY8" fmla="*/ 838200 h 2095500"/>
                <a:gd name="connsiteX9" fmla="*/ 328639 w 1965027"/>
                <a:gd name="connsiteY9" fmla="*/ 863600 h 2095500"/>
                <a:gd name="connsiteX10" fmla="*/ 290539 w 1965027"/>
                <a:gd name="connsiteY10" fmla="*/ 914400 h 2095500"/>
                <a:gd name="connsiteX11" fmla="*/ 214339 w 1965027"/>
                <a:gd name="connsiteY11" fmla="*/ 965200 h 2095500"/>
                <a:gd name="connsiteX12" fmla="*/ 150839 w 1965027"/>
                <a:gd name="connsiteY12" fmla="*/ 1016000 h 2095500"/>
                <a:gd name="connsiteX13" fmla="*/ 61939 w 1965027"/>
                <a:gd name="connsiteY13" fmla="*/ 1104900 h 2095500"/>
                <a:gd name="connsiteX14" fmla="*/ 49239 w 1965027"/>
                <a:gd name="connsiteY14" fmla="*/ 1143000 h 2095500"/>
                <a:gd name="connsiteX15" fmla="*/ 11139 w 1965027"/>
                <a:gd name="connsiteY15" fmla="*/ 1219200 h 2095500"/>
                <a:gd name="connsiteX16" fmla="*/ 23839 w 1965027"/>
                <a:gd name="connsiteY16" fmla="*/ 1562100 h 2095500"/>
                <a:gd name="connsiteX17" fmla="*/ 49239 w 1965027"/>
                <a:gd name="connsiteY17" fmla="*/ 1638300 h 2095500"/>
                <a:gd name="connsiteX18" fmla="*/ 74639 w 1965027"/>
                <a:gd name="connsiteY18" fmla="*/ 1676400 h 2095500"/>
                <a:gd name="connsiteX19" fmla="*/ 125439 w 1965027"/>
                <a:gd name="connsiteY19" fmla="*/ 1778000 h 2095500"/>
                <a:gd name="connsiteX20" fmla="*/ 176239 w 1965027"/>
                <a:gd name="connsiteY20" fmla="*/ 1854200 h 2095500"/>
                <a:gd name="connsiteX21" fmla="*/ 265139 w 1965027"/>
                <a:gd name="connsiteY21" fmla="*/ 1943100 h 2095500"/>
                <a:gd name="connsiteX22" fmla="*/ 379439 w 1965027"/>
                <a:gd name="connsiteY22" fmla="*/ 2019300 h 2095500"/>
                <a:gd name="connsiteX23" fmla="*/ 468339 w 1965027"/>
                <a:gd name="connsiteY23" fmla="*/ 2070100 h 2095500"/>
                <a:gd name="connsiteX24" fmla="*/ 569939 w 1965027"/>
                <a:gd name="connsiteY24" fmla="*/ 2095500 h 2095500"/>
                <a:gd name="connsiteX25" fmla="*/ 976339 w 1965027"/>
                <a:gd name="connsiteY25" fmla="*/ 2082800 h 2095500"/>
                <a:gd name="connsiteX26" fmla="*/ 1141439 w 1965027"/>
                <a:gd name="connsiteY26" fmla="*/ 2032000 h 2095500"/>
                <a:gd name="connsiteX27" fmla="*/ 1217639 w 1965027"/>
                <a:gd name="connsiteY27" fmla="*/ 2019300 h 2095500"/>
                <a:gd name="connsiteX28" fmla="*/ 1306539 w 1965027"/>
                <a:gd name="connsiteY28" fmla="*/ 1968500 h 2095500"/>
                <a:gd name="connsiteX29" fmla="*/ 1497039 w 1965027"/>
                <a:gd name="connsiteY29" fmla="*/ 1892300 h 2095500"/>
                <a:gd name="connsiteX30" fmla="*/ 1560539 w 1965027"/>
                <a:gd name="connsiteY30" fmla="*/ 1854200 h 2095500"/>
                <a:gd name="connsiteX31" fmla="*/ 1598639 w 1965027"/>
                <a:gd name="connsiteY31" fmla="*/ 1816100 h 2095500"/>
                <a:gd name="connsiteX32" fmla="*/ 1662139 w 1965027"/>
                <a:gd name="connsiteY32" fmla="*/ 1765300 h 2095500"/>
                <a:gd name="connsiteX33" fmla="*/ 1763739 w 1965027"/>
                <a:gd name="connsiteY33" fmla="*/ 1701800 h 2095500"/>
                <a:gd name="connsiteX34" fmla="*/ 1814539 w 1965027"/>
                <a:gd name="connsiteY34" fmla="*/ 1651000 h 2095500"/>
                <a:gd name="connsiteX35" fmla="*/ 1865339 w 1965027"/>
                <a:gd name="connsiteY35" fmla="*/ 1574800 h 2095500"/>
                <a:gd name="connsiteX36" fmla="*/ 1916139 w 1965027"/>
                <a:gd name="connsiteY36" fmla="*/ 1397000 h 2095500"/>
                <a:gd name="connsiteX37" fmla="*/ 1941539 w 1965027"/>
                <a:gd name="connsiteY37" fmla="*/ 1333500 h 2095500"/>
                <a:gd name="connsiteX38" fmla="*/ 1941539 w 1965027"/>
                <a:gd name="connsiteY38" fmla="*/ 800100 h 2095500"/>
                <a:gd name="connsiteX39" fmla="*/ 1928839 w 1965027"/>
                <a:gd name="connsiteY39" fmla="*/ 596900 h 2095500"/>
                <a:gd name="connsiteX40" fmla="*/ 1890739 w 1965027"/>
                <a:gd name="connsiteY40" fmla="*/ 520700 h 2095500"/>
                <a:gd name="connsiteX41" fmla="*/ 1865339 w 1965027"/>
                <a:gd name="connsiteY41" fmla="*/ 431800 h 2095500"/>
                <a:gd name="connsiteX42" fmla="*/ 1814539 w 1965027"/>
                <a:gd name="connsiteY42" fmla="*/ 330200 h 2095500"/>
                <a:gd name="connsiteX43" fmla="*/ 1789139 w 1965027"/>
                <a:gd name="connsiteY43" fmla="*/ 241300 h 2095500"/>
                <a:gd name="connsiteX44" fmla="*/ 1725639 w 1965027"/>
                <a:gd name="connsiteY44" fmla="*/ 139700 h 2095500"/>
                <a:gd name="connsiteX45" fmla="*/ 1649439 w 1965027"/>
                <a:gd name="connsiteY45" fmla="*/ 76200 h 2095500"/>
                <a:gd name="connsiteX46" fmla="*/ 1598639 w 1965027"/>
                <a:gd name="connsiteY46" fmla="*/ 25400 h 2095500"/>
                <a:gd name="connsiteX47" fmla="*/ 1522439 w 1965027"/>
                <a:gd name="connsiteY47" fmla="*/ 0 h 2095500"/>
                <a:gd name="connsiteX48" fmla="*/ 1179539 w 1965027"/>
                <a:gd name="connsiteY48" fmla="*/ 12700 h 2095500"/>
                <a:gd name="connsiteX49" fmla="*/ 1128739 w 1965027"/>
                <a:gd name="connsiteY49" fmla="*/ 25400 h 2095500"/>
                <a:gd name="connsiteX50" fmla="*/ 1077939 w 1965027"/>
                <a:gd name="connsiteY50" fmla="*/ 50800 h 2095500"/>
                <a:gd name="connsiteX51" fmla="*/ 1001739 w 1965027"/>
                <a:gd name="connsiteY51" fmla="*/ 76200 h 2095500"/>
                <a:gd name="connsiteX52" fmla="*/ 925539 w 1965027"/>
                <a:gd name="connsiteY52" fmla="*/ 101600 h 2095500"/>
                <a:gd name="connsiteX53" fmla="*/ 887439 w 1965027"/>
                <a:gd name="connsiteY53" fmla="*/ 114300 h 2095500"/>
                <a:gd name="connsiteX54" fmla="*/ 849339 w 1965027"/>
                <a:gd name="connsiteY54"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28639 w 1965027"/>
                <a:gd name="connsiteY8" fmla="*/ 863600 h 2095500"/>
                <a:gd name="connsiteX9" fmla="*/ 290539 w 1965027"/>
                <a:gd name="connsiteY9" fmla="*/ 914400 h 2095500"/>
                <a:gd name="connsiteX10" fmla="*/ 214339 w 1965027"/>
                <a:gd name="connsiteY10" fmla="*/ 965200 h 2095500"/>
                <a:gd name="connsiteX11" fmla="*/ 150839 w 1965027"/>
                <a:gd name="connsiteY11" fmla="*/ 1016000 h 2095500"/>
                <a:gd name="connsiteX12" fmla="*/ 61939 w 1965027"/>
                <a:gd name="connsiteY12" fmla="*/ 1104900 h 2095500"/>
                <a:gd name="connsiteX13" fmla="*/ 49239 w 1965027"/>
                <a:gd name="connsiteY13" fmla="*/ 1143000 h 2095500"/>
                <a:gd name="connsiteX14" fmla="*/ 11139 w 1965027"/>
                <a:gd name="connsiteY14" fmla="*/ 1219200 h 2095500"/>
                <a:gd name="connsiteX15" fmla="*/ 23839 w 1965027"/>
                <a:gd name="connsiteY15" fmla="*/ 1562100 h 2095500"/>
                <a:gd name="connsiteX16" fmla="*/ 49239 w 1965027"/>
                <a:gd name="connsiteY16" fmla="*/ 1638300 h 2095500"/>
                <a:gd name="connsiteX17" fmla="*/ 74639 w 1965027"/>
                <a:gd name="connsiteY17" fmla="*/ 1676400 h 2095500"/>
                <a:gd name="connsiteX18" fmla="*/ 125439 w 1965027"/>
                <a:gd name="connsiteY18" fmla="*/ 1778000 h 2095500"/>
                <a:gd name="connsiteX19" fmla="*/ 176239 w 1965027"/>
                <a:gd name="connsiteY19" fmla="*/ 1854200 h 2095500"/>
                <a:gd name="connsiteX20" fmla="*/ 265139 w 1965027"/>
                <a:gd name="connsiteY20" fmla="*/ 1943100 h 2095500"/>
                <a:gd name="connsiteX21" fmla="*/ 379439 w 1965027"/>
                <a:gd name="connsiteY21" fmla="*/ 2019300 h 2095500"/>
                <a:gd name="connsiteX22" fmla="*/ 468339 w 1965027"/>
                <a:gd name="connsiteY22" fmla="*/ 2070100 h 2095500"/>
                <a:gd name="connsiteX23" fmla="*/ 569939 w 1965027"/>
                <a:gd name="connsiteY23" fmla="*/ 2095500 h 2095500"/>
                <a:gd name="connsiteX24" fmla="*/ 976339 w 1965027"/>
                <a:gd name="connsiteY24" fmla="*/ 2082800 h 2095500"/>
                <a:gd name="connsiteX25" fmla="*/ 1141439 w 1965027"/>
                <a:gd name="connsiteY25" fmla="*/ 2032000 h 2095500"/>
                <a:gd name="connsiteX26" fmla="*/ 1217639 w 1965027"/>
                <a:gd name="connsiteY26" fmla="*/ 2019300 h 2095500"/>
                <a:gd name="connsiteX27" fmla="*/ 1306539 w 1965027"/>
                <a:gd name="connsiteY27" fmla="*/ 1968500 h 2095500"/>
                <a:gd name="connsiteX28" fmla="*/ 1497039 w 1965027"/>
                <a:gd name="connsiteY28" fmla="*/ 1892300 h 2095500"/>
                <a:gd name="connsiteX29" fmla="*/ 1560539 w 1965027"/>
                <a:gd name="connsiteY29" fmla="*/ 1854200 h 2095500"/>
                <a:gd name="connsiteX30" fmla="*/ 1598639 w 1965027"/>
                <a:gd name="connsiteY30" fmla="*/ 1816100 h 2095500"/>
                <a:gd name="connsiteX31" fmla="*/ 1662139 w 1965027"/>
                <a:gd name="connsiteY31" fmla="*/ 1765300 h 2095500"/>
                <a:gd name="connsiteX32" fmla="*/ 1763739 w 1965027"/>
                <a:gd name="connsiteY32" fmla="*/ 1701800 h 2095500"/>
                <a:gd name="connsiteX33" fmla="*/ 1814539 w 1965027"/>
                <a:gd name="connsiteY33" fmla="*/ 1651000 h 2095500"/>
                <a:gd name="connsiteX34" fmla="*/ 1865339 w 1965027"/>
                <a:gd name="connsiteY34" fmla="*/ 1574800 h 2095500"/>
                <a:gd name="connsiteX35" fmla="*/ 1916139 w 1965027"/>
                <a:gd name="connsiteY35" fmla="*/ 1397000 h 2095500"/>
                <a:gd name="connsiteX36" fmla="*/ 1941539 w 1965027"/>
                <a:gd name="connsiteY36" fmla="*/ 1333500 h 2095500"/>
                <a:gd name="connsiteX37" fmla="*/ 1941539 w 1965027"/>
                <a:gd name="connsiteY37" fmla="*/ 800100 h 2095500"/>
                <a:gd name="connsiteX38" fmla="*/ 1928839 w 1965027"/>
                <a:gd name="connsiteY38" fmla="*/ 596900 h 2095500"/>
                <a:gd name="connsiteX39" fmla="*/ 1890739 w 1965027"/>
                <a:gd name="connsiteY39" fmla="*/ 520700 h 2095500"/>
                <a:gd name="connsiteX40" fmla="*/ 1865339 w 1965027"/>
                <a:gd name="connsiteY40" fmla="*/ 431800 h 2095500"/>
                <a:gd name="connsiteX41" fmla="*/ 1814539 w 1965027"/>
                <a:gd name="connsiteY41" fmla="*/ 330200 h 2095500"/>
                <a:gd name="connsiteX42" fmla="*/ 1789139 w 1965027"/>
                <a:gd name="connsiteY42" fmla="*/ 241300 h 2095500"/>
                <a:gd name="connsiteX43" fmla="*/ 1725639 w 1965027"/>
                <a:gd name="connsiteY43" fmla="*/ 139700 h 2095500"/>
                <a:gd name="connsiteX44" fmla="*/ 1649439 w 1965027"/>
                <a:gd name="connsiteY44" fmla="*/ 76200 h 2095500"/>
                <a:gd name="connsiteX45" fmla="*/ 1598639 w 1965027"/>
                <a:gd name="connsiteY45" fmla="*/ 25400 h 2095500"/>
                <a:gd name="connsiteX46" fmla="*/ 1522439 w 1965027"/>
                <a:gd name="connsiteY46" fmla="*/ 0 h 2095500"/>
                <a:gd name="connsiteX47" fmla="*/ 1179539 w 1965027"/>
                <a:gd name="connsiteY47" fmla="*/ 12700 h 2095500"/>
                <a:gd name="connsiteX48" fmla="*/ 1128739 w 1965027"/>
                <a:gd name="connsiteY48" fmla="*/ 25400 h 2095500"/>
                <a:gd name="connsiteX49" fmla="*/ 1077939 w 1965027"/>
                <a:gd name="connsiteY49" fmla="*/ 50800 h 2095500"/>
                <a:gd name="connsiteX50" fmla="*/ 1001739 w 1965027"/>
                <a:gd name="connsiteY50" fmla="*/ 76200 h 2095500"/>
                <a:gd name="connsiteX51" fmla="*/ 925539 w 1965027"/>
                <a:gd name="connsiteY51" fmla="*/ 101600 h 2095500"/>
                <a:gd name="connsiteX52" fmla="*/ 887439 w 1965027"/>
                <a:gd name="connsiteY52" fmla="*/ 114300 h 2095500"/>
                <a:gd name="connsiteX53" fmla="*/ 849339 w 1965027"/>
                <a:gd name="connsiteY53"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214339 w 1965027"/>
                <a:gd name="connsiteY9" fmla="*/ 965200 h 2095500"/>
                <a:gd name="connsiteX10" fmla="*/ 150839 w 1965027"/>
                <a:gd name="connsiteY10" fmla="*/ 1016000 h 2095500"/>
                <a:gd name="connsiteX11" fmla="*/ 61939 w 1965027"/>
                <a:gd name="connsiteY11" fmla="*/ 1104900 h 2095500"/>
                <a:gd name="connsiteX12" fmla="*/ 49239 w 1965027"/>
                <a:gd name="connsiteY12" fmla="*/ 1143000 h 2095500"/>
                <a:gd name="connsiteX13" fmla="*/ 11139 w 1965027"/>
                <a:gd name="connsiteY13" fmla="*/ 1219200 h 2095500"/>
                <a:gd name="connsiteX14" fmla="*/ 23839 w 1965027"/>
                <a:gd name="connsiteY14" fmla="*/ 1562100 h 2095500"/>
                <a:gd name="connsiteX15" fmla="*/ 49239 w 1965027"/>
                <a:gd name="connsiteY15" fmla="*/ 1638300 h 2095500"/>
                <a:gd name="connsiteX16" fmla="*/ 74639 w 1965027"/>
                <a:gd name="connsiteY16" fmla="*/ 1676400 h 2095500"/>
                <a:gd name="connsiteX17" fmla="*/ 125439 w 1965027"/>
                <a:gd name="connsiteY17" fmla="*/ 1778000 h 2095500"/>
                <a:gd name="connsiteX18" fmla="*/ 176239 w 1965027"/>
                <a:gd name="connsiteY18" fmla="*/ 1854200 h 2095500"/>
                <a:gd name="connsiteX19" fmla="*/ 265139 w 1965027"/>
                <a:gd name="connsiteY19" fmla="*/ 1943100 h 2095500"/>
                <a:gd name="connsiteX20" fmla="*/ 379439 w 1965027"/>
                <a:gd name="connsiteY20" fmla="*/ 2019300 h 2095500"/>
                <a:gd name="connsiteX21" fmla="*/ 468339 w 1965027"/>
                <a:gd name="connsiteY21" fmla="*/ 2070100 h 2095500"/>
                <a:gd name="connsiteX22" fmla="*/ 569939 w 1965027"/>
                <a:gd name="connsiteY22" fmla="*/ 2095500 h 2095500"/>
                <a:gd name="connsiteX23" fmla="*/ 976339 w 1965027"/>
                <a:gd name="connsiteY23" fmla="*/ 2082800 h 2095500"/>
                <a:gd name="connsiteX24" fmla="*/ 1141439 w 1965027"/>
                <a:gd name="connsiteY24" fmla="*/ 2032000 h 2095500"/>
                <a:gd name="connsiteX25" fmla="*/ 1217639 w 1965027"/>
                <a:gd name="connsiteY25" fmla="*/ 2019300 h 2095500"/>
                <a:gd name="connsiteX26" fmla="*/ 1306539 w 1965027"/>
                <a:gd name="connsiteY26" fmla="*/ 1968500 h 2095500"/>
                <a:gd name="connsiteX27" fmla="*/ 1497039 w 1965027"/>
                <a:gd name="connsiteY27" fmla="*/ 1892300 h 2095500"/>
                <a:gd name="connsiteX28" fmla="*/ 1560539 w 1965027"/>
                <a:gd name="connsiteY28" fmla="*/ 1854200 h 2095500"/>
                <a:gd name="connsiteX29" fmla="*/ 1598639 w 1965027"/>
                <a:gd name="connsiteY29" fmla="*/ 1816100 h 2095500"/>
                <a:gd name="connsiteX30" fmla="*/ 1662139 w 1965027"/>
                <a:gd name="connsiteY30" fmla="*/ 1765300 h 2095500"/>
                <a:gd name="connsiteX31" fmla="*/ 1763739 w 1965027"/>
                <a:gd name="connsiteY31" fmla="*/ 1701800 h 2095500"/>
                <a:gd name="connsiteX32" fmla="*/ 1814539 w 1965027"/>
                <a:gd name="connsiteY32" fmla="*/ 1651000 h 2095500"/>
                <a:gd name="connsiteX33" fmla="*/ 1865339 w 1965027"/>
                <a:gd name="connsiteY33" fmla="*/ 1574800 h 2095500"/>
                <a:gd name="connsiteX34" fmla="*/ 1916139 w 1965027"/>
                <a:gd name="connsiteY34" fmla="*/ 1397000 h 2095500"/>
                <a:gd name="connsiteX35" fmla="*/ 1941539 w 1965027"/>
                <a:gd name="connsiteY35" fmla="*/ 1333500 h 2095500"/>
                <a:gd name="connsiteX36" fmla="*/ 1941539 w 1965027"/>
                <a:gd name="connsiteY36" fmla="*/ 800100 h 2095500"/>
                <a:gd name="connsiteX37" fmla="*/ 1928839 w 1965027"/>
                <a:gd name="connsiteY37" fmla="*/ 596900 h 2095500"/>
                <a:gd name="connsiteX38" fmla="*/ 1890739 w 1965027"/>
                <a:gd name="connsiteY38" fmla="*/ 520700 h 2095500"/>
                <a:gd name="connsiteX39" fmla="*/ 1865339 w 1965027"/>
                <a:gd name="connsiteY39" fmla="*/ 431800 h 2095500"/>
                <a:gd name="connsiteX40" fmla="*/ 1814539 w 1965027"/>
                <a:gd name="connsiteY40" fmla="*/ 330200 h 2095500"/>
                <a:gd name="connsiteX41" fmla="*/ 1789139 w 1965027"/>
                <a:gd name="connsiteY41" fmla="*/ 241300 h 2095500"/>
                <a:gd name="connsiteX42" fmla="*/ 1725639 w 1965027"/>
                <a:gd name="connsiteY42" fmla="*/ 139700 h 2095500"/>
                <a:gd name="connsiteX43" fmla="*/ 1649439 w 1965027"/>
                <a:gd name="connsiteY43" fmla="*/ 76200 h 2095500"/>
                <a:gd name="connsiteX44" fmla="*/ 1598639 w 1965027"/>
                <a:gd name="connsiteY44" fmla="*/ 25400 h 2095500"/>
                <a:gd name="connsiteX45" fmla="*/ 1522439 w 1965027"/>
                <a:gd name="connsiteY45" fmla="*/ 0 h 2095500"/>
                <a:gd name="connsiteX46" fmla="*/ 1179539 w 1965027"/>
                <a:gd name="connsiteY46" fmla="*/ 12700 h 2095500"/>
                <a:gd name="connsiteX47" fmla="*/ 1128739 w 1965027"/>
                <a:gd name="connsiteY47" fmla="*/ 25400 h 2095500"/>
                <a:gd name="connsiteX48" fmla="*/ 1077939 w 1965027"/>
                <a:gd name="connsiteY48" fmla="*/ 50800 h 2095500"/>
                <a:gd name="connsiteX49" fmla="*/ 1001739 w 1965027"/>
                <a:gd name="connsiteY49" fmla="*/ 76200 h 2095500"/>
                <a:gd name="connsiteX50" fmla="*/ 925539 w 1965027"/>
                <a:gd name="connsiteY50" fmla="*/ 101600 h 2095500"/>
                <a:gd name="connsiteX51" fmla="*/ 887439 w 1965027"/>
                <a:gd name="connsiteY51" fmla="*/ 114300 h 2095500"/>
                <a:gd name="connsiteX52" fmla="*/ 849339 w 1965027"/>
                <a:gd name="connsiteY52"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214339 w 1965027"/>
                <a:gd name="connsiteY9" fmla="*/ 965200 h 2095500"/>
                <a:gd name="connsiteX10" fmla="*/ 150839 w 1965027"/>
                <a:gd name="connsiteY10" fmla="*/ 1016000 h 2095500"/>
                <a:gd name="connsiteX11" fmla="*/ 61939 w 1965027"/>
                <a:gd name="connsiteY11" fmla="*/ 1104900 h 2095500"/>
                <a:gd name="connsiteX12" fmla="*/ 49239 w 1965027"/>
                <a:gd name="connsiteY12" fmla="*/ 1143000 h 2095500"/>
                <a:gd name="connsiteX13" fmla="*/ 11139 w 1965027"/>
                <a:gd name="connsiteY13" fmla="*/ 1219200 h 2095500"/>
                <a:gd name="connsiteX14" fmla="*/ 23839 w 1965027"/>
                <a:gd name="connsiteY14" fmla="*/ 1562100 h 2095500"/>
                <a:gd name="connsiteX15" fmla="*/ 49239 w 1965027"/>
                <a:gd name="connsiteY15" fmla="*/ 1638300 h 2095500"/>
                <a:gd name="connsiteX16" fmla="*/ 74639 w 1965027"/>
                <a:gd name="connsiteY16" fmla="*/ 1676400 h 2095500"/>
                <a:gd name="connsiteX17" fmla="*/ 125439 w 1965027"/>
                <a:gd name="connsiteY17" fmla="*/ 1778000 h 2095500"/>
                <a:gd name="connsiteX18" fmla="*/ 176239 w 1965027"/>
                <a:gd name="connsiteY18" fmla="*/ 1854200 h 2095500"/>
                <a:gd name="connsiteX19" fmla="*/ 265139 w 1965027"/>
                <a:gd name="connsiteY19" fmla="*/ 1943100 h 2095500"/>
                <a:gd name="connsiteX20" fmla="*/ 379439 w 1965027"/>
                <a:gd name="connsiteY20" fmla="*/ 2019300 h 2095500"/>
                <a:gd name="connsiteX21" fmla="*/ 468339 w 1965027"/>
                <a:gd name="connsiteY21" fmla="*/ 2070100 h 2095500"/>
                <a:gd name="connsiteX22" fmla="*/ 569939 w 1965027"/>
                <a:gd name="connsiteY22" fmla="*/ 2095500 h 2095500"/>
                <a:gd name="connsiteX23" fmla="*/ 976339 w 1965027"/>
                <a:gd name="connsiteY23" fmla="*/ 2082800 h 2095500"/>
                <a:gd name="connsiteX24" fmla="*/ 1141439 w 1965027"/>
                <a:gd name="connsiteY24" fmla="*/ 2032000 h 2095500"/>
                <a:gd name="connsiteX25" fmla="*/ 1217639 w 1965027"/>
                <a:gd name="connsiteY25" fmla="*/ 2019300 h 2095500"/>
                <a:gd name="connsiteX26" fmla="*/ 1306539 w 1965027"/>
                <a:gd name="connsiteY26" fmla="*/ 1968500 h 2095500"/>
                <a:gd name="connsiteX27" fmla="*/ 1497039 w 1965027"/>
                <a:gd name="connsiteY27" fmla="*/ 1892300 h 2095500"/>
                <a:gd name="connsiteX28" fmla="*/ 1560539 w 1965027"/>
                <a:gd name="connsiteY28" fmla="*/ 1854200 h 2095500"/>
                <a:gd name="connsiteX29" fmla="*/ 1598639 w 1965027"/>
                <a:gd name="connsiteY29" fmla="*/ 1816100 h 2095500"/>
                <a:gd name="connsiteX30" fmla="*/ 1662139 w 1965027"/>
                <a:gd name="connsiteY30" fmla="*/ 1765300 h 2095500"/>
                <a:gd name="connsiteX31" fmla="*/ 1763739 w 1965027"/>
                <a:gd name="connsiteY31" fmla="*/ 1701800 h 2095500"/>
                <a:gd name="connsiteX32" fmla="*/ 1814539 w 1965027"/>
                <a:gd name="connsiteY32" fmla="*/ 1651000 h 2095500"/>
                <a:gd name="connsiteX33" fmla="*/ 1865339 w 1965027"/>
                <a:gd name="connsiteY33" fmla="*/ 1574800 h 2095500"/>
                <a:gd name="connsiteX34" fmla="*/ 1916139 w 1965027"/>
                <a:gd name="connsiteY34" fmla="*/ 1397000 h 2095500"/>
                <a:gd name="connsiteX35" fmla="*/ 1941539 w 1965027"/>
                <a:gd name="connsiteY35" fmla="*/ 1333500 h 2095500"/>
                <a:gd name="connsiteX36" fmla="*/ 1941539 w 1965027"/>
                <a:gd name="connsiteY36" fmla="*/ 800100 h 2095500"/>
                <a:gd name="connsiteX37" fmla="*/ 1928839 w 1965027"/>
                <a:gd name="connsiteY37" fmla="*/ 596900 h 2095500"/>
                <a:gd name="connsiteX38" fmla="*/ 1890739 w 1965027"/>
                <a:gd name="connsiteY38" fmla="*/ 520700 h 2095500"/>
                <a:gd name="connsiteX39" fmla="*/ 1865339 w 1965027"/>
                <a:gd name="connsiteY39" fmla="*/ 431800 h 2095500"/>
                <a:gd name="connsiteX40" fmla="*/ 1814539 w 1965027"/>
                <a:gd name="connsiteY40" fmla="*/ 330200 h 2095500"/>
                <a:gd name="connsiteX41" fmla="*/ 1789139 w 1965027"/>
                <a:gd name="connsiteY41" fmla="*/ 241300 h 2095500"/>
                <a:gd name="connsiteX42" fmla="*/ 1725639 w 1965027"/>
                <a:gd name="connsiteY42" fmla="*/ 139700 h 2095500"/>
                <a:gd name="connsiteX43" fmla="*/ 1649439 w 1965027"/>
                <a:gd name="connsiteY43" fmla="*/ 76200 h 2095500"/>
                <a:gd name="connsiteX44" fmla="*/ 1598639 w 1965027"/>
                <a:gd name="connsiteY44" fmla="*/ 25400 h 2095500"/>
                <a:gd name="connsiteX45" fmla="*/ 1522439 w 1965027"/>
                <a:gd name="connsiteY45" fmla="*/ 0 h 2095500"/>
                <a:gd name="connsiteX46" fmla="*/ 1179539 w 1965027"/>
                <a:gd name="connsiteY46" fmla="*/ 12700 h 2095500"/>
                <a:gd name="connsiteX47" fmla="*/ 1128739 w 1965027"/>
                <a:gd name="connsiteY47" fmla="*/ 25400 h 2095500"/>
                <a:gd name="connsiteX48" fmla="*/ 1077939 w 1965027"/>
                <a:gd name="connsiteY48" fmla="*/ 50800 h 2095500"/>
                <a:gd name="connsiteX49" fmla="*/ 1001739 w 1965027"/>
                <a:gd name="connsiteY49" fmla="*/ 76200 h 2095500"/>
                <a:gd name="connsiteX50" fmla="*/ 925539 w 1965027"/>
                <a:gd name="connsiteY50" fmla="*/ 101600 h 2095500"/>
                <a:gd name="connsiteX51" fmla="*/ 887439 w 1965027"/>
                <a:gd name="connsiteY51" fmla="*/ 114300 h 2095500"/>
                <a:gd name="connsiteX52" fmla="*/ 849339 w 1965027"/>
                <a:gd name="connsiteY52"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150839 w 1965027"/>
                <a:gd name="connsiteY9" fmla="*/ 1016000 h 2095500"/>
                <a:gd name="connsiteX10" fmla="*/ 61939 w 1965027"/>
                <a:gd name="connsiteY10" fmla="*/ 1104900 h 2095500"/>
                <a:gd name="connsiteX11" fmla="*/ 49239 w 1965027"/>
                <a:gd name="connsiteY11" fmla="*/ 1143000 h 2095500"/>
                <a:gd name="connsiteX12" fmla="*/ 11139 w 1965027"/>
                <a:gd name="connsiteY12" fmla="*/ 1219200 h 2095500"/>
                <a:gd name="connsiteX13" fmla="*/ 23839 w 1965027"/>
                <a:gd name="connsiteY13" fmla="*/ 1562100 h 2095500"/>
                <a:gd name="connsiteX14" fmla="*/ 49239 w 1965027"/>
                <a:gd name="connsiteY14" fmla="*/ 1638300 h 2095500"/>
                <a:gd name="connsiteX15" fmla="*/ 74639 w 1965027"/>
                <a:gd name="connsiteY15" fmla="*/ 1676400 h 2095500"/>
                <a:gd name="connsiteX16" fmla="*/ 125439 w 1965027"/>
                <a:gd name="connsiteY16" fmla="*/ 1778000 h 2095500"/>
                <a:gd name="connsiteX17" fmla="*/ 176239 w 1965027"/>
                <a:gd name="connsiteY17" fmla="*/ 1854200 h 2095500"/>
                <a:gd name="connsiteX18" fmla="*/ 265139 w 1965027"/>
                <a:gd name="connsiteY18" fmla="*/ 1943100 h 2095500"/>
                <a:gd name="connsiteX19" fmla="*/ 379439 w 1965027"/>
                <a:gd name="connsiteY19" fmla="*/ 2019300 h 2095500"/>
                <a:gd name="connsiteX20" fmla="*/ 468339 w 1965027"/>
                <a:gd name="connsiteY20" fmla="*/ 2070100 h 2095500"/>
                <a:gd name="connsiteX21" fmla="*/ 569939 w 1965027"/>
                <a:gd name="connsiteY21" fmla="*/ 2095500 h 2095500"/>
                <a:gd name="connsiteX22" fmla="*/ 976339 w 1965027"/>
                <a:gd name="connsiteY22" fmla="*/ 2082800 h 2095500"/>
                <a:gd name="connsiteX23" fmla="*/ 1141439 w 1965027"/>
                <a:gd name="connsiteY23" fmla="*/ 2032000 h 2095500"/>
                <a:gd name="connsiteX24" fmla="*/ 1217639 w 1965027"/>
                <a:gd name="connsiteY24" fmla="*/ 2019300 h 2095500"/>
                <a:gd name="connsiteX25" fmla="*/ 1306539 w 1965027"/>
                <a:gd name="connsiteY25" fmla="*/ 1968500 h 2095500"/>
                <a:gd name="connsiteX26" fmla="*/ 1497039 w 1965027"/>
                <a:gd name="connsiteY26" fmla="*/ 1892300 h 2095500"/>
                <a:gd name="connsiteX27" fmla="*/ 1560539 w 1965027"/>
                <a:gd name="connsiteY27" fmla="*/ 1854200 h 2095500"/>
                <a:gd name="connsiteX28" fmla="*/ 1598639 w 1965027"/>
                <a:gd name="connsiteY28" fmla="*/ 1816100 h 2095500"/>
                <a:gd name="connsiteX29" fmla="*/ 1662139 w 1965027"/>
                <a:gd name="connsiteY29" fmla="*/ 1765300 h 2095500"/>
                <a:gd name="connsiteX30" fmla="*/ 1763739 w 1965027"/>
                <a:gd name="connsiteY30" fmla="*/ 1701800 h 2095500"/>
                <a:gd name="connsiteX31" fmla="*/ 1814539 w 1965027"/>
                <a:gd name="connsiteY31" fmla="*/ 1651000 h 2095500"/>
                <a:gd name="connsiteX32" fmla="*/ 1865339 w 1965027"/>
                <a:gd name="connsiteY32" fmla="*/ 1574800 h 2095500"/>
                <a:gd name="connsiteX33" fmla="*/ 1916139 w 1965027"/>
                <a:gd name="connsiteY33" fmla="*/ 1397000 h 2095500"/>
                <a:gd name="connsiteX34" fmla="*/ 1941539 w 1965027"/>
                <a:gd name="connsiteY34" fmla="*/ 1333500 h 2095500"/>
                <a:gd name="connsiteX35" fmla="*/ 1941539 w 1965027"/>
                <a:gd name="connsiteY35" fmla="*/ 800100 h 2095500"/>
                <a:gd name="connsiteX36" fmla="*/ 1928839 w 1965027"/>
                <a:gd name="connsiteY36" fmla="*/ 596900 h 2095500"/>
                <a:gd name="connsiteX37" fmla="*/ 1890739 w 1965027"/>
                <a:gd name="connsiteY37" fmla="*/ 520700 h 2095500"/>
                <a:gd name="connsiteX38" fmla="*/ 1865339 w 1965027"/>
                <a:gd name="connsiteY38" fmla="*/ 431800 h 2095500"/>
                <a:gd name="connsiteX39" fmla="*/ 1814539 w 1965027"/>
                <a:gd name="connsiteY39" fmla="*/ 330200 h 2095500"/>
                <a:gd name="connsiteX40" fmla="*/ 1789139 w 1965027"/>
                <a:gd name="connsiteY40" fmla="*/ 241300 h 2095500"/>
                <a:gd name="connsiteX41" fmla="*/ 1725639 w 1965027"/>
                <a:gd name="connsiteY41" fmla="*/ 139700 h 2095500"/>
                <a:gd name="connsiteX42" fmla="*/ 1649439 w 1965027"/>
                <a:gd name="connsiteY42" fmla="*/ 76200 h 2095500"/>
                <a:gd name="connsiteX43" fmla="*/ 1598639 w 1965027"/>
                <a:gd name="connsiteY43" fmla="*/ 25400 h 2095500"/>
                <a:gd name="connsiteX44" fmla="*/ 1522439 w 1965027"/>
                <a:gd name="connsiteY44" fmla="*/ 0 h 2095500"/>
                <a:gd name="connsiteX45" fmla="*/ 1179539 w 1965027"/>
                <a:gd name="connsiteY45" fmla="*/ 12700 h 2095500"/>
                <a:gd name="connsiteX46" fmla="*/ 1128739 w 1965027"/>
                <a:gd name="connsiteY46" fmla="*/ 25400 h 2095500"/>
                <a:gd name="connsiteX47" fmla="*/ 1077939 w 1965027"/>
                <a:gd name="connsiteY47" fmla="*/ 50800 h 2095500"/>
                <a:gd name="connsiteX48" fmla="*/ 1001739 w 1965027"/>
                <a:gd name="connsiteY48" fmla="*/ 76200 h 2095500"/>
                <a:gd name="connsiteX49" fmla="*/ 925539 w 1965027"/>
                <a:gd name="connsiteY49" fmla="*/ 101600 h 2095500"/>
                <a:gd name="connsiteX50" fmla="*/ 887439 w 1965027"/>
                <a:gd name="connsiteY50" fmla="*/ 114300 h 2095500"/>
                <a:gd name="connsiteX51" fmla="*/ 849339 w 1965027"/>
                <a:gd name="connsiteY51"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61939 w 1965027"/>
                <a:gd name="connsiteY9" fmla="*/ 1104900 h 2095500"/>
                <a:gd name="connsiteX10" fmla="*/ 49239 w 1965027"/>
                <a:gd name="connsiteY10" fmla="*/ 1143000 h 2095500"/>
                <a:gd name="connsiteX11" fmla="*/ 11139 w 1965027"/>
                <a:gd name="connsiteY11" fmla="*/ 1219200 h 2095500"/>
                <a:gd name="connsiteX12" fmla="*/ 23839 w 1965027"/>
                <a:gd name="connsiteY12" fmla="*/ 1562100 h 2095500"/>
                <a:gd name="connsiteX13" fmla="*/ 49239 w 1965027"/>
                <a:gd name="connsiteY13" fmla="*/ 1638300 h 2095500"/>
                <a:gd name="connsiteX14" fmla="*/ 74639 w 1965027"/>
                <a:gd name="connsiteY14" fmla="*/ 1676400 h 2095500"/>
                <a:gd name="connsiteX15" fmla="*/ 125439 w 1965027"/>
                <a:gd name="connsiteY15" fmla="*/ 1778000 h 2095500"/>
                <a:gd name="connsiteX16" fmla="*/ 176239 w 1965027"/>
                <a:gd name="connsiteY16" fmla="*/ 1854200 h 2095500"/>
                <a:gd name="connsiteX17" fmla="*/ 265139 w 1965027"/>
                <a:gd name="connsiteY17" fmla="*/ 1943100 h 2095500"/>
                <a:gd name="connsiteX18" fmla="*/ 379439 w 1965027"/>
                <a:gd name="connsiteY18" fmla="*/ 2019300 h 2095500"/>
                <a:gd name="connsiteX19" fmla="*/ 468339 w 1965027"/>
                <a:gd name="connsiteY19" fmla="*/ 2070100 h 2095500"/>
                <a:gd name="connsiteX20" fmla="*/ 569939 w 1965027"/>
                <a:gd name="connsiteY20" fmla="*/ 2095500 h 2095500"/>
                <a:gd name="connsiteX21" fmla="*/ 976339 w 1965027"/>
                <a:gd name="connsiteY21" fmla="*/ 2082800 h 2095500"/>
                <a:gd name="connsiteX22" fmla="*/ 1141439 w 1965027"/>
                <a:gd name="connsiteY22" fmla="*/ 2032000 h 2095500"/>
                <a:gd name="connsiteX23" fmla="*/ 1217639 w 1965027"/>
                <a:gd name="connsiteY23" fmla="*/ 2019300 h 2095500"/>
                <a:gd name="connsiteX24" fmla="*/ 1306539 w 1965027"/>
                <a:gd name="connsiteY24" fmla="*/ 1968500 h 2095500"/>
                <a:gd name="connsiteX25" fmla="*/ 1497039 w 1965027"/>
                <a:gd name="connsiteY25" fmla="*/ 1892300 h 2095500"/>
                <a:gd name="connsiteX26" fmla="*/ 1560539 w 1965027"/>
                <a:gd name="connsiteY26" fmla="*/ 1854200 h 2095500"/>
                <a:gd name="connsiteX27" fmla="*/ 1598639 w 1965027"/>
                <a:gd name="connsiteY27" fmla="*/ 1816100 h 2095500"/>
                <a:gd name="connsiteX28" fmla="*/ 1662139 w 1965027"/>
                <a:gd name="connsiteY28" fmla="*/ 1765300 h 2095500"/>
                <a:gd name="connsiteX29" fmla="*/ 1763739 w 1965027"/>
                <a:gd name="connsiteY29" fmla="*/ 1701800 h 2095500"/>
                <a:gd name="connsiteX30" fmla="*/ 1814539 w 1965027"/>
                <a:gd name="connsiteY30" fmla="*/ 1651000 h 2095500"/>
                <a:gd name="connsiteX31" fmla="*/ 1865339 w 1965027"/>
                <a:gd name="connsiteY31" fmla="*/ 1574800 h 2095500"/>
                <a:gd name="connsiteX32" fmla="*/ 1916139 w 1965027"/>
                <a:gd name="connsiteY32" fmla="*/ 1397000 h 2095500"/>
                <a:gd name="connsiteX33" fmla="*/ 1941539 w 1965027"/>
                <a:gd name="connsiteY33" fmla="*/ 1333500 h 2095500"/>
                <a:gd name="connsiteX34" fmla="*/ 1941539 w 1965027"/>
                <a:gd name="connsiteY34" fmla="*/ 800100 h 2095500"/>
                <a:gd name="connsiteX35" fmla="*/ 1928839 w 1965027"/>
                <a:gd name="connsiteY35" fmla="*/ 596900 h 2095500"/>
                <a:gd name="connsiteX36" fmla="*/ 1890739 w 1965027"/>
                <a:gd name="connsiteY36" fmla="*/ 520700 h 2095500"/>
                <a:gd name="connsiteX37" fmla="*/ 1865339 w 1965027"/>
                <a:gd name="connsiteY37" fmla="*/ 431800 h 2095500"/>
                <a:gd name="connsiteX38" fmla="*/ 1814539 w 1965027"/>
                <a:gd name="connsiteY38" fmla="*/ 330200 h 2095500"/>
                <a:gd name="connsiteX39" fmla="*/ 1789139 w 1965027"/>
                <a:gd name="connsiteY39" fmla="*/ 241300 h 2095500"/>
                <a:gd name="connsiteX40" fmla="*/ 1725639 w 1965027"/>
                <a:gd name="connsiteY40" fmla="*/ 139700 h 2095500"/>
                <a:gd name="connsiteX41" fmla="*/ 1649439 w 1965027"/>
                <a:gd name="connsiteY41" fmla="*/ 76200 h 2095500"/>
                <a:gd name="connsiteX42" fmla="*/ 1598639 w 1965027"/>
                <a:gd name="connsiteY42" fmla="*/ 25400 h 2095500"/>
                <a:gd name="connsiteX43" fmla="*/ 1522439 w 1965027"/>
                <a:gd name="connsiteY43" fmla="*/ 0 h 2095500"/>
                <a:gd name="connsiteX44" fmla="*/ 1179539 w 1965027"/>
                <a:gd name="connsiteY44" fmla="*/ 12700 h 2095500"/>
                <a:gd name="connsiteX45" fmla="*/ 1128739 w 1965027"/>
                <a:gd name="connsiteY45" fmla="*/ 25400 h 2095500"/>
                <a:gd name="connsiteX46" fmla="*/ 1077939 w 1965027"/>
                <a:gd name="connsiteY46" fmla="*/ 50800 h 2095500"/>
                <a:gd name="connsiteX47" fmla="*/ 1001739 w 1965027"/>
                <a:gd name="connsiteY47" fmla="*/ 76200 h 2095500"/>
                <a:gd name="connsiteX48" fmla="*/ 925539 w 1965027"/>
                <a:gd name="connsiteY48" fmla="*/ 101600 h 2095500"/>
                <a:gd name="connsiteX49" fmla="*/ 887439 w 1965027"/>
                <a:gd name="connsiteY49" fmla="*/ 114300 h 2095500"/>
                <a:gd name="connsiteX50" fmla="*/ 849339 w 1965027"/>
                <a:gd name="connsiteY50"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61939 w 1965027"/>
                <a:gd name="connsiteY9" fmla="*/ 1104900 h 2095500"/>
                <a:gd name="connsiteX10" fmla="*/ 49239 w 1965027"/>
                <a:gd name="connsiteY10" fmla="*/ 1143000 h 2095500"/>
                <a:gd name="connsiteX11" fmla="*/ 11139 w 1965027"/>
                <a:gd name="connsiteY11" fmla="*/ 1219200 h 2095500"/>
                <a:gd name="connsiteX12" fmla="*/ 23839 w 1965027"/>
                <a:gd name="connsiteY12" fmla="*/ 1562100 h 2095500"/>
                <a:gd name="connsiteX13" fmla="*/ 49239 w 1965027"/>
                <a:gd name="connsiteY13" fmla="*/ 1638300 h 2095500"/>
                <a:gd name="connsiteX14" fmla="*/ 74639 w 1965027"/>
                <a:gd name="connsiteY14" fmla="*/ 1676400 h 2095500"/>
                <a:gd name="connsiteX15" fmla="*/ 125439 w 1965027"/>
                <a:gd name="connsiteY15" fmla="*/ 1778000 h 2095500"/>
                <a:gd name="connsiteX16" fmla="*/ 176239 w 1965027"/>
                <a:gd name="connsiteY16" fmla="*/ 1854200 h 2095500"/>
                <a:gd name="connsiteX17" fmla="*/ 265139 w 1965027"/>
                <a:gd name="connsiteY17" fmla="*/ 1943100 h 2095500"/>
                <a:gd name="connsiteX18" fmla="*/ 379439 w 1965027"/>
                <a:gd name="connsiteY18" fmla="*/ 2019300 h 2095500"/>
                <a:gd name="connsiteX19" fmla="*/ 468339 w 1965027"/>
                <a:gd name="connsiteY19" fmla="*/ 2070100 h 2095500"/>
                <a:gd name="connsiteX20" fmla="*/ 569939 w 1965027"/>
                <a:gd name="connsiteY20" fmla="*/ 2095500 h 2095500"/>
                <a:gd name="connsiteX21" fmla="*/ 976339 w 1965027"/>
                <a:gd name="connsiteY21" fmla="*/ 2082800 h 2095500"/>
                <a:gd name="connsiteX22" fmla="*/ 1141439 w 1965027"/>
                <a:gd name="connsiteY22" fmla="*/ 2032000 h 2095500"/>
                <a:gd name="connsiteX23" fmla="*/ 1217639 w 1965027"/>
                <a:gd name="connsiteY23" fmla="*/ 2019300 h 2095500"/>
                <a:gd name="connsiteX24" fmla="*/ 1306539 w 1965027"/>
                <a:gd name="connsiteY24" fmla="*/ 1968500 h 2095500"/>
                <a:gd name="connsiteX25" fmla="*/ 1497039 w 1965027"/>
                <a:gd name="connsiteY25" fmla="*/ 1892300 h 2095500"/>
                <a:gd name="connsiteX26" fmla="*/ 1560539 w 1965027"/>
                <a:gd name="connsiteY26" fmla="*/ 1854200 h 2095500"/>
                <a:gd name="connsiteX27" fmla="*/ 1598639 w 1965027"/>
                <a:gd name="connsiteY27" fmla="*/ 1816100 h 2095500"/>
                <a:gd name="connsiteX28" fmla="*/ 1662139 w 1965027"/>
                <a:gd name="connsiteY28" fmla="*/ 1765300 h 2095500"/>
                <a:gd name="connsiteX29" fmla="*/ 1763739 w 1965027"/>
                <a:gd name="connsiteY29" fmla="*/ 1701800 h 2095500"/>
                <a:gd name="connsiteX30" fmla="*/ 1814539 w 1965027"/>
                <a:gd name="connsiteY30" fmla="*/ 1651000 h 2095500"/>
                <a:gd name="connsiteX31" fmla="*/ 1865339 w 1965027"/>
                <a:gd name="connsiteY31" fmla="*/ 1574800 h 2095500"/>
                <a:gd name="connsiteX32" fmla="*/ 1916139 w 1965027"/>
                <a:gd name="connsiteY32" fmla="*/ 1397000 h 2095500"/>
                <a:gd name="connsiteX33" fmla="*/ 1941539 w 1965027"/>
                <a:gd name="connsiteY33" fmla="*/ 1333500 h 2095500"/>
                <a:gd name="connsiteX34" fmla="*/ 1941539 w 1965027"/>
                <a:gd name="connsiteY34" fmla="*/ 800100 h 2095500"/>
                <a:gd name="connsiteX35" fmla="*/ 1928839 w 1965027"/>
                <a:gd name="connsiteY35" fmla="*/ 596900 h 2095500"/>
                <a:gd name="connsiteX36" fmla="*/ 1890739 w 1965027"/>
                <a:gd name="connsiteY36" fmla="*/ 520700 h 2095500"/>
                <a:gd name="connsiteX37" fmla="*/ 1865339 w 1965027"/>
                <a:gd name="connsiteY37" fmla="*/ 431800 h 2095500"/>
                <a:gd name="connsiteX38" fmla="*/ 1814539 w 1965027"/>
                <a:gd name="connsiteY38" fmla="*/ 330200 h 2095500"/>
                <a:gd name="connsiteX39" fmla="*/ 1789139 w 1965027"/>
                <a:gd name="connsiteY39" fmla="*/ 241300 h 2095500"/>
                <a:gd name="connsiteX40" fmla="*/ 1725639 w 1965027"/>
                <a:gd name="connsiteY40" fmla="*/ 139700 h 2095500"/>
                <a:gd name="connsiteX41" fmla="*/ 1649439 w 1965027"/>
                <a:gd name="connsiteY41" fmla="*/ 76200 h 2095500"/>
                <a:gd name="connsiteX42" fmla="*/ 1598639 w 1965027"/>
                <a:gd name="connsiteY42" fmla="*/ 25400 h 2095500"/>
                <a:gd name="connsiteX43" fmla="*/ 1522439 w 1965027"/>
                <a:gd name="connsiteY43" fmla="*/ 0 h 2095500"/>
                <a:gd name="connsiteX44" fmla="*/ 1179539 w 1965027"/>
                <a:gd name="connsiteY44" fmla="*/ 12700 h 2095500"/>
                <a:gd name="connsiteX45" fmla="*/ 1128739 w 1965027"/>
                <a:gd name="connsiteY45" fmla="*/ 25400 h 2095500"/>
                <a:gd name="connsiteX46" fmla="*/ 1077939 w 1965027"/>
                <a:gd name="connsiteY46" fmla="*/ 50800 h 2095500"/>
                <a:gd name="connsiteX47" fmla="*/ 1001739 w 1965027"/>
                <a:gd name="connsiteY47" fmla="*/ 76200 h 2095500"/>
                <a:gd name="connsiteX48" fmla="*/ 925539 w 1965027"/>
                <a:gd name="connsiteY48" fmla="*/ 101600 h 2095500"/>
                <a:gd name="connsiteX49" fmla="*/ 887439 w 1965027"/>
                <a:gd name="connsiteY49" fmla="*/ 114300 h 2095500"/>
                <a:gd name="connsiteX50" fmla="*/ 849339 w 1965027"/>
                <a:gd name="connsiteY50"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520700 w 1953888"/>
                <a:gd name="connsiteY6" fmla="*/ 647700 h 2095500"/>
                <a:gd name="connsiteX7" fmla="*/ 419100 w 1953888"/>
                <a:gd name="connsiteY7" fmla="*/ 749300 h 2095500"/>
                <a:gd name="connsiteX8" fmla="*/ 279400 w 1953888"/>
                <a:gd name="connsiteY8" fmla="*/ 914400 h 2095500"/>
                <a:gd name="connsiteX9" fmla="*/ 50800 w 1953888"/>
                <a:gd name="connsiteY9" fmla="*/ 1104900 h 2095500"/>
                <a:gd name="connsiteX10" fmla="*/ 0 w 1953888"/>
                <a:gd name="connsiteY10" fmla="*/ 1219200 h 2095500"/>
                <a:gd name="connsiteX11" fmla="*/ 12700 w 1953888"/>
                <a:gd name="connsiteY11" fmla="*/ 1562100 h 2095500"/>
                <a:gd name="connsiteX12" fmla="*/ 38100 w 1953888"/>
                <a:gd name="connsiteY12" fmla="*/ 1638300 h 2095500"/>
                <a:gd name="connsiteX13" fmla="*/ 63500 w 1953888"/>
                <a:gd name="connsiteY13" fmla="*/ 1676400 h 2095500"/>
                <a:gd name="connsiteX14" fmla="*/ 114300 w 1953888"/>
                <a:gd name="connsiteY14" fmla="*/ 1778000 h 2095500"/>
                <a:gd name="connsiteX15" fmla="*/ 165100 w 1953888"/>
                <a:gd name="connsiteY15" fmla="*/ 1854200 h 2095500"/>
                <a:gd name="connsiteX16" fmla="*/ 254000 w 1953888"/>
                <a:gd name="connsiteY16" fmla="*/ 1943100 h 2095500"/>
                <a:gd name="connsiteX17" fmla="*/ 368300 w 1953888"/>
                <a:gd name="connsiteY17" fmla="*/ 2019300 h 2095500"/>
                <a:gd name="connsiteX18" fmla="*/ 457200 w 1953888"/>
                <a:gd name="connsiteY18" fmla="*/ 2070100 h 2095500"/>
                <a:gd name="connsiteX19" fmla="*/ 558800 w 1953888"/>
                <a:gd name="connsiteY19" fmla="*/ 2095500 h 2095500"/>
                <a:gd name="connsiteX20" fmla="*/ 965200 w 1953888"/>
                <a:gd name="connsiteY20" fmla="*/ 2082800 h 2095500"/>
                <a:gd name="connsiteX21" fmla="*/ 1130300 w 1953888"/>
                <a:gd name="connsiteY21" fmla="*/ 2032000 h 2095500"/>
                <a:gd name="connsiteX22" fmla="*/ 1206500 w 1953888"/>
                <a:gd name="connsiteY22" fmla="*/ 2019300 h 2095500"/>
                <a:gd name="connsiteX23" fmla="*/ 1295400 w 1953888"/>
                <a:gd name="connsiteY23" fmla="*/ 1968500 h 2095500"/>
                <a:gd name="connsiteX24" fmla="*/ 1485900 w 1953888"/>
                <a:gd name="connsiteY24" fmla="*/ 1892300 h 2095500"/>
                <a:gd name="connsiteX25" fmla="*/ 1549400 w 1953888"/>
                <a:gd name="connsiteY25" fmla="*/ 1854200 h 2095500"/>
                <a:gd name="connsiteX26" fmla="*/ 1587500 w 1953888"/>
                <a:gd name="connsiteY26" fmla="*/ 1816100 h 2095500"/>
                <a:gd name="connsiteX27" fmla="*/ 1651000 w 1953888"/>
                <a:gd name="connsiteY27" fmla="*/ 1765300 h 2095500"/>
                <a:gd name="connsiteX28" fmla="*/ 1752600 w 1953888"/>
                <a:gd name="connsiteY28" fmla="*/ 1701800 h 2095500"/>
                <a:gd name="connsiteX29" fmla="*/ 1803400 w 1953888"/>
                <a:gd name="connsiteY29" fmla="*/ 1651000 h 2095500"/>
                <a:gd name="connsiteX30" fmla="*/ 1854200 w 1953888"/>
                <a:gd name="connsiteY30" fmla="*/ 1574800 h 2095500"/>
                <a:gd name="connsiteX31" fmla="*/ 1905000 w 1953888"/>
                <a:gd name="connsiteY31" fmla="*/ 1397000 h 2095500"/>
                <a:gd name="connsiteX32" fmla="*/ 1930400 w 1953888"/>
                <a:gd name="connsiteY32" fmla="*/ 1333500 h 2095500"/>
                <a:gd name="connsiteX33" fmla="*/ 1930400 w 1953888"/>
                <a:gd name="connsiteY33" fmla="*/ 800100 h 2095500"/>
                <a:gd name="connsiteX34" fmla="*/ 1917700 w 1953888"/>
                <a:gd name="connsiteY34" fmla="*/ 596900 h 2095500"/>
                <a:gd name="connsiteX35" fmla="*/ 1879600 w 1953888"/>
                <a:gd name="connsiteY35" fmla="*/ 520700 h 2095500"/>
                <a:gd name="connsiteX36" fmla="*/ 1854200 w 1953888"/>
                <a:gd name="connsiteY36" fmla="*/ 431800 h 2095500"/>
                <a:gd name="connsiteX37" fmla="*/ 1803400 w 1953888"/>
                <a:gd name="connsiteY37" fmla="*/ 330200 h 2095500"/>
                <a:gd name="connsiteX38" fmla="*/ 1778000 w 1953888"/>
                <a:gd name="connsiteY38" fmla="*/ 241300 h 2095500"/>
                <a:gd name="connsiteX39" fmla="*/ 1714500 w 1953888"/>
                <a:gd name="connsiteY39" fmla="*/ 139700 h 2095500"/>
                <a:gd name="connsiteX40" fmla="*/ 1638300 w 1953888"/>
                <a:gd name="connsiteY40" fmla="*/ 76200 h 2095500"/>
                <a:gd name="connsiteX41" fmla="*/ 1587500 w 1953888"/>
                <a:gd name="connsiteY41" fmla="*/ 25400 h 2095500"/>
                <a:gd name="connsiteX42" fmla="*/ 1511300 w 1953888"/>
                <a:gd name="connsiteY42" fmla="*/ 0 h 2095500"/>
                <a:gd name="connsiteX43" fmla="*/ 1168400 w 1953888"/>
                <a:gd name="connsiteY43" fmla="*/ 12700 h 2095500"/>
                <a:gd name="connsiteX44" fmla="*/ 1117600 w 1953888"/>
                <a:gd name="connsiteY44" fmla="*/ 25400 h 2095500"/>
                <a:gd name="connsiteX45" fmla="*/ 1066800 w 1953888"/>
                <a:gd name="connsiteY45" fmla="*/ 50800 h 2095500"/>
                <a:gd name="connsiteX46" fmla="*/ 990600 w 1953888"/>
                <a:gd name="connsiteY46" fmla="*/ 76200 h 2095500"/>
                <a:gd name="connsiteX47" fmla="*/ 914400 w 1953888"/>
                <a:gd name="connsiteY47" fmla="*/ 101600 h 2095500"/>
                <a:gd name="connsiteX48" fmla="*/ 876300 w 1953888"/>
                <a:gd name="connsiteY48" fmla="*/ 114300 h 2095500"/>
                <a:gd name="connsiteX49" fmla="*/ 838200 w 1953888"/>
                <a:gd name="connsiteY49" fmla="*/ 127000 h 2095500"/>
                <a:gd name="connsiteX0" fmla="*/ 842433 w 1958121"/>
                <a:gd name="connsiteY0" fmla="*/ 127000 h 2095500"/>
                <a:gd name="connsiteX1" fmla="*/ 755162 w 1958121"/>
                <a:gd name="connsiteY1" fmla="*/ 229648 h 2095500"/>
                <a:gd name="connsiteX2" fmla="*/ 664633 w 1958121"/>
                <a:gd name="connsiteY2" fmla="*/ 393700 h 2095500"/>
                <a:gd name="connsiteX3" fmla="*/ 626533 w 1958121"/>
                <a:gd name="connsiteY3" fmla="*/ 444500 h 2095500"/>
                <a:gd name="connsiteX4" fmla="*/ 613833 w 1958121"/>
                <a:gd name="connsiteY4" fmla="*/ 482600 h 2095500"/>
                <a:gd name="connsiteX5" fmla="*/ 550333 w 1958121"/>
                <a:gd name="connsiteY5" fmla="*/ 596900 h 2095500"/>
                <a:gd name="connsiteX6" fmla="*/ 524933 w 1958121"/>
                <a:gd name="connsiteY6" fmla="*/ 647700 h 2095500"/>
                <a:gd name="connsiteX7" fmla="*/ 423333 w 1958121"/>
                <a:gd name="connsiteY7" fmla="*/ 749300 h 2095500"/>
                <a:gd name="connsiteX8" fmla="*/ 283633 w 1958121"/>
                <a:gd name="connsiteY8" fmla="*/ 914400 h 2095500"/>
                <a:gd name="connsiteX9" fmla="*/ 55033 w 1958121"/>
                <a:gd name="connsiteY9" fmla="*/ 1104900 h 2095500"/>
                <a:gd name="connsiteX10" fmla="*/ 4233 w 1958121"/>
                <a:gd name="connsiteY10" fmla="*/ 1219200 h 2095500"/>
                <a:gd name="connsiteX11" fmla="*/ 16933 w 1958121"/>
                <a:gd name="connsiteY11" fmla="*/ 1562100 h 2095500"/>
                <a:gd name="connsiteX12" fmla="*/ 42333 w 1958121"/>
                <a:gd name="connsiteY12" fmla="*/ 1638300 h 2095500"/>
                <a:gd name="connsiteX13" fmla="*/ 67733 w 1958121"/>
                <a:gd name="connsiteY13" fmla="*/ 1676400 h 2095500"/>
                <a:gd name="connsiteX14" fmla="*/ 118533 w 1958121"/>
                <a:gd name="connsiteY14" fmla="*/ 1778000 h 2095500"/>
                <a:gd name="connsiteX15" fmla="*/ 169333 w 1958121"/>
                <a:gd name="connsiteY15" fmla="*/ 1854200 h 2095500"/>
                <a:gd name="connsiteX16" fmla="*/ 258233 w 1958121"/>
                <a:gd name="connsiteY16" fmla="*/ 1943100 h 2095500"/>
                <a:gd name="connsiteX17" fmla="*/ 372533 w 1958121"/>
                <a:gd name="connsiteY17" fmla="*/ 2019300 h 2095500"/>
                <a:gd name="connsiteX18" fmla="*/ 461433 w 1958121"/>
                <a:gd name="connsiteY18" fmla="*/ 2070100 h 2095500"/>
                <a:gd name="connsiteX19" fmla="*/ 563033 w 1958121"/>
                <a:gd name="connsiteY19" fmla="*/ 2095500 h 2095500"/>
                <a:gd name="connsiteX20" fmla="*/ 969433 w 1958121"/>
                <a:gd name="connsiteY20" fmla="*/ 2082800 h 2095500"/>
                <a:gd name="connsiteX21" fmla="*/ 1134533 w 1958121"/>
                <a:gd name="connsiteY21" fmla="*/ 2032000 h 2095500"/>
                <a:gd name="connsiteX22" fmla="*/ 1210733 w 1958121"/>
                <a:gd name="connsiteY22" fmla="*/ 2019300 h 2095500"/>
                <a:gd name="connsiteX23" fmla="*/ 1299633 w 1958121"/>
                <a:gd name="connsiteY23" fmla="*/ 1968500 h 2095500"/>
                <a:gd name="connsiteX24" fmla="*/ 1490133 w 1958121"/>
                <a:gd name="connsiteY24" fmla="*/ 1892300 h 2095500"/>
                <a:gd name="connsiteX25" fmla="*/ 1553633 w 1958121"/>
                <a:gd name="connsiteY25" fmla="*/ 1854200 h 2095500"/>
                <a:gd name="connsiteX26" fmla="*/ 1591733 w 1958121"/>
                <a:gd name="connsiteY26" fmla="*/ 1816100 h 2095500"/>
                <a:gd name="connsiteX27" fmla="*/ 1655233 w 1958121"/>
                <a:gd name="connsiteY27" fmla="*/ 1765300 h 2095500"/>
                <a:gd name="connsiteX28" fmla="*/ 1756833 w 1958121"/>
                <a:gd name="connsiteY28" fmla="*/ 1701800 h 2095500"/>
                <a:gd name="connsiteX29" fmla="*/ 1807633 w 1958121"/>
                <a:gd name="connsiteY29" fmla="*/ 1651000 h 2095500"/>
                <a:gd name="connsiteX30" fmla="*/ 1858433 w 1958121"/>
                <a:gd name="connsiteY30" fmla="*/ 1574800 h 2095500"/>
                <a:gd name="connsiteX31" fmla="*/ 1909233 w 1958121"/>
                <a:gd name="connsiteY31" fmla="*/ 1397000 h 2095500"/>
                <a:gd name="connsiteX32" fmla="*/ 1934633 w 1958121"/>
                <a:gd name="connsiteY32" fmla="*/ 1333500 h 2095500"/>
                <a:gd name="connsiteX33" fmla="*/ 1934633 w 1958121"/>
                <a:gd name="connsiteY33" fmla="*/ 800100 h 2095500"/>
                <a:gd name="connsiteX34" fmla="*/ 1921933 w 1958121"/>
                <a:gd name="connsiteY34" fmla="*/ 596900 h 2095500"/>
                <a:gd name="connsiteX35" fmla="*/ 1883833 w 1958121"/>
                <a:gd name="connsiteY35" fmla="*/ 520700 h 2095500"/>
                <a:gd name="connsiteX36" fmla="*/ 1858433 w 1958121"/>
                <a:gd name="connsiteY36" fmla="*/ 431800 h 2095500"/>
                <a:gd name="connsiteX37" fmla="*/ 1807633 w 1958121"/>
                <a:gd name="connsiteY37" fmla="*/ 330200 h 2095500"/>
                <a:gd name="connsiteX38" fmla="*/ 1782233 w 1958121"/>
                <a:gd name="connsiteY38" fmla="*/ 241300 h 2095500"/>
                <a:gd name="connsiteX39" fmla="*/ 1718733 w 1958121"/>
                <a:gd name="connsiteY39" fmla="*/ 139700 h 2095500"/>
                <a:gd name="connsiteX40" fmla="*/ 1642533 w 1958121"/>
                <a:gd name="connsiteY40" fmla="*/ 76200 h 2095500"/>
                <a:gd name="connsiteX41" fmla="*/ 1591733 w 1958121"/>
                <a:gd name="connsiteY41" fmla="*/ 25400 h 2095500"/>
                <a:gd name="connsiteX42" fmla="*/ 1515533 w 1958121"/>
                <a:gd name="connsiteY42" fmla="*/ 0 h 2095500"/>
                <a:gd name="connsiteX43" fmla="*/ 1172633 w 1958121"/>
                <a:gd name="connsiteY43" fmla="*/ 12700 h 2095500"/>
                <a:gd name="connsiteX44" fmla="*/ 1121833 w 1958121"/>
                <a:gd name="connsiteY44" fmla="*/ 25400 h 2095500"/>
                <a:gd name="connsiteX45" fmla="*/ 1071033 w 1958121"/>
                <a:gd name="connsiteY45" fmla="*/ 50800 h 2095500"/>
                <a:gd name="connsiteX46" fmla="*/ 994833 w 1958121"/>
                <a:gd name="connsiteY46" fmla="*/ 76200 h 2095500"/>
                <a:gd name="connsiteX47" fmla="*/ 918633 w 1958121"/>
                <a:gd name="connsiteY47" fmla="*/ 101600 h 2095500"/>
                <a:gd name="connsiteX48" fmla="*/ 880533 w 1958121"/>
                <a:gd name="connsiteY48" fmla="*/ 114300 h 2095500"/>
                <a:gd name="connsiteX49" fmla="*/ 842433 w 1958121"/>
                <a:gd name="connsiteY49"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520700 w 1953888"/>
                <a:gd name="connsiteY6" fmla="*/ 647700 h 2095500"/>
                <a:gd name="connsiteX7" fmla="*/ 419100 w 1953888"/>
                <a:gd name="connsiteY7" fmla="*/ 749300 h 2095500"/>
                <a:gd name="connsiteX8" fmla="*/ 279400 w 1953888"/>
                <a:gd name="connsiteY8" fmla="*/ 914400 h 2095500"/>
                <a:gd name="connsiteX9" fmla="*/ 50800 w 1953888"/>
                <a:gd name="connsiteY9" fmla="*/ 1104900 h 2095500"/>
                <a:gd name="connsiteX10" fmla="*/ 0 w 1953888"/>
                <a:gd name="connsiteY10" fmla="*/ 1219200 h 2095500"/>
                <a:gd name="connsiteX11" fmla="*/ 12700 w 1953888"/>
                <a:gd name="connsiteY11" fmla="*/ 1562100 h 2095500"/>
                <a:gd name="connsiteX12" fmla="*/ 38100 w 1953888"/>
                <a:gd name="connsiteY12" fmla="*/ 1638300 h 2095500"/>
                <a:gd name="connsiteX13" fmla="*/ 63500 w 1953888"/>
                <a:gd name="connsiteY13" fmla="*/ 1676400 h 2095500"/>
                <a:gd name="connsiteX14" fmla="*/ 114300 w 1953888"/>
                <a:gd name="connsiteY14" fmla="*/ 1778000 h 2095500"/>
                <a:gd name="connsiteX15" fmla="*/ 165100 w 1953888"/>
                <a:gd name="connsiteY15" fmla="*/ 1854200 h 2095500"/>
                <a:gd name="connsiteX16" fmla="*/ 254000 w 1953888"/>
                <a:gd name="connsiteY16" fmla="*/ 1943100 h 2095500"/>
                <a:gd name="connsiteX17" fmla="*/ 368300 w 1953888"/>
                <a:gd name="connsiteY17" fmla="*/ 2019300 h 2095500"/>
                <a:gd name="connsiteX18" fmla="*/ 457200 w 1953888"/>
                <a:gd name="connsiteY18" fmla="*/ 2070100 h 2095500"/>
                <a:gd name="connsiteX19" fmla="*/ 558800 w 1953888"/>
                <a:gd name="connsiteY19" fmla="*/ 2095500 h 2095500"/>
                <a:gd name="connsiteX20" fmla="*/ 965200 w 1953888"/>
                <a:gd name="connsiteY20" fmla="*/ 2082800 h 2095500"/>
                <a:gd name="connsiteX21" fmla="*/ 1130300 w 1953888"/>
                <a:gd name="connsiteY21" fmla="*/ 2032000 h 2095500"/>
                <a:gd name="connsiteX22" fmla="*/ 1206500 w 1953888"/>
                <a:gd name="connsiteY22" fmla="*/ 2019300 h 2095500"/>
                <a:gd name="connsiteX23" fmla="*/ 1295400 w 1953888"/>
                <a:gd name="connsiteY23" fmla="*/ 1968500 h 2095500"/>
                <a:gd name="connsiteX24" fmla="*/ 1485900 w 1953888"/>
                <a:gd name="connsiteY24" fmla="*/ 1892300 h 2095500"/>
                <a:gd name="connsiteX25" fmla="*/ 1549400 w 1953888"/>
                <a:gd name="connsiteY25" fmla="*/ 1854200 h 2095500"/>
                <a:gd name="connsiteX26" fmla="*/ 1587500 w 1953888"/>
                <a:gd name="connsiteY26" fmla="*/ 1816100 h 2095500"/>
                <a:gd name="connsiteX27" fmla="*/ 1651000 w 1953888"/>
                <a:gd name="connsiteY27" fmla="*/ 1765300 h 2095500"/>
                <a:gd name="connsiteX28" fmla="*/ 1752600 w 1953888"/>
                <a:gd name="connsiteY28" fmla="*/ 1701800 h 2095500"/>
                <a:gd name="connsiteX29" fmla="*/ 1803400 w 1953888"/>
                <a:gd name="connsiteY29" fmla="*/ 1651000 h 2095500"/>
                <a:gd name="connsiteX30" fmla="*/ 1854200 w 1953888"/>
                <a:gd name="connsiteY30" fmla="*/ 1574800 h 2095500"/>
                <a:gd name="connsiteX31" fmla="*/ 1905000 w 1953888"/>
                <a:gd name="connsiteY31" fmla="*/ 1397000 h 2095500"/>
                <a:gd name="connsiteX32" fmla="*/ 1930400 w 1953888"/>
                <a:gd name="connsiteY32" fmla="*/ 1333500 h 2095500"/>
                <a:gd name="connsiteX33" fmla="*/ 1930400 w 1953888"/>
                <a:gd name="connsiteY33" fmla="*/ 800100 h 2095500"/>
                <a:gd name="connsiteX34" fmla="*/ 1917700 w 1953888"/>
                <a:gd name="connsiteY34" fmla="*/ 596900 h 2095500"/>
                <a:gd name="connsiteX35" fmla="*/ 1879600 w 1953888"/>
                <a:gd name="connsiteY35" fmla="*/ 520700 h 2095500"/>
                <a:gd name="connsiteX36" fmla="*/ 1854200 w 1953888"/>
                <a:gd name="connsiteY36" fmla="*/ 431800 h 2095500"/>
                <a:gd name="connsiteX37" fmla="*/ 1803400 w 1953888"/>
                <a:gd name="connsiteY37" fmla="*/ 330200 h 2095500"/>
                <a:gd name="connsiteX38" fmla="*/ 1778000 w 1953888"/>
                <a:gd name="connsiteY38" fmla="*/ 241300 h 2095500"/>
                <a:gd name="connsiteX39" fmla="*/ 1714500 w 1953888"/>
                <a:gd name="connsiteY39" fmla="*/ 139700 h 2095500"/>
                <a:gd name="connsiteX40" fmla="*/ 1638300 w 1953888"/>
                <a:gd name="connsiteY40" fmla="*/ 76200 h 2095500"/>
                <a:gd name="connsiteX41" fmla="*/ 1587500 w 1953888"/>
                <a:gd name="connsiteY41" fmla="*/ 25400 h 2095500"/>
                <a:gd name="connsiteX42" fmla="*/ 1511300 w 1953888"/>
                <a:gd name="connsiteY42" fmla="*/ 0 h 2095500"/>
                <a:gd name="connsiteX43" fmla="*/ 1168400 w 1953888"/>
                <a:gd name="connsiteY43" fmla="*/ 12700 h 2095500"/>
                <a:gd name="connsiteX44" fmla="*/ 1117600 w 1953888"/>
                <a:gd name="connsiteY44" fmla="*/ 25400 h 2095500"/>
                <a:gd name="connsiteX45" fmla="*/ 1066800 w 1953888"/>
                <a:gd name="connsiteY45" fmla="*/ 50800 h 2095500"/>
                <a:gd name="connsiteX46" fmla="*/ 990600 w 1953888"/>
                <a:gd name="connsiteY46" fmla="*/ 76200 h 2095500"/>
                <a:gd name="connsiteX47" fmla="*/ 914400 w 1953888"/>
                <a:gd name="connsiteY47" fmla="*/ 101600 h 2095500"/>
                <a:gd name="connsiteX48" fmla="*/ 876300 w 1953888"/>
                <a:gd name="connsiteY48" fmla="*/ 114300 h 2095500"/>
                <a:gd name="connsiteX49" fmla="*/ 838200 w 1953888"/>
                <a:gd name="connsiteY49"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47" fmla="*/ 876300 w 1953888"/>
                <a:gd name="connsiteY47" fmla="*/ 114300 h 2095500"/>
                <a:gd name="connsiteX48" fmla="*/ 838200 w 1953888"/>
                <a:gd name="connsiteY48"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47" fmla="*/ 838200 w 1953888"/>
                <a:gd name="connsiteY47" fmla="*/ 1270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14400 w 1953888"/>
                <a:gd name="connsiteY45"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914400 w 1953888"/>
                <a:gd name="connsiteY44"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914400 w 1953888"/>
                <a:gd name="connsiteY43" fmla="*/ 101600 h 2095500"/>
                <a:gd name="connsiteX0" fmla="*/ 914400 w 1953888"/>
                <a:gd name="connsiteY0" fmla="*/ 105832 h 2099732"/>
                <a:gd name="connsiteX1" fmla="*/ 750929 w 1953888"/>
                <a:gd name="connsiteY1" fmla="*/ 233880 h 2099732"/>
                <a:gd name="connsiteX2" fmla="*/ 660400 w 1953888"/>
                <a:gd name="connsiteY2" fmla="*/ 397932 h 2099732"/>
                <a:gd name="connsiteX3" fmla="*/ 622300 w 1953888"/>
                <a:gd name="connsiteY3" fmla="*/ 448732 h 2099732"/>
                <a:gd name="connsiteX4" fmla="*/ 609600 w 1953888"/>
                <a:gd name="connsiteY4" fmla="*/ 486832 h 2099732"/>
                <a:gd name="connsiteX5" fmla="*/ 546100 w 1953888"/>
                <a:gd name="connsiteY5" fmla="*/ 601132 h 2099732"/>
                <a:gd name="connsiteX6" fmla="*/ 419100 w 1953888"/>
                <a:gd name="connsiteY6" fmla="*/ 753532 h 2099732"/>
                <a:gd name="connsiteX7" fmla="*/ 279400 w 1953888"/>
                <a:gd name="connsiteY7" fmla="*/ 918632 h 2099732"/>
                <a:gd name="connsiteX8" fmla="*/ 50800 w 1953888"/>
                <a:gd name="connsiteY8" fmla="*/ 1109132 h 2099732"/>
                <a:gd name="connsiteX9" fmla="*/ 0 w 1953888"/>
                <a:gd name="connsiteY9" fmla="*/ 1223432 h 2099732"/>
                <a:gd name="connsiteX10" fmla="*/ 12700 w 1953888"/>
                <a:gd name="connsiteY10" fmla="*/ 1566332 h 2099732"/>
                <a:gd name="connsiteX11" fmla="*/ 38100 w 1953888"/>
                <a:gd name="connsiteY11" fmla="*/ 1642532 h 2099732"/>
                <a:gd name="connsiteX12" fmla="*/ 63500 w 1953888"/>
                <a:gd name="connsiteY12" fmla="*/ 1680632 h 2099732"/>
                <a:gd name="connsiteX13" fmla="*/ 114300 w 1953888"/>
                <a:gd name="connsiteY13" fmla="*/ 1782232 h 2099732"/>
                <a:gd name="connsiteX14" fmla="*/ 165100 w 1953888"/>
                <a:gd name="connsiteY14" fmla="*/ 1858432 h 2099732"/>
                <a:gd name="connsiteX15" fmla="*/ 254000 w 1953888"/>
                <a:gd name="connsiteY15" fmla="*/ 1947332 h 2099732"/>
                <a:gd name="connsiteX16" fmla="*/ 368300 w 1953888"/>
                <a:gd name="connsiteY16" fmla="*/ 2023532 h 2099732"/>
                <a:gd name="connsiteX17" fmla="*/ 457200 w 1953888"/>
                <a:gd name="connsiteY17" fmla="*/ 2074332 h 2099732"/>
                <a:gd name="connsiteX18" fmla="*/ 558800 w 1953888"/>
                <a:gd name="connsiteY18" fmla="*/ 2099732 h 2099732"/>
                <a:gd name="connsiteX19" fmla="*/ 965200 w 1953888"/>
                <a:gd name="connsiteY19" fmla="*/ 2087032 h 2099732"/>
                <a:gd name="connsiteX20" fmla="*/ 1130300 w 1953888"/>
                <a:gd name="connsiteY20" fmla="*/ 2036232 h 2099732"/>
                <a:gd name="connsiteX21" fmla="*/ 1206500 w 1953888"/>
                <a:gd name="connsiteY21" fmla="*/ 2023532 h 2099732"/>
                <a:gd name="connsiteX22" fmla="*/ 1295400 w 1953888"/>
                <a:gd name="connsiteY22" fmla="*/ 1972732 h 2099732"/>
                <a:gd name="connsiteX23" fmla="*/ 1485900 w 1953888"/>
                <a:gd name="connsiteY23" fmla="*/ 1896532 h 2099732"/>
                <a:gd name="connsiteX24" fmla="*/ 1549400 w 1953888"/>
                <a:gd name="connsiteY24" fmla="*/ 1858432 h 2099732"/>
                <a:gd name="connsiteX25" fmla="*/ 1587500 w 1953888"/>
                <a:gd name="connsiteY25" fmla="*/ 1820332 h 2099732"/>
                <a:gd name="connsiteX26" fmla="*/ 1651000 w 1953888"/>
                <a:gd name="connsiteY26" fmla="*/ 1769532 h 2099732"/>
                <a:gd name="connsiteX27" fmla="*/ 1752600 w 1953888"/>
                <a:gd name="connsiteY27" fmla="*/ 1706032 h 2099732"/>
                <a:gd name="connsiteX28" fmla="*/ 1803400 w 1953888"/>
                <a:gd name="connsiteY28" fmla="*/ 1655232 h 2099732"/>
                <a:gd name="connsiteX29" fmla="*/ 1854200 w 1953888"/>
                <a:gd name="connsiteY29" fmla="*/ 1579032 h 2099732"/>
                <a:gd name="connsiteX30" fmla="*/ 1905000 w 1953888"/>
                <a:gd name="connsiteY30" fmla="*/ 1401232 h 2099732"/>
                <a:gd name="connsiteX31" fmla="*/ 1930400 w 1953888"/>
                <a:gd name="connsiteY31" fmla="*/ 1337732 h 2099732"/>
                <a:gd name="connsiteX32" fmla="*/ 1930400 w 1953888"/>
                <a:gd name="connsiteY32" fmla="*/ 804332 h 2099732"/>
                <a:gd name="connsiteX33" fmla="*/ 1917700 w 1953888"/>
                <a:gd name="connsiteY33" fmla="*/ 601132 h 2099732"/>
                <a:gd name="connsiteX34" fmla="*/ 1879600 w 1953888"/>
                <a:gd name="connsiteY34" fmla="*/ 524932 h 2099732"/>
                <a:gd name="connsiteX35" fmla="*/ 1854200 w 1953888"/>
                <a:gd name="connsiteY35" fmla="*/ 436032 h 2099732"/>
                <a:gd name="connsiteX36" fmla="*/ 1803400 w 1953888"/>
                <a:gd name="connsiteY36" fmla="*/ 334432 h 2099732"/>
                <a:gd name="connsiteX37" fmla="*/ 1778000 w 1953888"/>
                <a:gd name="connsiteY37" fmla="*/ 245532 h 2099732"/>
                <a:gd name="connsiteX38" fmla="*/ 1714500 w 1953888"/>
                <a:gd name="connsiteY38" fmla="*/ 143932 h 2099732"/>
                <a:gd name="connsiteX39" fmla="*/ 1638300 w 1953888"/>
                <a:gd name="connsiteY39" fmla="*/ 80432 h 2099732"/>
                <a:gd name="connsiteX40" fmla="*/ 1587500 w 1953888"/>
                <a:gd name="connsiteY40" fmla="*/ 29632 h 2099732"/>
                <a:gd name="connsiteX41" fmla="*/ 1511300 w 1953888"/>
                <a:gd name="connsiteY41" fmla="*/ 4232 h 2099732"/>
                <a:gd name="connsiteX42" fmla="*/ 1168400 w 1953888"/>
                <a:gd name="connsiteY42" fmla="*/ 16932 h 2099732"/>
                <a:gd name="connsiteX43" fmla="*/ 914400 w 1953888"/>
                <a:gd name="connsiteY43" fmla="*/ 105832 h 2099732"/>
                <a:gd name="connsiteX0" fmla="*/ 914400 w 1953888"/>
                <a:gd name="connsiteY0" fmla="*/ 105834 h 2099734"/>
                <a:gd name="connsiteX1" fmla="*/ 750929 w 1953888"/>
                <a:gd name="connsiteY1" fmla="*/ 233882 h 2099734"/>
                <a:gd name="connsiteX2" fmla="*/ 660400 w 1953888"/>
                <a:gd name="connsiteY2" fmla="*/ 397934 h 2099734"/>
                <a:gd name="connsiteX3" fmla="*/ 622300 w 1953888"/>
                <a:gd name="connsiteY3" fmla="*/ 448734 h 2099734"/>
                <a:gd name="connsiteX4" fmla="*/ 609600 w 1953888"/>
                <a:gd name="connsiteY4" fmla="*/ 486834 h 2099734"/>
                <a:gd name="connsiteX5" fmla="*/ 546100 w 1953888"/>
                <a:gd name="connsiteY5" fmla="*/ 601134 h 2099734"/>
                <a:gd name="connsiteX6" fmla="*/ 419100 w 1953888"/>
                <a:gd name="connsiteY6" fmla="*/ 753534 h 2099734"/>
                <a:gd name="connsiteX7" fmla="*/ 279400 w 1953888"/>
                <a:gd name="connsiteY7" fmla="*/ 918634 h 2099734"/>
                <a:gd name="connsiteX8" fmla="*/ 50800 w 1953888"/>
                <a:gd name="connsiteY8" fmla="*/ 1109134 h 2099734"/>
                <a:gd name="connsiteX9" fmla="*/ 0 w 1953888"/>
                <a:gd name="connsiteY9" fmla="*/ 1223434 h 2099734"/>
                <a:gd name="connsiteX10" fmla="*/ 12700 w 1953888"/>
                <a:gd name="connsiteY10" fmla="*/ 1566334 h 2099734"/>
                <a:gd name="connsiteX11" fmla="*/ 38100 w 1953888"/>
                <a:gd name="connsiteY11" fmla="*/ 1642534 h 2099734"/>
                <a:gd name="connsiteX12" fmla="*/ 63500 w 1953888"/>
                <a:gd name="connsiteY12" fmla="*/ 1680634 h 2099734"/>
                <a:gd name="connsiteX13" fmla="*/ 114300 w 1953888"/>
                <a:gd name="connsiteY13" fmla="*/ 1782234 h 2099734"/>
                <a:gd name="connsiteX14" fmla="*/ 165100 w 1953888"/>
                <a:gd name="connsiteY14" fmla="*/ 1858434 h 2099734"/>
                <a:gd name="connsiteX15" fmla="*/ 254000 w 1953888"/>
                <a:gd name="connsiteY15" fmla="*/ 1947334 h 2099734"/>
                <a:gd name="connsiteX16" fmla="*/ 368300 w 1953888"/>
                <a:gd name="connsiteY16" fmla="*/ 2023534 h 2099734"/>
                <a:gd name="connsiteX17" fmla="*/ 457200 w 1953888"/>
                <a:gd name="connsiteY17" fmla="*/ 2074334 h 2099734"/>
                <a:gd name="connsiteX18" fmla="*/ 558800 w 1953888"/>
                <a:gd name="connsiteY18" fmla="*/ 2099734 h 2099734"/>
                <a:gd name="connsiteX19" fmla="*/ 965200 w 1953888"/>
                <a:gd name="connsiteY19" fmla="*/ 2087034 h 2099734"/>
                <a:gd name="connsiteX20" fmla="*/ 1130300 w 1953888"/>
                <a:gd name="connsiteY20" fmla="*/ 2036234 h 2099734"/>
                <a:gd name="connsiteX21" fmla="*/ 1206500 w 1953888"/>
                <a:gd name="connsiteY21" fmla="*/ 2023534 h 2099734"/>
                <a:gd name="connsiteX22" fmla="*/ 1295400 w 1953888"/>
                <a:gd name="connsiteY22" fmla="*/ 1972734 h 2099734"/>
                <a:gd name="connsiteX23" fmla="*/ 1485900 w 1953888"/>
                <a:gd name="connsiteY23" fmla="*/ 1896534 h 2099734"/>
                <a:gd name="connsiteX24" fmla="*/ 1549400 w 1953888"/>
                <a:gd name="connsiteY24" fmla="*/ 1858434 h 2099734"/>
                <a:gd name="connsiteX25" fmla="*/ 1587500 w 1953888"/>
                <a:gd name="connsiteY25" fmla="*/ 1820334 h 2099734"/>
                <a:gd name="connsiteX26" fmla="*/ 1651000 w 1953888"/>
                <a:gd name="connsiteY26" fmla="*/ 1769534 h 2099734"/>
                <a:gd name="connsiteX27" fmla="*/ 1752600 w 1953888"/>
                <a:gd name="connsiteY27" fmla="*/ 1706034 h 2099734"/>
                <a:gd name="connsiteX28" fmla="*/ 1803400 w 1953888"/>
                <a:gd name="connsiteY28" fmla="*/ 1655234 h 2099734"/>
                <a:gd name="connsiteX29" fmla="*/ 1854200 w 1953888"/>
                <a:gd name="connsiteY29" fmla="*/ 1579034 h 2099734"/>
                <a:gd name="connsiteX30" fmla="*/ 1905000 w 1953888"/>
                <a:gd name="connsiteY30" fmla="*/ 1401234 h 2099734"/>
                <a:gd name="connsiteX31" fmla="*/ 1930400 w 1953888"/>
                <a:gd name="connsiteY31" fmla="*/ 1337734 h 2099734"/>
                <a:gd name="connsiteX32" fmla="*/ 1930400 w 1953888"/>
                <a:gd name="connsiteY32" fmla="*/ 804334 h 2099734"/>
                <a:gd name="connsiteX33" fmla="*/ 1917700 w 1953888"/>
                <a:gd name="connsiteY33" fmla="*/ 601134 h 2099734"/>
                <a:gd name="connsiteX34" fmla="*/ 1879600 w 1953888"/>
                <a:gd name="connsiteY34" fmla="*/ 524934 h 2099734"/>
                <a:gd name="connsiteX35" fmla="*/ 1854200 w 1953888"/>
                <a:gd name="connsiteY35" fmla="*/ 436034 h 2099734"/>
                <a:gd name="connsiteX36" fmla="*/ 1803400 w 1953888"/>
                <a:gd name="connsiteY36" fmla="*/ 334434 h 2099734"/>
                <a:gd name="connsiteX37" fmla="*/ 1778000 w 1953888"/>
                <a:gd name="connsiteY37" fmla="*/ 245534 h 2099734"/>
                <a:gd name="connsiteX38" fmla="*/ 1714500 w 1953888"/>
                <a:gd name="connsiteY38" fmla="*/ 143934 h 2099734"/>
                <a:gd name="connsiteX39" fmla="*/ 1638300 w 1953888"/>
                <a:gd name="connsiteY39" fmla="*/ 80434 h 2099734"/>
                <a:gd name="connsiteX40" fmla="*/ 1587500 w 1953888"/>
                <a:gd name="connsiteY40" fmla="*/ 29634 h 2099734"/>
                <a:gd name="connsiteX41" fmla="*/ 1511300 w 1953888"/>
                <a:gd name="connsiteY41" fmla="*/ 4234 h 2099734"/>
                <a:gd name="connsiteX42" fmla="*/ 1168400 w 1953888"/>
                <a:gd name="connsiteY42" fmla="*/ 16934 h 2099734"/>
                <a:gd name="connsiteX43" fmla="*/ 914400 w 1953888"/>
                <a:gd name="connsiteY43" fmla="*/ 105834 h 2099734"/>
                <a:gd name="connsiteX0" fmla="*/ 914400 w 1953888"/>
                <a:gd name="connsiteY0" fmla="*/ 112183 h 2106083"/>
                <a:gd name="connsiteX1" fmla="*/ 750929 w 1953888"/>
                <a:gd name="connsiteY1" fmla="*/ 240231 h 2106083"/>
                <a:gd name="connsiteX2" fmla="*/ 660400 w 1953888"/>
                <a:gd name="connsiteY2" fmla="*/ 404283 h 2106083"/>
                <a:gd name="connsiteX3" fmla="*/ 622300 w 1953888"/>
                <a:gd name="connsiteY3" fmla="*/ 455083 h 2106083"/>
                <a:gd name="connsiteX4" fmla="*/ 609600 w 1953888"/>
                <a:gd name="connsiteY4" fmla="*/ 493183 h 2106083"/>
                <a:gd name="connsiteX5" fmla="*/ 546100 w 1953888"/>
                <a:gd name="connsiteY5" fmla="*/ 607483 h 2106083"/>
                <a:gd name="connsiteX6" fmla="*/ 419100 w 1953888"/>
                <a:gd name="connsiteY6" fmla="*/ 759883 h 2106083"/>
                <a:gd name="connsiteX7" fmla="*/ 279400 w 1953888"/>
                <a:gd name="connsiteY7" fmla="*/ 924983 h 2106083"/>
                <a:gd name="connsiteX8" fmla="*/ 50800 w 1953888"/>
                <a:gd name="connsiteY8" fmla="*/ 1115483 h 2106083"/>
                <a:gd name="connsiteX9" fmla="*/ 0 w 1953888"/>
                <a:gd name="connsiteY9" fmla="*/ 1229783 h 2106083"/>
                <a:gd name="connsiteX10" fmla="*/ 12700 w 1953888"/>
                <a:gd name="connsiteY10" fmla="*/ 1572683 h 2106083"/>
                <a:gd name="connsiteX11" fmla="*/ 38100 w 1953888"/>
                <a:gd name="connsiteY11" fmla="*/ 1648883 h 2106083"/>
                <a:gd name="connsiteX12" fmla="*/ 63500 w 1953888"/>
                <a:gd name="connsiteY12" fmla="*/ 1686983 h 2106083"/>
                <a:gd name="connsiteX13" fmla="*/ 114300 w 1953888"/>
                <a:gd name="connsiteY13" fmla="*/ 1788583 h 2106083"/>
                <a:gd name="connsiteX14" fmla="*/ 165100 w 1953888"/>
                <a:gd name="connsiteY14" fmla="*/ 1864783 h 2106083"/>
                <a:gd name="connsiteX15" fmla="*/ 254000 w 1953888"/>
                <a:gd name="connsiteY15" fmla="*/ 1953683 h 2106083"/>
                <a:gd name="connsiteX16" fmla="*/ 368300 w 1953888"/>
                <a:gd name="connsiteY16" fmla="*/ 2029883 h 2106083"/>
                <a:gd name="connsiteX17" fmla="*/ 457200 w 1953888"/>
                <a:gd name="connsiteY17" fmla="*/ 2080683 h 2106083"/>
                <a:gd name="connsiteX18" fmla="*/ 558800 w 1953888"/>
                <a:gd name="connsiteY18" fmla="*/ 2106083 h 2106083"/>
                <a:gd name="connsiteX19" fmla="*/ 965200 w 1953888"/>
                <a:gd name="connsiteY19" fmla="*/ 2093383 h 2106083"/>
                <a:gd name="connsiteX20" fmla="*/ 1130300 w 1953888"/>
                <a:gd name="connsiteY20" fmla="*/ 2042583 h 2106083"/>
                <a:gd name="connsiteX21" fmla="*/ 1206500 w 1953888"/>
                <a:gd name="connsiteY21" fmla="*/ 2029883 h 2106083"/>
                <a:gd name="connsiteX22" fmla="*/ 1295400 w 1953888"/>
                <a:gd name="connsiteY22" fmla="*/ 1979083 h 2106083"/>
                <a:gd name="connsiteX23" fmla="*/ 1485900 w 1953888"/>
                <a:gd name="connsiteY23" fmla="*/ 1902883 h 2106083"/>
                <a:gd name="connsiteX24" fmla="*/ 1549400 w 1953888"/>
                <a:gd name="connsiteY24" fmla="*/ 1864783 h 2106083"/>
                <a:gd name="connsiteX25" fmla="*/ 1587500 w 1953888"/>
                <a:gd name="connsiteY25" fmla="*/ 1826683 h 2106083"/>
                <a:gd name="connsiteX26" fmla="*/ 1651000 w 1953888"/>
                <a:gd name="connsiteY26" fmla="*/ 1775883 h 2106083"/>
                <a:gd name="connsiteX27" fmla="*/ 1752600 w 1953888"/>
                <a:gd name="connsiteY27" fmla="*/ 1712383 h 2106083"/>
                <a:gd name="connsiteX28" fmla="*/ 1803400 w 1953888"/>
                <a:gd name="connsiteY28" fmla="*/ 1661583 h 2106083"/>
                <a:gd name="connsiteX29" fmla="*/ 1854200 w 1953888"/>
                <a:gd name="connsiteY29" fmla="*/ 1585383 h 2106083"/>
                <a:gd name="connsiteX30" fmla="*/ 1905000 w 1953888"/>
                <a:gd name="connsiteY30" fmla="*/ 1407583 h 2106083"/>
                <a:gd name="connsiteX31" fmla="*/ 1930400 w 1953888"/>
                <a:gd name="connsiteY31" fmla="*/ 1344083 h 2106083"/>
                <a:gd name="connsiteX32" fmla="*/ 1930400 w 1953888"/>
                <a:gd name="connsiteY32" fmla="*/ 810683 h 2106083"/>
                <a:gd name="connsiteX33" fmla="*/ 1917700 w 1953888"/>
                <a:gd name="connsiteY33" fmla="*/ 607483 h 2106083"/>
                <a:gd name="connsiteX34" fmla="*/ 1879600 w 1953888"/>
                <a:gd name="connsiteY34" fmla="*/ 531283 h 2106083"/>
                <a:gd name="connsiteX35" fmla="*/ 1854200 w 1953888"/>
                <a:gd name="connsiteY35" fmla="*/ 442383 h 2106083"/>
                <a:gd name="connsiteX36" fmla="*/ 1803400 w 1953888"/>
                <a:gd name="connsiteY36" fmla="*/ 340783 h 2106083"/>
                <a:gd name="connsiteX37" fmla="*/ 1778000 w 1953888"/>
                <a:gd name="connsiteY37" fmla="*/ 251883 h 2106083"/>
                <a:gd name="connsiteX38" fmla="*/ 1714500 w 1953888"/>
                <a:gd name="connsiteY38" fmla="*/ 150283 h 2106083"/>
                <a:gd name="connsiteX39" fmla="*/ 1638300 w 1953888"/>
                <a:gd name="connsiteY39" fmla="*/ 86783 h 2106083"/>
                <a:gd name="connsiteX40" fmla="*/ 1511300 w 1953888"/>
                <a:gd name="connsiteY40" fmla="*/ 10583 h 2106083"/>
                <a:gd name="connsiteX41" fmla="*/ 1168400 w 1953888"/>
                <a:gd name="connsiteY41" fmla="*/ 23283 h 2106083"/>
                <a:gd name="connsiteX42" fmla="*/ 914400 w 1953888"/>
                <a:gd name="connsiteY42" fmla="*/ 112183 h 2106083"/>
                <a:gd name="connsiteX0" fmla="*/ 914400 w 1953888"/>
                <a:gd name="connsiteY0" fmla="*/ 122767 h 2116667"/>
                <a:gd name="connsiteX1" fmla="*/ 750929 w 1953888"/>
                <a:gd name="connsiteY1" fmla="*/ 250815 h 2116667"/>
                <a:gd name="connsiteX2" fmla="*/ 660400 w 1953888"/>
                <a:gd name="connsiteY2" fmla="*/ 414867 h 2116667"/>
                <a:gd name="connsiteX3" fmla="*/ 622300 w 1953888"/>
                <a:gd name="connsiteY3" fmla="*/ 465667 h 2116667"/>
                <a:gd name="connsiteX4" fmla="*/ 609600 w 1953888"/>
                <a:gd name="connsiteY4" fmla="*/ 503767 h 2116667"/>
                <a:gd name="connsiteX5" fmla="*/ 546100 w 1953888"/>
                <a:gd name="connsiteY5" fmla="*/ 618067 h 2116667"/>
                <a:gd name="connsiteX6" fmla="*/ 419100 w 1953888"/>
                <a:gd name="connsiteY6" fmla="*/ 770467 h 2116667"/>
                <a:gd name="connsiteX7" fmla="*/ 279400 w 1953888"/>
                <a:gd name="connsiteY7" fmla="*/ 935567 h 2116667"/>
                <a:gd name="connsiteX8" fmla="*/ 50800 w 1953888"/>
                <a:gd name="connsiteY8" fmla="*/ 1126067 h 2116667"/>
                <a:gd name="connsiteX9" fmla="*/ 0 w 1953888"/>
                <a:gd name="connsiteY9" fmla="*/ 1240367 h 2116667"/>
                <a:gd name="connsiteX10" fmla="*/ 12700 w 1953888"/>
                <a:gd name="connsiteY10" fmla="*/ 1583267 h 2116667"/>
                <a:gd name="connsiteX11" fmla="*/ 38100 w 1953888"/>
                <a:gd name="connsiteY11" fmla="*/ 1659467 h 2116667"/>
                <a:gd name="connsiteX12" fmla="*/ 63500 w 1953888"/>
                <a:gd name="connsiteY12" fmla="*/ 1697567 h 2116667"/>
                <a:gd name="connsiteX13" fmla="*/ 114300 w 1953888"/>
                <a:gd name="connsiteY13" fmla="*/ 1799167 h 2116667"/>
                <a:gd name="connsiteX14" fmla="*/ 165100 w 1953888"/>
                <a:gd name="connsiteY14" fmla="*/ 1875367 h 2116667"/>
                <a:gd name="connsiteX15" fmla="*/ 254000 w 1953888"/>
                <a:gd name="connsiteY15" fmla="*/ 1964267 h 2116667"/>
                <a:gd name="connsiteX16" fmla="*/ 368300 w 1953888"/>
                <a:gd name="connsiteY16" fmla="*/ 2040467 h 2116667"/>
                <a:gd name="connsiteX17" fmla="*/ 457200 w 1953888"/>
                <a:gd name="connsiteY17" fmla="*/ 2091267 h 2116667"/>
                <a:gd name="connsiteX18" fmla="*/ 558800 w 1953888"/>
                <a:gd name="connsiteY18" fmla="*/ 2116667 h 2116667"/>
                <a:gd name="connsiteX19" fmla="*/ 965200 w 1953888"/>
                <a:gd name="connsiteY19" fmla="*/ 2103967 h 2116667"/>
                <a:gd name="connsiteX20" fmla="*/ 1130300 w 1953888"/>
                <a:gd name="connsiteY20" fmla="*/ 2053167 h 2116667"/>
                <a:gd name="connsiteX21" fmla="*/ 1206500 w 1953888"/>
                <a:gd name="connsiteY21" fmla="*/ 2040467 h 2116667"/>
                <a:gd name="connsiteX22" fmla="*/ 1295400 w 1953888"/>
                <a:gd name="connsiteY22" fmla="*/ 1989667 h 2116667"/>
                <a:gd name="connsiteX23" fmla="*/ 1485900 w 1953888"/>
                <a:gd name="connsiteY23" fmla="*/ 1913467 h 2116667"/>
                <a:gd name="connsiteX24" fmla="*/ 1549400 w 1953888"/>
                <a:gd name="connsiteY24" fmla="*/ 1875367 h 2116667"/>
                <a:gd name="connsiteX25" fmla="*/ 1587500 w 1953888"/>
                <a:gd name="connsiteY25" fmla="*/ 1837267 h 2116667"/>
                <a:gd name="connsiteX26" fmla="*/ 1651000 w 1953888"/>
                <a:gd name="connsiteY26" fmla="*/ 1786467 h 2116667"/>
                <a:gd name="connsiteX27" fmla="*/ 1752600 w 1953888"/>
                <a:gd name="connsiteY27" fmla="*/ 1722967 h 2116667"/>
                <a:gd name="connsiteX28" fmla="*/ 1803400 w 1953888"/>
                <a:gd name="connsiteY28" fmla="*/ 1672167 h 2116667"/>
                <a:gd name="connsiteX29" fmla="*/ 1854200 w 1953888"/>
                <a:gd name="connsiteY29" fmla="*/ 1595967 h 2116667"/>
                <a:gd name="connsiteX30" fmla="*/ 1905000 w 1953888"/>
                <a:gd name="connsiteY30" fmla="*/ 1418167 h 2116667"/>
                <a:gd name="connsiteX31" fmla="*/ 1930400 w 1953888"/>
                <a:gd name="connsiteY31" fmla="*/ 1354667 h 2116667"/>
                <a:gd name="connsiteX32" fmla="*/ 1930400 w 1953888"/>
                <a:gd name="connsiteY32" fmla="*/ 821267 h 2116667"/>
                <a:gd name="connsiteX33" fmla="*/ 1917700 w 1953888"/>
                <a:gd name="connsiteY33" fmla="*/ 618067 h 2116667"/>
                <a:gd name="connsiteX34" fmla="*/ 1879600 w 1953888"/>
                <a:gd name="connsiteY34" fmla="*/ 541867 h 2116667"/>
                <a:gd name="connsiteX35" fmla="*/ 1854200 w 1953888"/>
                <a:gd name="connsiteY35" fmla="*/ 452967 h 2116667"/>
                <a:gd name="connsiteX36" fmla="*/ 1803400 w 1953888"/>
                <a:gd name="connsiteY36" fmla="*/ 351367 h 2116667"/>
                <a:gd name="connsiteX37" fmla="*/ 1778000 w 1953888"/>
                <a:gd name="connsiteY37" fmla="*/ 262467 h 2116667"/>
                <a:gd name="connsiteX38" fmla="*/ 1714500 w 1953888"/>
                <a:gd name="connsiteY38" fmla="*/ 160867 h 2116667"/>
                <a:gd name="connsiteX39" fmla="*/ 1511300 w 1953888"/>
                <a:gd name="connsiteY39" fmla="*/ 21167 h 2116667"/>
                <a:gd name="connsiteX40" fmla="*/ 1168400 w 1953888"/>
                <a:gd name="connsiteY40" fmla="*/ 33867 h 2116667"/>
                <a:gd name="connsiteX41" fmla="*/ 914400 w 1953888"/>
                <a:gd name="connsiteY41" fmla="*/ 122767 h 2116667"/>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803400 w 1953888"/>
                <a:gd name="connsiteY36" fmla="*/ 368300 h 2133600"/>
                <a:gd name="connsiteX37" fmla="*/ 1778000 w 1953888"/>
                <a:gd name="connsiteY37" fmla="*/ 279400 h 2133600"/>
                <a:gd name="connsiteX38" fmla="*/ 1511300 w 1953888"/>
                <a:gd name="connsiteY38" fmla="*/ 38100 h 2133600"/>
                <a:gd name="connsiteX39" fmla="*/ 1168400 w 1953888"/>
                <a:gd name="connsiteY39" fmla="*/ 50800 h 2133600"/>
                <a:gd name="connsiteX40" fmla="*/ 914400 w 1953888"/>
                <a:gd name="connsiteY40"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803400 w 1953888"/>
                <a:gd name="connsiteY36" fmla="*/ 368300 h 2133600"/>
                <a:gd name="connsiteX37" fmla="*/ 1778000 w 1953888"/>
                <a:gd name="connsiteY37" fmla="*/ 279400 h 2133600"/>
                <a:gd name="connsiteX38" fmla="*/ 1511300 w 1953888"/>
                <a:gd name="connsiteY38" fmla="*/ 38100 h 2133600"/>
                <a:gd name="connsiteX39" fmla="*/ 1168400 w 1953888"/>
                <a:gd name="connsiteY39" fmla="*/ 50800 h 2133600"/>
                <a:gd name="connsiteX40" fmla="*/ 914400 w 1953888"/>
                <a:gd name="connsiteY40"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778000 w 1953888"/>
                <a:gd name="connsiteY36" fmla="*/ 279400 h 2133600"/>
                <a:gd name="connsiteX37" fmla="*/ 1511300 w 1953888"/>
                <a:gd name="connsiteY37" fmla="*/ 38100 h 2133600"/>
                <a:gd name="connsiteX38" fmla="*/ 1168400 w 1953888"/>
                <a:gd name="connsiteY38" fmla="*/ 50800 h 2133600"/>
                <a:gd name="connsiteX39" fmla="*/ 914400 w 1953888"/>
                <a:gd name="connsiteY39"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778000 w 1953888"/>
                <a:gd name="connsiteY35" fmla="*/ 279400 h 2133600"/>
                <a:gd name="connsiteX36" fmla="*/ 1511300 w 1953888"/>
                <a:gd name="connsiteY36" fmla="*/ 38100 h 2133600"/>
                <a:gd name="connsiteX37" fmla="*/ 1168400 w 1953888"/>
                <a:gd name="connsiteY37" fmla="*/ 50800 h 2133600"/>
                <a:gd name="connsiteX38" fmla="*/ 914400 w 1953888"/>
                <a:gd name="connsiteY38"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778000 w 1953888"/>
                <a:gd name="connsiteY34" fmla="*/ 279400 h 2133600"/>
                <a:gd name="connsiteX35" fmla="*/ 1511300 w 1953888"/>
                <a:gd name="connsiteY35" fmla="*/ 38100 h 2133600"/>
                <a:gd name="connsiteX36" fmla="*/ 1168400 w 1953888"/>
                <a:gd name="connsiteY36" fmla="*/ 50800 h 2133600"/>
                <a:gd name="connsiteX37" fmla="*/ 914400 w 1953888"/>
                <a:gd name="connsiteY37"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778000 w 1953888"/>
                <a:gd name="connsiteY34" fmla="*/ 279400 h 2133600"/>
                <a:gd name="connsiteX35" fmla="*/ 1511300 w 1953888"/>
                <a:gd name="connsiteY35" fmla="*/ 38100 h 2133600"/>
                <a:gd name="connsiteX36" fmla="*/ 1168400 w 1953888"/>
                <a:gd name="connsiteY36" fmla="*/ 50800 h 2133600"/>
                <a:gd name="connsiteX37" fmla="*/ 914400 w 1953888"/>
                <a:gd name="connsiteY37"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50800 w 1943100"/>
                <a:gd name="connsiteY8" fmla="*/ 1143000 h 2133600"/>
                <a:gd name="connsiteX9" fmla="*/ 0 w 1943100"/>
                <a:gd name="connsiteY9" fmla="*/ 1257300 h 2133600"/>
                <a:gd name="connsiteX10" fmla="*/ 12700 w 1943100"/>
                <a:gd name="connsiteY10" fmla="*/ 1600200 h 2133600"/>
                <a:gd name="connsiteX11" fmla="*/ 38100 w 1943100"/>
                <a:gd name="connsiteY11" fmla="*/ 1676400 h 2133600"/>
                <a:gd name="connsiteX12" fmla="*/ 63500 w 1943100"/>
                <a:gd name="connsiteY12" fmla="*/ 1714500 h 2133600"/>
                <a:gd name="connsiteX13" fmla="*/ 114300 w 1943100"/>
                <a:gd name="connsiteY13" fmla="*/ 1816100 h 2133600"/>
                <a:gd name="connsiteX14" fmla="*/ 165100 w 1943100"/>
                <a:gd name="connsiteY14" fmla="*/ 1892300 h 2133600"/>
                <a:gd name="connsiteX15" fmla="*/ 254000 w 1943100"/>
                <a:gd name="connsiteY15" fmla="*/ 1981200 h 2133600"/>
                <a:gd name="connsiteX16" fmla="*/ 368300 w 1943100"/>
                <a:gd name="connsiteY16" fmla="*/ 2057400 h 2133600"/>
                <a:gd name="connsiteX17" fmla="*/ 457200 w 1943100"/>
                <a:gd name="connsiteY17" fmla="*/ 2108200 h 2133600"/>
                <a:gd name="connsiteX18" fmla="*/ 558800 w 1943100"/>
                <a:gd name="connsiteY18" fmla="*/ 2133600 h 2133600"/>
                <a:gd name="connsiteX19" fmla="*/ 965200 w 1943100"/>
                <a:gd name="connsiteY19" fmla="*/ 2120900 h 2133600"/>
                <a:gd name="connsiteX20" fmla="*/ 1130300 w 1943100"/>
                <a:gd name="connsiteY20" fmla="*/ 2070100 h 2133600"/>
                <a:gd name="connsiteX21" fmla="*/ 1206500 w 1943100"/>
                <a:gd name="connsiteY21" fmla="*/ 2057400 h 2133600"/>
                <a:gd name="connsiteX22" fmla="*/ 1295400 w 1943100"/>
                <a:gd name="connsiteY22" fmla="*/ 2006600 h 2133600"/>
                <a:gd name="connsiteX23" fmla="*/ 1485900 w 1943100"/>
                <a:gd name="connsiteY23" fmla="*/ 1930400 h 2133600"/>
                <a:gd name="connsiteX24" fmla="*/ 1549400 w 1943100"/>
                <a:gd name="connsiteY24" fmla="*/ 1892300 h 2133600"/>
                <a:gd name="connsiteX25" fmla="*/ 1587500 w 1943100"/>
                <a:gd name="connsiteY25" fmla="*/ 1854200 h 2133600"/>
                <a:gd name="connsiteX26" fmla="*/ 1651000 w 1943100"/>
                <a:gd name="connsiteY26" fmla="*/ 1803400 h 2133600"/>
                <a:gd name="connsiteX27" fmla="*/ 1752600 w 1943100"/>
                <a:gd name="connsiteY27" fmla="*/ 1739900 h 2133600"/>
                <a:gd name="connsiteX28" fmla="*/ 1803400 w 1943100"/>
                <a:gd name="connsiteY28" fmla="*/ 1689100 h 2133600"/>
                <a:gd name="connsiteX29" fmla="*/ 1854200 w 1943100"/>
                <a:gd name="connsiteY29" fmla="*/ 1612900 h 2133600"/>
                <a:gd name="connsiteX30" fmla="*/ 1905000 w 1943100"/>
                <a:gd name="connsiteY30" fmla="*/ 1435100 h 2133600"/>
                <a:gd name="connsiteX31" fmla="*/ 1930400 w 1943100"/>
                <a:gd name="connsiteY31" fmla="*/ 1371600 h 2133600"/>
                <a:gd name="connsiteX32" fmla="*/ 1917700 w 1943100"/>
                <a:gd name="connsiteY32" fmla="*/ 635000 h 2133600"/>
                <a:gd name="connsiteX33" fmla="*/ 1778000 w 1943100"/>
                <a:gd name="connsiteY33" fmla="*/ 279400 h 2133600"/>
                <a:gd name="connsiteX34" fmla="*/ 1511300 w 1943100"/>
                <a:gd name="connsiteY34" fmla="*/ 38100 h 2133600"/>
                <a:gd name="connsiteX35" fmla="*/ 1168400 w 1943100"/>
                <a:gd name="connsiteY35" fmla="*/ 50800 h 2133600"/>
                <a:gd name="connsiteX36" fmla="*/ 914400 w 1943100"/>
                <a:gd name="connsiteY36"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50800 w 1943100"/>
                <a:gd name="connsiteY8" fmla="*/ 1143000 h 2133600"/>
                <a:gd name="connsiteX9" fmla="*/ 0 w 1943100"/>
                <a:gd name="connsiteY9" fmla="*/ 1257300 h 2133600"/>
                <a:gd name="connsiteX10" fmla="*/ 12700 w 1943100"/>
                <a:gd name="connsiteY10" fmla="*/ 1600200 h 2133600"/>
                <a:gd name="connsiteX11" fmla="*/ 38100 w 1943100"/>
                <a:gd name="connsiteY11" fmla="*/ 1676400 h 2133600"/>
                <a:gd name="connsiteX12" fmla="*/ 63500 w 1943100"/>
                <a:gd name="connsiteY12" fmla="*/ 1714500 h 2133600"/>
                <a:gd name="connsiteX13" fmla="*/ 114300 w 1943100"/>
                <a:gd name="connsiteY13" fmla="*/ 1816100 h 2133600"/>
                <a:gd name="connsiteX14" fmla="*/ 165100 w 1943100"/>
                <a:gd name="connsiteY14" fmla="*/ 1892300 h 2133600"/>
                <a:gd name="connsiteX15" fmla="*/ 254000 w 1943100"/>
                <a:gd name="connsiteY15" fmla="*/ 1981200 h 2133600"/>
                <a:gd name="connsiteX16" fmla="*/ 368300 w 1943100"/>
                <a:gd name="connsiteY16" fmla="*/ 2057400 h 2133600"/>
                <a:gd name="connsiteX17" fmla="*/ 457200 w 1943100"/>
                <a:gd name="connsiteY17" fmla="*/ 2108200 h 2133600"/>
                <a:gd name="connsiteX18" fmla="*/ 558800 w 1943100"/>
                <a:gd name="connsiteY18" fmla="*/ 2133600 h 2133600"/>
                <a:gd name="connsiteX19" fmla="*/ 965200 w 1943100"/>
                <a:gd name="connsiteY19" fmla="*/ 2120900 h 2133600"/>
                <a:gd name="connsiteX20" fmla="*/ 1130300 w 1943100"/>
                <a:gd name="connsiteY20" fmla="*/ 2070100 h 2133600"/>
                <a:gd name="connsiteX21" fmla="*/ 1206500 w 1943100"/>
                <a:gd name="connsiteY21" fmla="*/ 2057400 h 2133600"/>
                <a:gd name="connsiteX22" fmla="*/ 1295400 w 1943100"/>
                <a:gd name="connsiteY22" fmla="*/ 2006600 h 2133600"/>
                <a:gd name="connsiteX23" fmla="*/ 1485900 w 1943100"/>
                <a:gd name="connsiteY23" fmla="*/ 1930400 h 2133600"/>
                <a:gd name="connsiteX24" fmla="*/ 1549400 w 1943100"/>
                <a:gd name="connsiteY24" fmla="*/ 1892300 h 2133600"/>
                <a:gd name="connsiteX25" fmla="*/ 1587500 w 1943100"/>
                <a:gd name="connsiteY25" fmla="*/ 1854200 h 2133600"/>
                <a:gd name="connsiteX26" fmla="*/ 1651000 w 1943100"/>
                <a:gd name="connsiteY26" fmla="*/ 1803400 h 2133600"/>
                <a:gd name="connsiteX27" fmla="*/ 1752600 w 1943100"/>
                <a:gd name="connsiteY27" fmla="*/ 1739900 h 2133600"/>
                <a:gd name="connsiteX28" fmla="*/ 1803400 w 1943100"/>
                <a:gd name="connsiteY28" fmla="*/ 1689100 h 2133600"/>
                <a:gd name="connsiteX29" fmla="*/ 1854200 w 1943100"/>
                <a:gd name="connsiteY29" fmla="*/ 1612900 h 2133600"/>
                <a:gd name="connsiteX30" fmla="*/ 1930400 w 1943100"/>
                <a:gd name="connsiteY30" fmla="*/ 1371600 h 2133600"/>
                <a:gd name="connsiteX31" fmla="*/ 1917700 w 1943100"/>
                <a:gd name="connsiteY31" fmla="*/ 635000 h 2133600"/>
                <a:gd name="connsiteX32" fmla="*/ 1778000 w 1943100"/>
                <a:gd name="connsiteY32" fmla="*/ 279400 h 2133600"/>
                <a:gd name="connsiteX33" fmla="*/ 1511300 w 1943100"/>
                <a:gd name="connsiteY33" fmla="*/ 38100 h 2133600"/>
                <a:gd name="connsiteX34" fmla="*/ 1168400 w 1943100"/>
                <a:gd name="connsiteY34" fmla="*/ 50800 h 2133600"/>
                <a:gd name="connsiteX35" fmla="*/ 914400 w 1943100"/>
                <a:gd name="connsiteY35" fmla="*/ 139700 h 2133600"/>
                <a:gd name="connsiteX0" fmla="*/ 918633 w 1947333"/>
                <a:gd name="connsiteY0" fmla="*/ 139700 h 2133600"/>
                <a:gd name="connsiteX1" fmla="*/ 755162 w 1947333"/>
                <a:gd name="connsiteY1" fmla="*/ 267748 h 2133600"/>
                <a:gd name="connsiteX2" fmla="*/ 664633 w 1947333"/>
                <a:gd name="connsiteY2" fmla="*/ 431800 h 2133600"/>
                <a:gd name="connsiteX3" fmla="*/ 626533 w 1947333"/>
                <a:gd name="connsiteY3" fmla="*/ 482600 h 2133600"/>
                <a:gd name="connsiteX4" fmla="*/ 613833 w 1947333"/>
                <a:gd name="connsiteY4" fmla="*/ 520700 h 2133600"/>
                <a:gd name="connsiteX5" fmla="*/ 550333 w 1947333"/>
                <a:gd name="connsiteY5" fmla="*/ 635000 h 2133600"/>
                <a:gd name="connsiteX6" fmla="*/ 423333 w 1947333"/>
                <a:gd name="connsiteY6" fmla="*/ 787400 h 2133600"/>
                <a:gd name="connsiteX7" fmla="*/ 283633 w 1947333"/>
                <a:gd name="connsiteY7" fmla="*/ 952500 h 2133600"/>
                <a:gd name="connsiteX8" fmla="*/ 55033 w 1947333"/>
                <a:gd name="connsiteY8" fmla="*/ 1143000 h 2133600"/>
                <a:gd name="connsiteX9" fmla="*/ 4233 w 1947333"/>
                <a:gd name="connsiteY9" fmla="*/ 1257300 h 2133600"/>
                <a:gd name="connsiteX10" fmla="*/ 16933 w 1947333"/>
                <a:gd name="connsiteY10" fmla="*/ 1600200 h 2133600"/>
                <a:gd name="connsiteX11" fmla="*/ 42333 w 1947333"/>
                <a:gd name="connsiteY11" fmla="*/ 1676400 h 2133600"/>
                <a:gd name="connsiteX12" fmla="*/ 67733 w 1947333"/>
                <a:gd name="connsiteY12" fmla="*/ 1714500 h 2133600"/>
                <a:gd name="connsiteX13" fmla="*/ 118533 w 1947333"/>
                <a:gd name="connsiteY13" fmla="*/ 1816100 h 2133600"/>
                <a:gd name="connsiteX14" fmla="*/ 169333 w 1947333"/>
                <a:gd name="connsiteY14" fmla="*/ 1892300 h 2133600"/>
                <a:gd name="connsiteX15" fmla="*/ 258233 w 1947333"/>
                <a:gd name="connsiteY15" fmla="*/ 1981200 h 2133600"/>
                <a:gd name="connsiteX16" fmla="*/ 372533 w 1947333"/>
                <a:gd name="connsiteY16" fmla="*/ 2057400 h 2133600"/>
                <a:gd name="connsiteX17" fmla="*/ 461433 w 1947333"/>
                <a:gd name="connsiteY17" fmla="*/ 2108200 h 2133600"/>
                <a:gd name="connsiteX18" fmla="*/ 563033 w 1947333"/>
                <a:gd name="connsiteY18" fmla="*/ 2133600 h 2133600"/>
                <a:gd name="connsiteX19" fmla="*/ 969433 w 1947333"/>
                <a:gd name="connsiteY19" fmla="*/ 2120900 h 2133600"/>
                <a:gd name="connsiteX20" fmla="*/ 1134533 w 1947333"/>
                <a:gd name="connsiteY20" fmla="*/ 2070100 h 2133600"/>
                <a:gd name="connsiteX21" fmla="*/ 1210733 w 1947333"/>
                <a:gd name="connsiteY21" fmla="*/ 2057400 h 2133600"/>
                <a:gd name="connsiteX22" fmla="*/ 1299633 w 1947333"/>
                <a:gd name="connsiteY22" fmla="*/ 2006600 h 2133600"/>
                <a:gd name="connsiteX23" fmla="*/ 1490133 w 1947333"/>
                <a:gd name="connsiteY23" fmla="*/ 1930400 h 2133600"/>
                <a:gd name="connsiteX24" fmla="*/ 1553633 w 1947333"/>
                <a:gd name="connsiteY24" fmla="*/ 1892300 h 2133600"/>
                <a:gd name="connsiteX25" fmla="*/ 1591733 w 1947333"/>
                <a:gd name="connsiteY25" fmla="*/ 1854200 h 2133600"/>
                <a:gd name="connsiteX26" fmla="*/ 1655233 w 1947333"/>
                <a:gd name="connsiteY26" fmla="*/ 1803400 h 2133600"/>
                <a:gd name="connsiteX27" fmla="*/ 1756833 w 1947333"/>
                <a:gd name="connsiteY27" fmla="*/ 1739900 h 2133600"/>
                <a:gd name="connsiteX28" fmla="*/ 1807633 w 1947333"/>
                <a:gd name="connsiteY28" fmla="*/ 1689100 h 2133600"/>
                <a:gd name="connsiteX29" fmla="*/ 1858433 w 1947333"/>
                <a:gd name="connsiteY29" fmla="*/ 1612900 h 2133600"/>
                <a:gd name="connsiteX30" fmla="*/ 1934633 w 1947333"/>
                <a:gd name="connsiteY30" fmla="*/ 1371600 h 2133600"/>
                <a:gd name="connsiteX31" fmla="*/ 1921933 w 1947333"/>
                <a:gd name="connsiteY31" fmla="*/ 635000 h 2133600"/>
                <a:gd name="connsiteX32" fmla="*/ 1782233 w 1947333"/>
                <a:gd name="connsiteY32" fmla="*/ 279400 h 2133600"/>
                <a:gd name="connsiteX33" fmla="*/ 1515533 w 1947333"/>
                <a:gd name="connsiteY33" fmla="*/ 38100 h 2133600"/>
                <a:gd name="connsiteX34" fmla="*/ 1172633 w 1947333"/>
                <a:gd name="connsiteY34" fmla="*/ 50800 h 2133600"/>
                <a:gd name="connsiteX35" fmla="*/ 918633 w 1947333"/>
                <a:gd name="connsiteY35"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0 w 1943100"/>
                <a:gd name="connsiteY8" fmla="*/ 1257300 h 2133600"/>
                <a:gd name="connsiteX9" fmla="*/ 12700 w 1943100"/>
                <a:gd name="connsiteY9" fmla="*/ 1600200 h 2133600"/>
                <a:gd name="connsiteX10" fmla="*/ 38100 w 1943100"/>
                <a:gd name="connsiteY10" fmla="*/ 1676400 h 2133600"/>
                <a:gd name="connsiteX11" fmla="*/ 63500 w 1943100"/>
                <a:gd name="connsiteY11" fmla="*/ 1714500 h 2133600"/>
                <a:gd name="connsiteX12" fmla="*/ 114300 w 1943100"/>
                <a:gd name="connsiteY12" fmla="*/ 1816100 h 2133600"/>
                <a:gd name="connsiteX13" fmla="*/ 165100 w 1943100"/>
                <a:gd name="connsiteY13" fmla="*/ 1892300 h 2133600"/>
                <a:gd name="connsiteX14" fmla="*/ 254000 w 1943100"/>
                <a:gd name="connsiteY14" fmla="*/ 1981200 h 2133600"/>
                <a:gd name="connsiteX15" fmla="*/ 368300 w 1943100"/>
                <a:gd name="connsiteY15" fmla="*/ 2057400 h 2133600"/>
                <a:gd name="connsiteX16" fmla="*/ 457200 w 1943100"/>
                <a:gd name="connsiteY16" fmla="*/ 2108200 h 2133600"/>
                <a:gd name="connsiteX17" fmla="*/ 558800 w 1943100"/>
                <a:gd name="connsiteY17" fmla="*/ 2133600 h 2133600"/>
                <a:gd name="connsiteX18" fmla="*/ 965200 w 1943100"/>
                <a:gd name="connsiteY18" fmla="*/ 2120900 h 2133600"/>
                <a:gd name="connsiteX19" fmla="*/ 1130300 w 1943100"/>
                <a:gd name="connsiteY19" fmla="*/ 2070100 h 2133600"/>
                <a:gd name="connsiteX20" fmla="*/ 1206500 w 1943100"/>
                <a:gd name="connsiteY20" fmla="*/ 2057400 h 2133600"/>
                <a:gd name="connsiteX21" fmla="*/ 1295400 w 1943100"/>
                <a:gd name="connsiteY21" fmla="*/ 2006600 h 2133600"/>
                <a:gd name="connsiteX22" fmla="*/ 1485900 w 1943100"/>
                <a:gd name="connsiteY22" fmla="*/ 1930400 h 2133600"/>
                <a:gd name="connsiteX23" fmla="*/ 1549400 w 1943100"/>
                <a:gd name="connsiteY23" fmla="*/ 1892300 h 2133600"/>
                <a:gd name="connsiteX24" fmla="*/ 1587500 w 1943100"/>
                <a:gd name="connsiteY24" fmla="*/ 1854200 h 2133600"/>
                <a:gd name="connsiteX25" fmla="*/ 1651000 w 1943100"/>
                <a:gd name="connsiteY25" fmla="*/ 1803400 h 2133600"/>
                <a:gd name="connsiteX26" fmla="*/ 1752600 w 1943100"/>
                <a:gd name="connsiteY26" fmla="*/ 1739900 h 2133600"/>
                <a:gd name="connsiteX27" fmla="*/ 1803400 w 1943100"/>
                <a:gd name="connsiteY27" fmla="*/ 1689100 h 2133600"/>
                <a:gd name="connsiteX28" fmla="*/ 1854200 w 1943100"/>
                <a:gd name="connsiteY28" fmla="*/ 1612900 h 2133600"/>
                <a:gd name="connsiteX29" fmla="*/ 1930400 w 1943100"/>
                <a:gd name="connsiteY29" fmla="*/ 1371600 h 2133600"/>
                <a:gd name="connsiteX30" fmla="*/ 1917700 w 1943100"/>
                <a:gd name="connsiteY30" fmla="*/ 635000 h 2133600"/>
                <a:gd name="connsiteX31" fmla="*/ 1778000 w 1943100"/>
                <a:gd name="connsiteY31" fmla="*/ 279400 h 2133600"/>
                <a:gd name="connsiteX32" fmla="*/ 1511300 w 1943100"/>
                <a:gd name="connsiteY32" fmla="*/ 38100 h 2133600"/>
                <a:gd name="connsiteX33" fmla="*/ 1168400 w 1943100"/>
                <a:gd name="connsiteY33" fmla="*/ 50800 h 2133600"/>
                <a:gd name="connsiteX34" fmla="*/ 914400 w 1943100"/>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8401 w 1940755"/>
                <a:gd name="connsiteY8" fmla="*/ 1289742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24495 w 1953195"/>
                <a:gd name="connsiteY0" fmla="*/ 139700 h 2133600"/>
                <a:gd name="connsiteX1" fmla="*/ 761024 w 1953195"/>
                <a:gd name="connsiteY1" fmla="*/ 267748 h 2133600"/>
                <a:gd name="connsiteX2" fmla="*/ 670495 w 1953195"/>
                <a:gd name="connsiteY2" fmla="*/ 431800 h 2133600"/>
                <a:gd name="connsiteX3" fmla="*/ 632395 w 1953195"/>
                <a:gd name="connsiteY3" fmla="*/ 482600 h 2133600"/>
                <a:gd name="connsiteX4" fmla="*/ 619695 w 1953195"/>
                <a:gd name="connsiteY4" fmla="*/ 520700 h 2133600"/>
                <a:gd name="connsiteX5" fmla="*/ 556195 w 1953195"/>
                <a:gd name="connsiteY5" fmla="*/ 635000 h 2133600"/>
                <a:gd name="connsiteX6" fmla="*/ 429195 w 1953195"/>
                <a:gd name="connsiteY6" fmla="*/ 787400 h 2133600"/>
                <a:gd name="connsiteX7" fmla="*/ 289495 w 1953195"/>
                <a:gd name="connsiteY7" fmla="*/ 952500 h 2133600"/>
                <a:gd name="connsiteX8" fmla="*/ 28008 w 1953195"/>
                <a:gd name="connsiteY8" fmla="*/ 1242883 h 2133600"/>
                <a:gd name="connsiteX9" fmla="*/ 22795 w 1953195"/>
                <a:gd name="connsiteY9" fmla="*/ 1600200 h 2133600"/>
                <a:gd name="connsiteX10" fmla="*/ 48195 w 1953195"/>
                <a:gd name="connsiteY10" fmla="*/ 1676400 h 2133600"/>
                <a:gd name="connsiteX11" fmla="*/ 73595 w 1953195"/>
                <a:gd name="connsiteY11" fmla="*/ 1714500 h 2133600"/>
                <a:gd name="connsiteX12" fmla="*/ 124395 w 1953195"/>
                <a:gd name="connsiteY12" fmla="*/ 1816100 h 2133600"/>
                <a:gd name="connsiteX13" fmla="*/ 175195 w 1953195"/>
                <a:gd name="connsiteY13" fmla="*/ 1892300 h 2133600"/>
                <a:gd name="connsiteX14" fmla="*/ 264095 w 1953195"/>
                <a:gd name="connsiteY14" fmla="*/ 1981200 h 2133600"/>
                <a:gd name="connsiteX15" fmla="*/ 378395 w 1953195"/>
                <a:gd name="connsiteY15" fmla="*/ 2057400 h 2133600"/>
                <a:gd name="connsiteX16" fmla="*/ 467295 w 1953195"/>
                <a:gd name="connsiteY16" fmla="*/ 2108200 h 2133600"/>
                <a:gd name="connsiteX17" fmla="*/ 568895 w 1953195"/>
                <a:gd name="connsiteY17" fmla="*/ 2133600 h 2133600"/>
                <a:gd name="connsiteX18" fmla="*/ 975295 w 1953195"/>
                <a:gd name="connsiteY18" fmla="*/ 2120900 h 2133600"/>
                <a:gd name="connsiteX19" fmla="*/ 1140395 w 1953195"/>
                <a:gd name="connsiteY19" fmla="*/ 2070100 h 2133600"/>
                <a:gd name="connsiteX20" fmla="*/ 1216595 w 1953195"/>
                <a:gd name="connsiteY20" fmla="*/ 2057400 h 2133600"/>
                <a:gd name="connsiteX21" fmla="*/ 1305495 w 1953195"/>
                <a:gd name="connsiteY21" fmla="*/ 2006600 h 2133600"/>
                <a:gd name="connsiteX22" fmla="*/ 1495995 w 1953195"/>
                <a:gd name="connsiteY22" fmla="*/ 1930400 h 2133600"/>
                <a:gd name="connsiteX23" fmla="*/ 1559495 w 1953195"/>
                <a:gd name="connsiteY23" fmla="*/ 1892300 h 2133600"/>
                <a:gd name="connsiteX24" fmla="*/ 1597595 w 1953195"/>
                <a:gd name="connsiteY24" fmla="*/ 1854200 h 2133600"/>
                <a:gd name="connsiteX25" fmla="*/ 1661095 w 1953195"/>
                <a:gd name="connsiteY25" fmla="*/ 1803400 h 2133600"/>
                <a:gd name="connsiteX26" fmla="*/ 1762695 w 1953195"/>
                <a:gd name="connsiteY26" fmla="*/ 1739900 h 2133600"/>
                <a:gd name="connsiteX27" fmla="*/ 1813495 w 1953195"/>
                <a:gd name="connsiteY27" fmla="*/ 1689100 h 2133600"/>
                <a:gd name="connsiteX28" fmla="*/ 1864295 w 1953195"/>
                <a:gd name="connsiteY28" fmla="*/ 1612900 h 2133600"/>
                <a:gd name="connsiteX29" fmla="*/ 1940495 w 1953195"/>
                <a:gd name="connsiteY29" fmla="*/ 1371600 h 2133600"/>
                <a:gd name="connsiteX30" fmla="*/ 1927795 w 1953195"/>
                <a:gd name="connsiteY30" fmla="*/ 635000 h 2133600"/>
                <a:gd name="connsiteX31" fmla="*/ 1788095 w 1953195"/>
                <a:gd name="connsiteY31" fmla="*/ 279400 h 2133600"/>
                <a:gd name="connsiteX32" fmla="*/ 1521395 w 1953195"/>
                <a:gd name="connsiteY32" fmla="*/ 38100 h 2133600"/>
                <a:gd name="connsiteX33" fmla="*/ 1178495 w 1953195"/>
                <a:gd name="connsiteY33" fmla="*/ 50800 h 2133600"/>
                <a:gd name="connsiteX34" fmla="*/ 924495 w 1953195"/>
                <a:gd name="connsiteY34" fmla="*/ 139700 h 2133600"/>
                <a:gd name="connsiteX0" fmla="*/ 924495 w 1953195"/>
                <a:gd name="connsiteY0" fmla="*/ 139700 h 2133600"/>
                <a:gd name="connsiteX1" fmla="*/ 761024 w 1953195"/>
                <a:gd name="connsiteY1" fmla="*/ 267748 h 2133600"/>
                <a:gd name="connsiteX2" fmla="*/ 670495 w 1953195"/>
                <a:gd name="connsiteY2" fmla="*/ 431800 h 2133600"/>
                <a:gd name="connsiteX3" fmla="*/ 632395 w 1953195"/>
                <a:gd name="connsiteY3" fmla="*/ 482600 h 2133600"/>
                <a:gd name="connsiteX4" fmla="*/ 619695 w 1953195"/>
                <a:gd name="connsiteY4" fmla="*/ 520700 h 2133600"/>
                <a:gd name="connsiteX5" fmla="*/ 556195 w 1953195"/>
                <a:gd name="connsiteY5" fmla="*/ 635000 h 2133600"/>
                <a:gd name="connsiteX6" fmla="*/ 429195 w 1953195"/>
                <a:gd name="connsiteY6" fmla="*/ 787400 h 2133600"/>
                <a:gd name="connsiteX7" fmla="*/ 289495 w 1953195"/>
                <a:gd name="connsiteY7" fmla="*/ 952500 h 2133600"/>
                <a:gd name="connsiteX8" fmla="*/ 28008 w 1953195"/>
                <a:gd name="connsiteY8" fmla="*/ 1242883 h 2133600"/>
                <a:gd name="connsiteX9" fmla="*/ 22795 w 1953195"/>
                <a:gd name="connsiteY9" fmla="*/ 1600200 h 2133600"/>
                <a:gd name="connsiteX10" fmla="*/ 48195 w 1953195"/>
                <a:gd name="connsiteY10" fmla="*/ 1676400 h 2133600"/>
                <a:gd name="connsiteX11" fmla="*/ 73595 w 1953195"/>
                <a:gd name="connsiteY11" fmla="*/ 1714500 h 2133600"/>
                <a:gd name="connsiteX12" fmla="*/ 124395 w 1953195"/>
                <a:gd name="connsiteY12" fmla="*/ 1816100 h 2133600"/>
                <a:gd name="connsiteX13" fmla="*/ 175195 w 1953195"/>
                <a:gd name="connsiteY13" fmla="*/ 1892300 h 2133600"/>
                <a:gd name="connsiteX14" fmla="*/ 264095 w 1953195"/>
                <a:gd name="connsiteY14" fmla="*/ 1981200 h 2133600"/>
                <a:gd name="connsiteX15" fmla="*/ 378395 w 1953195"/>
                <a:gd name="connsiteY15" fmla="*/ 2057400 h 2133600"/>
                <a:gd name="connsiteX16" fmla="*/ 467295 w 1953195"/>
                <a:gd name="connsiteY16" fmla="*/ 2108200 h 2133600"/>
                <a:gd name="connsiteX17" fmla="*/ 568895 w 1953195"/>
                <a:gd name="connsiteY17" fmla="*/ 2133600 h 2133600"/>
                <a:gd name="connsiteX18" fmla="*/ 975295 w 1953195"/>
                <a:gd name="connsiteY18" fmla="*/ 2120900 h 2133600"/>
                <a:gd name="connsiteX19" fmla="*/ 1140395 w 1953195"/>
                <a:gd name="connsiteY19" fmla="*/ 2070100 h 2133600"/>
                <a:gd name="connsiteX20" fmla="*/ 1216595 w 1953195"/>
                <a:gd name="connsiteY20" fmla="*/ 2057400 h 2133600"/>
                <a:gd name="connsiteX21" fmla="*/ 1305495 w 1953195"/>
                <a:gd name="connsiteY21" fmla="*/ 2006600 h 2133600"/>
                <a:gd name="connsiteX22" fmla="*/ 1495995 w 1953195"/>
                <a:gd name="connsiteY22" fmla="*/ 1930400 h 2133600"/>
                <a:gd name="connsiteX23" fmla="*/ 1559495 w 1953195"/>
                <a:gd name="connsiteY23" fmla="*/ 1892300 h 2133600"/>
                <a:gd name="connsiteX24" fmla="*/ 1597595 w 1953195"/>
                <a:gd name="connsiteY24" fmla="*/ 1854200 h 2133600"/>
                <a:gd name="connsiteX25" fmla="*/ 1661095 w 1953195"/>
                <a:gd name="connsiteY25" fmla="*/ 1803400 h 2133600"/>
                <a:gd name="connsiteX26" fmla="*/ 1762695 w 1953195"/>
                <a:gd name="connsiteY26" fmla="*/ 1739900 h 2133600"/>
                <a:gd name="connsiteX27" fmla="*/ 1813495 w 1953195"/>
                <a:gd name="connsiteY27" fmla="*/ 1689100 h 2133600"/>
                <a:gd name="connsiteX28" fmla="*/ 1864295 w 1953195"/>
                <a:gd name="connsiteY28" fmla="*/ 1612900 h 2133600"/>
                <a:gd name="connsiteX29" fmla="*/ 1940495 w 1953195"/>
                <a:gd name="connsiteY29" fmla="*/ 1371600 h 2133600"/>
                <a:gd name="connsiteX30" fmla="*/ 1927795 w 1953195"/>
                <a:gd name="connsiteY30" fmla="*/ 635000 h 2133600"/>
                <a:gd name="connsiteX31" fmla="*/ 1788095 w 1953195"/>
                <a:gd name="connsiteY31" fmla="*/ 279400 h 2133600"/>
                <a:gd name="connsiteX32" fmla="*/ 1521395 w 1953195"/>
                <a:gd name="connsiteY32" fmla="*/ 38100 h 2133600"/>
                <a:gd name="connsiteX33" fmla="*/ 1178495 w 1953195"/>
                <a:gd name="connsiteY33" fmla="*/ 50800 h 2133600"/>
                <a:gd name="connsiteX34" fmla="*/ 924495 w 1953195"/>
                <a:gd name="connsiteY34" fmla="*/ 139700 h 2133600"/>
                <a:gd name="connsiteX0" fmla="*/ 936705 w 1965405"/>
                <a:gd name="connsiteY0" fmla="*/ 139700 h 2133600"/>
                <a:gd name="connsiteX1" fmla="*/ 773234 w 1965405"/>
                <a:gd name="connsiteY1" fmla="*/ 267748 h 2133600"/>
                <a:gd name="connsiteX2" fmla="*/ 682705 w 1965405"/>
                <a:gd name="connsiteY2" fmla="*/ 431800 h 2133600"/>
                <a:gd name="connsiteX3" fmla="*/ 644605 w 1965405"/>
                <a:gd name="connsiteY3" fmla="*/ 482600 h 2133600"/>
                <a:gd name="connsiteX4" fmla="*/ 631905 w 1965405"/>
                <a:gd name="connsiteY4" fmla="*/ 520700 h 2133600"/>
                <a:gd name="connsiteX5" fmla="*/ 568405 w 1965405"/>
                <a:gd name="connsiteY5" fmla="*/ 635000 h 2133600"/>
                <a:gd name="connsiteX6" fmla="*/ 441405 w 1965405"/>
                <a:gd name="connsiteY6" fmla="*/ 787400 h 2133600"/>
                <a:gd name="connsiteX7" fmla="*/ 301705 w 1965405"/>
                <a:gd name="connsiteY7" fmla="*/ 952500 h 2133600"/>
                <a:gd name="connsiteX8" fmla="*/ 40218 w 1965405"/>
                <a:gd name="connsiteY8" fmla="*/ 1242883 h 2133600"/>
                <a:gd name="connsiteX9" fmla="*/ 60405 w 1965405"/>
                <a:gd name="connsiteY9" fmla="*/ 1676400 h 2133600"/>
                <a:gd name="connsiteX10" fmla="*/ 85805 w 1965405"/>
                <a:gd name="connsiteY10" fmla="*/ 1714500 h 2133600"/>
                <a:gd name="connsiteX11" fmla="*/ 136605 w 1965405"/>
                <a:gd name="connsiteY11" fmla="*/ 1816100 h 2133600"/>
                <a:gd name="connsiteX12" fmla="*/ 187405 w 1965405"/>
                <a:gd name="connsiteY12" fmla="*/ 1892300 h 2133600"/>
                <a:gd name="connsiteX13" fmla="*/ 276305 w 1965405"/>
                <a:gd name="connsiteY13" fmla="*/ 1981200 h 2133600"/>
                <a:gd name="connsiteX14" fmla="*/ 390605 w 1965405"/>
                <a:gd name="connsiteY14" fmla="*/ 2057400 h 2133600"/>
                <a:gd name="connsiteX15" fmla="*/ 479505 w 1965405"/>
                <a:gd name="connsiteY15" fmla="*/ 2108200 h 2133600"/>
                <a:gd name="connsiteX16" fmla="*/ 581105 w 1965405"/>
                <a:gd name="connsiteY16" fmla="*/ 2133600 h 2133600"/>
                <a:gd name="connsiteX17" fmla="*/ 987505 w 1965405"/>
                <a:gd name="connsiteY17" fmla="*/ 2120900 h 2133600"/>
                <a:gd name="connsiteX18" fmla="*/ 1152605 w 1965405"/>
                <a:gd name="connsiteY18" fmla="*/ 2070100 h 2133600"/>
                <a:gd name="connsiteX19" fmla="*/ 1228805 w 1965405"/>
                <a:gd name="connsiteY19" fmla="*/ 2057400 h 2133600"/>
                <a:gd name="connsiteX20" fmla="*/ 1317705 w 1965405"/>
                <a:gd name="connsiteY20" fmla="*/ 2006600 h 2133600"/>
                <a:gd name="connsiteX21" fmla="*/ 1508205 w 1965405"/>
                <a:gd name="connsiteY21" fmla="*/ 1930400 h 2133600"/>
                <a:gd name="connsiteX22" fmla="*/ 1571705 w 1965405"/>
                <a:gd name="connsiteY22" fmla="*/ 1892300 h 2133600"/>
                <a:gd name="connsiteX23" fmla="*/ 1609805 w 1965405"/>
                <a:gd name="connsiteY23" fmla="*/ 1854200 h 2133600"/>
                <a:gd name="connsiteX24" fmla="*/ 1673305 w 1965405"/>
                <a:gd name="connsiteY24" fmla="*/ 1803400 h 2133600"/>
                <a:gd name="connsiteX25" fmla="*/ 1774905 w 1965405"/>
                <a:gd name="connsiteY25" fmla="*/ 1739900 h 2133600"/>
                <a:gd name="connsiteX26" fmla="*/ 1825705 w 1965405"/>
                <a:gd name="connsiteY26" fmla="*/ 1689100 h 2133600"/>
                <a:gd name="connsiteX27" fmla="*/ 1876505 w 1965405"/>
                <a:gd name="connsiteY27" fmla="*/ 1612900 h 2133600"/>
                <a:gd name="connsiteX28" fmla="*/ 1952705 w 1965405"/>
                <a:gd name="connsiteY28" fmla="*/ 1371600 h 2133600"/>
                <a:gd name="connsiteX29" fmla="*/ 1940005 w 1965405"/>
                <a:gd name="connsiteY29" fmla="*/ 635000 h 2133600"/>
                <a:gd name="connsiteX30" fmla="*/ 1800305 w 1965405"/>
                <a:gd name="connsiteY30" fmla="*/ 279400 h 2133600"/>
                <a:gd name="connsiteX31" fmla="*/ 1533605 w 1965405"/>
                <a:gd name="connsiteY31" fmla="*/ 38100 h 2133600"/>
                <a:gd name="connsiteX32" fmla="*/ 1190705 w 1965405"/>
                <a:gd name="connsiteY32" fmla="*/ 50800 h 2133600"/>
                <a:gd name="connsiteX33" fmla="*/ 936705 w 1965405"/>
                <a:gd name="connsiteY33"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32370 w 1961170"/>
                <a:gd name="connsiteY10" fmla="*/ 1816100 h 2133600"/>
                <a:gd name="connsiteX11" fmla="*/ 183170 w 1961170"/>
                <a:gd name="connsiteY11" fmla="*/ 1892300 h 2133600"/>
                <a:gd name="connsiteX12" fmla="*/ 272070 w 1961170"/>
                <a:gd name="connsiteY12" fmla="*/ 1981200 h 2133600"/>
                <a:gd name="connsiteX13" fmla="*/ 386370 w 1961170"/>
                <a:gd name="connsiteY13" fmla="*/ 2057400 h 2133600"/>
                <a:gd name="connsiteX14" fmla="*/ 475270 w 1961170"/>
                <a:gd name="connsiteY14" fmla="*/ 2108200 h 2133600"/>
                <a:gd name="connsiteX15" fmla="*/ 576870 w 1961170"/>
                <a:gd name="connsiteY15" fmla="*/ 2133600 h 2133600"/>
                <a:gd name="connsiteX16" fmla="*/ 983270 w 1961170"/>
                <a:gd name="connsiteY16" fmla="*/ 2120900 h 2133600"/>
                <a:gd name="connsiteX17" fmla="*/ 1148370 w 1961170"/>
                <a:gd name="connsiteY17" fmla="*/ 2070100 h 2133600"/>
                <a:gd name="connsiteX18" fmla="*/ 1224570 w 1961170"/>
                <a:gd name="connsiteY18" fmla="*/ 2057400 h 2133600"/>
                <a:gd name="connsiteX19" fmla="*/ 1313470 w 1961170"/>
                <a:gd name="connsiteY19" fmla="*/ 2006600 h 2133600"/>
                <a:gd name="connsiteX20" fmla="*/ 1503970 w 1961170"/>
                <a:gd name="connsiteY20" fmla="*/ 1930400 h 2133600"/>
                <a:gd name="connsiteX21" fmla="*/ 1567470 w 1961170"/>
                <a:gd name="connsiteY21" fmla="*/ 1892300 h 2133600"/>
                <a:gd name="connsiteX22" fmla="*/ 1605570 w 1961170"/>
                <a:gd name="connsiteY22" fmla="*/ 1854200 h 2133600"/>
                <a:gd name="connsiteX23" fmla="*/ 1669070 w 1961170"/>
                <a:gd name="connsiteY23" fmla="*/ 1803400 h 2133600"/>
                <a:gd name="connsiteX24" fmla="*/ 1770670 w 1961170"/>
                <a:gd name="connsiteY24" fmla="*/ 1739900 h 2133600"/>
                <a:gd name="connsiteX25" fmla="*/ 1821470 w 1961170"/>
                <a:gd name="connsiteY25" fmla="*/ 1689100 h 2133600"/>
                <a:gd name="connsiteX26" fmla="*/ 1872270 w 1961170"/>
                <a:gd name="connsiteY26" fmla="*/ 1612900 h 2133600"/>
                <a:gd name="connsiteX27" fmla="*/ 1948470 w 1961170"/>
                <a:gd name="connsiteY27" fmla="*/ 1371600 h 2133600"/>
                <a:gd name="connsiteX28" fmla="*/ 1935770 w 1961170"/>
                <a:gd name="connsiteY28" fmla="*/ 635000 h 2133600"/>
                <a:gd name="connsiteX29" fmla="*/ 1796070 w 1961170"/>
                <a:gd name="connsiteY29" fmla="*/ 279400 h 2133600"/>
                <a:gd name="connsiteX30" fmla="*/ 1529370 w 1961170"/>
                <a:gd name="connsiteY30" fmla="*/ 38100 h 2133600"/>
                <a:gd name="connsiteX31" fmla="*/ 1186470 w 1961170"/>
                <a:gd name="connsiteY31" fmla="*/ 50800 h 2133600"/>
                <a:gd name="connsiteX32" fmla="*/ 932470 w 1961170"/>
                <a:gd name="connsiteY32"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32370 w 1961170"/>
                <a:gd name="connsiteY10" fmla="*/ 1816100 h 2133600"/>
                <a:gd name="connsiteX11" fmla="*/ 183170 w 1961170"/>
                <a:gd name="connsiteY11" fmla="*/ 1892300 h 2133600"/>
                <a:gd name="connsiteX12" fmla="*/ 272070 w 1961170"/>
                <a:gd name="connsiteY12" fmla="*/ 1981200 h 2133600"/>
                <a:gd name="connsiteX13" fmla="*/ 386370 w 1961170"/>
                <a:gd name="connsiteY13" fmla="*/ 2057400 h 2133600"/>
                <a:gd name="connsiteX14" fmla="*/ 475270 w 1961170"/>
                <a:gd name="connsiteY14" fmla="*/ 2108200 h 2133600"/>
                <a:gd name="connsiteX15" fmla="*/ 576870 w 1961170"/>
                <a:gd name="connsiteY15" fmla="*/ 2133600 h 2133600"/>
                <a:gd name="connsiteX16" fmla="*/ 983270 w 1961170"/>
                <a:gd name="connsiteY16" fmla="*/ 2120900 h 2133600"/>
                <a:gd name="connsiteX17" fmla="*/ 1148370 w 1961170"/>
                <a:gd name="connsiteY17" fmla="*/ 2070100 h 2133600"/>
                <a:gd name="connsiteX18" fmla="*/ 1224570 w 1961170"/>
                <a:gd name="connsiteY18" fmla="*/ 2057400 h 2133600"/>
                <a:gd name="connsiteX19" fmla="*/ 1313470 w 1961170"/>
                <a:gd name="connsiteY19" fmla="*/ 2006600 h 2133600"/>
                <a:gd name="connsiteX20" fmla="*/ 1503970 w 1961170"/>
                <a:gd name="connsiteY20" fmla="*/ 1930400 h 2133600"/>
                <a:gd name="connsiteX21" fmla="*/ 1567470 w 1961170"/>
                <a:gd name="connsiteY21" fmla="*/ 1892300 h 2133600"/>
                <a:gd name="connsiteX22" fmla="*/ 1605570 w 1961170"/>
                <a:gd name="connsiteY22" fmla="*/ 1854200 h 2133600"/>
                <a:gd name="connsiteX23" fmla="*/ 1669070 w 1961170"/>
                <a:gd name="connsiteY23" fmla="*/ 1803400 h 2133600"/>
                <a:gd name="connsiteX24" fmla="*/ 1770670 w 1961170"/>
                <a:gd name="connsiteY24" fmla="*/ 1739900 h 2133600"/>
                <a:gd name="connsiteX25" fmla="*/ 1821470 w 1961170"/>
                <a:gd name="connsiteY25" fmla="*/ 1689100 h 2133600"/>
                <a:gd name="connsiteX26" fmla="*/ 1872270 w 1961170"/>
                <a:gd name="connsiteY26" fmla="*/ 1612900 h 2133600"/>
                <a:gd name="connsiteX27" fmla="*/ 1948470 w 1961170"/>
                <a:gd name="connsiteY27" fmla="*/ 1371600 h 2133600"/>
                <a:gd name="connsiteX28" fmla="*/ 1935770 w 1961170"/>
                <a:gd name="connsiteY28" fmla="*/ 635000 h 2133600"/>
                <a:gd name="connsiteX29" fmla="*/ 1796070 w 1961170"/>
                <a:gd name="connsiteY29" fmla="*/ 279400 h 2133600"/>
                <a:gd name="connsiteX30" fmla="*/ 1529370 w 1961170"/>
                <a:gd name="connsiteY30" fmla="*/ 38100 h 2133600"/>
                <a:gd name="connsiteX31" fmla="*/ 1186470 w 1961170"/>
                <a:gd name="connsiteY31" fmla="*/ 50800 h 2133600"/>
                <a:gd name="connsiteX32" fmla="*/ 932470 w 1961170"/>
                <a:gd name="connsiteY32"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83170 w 1961170"/>
                <a:gd name="connsiteY10" fmla="*/ 1892300 h 2133600"/>
                <a:gd name="connsiteX11" fmla="*/ 272070 w 1961170"/>
                <a:gd name="connsiteY11" fmla="*/ 1981200 h 2133600"/>
                <a:gd name="connsiteX12" fmla="*/ 386370 w 1961170"/>
                <a:gd name="connsiteY12" fmla="*/ 2057400 h 2133600"/>
                <a:gd name="connsiteX13" fmla="*/ 475270 w 1961170"/>
                <a:gd name="connsiteY13" fmla="*/ 2108200 h 2133600"/>
                <a:gd name="connsiteX14" fmla="*/ 576870 w 1961170"/>
                <a:gd name="connsiteY14" fmla="*/ 2133600 h 2133600"/>
                <a:gd name="connsiteX15" fmla="*/ 983270 w 1961170"/>
                <a:gd name="connsiteY15" fmla="*/ 2120900 h 2133600"/>
                <a:gd name="connsiteX16" fmla="*/ 1148370 w 1961170"/>
                <a:gd name="connsiteY16" fmla="*/ 2070100 h 2133600"/>
                <a:gd name="connsiteX17" fmla="*/ 1224570 w 1961170"/>
                <a:gd name="connsiteY17" fmla="*/ 2057400 h 2133600"/>
                <a:gd name="connsiteX18" fmla="*/ 1313470 w 1961170"/>
                <a:gd name="connsiteY18" fmla="*/ 2006600 h 2133600"/>
                <a:gd name="connsiteX19" fmla="*/ 1503970 w 1961170"/>
                <a:gd name="connsiteY19" fmla="*/ 1930400 h 2133600"/>
                <a:gd name="connsiteX20" fmla="*/ 1567470 w 1961170"/>
                <a:gd name="connsiteY20" fmla="*/ 1892300 h 2133600"/>
                <a:gd name="connsiteX21" fmla="*/ 1605570 w 1961170"/>
                <a:gd name="connsiteY21" fmla="*/ 1854200 h 2133600"/>
                <a:gd name="connsiteX22" fmla="*/ 1669070 w 1961170"/>
                <a:gd name="connsiteY22" fmla="*/ 1803400 h 2133600"/>
                <a:gd name="connsiteX23" fmla="*/ 1770670 w 1961170"/>
                <a:gd name="connsiteY23" fmla="*/ 1739900 h 2133600"/>
                <a:gd name="connsiteX24" fmla="*/ 1821470 w 1961170"/>
                <a:gd name="connsiteY24" fmla="*/ 1689100 h 2133600"/>
                <a:gd name="connsiteX25" fmla="*/ 1872270 w 1961170"/>
                <a:gd name="connsiteY25" fmla="*/ 1612900 h 2133600"/>
                <a:gd name="connsiteX26" fmla="*/ 1948470 w 1961170"/>
                <a:gd name="connsiteY26" fmla="*/ 1371600 h 2133600"/>
                <a:gd name="connsiteX27" fmla="*/ 1935770 w 1961170"/>
                <a:gd name="connsiteY27" fmla="*/ 635000 h 2133600"/>
                <a:gd name="connsiteX28" fmla="*/ 1796070 w 1961170"/>
                <a:gd name="connsiteY28" fmla="*/ 279400 h 2133600"/>
                <a:gd name="connsiteX29" fmla="*/ 1529370 w 1961170"/>
                <a:gd name="connsiteY29" fmla="*/ 38100 h 2133600"/>
                <a:gd name="connsiteX30" fmla="*/ 1186470 w 1961170"/>
                <a:gd name="connsiteY30" fmla="*/ 50800 h 2133600"/>
                <a:gd name="connsiteX31" fmla="*/ 932470 w 1961170"/>
                <a:gd name="connsiteY31"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272070 w 1961170"/>
                <a:gd name="connsiteY10" fmla="*/ 1981200 h 2133600"/>
                <a:gd name="connsiteX11" fmla="*/ 386370 w 1961170"/>
                <a:gd name="connsiteY11" fmla="*/ 2057400 h 2133600"/>
                <a:gd name="connsiteX12" fmla="*/ 475270 w 1961170"/>
                <a:gd name="connsiteY12" fmla="*/ 2108200 h 2133600"/>
                <a:gd name="connsiteX13" fmla="*/ 576870 w 1961170"/>
                <a:gd name="connsiteY13" fmla="*/ 2133600 h 2133600"/>
                <a:gd name="connsiteX14" fmla="*/ 983270 w 1961170"/>
                <a:gd name="connsiteY14" fmla="*/ 2120900 h 2133600"/>
                <a:gd name="connsiteX15" fmla="*/ 1148370 w 1961170"/>
                <a:gd name="connsiteY15" fmla="*/ 2070100 h 2133600"/>
                <a:gd name="connsiteX16" fmla="*/ 1224570 w 1961170"/>
                <a:gd name="connsiteY16" fmla="*/ 2057400 h 2133600"/>
                <a:gd name="connsiteX17" fmla="*/ 1313470 w 1961170"/>
                <a:gd name="connsiteY17" fmla="*/ 2006600 h 2133600"/>
                <a:gd name="connsiteX18" fmla="*/ 1503970 w 1961170"/>
                <a:gd name="connsiteY18" fmla="*/ 1930400 h 2133600"/>
                <a:gd name="connsiteX19" fmla="*/ 1567470 w 1961170"/>
                <a:gd name="connsiteY19" fmla="*/ 1892300 h 2133600"/>
                <a:gd name="connsiteX20" fmla="*/ 1605570 w 1961170"/>
                <a:gd name="connsiteY20" fmla="*/ 1854200 h 2133600"/>
                <a:gd name="connsiteX21" fmla="*/ 1669070 w 1961170"/>
                <a:gd name="connsiteY21" fmla="*/ 1803400 h 2133600"/>
                <a:gd name="connsiteX22" fmla="*/ 1770670 w 1961170"/>
                <a:gd name="connsiteY22" fmla="*/ 1739900 h 2133600"/>
                <a:gd name="connsiteX23" fmla="*/ 1821470 w 1961170"/>
                <a:gd name="connsiteY23" fmla="*/ 1689100 h 2133600"/>
                <a:gd name="connsiteX24" fmla="*/ 1872270 w 1961170"/>
                <a:gd name="connsiteY24" fmla="*/ 1612900 h 2133600"/>
                <a:gd name="connsiteX25" fmla="*/ 1948470 w 1961170"/>
                <a:gd name="connsiteY25" fmla="*/ 1371600 h 2133600"/>
                <a:gd name="connsiteX26" fmla="*/ 1935770 w 1961170"/>
                <a:gd name="connsiteY26" fmla="*/ 635000 h 2133600"/>
                <a:gd name="connsiteX27" fmla="*/ 1796070 w 1961170"/>
                <a:gd name="connsiteY27" fmla="*/ 279400 h 2133600"/>
                <a:gd name="connsiteX28" fmla="*/ 1529370 w 1961170"/>
                <a:gd name="connsiteY28" fmla="*/ 38100 h 2133600"/>
                <a:gd name="connsiteX29" fmla="*/ 1186470 w 1961170"/>
                <a:gd name="connsiteY29" fmla="*/ 50800 h 2133600"/>
                <a:gd name="connsiteX30" fmla="*/ 932470 w 1961170"/>
                <a:gd name="connsiteY30"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86370 w 1961170"/>
                <a:gd name="connsiteY10" fmla="*/ 2057400 h 2133600"/>
                <a:gd name="connsiteX11" fmla="*/ 475270 w 1961170"/>
                <a:gd name="connsiteY11" fmla="*/ 2108200 h 2133600"/>
                <a:gd name="connsiteX12" fmla="*/ 576870 w 1961170"/>
                <a:gd name="connsiteY12" fmla="*/ 2133600 h 2133600"/>
                <a:gd name="connsiteX13" fmla="*/ 983270 w 1961170"/>
                <a:gd name="connsiteY13" fmla="*/ 2120900 h 2133600"/>
                <a:gd name="connsiteX14" fmla="*/ 1148370 w 1961170"/>
                <a:gd name="connsiteY14" fmla="*/ 2070100 h 2133600"/>
                <a:gd name="connsiteX15" fmla="*/ 1224570 w 1961170"/>
                <a:gd name="connsiteY15" fmla="*/ 2057400 h 2133600"/>
                <a:gd name="connsiteX16" fmla="*/ 1313470 w 1961170"/>
                <a:gd name="connsiteY16" fmla="*/ 2006600 h 2133600"/>
                <a:gd name="connsiteX17" fmla="*/ 1503970 w 1961170"/>
                <a:gd name="connsiteY17" fmla="*/ 1930400 h 2133600"/>
                <a:gd name="connsiteX18" fmla="*/ 1567470 w 1961170"/>
                <a:gd name="connsiteY18" fmla="*/ 1892300 h 2133600"/>
                <a:gd name="connsiteX19" fmla="*/ 1605570 w 1961170"/>
                <a:gd name="connsiteY19" fmla="*/ 1854200 h 2133600"/>
                <a:gd name="connsiteX20" fmla="*/ 1669070 w 1961170"/>
                <a:gd name="connsiteY20" fmla="*/ 1803400 h 2133600"/>
                <a:gd name="connsiteX21" fmla="*/ 1770670 w 1961170"/>
                <a:gd name="connsiteY21" fmla="*/ 1739900 h 2133600"/>
                <a:gd name="connsiteX22" fmla="*/ 1821470 w 1961170"/>
                <a:gd name="connsiteY22" fmla="*/ 1689100 h 2133600"/>
                <a:gd name="connsiteX23" fmla="*/ 1872270 w 1961170"/>
                <a:gd name="connsiteY23" fmla="*/ 1612900 h 2133600"/>
                <a:gd name="connsiteX24" fmla="*/ 1948470 w 1961170"/>
                <a:gd name="connsiteY24" fmla="*/ 1371600 h 2133600"/>
                <a:gd name="connsiteX25" fmla="*/ 1935770 w 1961170"/>
                <a:gd name="connsiteY25" fmla="*/ 635000 h 2133600"/>
                <a:gd name="connsiteX26" fmla="*/ 1796070 w 1961170"/>
                <a:gd name="connsiteY26" fmla="*/ 279400 h 2133600"/>
                <a:gd name="connsiteX27" fmla="*/ 1529370 w 1961170"/>
                <a:gd name="connsiteY27" fmla="*/ 38100 h 2133600"/>
                <a:gd name="connsiteX28" fmla="*/ 1186470 w 1961170"/>
                <a:gd name="connsiteY28" fmla="*/ 50800 h 2133600"/>
                <a:gd name="connsiteX29" fmla="*/ 932470 w 1961170"/>
                <a:gd name="connsiteY29"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73763 w 1961170"/>
                <a:gd name="connsiteY10" fmla="*/ 2048053 h 2133600"/>
                <a:gd name="connsiteX11" fmla="*/ 386370 w 1961170"/>
                <a:gd name="connsiteY11" fmla="*/ 2057400 h 2133600"/>
                <a:gd name="connsiteX12" fmla="*/ 475270 w 1961170"/>
                <a:gd name="connsiteY12" fmla="*/ 2108200 h 2133600"/>
                <a:gd name="connsiteX13" fmla="*/ 576870 w 1961170"/>
                <a:gd name="connsiteY13" fmla="*/ 2133600 h 2133600"/>
                <a:gd name="connsiteX14" fmla="*/ 983270 w 1961170"/>
                <a:gd name="connsiteY14" fmla="*/ 2120900 h 2133600"/>
                <a:gd name="connsiteX15" fmla="*/ 1148370 w 1961170"/>
                <a:gd name="connsiteY15" fmla="*/ 2070100 h 2133600"/>
                <a:gd name="connsiteX16" fmla="*/ 1224570 w 1961170"/>
                <a:gd name="connsiteY16" fmla="*/ 2057400 h 2133600"/>
                <a:gd name="connsiteX17" fmla="*/ 1313470 w 1961170"/>
                <a:gd name="connsiteY17" fmla="*/ 2006600 h 2133600"/>
                <a:gd name="connsiteX18" fmla="*/ 1503970 w 1961170"/>
                <a:gd name="connsiteY18" fmla="*/ 1930400 h 2133600"/>
                <a:gd name="connsiteX19" fmla="*/ 1567470 w 1961170"/>
                <a:gd name="connsiteY19" fmla="*/ 1892300 h 2133600"/>
                <a:gd name="connsiteX20" fmla="*/ 1605570 w 1961170"/>
                <a:gd name="connsiteY20" fmla="*/ 1854200 h 2133600"/>
                <a:gd name="connsiteX21" fmla="*/ 1669070 w 1961170"/>
                <a:gd name="connsiteY21" fmla="*/ 1803400 h 2133600"/>
                <a:gd name="connsiteX22" fmla="*/ 1770670 w 1961170"/>
                <a:gd name="connsiteY22" fmla="*/ 1739900 h 2133600"/>
                <a:gd name="connsiteX23" fmla="*/ 1821470 w 1961170"/>
                <a:gd name="connsiteY23" fmla="*/ 1689100 h 2133600"/>
                <a:gd name="connsiteX24" fmla="*/ 1872270 w 1961170"/>
                <a:gd name="connsiteY24" fmla="*/ 1612900 h 2133600"/>
                <a:gd name="connsiteX25" fmla="*/ 1948470 w 1961170"/>
                <a:gd name="connsiteY25" fmla="*/ 1371600 h 2133600"/>
                <a:gd name="connsiteX26" fmla="*/ 1935770 w 1961170"/>
                <a:gd name="connsiteY26" fmla="*/ 635000 h 2133600"/>
                <a:gd name="connsiteX27" fmla="*/ 1796070 w 1961170"/>
                <a:gd name="connsiteY27" fmla="*/ 279400 h 2133600"/>
                <a:gd name="connsiteX28" fmla="*/ 1529370 w 1961170"/>
                <a:gd name="connsiteY28" fmla="*/ 38100 h 2133600"/>
                <a:gd name="connsiteX29" fmla="*/ 1186470 w 1961170"/>
                <a:gd name="connsiteY29" fmla="*/ 50800 h 2133600"/>
                <a:gd name="connsiteX30" fmla="*/ 932470 w 1961170"/>
                <a:gd name="connsiteY30"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73763 w 1961170"/>
                <a:gd name="connsiteY10" fmla="*/ 2048053 h 2133600"/>
                <a:gd name="connsiteX11" fmla="*/ 475270 w 1961170"/>
                <a:gd name="connsiteY11" fmla="*/ 2108200 h 2133600"/>
                <a:gd name="connsiteX12" fmla="*/ 576870 w 1961170"/>
                <a:gd name="connsiteY12" fmla="*/ 2133600 h 2133600"/>
                <a:gd name="connsiteX13" fmla="*/ 983270 w 1961170"/>
                <a:gd name="connsiteY13" fmla="*/ 2120900 h 2133600"/>
                <a:gd name="connsiteX14" fmla="*/ 1148370 w 1961170"/>
                <a:gd name="connsiteY14" fmla="*/ 2070100 h 2133600"/>
                <a:gd name="connsiteX15" fmla="*/ 1224570 w 1961170"/>
                <a:gd name="connsiteY15" fmla="*/ 2057400 h 2133600"/>
                <a:gd name="connsiteX16" fmla="*/ 1313470 w 1961170"/>
                <a:gd name="connsiteY16" fmla="*/ 2006600 h 2133600"/>
                <a:gd name="connsiteX17" fmla="*/ 1503970 w 1961170"/>
                <a:gd name="connsiteY17" fmla="*/ 1930400 h 2133600"/>
                <a:gd name="connsiteX18" fmla="*/ 1567470 w 1961170"/>
                <a:gd name="connsiteY18" fmla="*/ 1892300 h 2133600"/>
                <a:gd name="connsiteX19" fmla="*/ 1605570 w 1961170"/>
                <a:gd name="connsiteY19" fmla="*/ 1854200 h 2133600"/>
                <a:gd name="connsiteX20" fmla="*/ 1669070 w 1961170"/>
                <a:gd name="connsiteY20" fmla="*/ 1803400 h 2133600"/>
                <a:gd name="connsiteX21" fmla="*/ 1770670 w 1961170"/>
                <a:gd name="connsiteY21" fmla="*/ 1739900 h 2133600"/>
                <a:gd name="connsiteX22" fmla="*/ 1821470 w 1961170"/>
                <a:gd name="connsiteY22" fmla="*/ 1689100 h 2133600"/>
                <a:gd name="connsiteX23" fmla="*/ 1872270 w 1961170"/>
                <a:gd name="connsiteY23" fmla="*/ 1612900 h 2133600"/>
                <a:gd name="connsiteX24" fmla="*/ 1948470 w 1961170"/>
                <a:gd name="connsiteY24" fmla="*/ 1371600 h 2133600"/>
                <a:gd name="connsiteX25" fmla="*/ 1935770 w 1961170"/>
                <a:gd name="connsiteY25" fmla="*/ 635000 h 2133600"/>
                <a:gd name="connsiteX26" fmla="*/ 1796070 w 1961170"/>
                <a:gd name="connsiteY26" fmla="*/ 279400 h 2133600"/>
                <a:gd name="connsiteX27" fmla="*/ 1529370 w 1961170"/>
                <a:gd name="connsiteY27" fmla="*/ 38100 h 2133600"/>
                <a:gd name="connsiteX28" fmla="*/ 1186470 w 1961170"/>
                <a:gd name="connsiteY28" fmla="*/ 50800 h 2133600"/>
                <a:gd name="connsiteX29" fmla="*/ 932470 w 1961170"/>
                <a:gd name="connsiteY29"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475270 w 1961170"/>
                <a:gd name="connsiteY10" fmla="*/ 2108200 h 2133600"/>
                <a:gd name="connsiteX11" fmla="*/ 576870 w 1961170"/>
                <a:gd name="connsiteY11" fmla="*/ 2133600 h 2133600"/>
                <a:gd name="connsiteX12" fmla="*/ 983270 w 1961170"/>
                <a:gd name="connsiteY12" fmla="*/ 2120900 h 2133600"/>
                <a:gd name="connsiteX13" fmla="*/ 1148370 w 1961170"/>
                <a:gd name="connsiteY13" fmla="*/ 2070100 h 2133600"/>
                <a:gd name="connsiteX14" fmla="*/ 1224570 w 1961170"/>
                <a:gd name="connsiteY14" fmla="*/ 2057400 h 2133600"/>
                <a:gd name="connsiteX15" fmla="*/ 1313470 w 1961170"/>
                <a:gd name="connsiteY15" fmla="*/ 2006600 h 2133600"/>
                <a:gd name="connsiteX16" fmla="*/ 1503970 w 1961170"/>
                <a:gd name="connsiteY16" fmla="*/ 1930400 h 2133600"/>
                <a:gd name="connsiteX17" fmla="*/ 1567470 w 1961170"/>
                <a:gd name="connsiteY17" fmla="*/ 1892300 h 2133600"/>
                <a:gd name="connsiteX18" fmla="*/ 1605570 w 1961170"/>
                <a:gd name="connsiteY18" fmla="*/ 1854200 h 2133600"/>
                <a:gd name="connsiteX19" fmla="*/ 1669070 w 1961170"/>
                <a:gd name="connsiteY19" fmla="*/ 1803400 h 2133600"/>
                <a:gd name="connsiteX20" fmla="*/ 1770670 w 1961170"/>
                <a:gd name="connsiteY20" fmla="*/ 1739900 h 2133600"/>
                <a:gd name="connsiteX21" fmla="*/ 1821470 w 1961170"/>
                <a:gd name="connsiteY21" fmla="*/ 1689100 h 2133600"/>
                <a:gd name="connsiteX22" fmla="*/ 1872270 w 1961170"/>
                <a:gd name="connsiteY22" fmla="*/ 1612900 h 2133600"/>
                <a:gd name="connsiteX23" fmla="*/ 1948470 w 1961170"/>
                <a:gd name="connsiteY23" fmla="*/ 1371600 h 2133600"/>
                <a:gd name="connsiteX24" fmla="*/ 1935770 w 1961170"/>
                <a:gd name="connsiteY24" fmla="*/ 635000 h 2133600"/>
                <a:gd name="connsiteX25" fmla="*/ 1796070 w 1961170"/>
                <a:gd name="connsiteY25" fmla="*/ 279400 h 2133600"/>
                <a:gd name="connsiteX26" fmla="*/ 1529370 w 1961170"/>
                <a:gd name="connsiteY26" fmla="*/ 38100 h 2133600"/>
                <a:gd name="connsiteX27" fmla="*/ 1186470 w 1961170"/>
                <a:gd name="connsiteY27" fmla="*/ 50800 h 2133600"/>
                <a:gd name="connsiteX28" fmla="*/ 932470 w 1961170"/>
                <a:gd name="connsiteY28"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475270 w 1961170"/>
                <a:gd name="connsiteY10" fmla="*/ 2108200 h 2133600"/>
                <a:gd name="connsiteX11" fmla="*/ 576870 w 1961170"/>
                <a:gd name="connsiteY11" fmla="*/ 2133600 h 2133600"/>
                <a:gd name="connsiteX12" fmla="*/ 983270 w 1961170"/>
                <a:gd name="connsiteY12" fmla="*/ 2120900 h 2133600"/>
                <a:gd name="connsiteX13" fmla="*/ 1148370 w 1961170"/>
                <a:gd name="connsiteY13" fmla="*/ 2070100 h 2133600"/>
                <a:gd name="connsiteX14" fmla="*/ 1224570 w 1961170"/>
                <a:gd name="connsiteY14" fmla="*/ 2057400 h 2133600"/>
                <a:gd name="connsiteX15" fmla="*/ 1313470 w 1961170"/>
                <a:gd name="connsiteY15" fmla="*/ 2006600 h 2133600"/>
                <a:gd name="connsiteX16" fmla="*/ 1503970 w 1961170"/>
                <a:gd name="connsiteY16" fmla="*/ 1930400 h 2133600"/>
                <a:gd name="connsiteX17" fmla="*/ 1567470 w 1961170"/>
                <a:gd name="connsiteY17" fmla="*/ 1892300 h 2133600"/>
                <a:gd name="connsiteX18" fmla="*/ 1605570 w 1961170"/>
                <a:gd name="connsiteY18" fmla="*/ 1854200 h 2133600"/>
                <a:gd name="connsiteX19" fmla="*/ 1669070 w 1961170"/>
                <a:gd name="connsiteY19" fmla="*/ 1803400 h 2133600"/>
                <a:gd name="connsiteX20" fmla="*/ 1770670 w 1961170"/>
                <a:gd name="connsiteY20" fmla="*/ 1739900 h 2133600"/>
                <a:gd name="connsiteX21" fmla="*/ 1821470 w 1961170"/>
                <a:gd name="connsiteY21" fmla="*/ 1689100 h 2133600"/>
                <a:gd name="connsiteX22" fmla="*/ 1872270 w 1961170"/>
                <a:gd name="connsiteY22" fmla="*/ 1612900 h 2133600"/>
                <a:gd name="connsiteX23" fmla="*/ 1948470 w 1961170"/>
                <a:gd name="connsiteY23" fmla="*/ 1371600 h 2133600"/>
                <a:gd name="connsiteX24" fmla="*/ 1935770 w 1961170"/>
                <a:gd name="connsiteY24" fmla="*/ 635000 h 2133600"/>
                <a:gd name="connsiteX25" fmla="*/ 1796070 w 1961170"/>
                <a:gd name="connsiteY25" fmla="*/ 279400 h 2133600"/>
                <a:gd name="connsiteX26" fmla="*/ 1529370 w 1961170"/>
                <a:gd name="connsiteY26" fmla="*/ 38100 h 2133600"/>
                <a:gd name="connsiteX27" fmla="*/ 1186470 w 1961170"/>
                <a:gd name="connsiteY27" fmla="*/ 50800 h 2133600"/>
                <a:gd name="connsiteX28" fmla="*/ 932470 w 1961170"/>
                <a:gd name="connsiteY28" fmla="*/ 139700 h 2133600"/>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0 h 2175932"/>
                <a:gd name="connsiteX12" fmla="*/ 1148370 w 1961170"/>
                <a:gd name="connsiteY12" fmla="*/ 2070100 h 2175932"/>
                <a:gd name="connsiteX13" fmla="*/ 1224570 w 1961170"/>
                <a:gd name="connsiteY13" fmla="*/ 2057400 h 2175932"/>
                <a:gd name="connsiteX14" fmla="*/ 1313470 w 1961170"/>
                <a:gd name="connsiteY14" fmla="*/ 2006600 h 2175932"/>
                <a:gd name="connsiteX15" fmla="*/ 1503970 w 1961170"/>
                <a:gd name="connsiteY15" fmla="*/ 1930400 h 2175932"/>
                <a:gd name="connsiteX16" fmla="*/ 1567470 w 1961170"/>
                <a:gd name="connsiteY16" fmla="*/ 1892300 h 2175932"/>
                <a:gd name="connsiteX17" fmla="*/ 1605570 w 1961170"/>
                <a:gd name="connsiteY17" fmla="*/ 1854200 h 2175932"/>
                <a:gd name="connsiteX18" fmla="*/ 1669070 w 1961170"/>
                <a:gd name="connsiteY18" fmla="*/ 1803400 h 2175932"/>
                <a:gd name="connsiteX19" fmla="*/ 1770670 w 1961170"/>
                <a:gd name="connsiteY19" fmla="*/ 1739900 h 2175932"/>
                <a:gd name="connsiteX20" fmla="*/ 1821470 w 1961170"/>
                <a:gd name="connsiteY20" fmla="*/ 1689100 h 2175932"/>
                <a:gd name="connsiteX21" fmla="*/ 1872270 w 1961170"/>
                <a:gd name="connsiteY21" fmla="*/ 1612900 h 2175932"/>
                <a:gd name="connsiteX22" fmla="*/ 1948470 w 1961170"/>
                <a:gd name="connsiteY22" fmla="*/ 1371600 h 2175932"/>
                <a:gd name="connsiteX23" fmla="*/ 1935770 w 1961170"/>
                <a:gd name="connsiteY23" fmla="*/ 635000 h 2175932"/>
                <a:gd name="connsiteX24" fmla="*/ 1796070 w 1961170"/>
                <a:gd name="connsiteY24" fmla="*/ 279400 h 2175932"/>
                <a:gd name="connsiteX25" fmla="*/ 1529370 w 1961170"/>
                <a:gd name="connsiteY25" fmla="*/ 38100 h 2175932"/>
                <a:gd name="connsiteX26" fmla="*/ 1186470 w 1961170"/>
                <a:gd name="connsiteY26" fmla="*/ 50800 h 2175932"/>
                <a:gd name="connsiteX27" fmla="*/ 932470 w 1961170"/>
                <a:gd name="connsiteY27"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148370 w 1961170"/>
                <a:gd name="connsiteY12" fmla="*/ 2070100 h 2175934"/>
                <a:gd name="connsiteX13" fmla="*/ 1224570 w 1961170"/>
                <a:gd name="connsiteY13" fmla="*/ 2057400 h 2175934"/>
                <a:gd name="connsiteX14" fmla="*/ 1313470 w 1961170"/>
                <a:gd name="connsiteY14" fmla="*/ 2006600 h 2175934"/>
                <a:gd name="connsiteX15" fmla="*/ 1503970 w 1961170"/>
                <a:gd name="connsiteY15" fmla="*/ 1930400 h 2175934"/>
                <a:gd name="connsiteX16" fmla="*/ 1567470 w 1961170"/>
                <a:gd name="connsiteY16" fmla="*/ 1892300 h 2175934"/>
                <a:gd name="connsiteX17" fmla="*/ 1605570 w 1961170"/>
                <a:gd name="connsiteY17" fmla="*/ 1854200 h 2175934"/>
                <a:gd name="connsiteX18" fmla="*/ 1669070 w 1961170"/>
                <a:gd name="connsiteY18" fmla="*/ 1803400 h 2175934"/>
                <a:gd name="connsiteX19" fmla="*/ 1770670 w 1961170"/>
                <a:gd name="connsiteY19" fmla="*/ 1739900 h 2175934"/>
                <a:gd name="connsiteX20" fmla="*/ 1821470 w 1961170"/>
                <a:gd name="connsiteY20" fmla="*/ 1689100 h 2175934"/>
                <a:gd name="connsiteX21" fmla="*/ 1872270 w 1961170"/>
                <a:gd name="connsiteY21" fmla="*/ 1612900 h 2175934"/>
                <a:gd name="connsiteX22" fmla="*/ 1948470 w 1961170"/>
                <a:gd name="connsiteY22" fmla="*/ 1371600 h 2175934"/>
                <a:gd name="connsiteX23" fmla="*/ 1935770 w 1961170"/>
                <a:gd name="connsiteY23" fmla="*/ 635000 h 2175934"/>
                <a:gd name="connsiteX24" fmla="*/ 1796070 w 1961170"/>
                <a:gd name="connsiteY24" fmla="*/ 279400 h 2175934"/>
                <a:gd name="connsiteX25" fmla="*/ 1529370 w 1961170"/>
                <a:gd name="connsiteY25" fmla="*/ 38100 h 2175934"/>
                <a:gd name="connsiteX26" fmla="*/ 1186470 w 1961170"/>
                <a:gd name="connsiteY26" fmla="*/ 50800 h 2175934"/>
                <a:gd name="connsiteX27" fmla="*/ 932470 w 1961170"/>
                <a:gd name="connsiteY27"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148370 w 1961170"/>
                <a:gd name="connsiteY12" fmla="*/ 2070100 h 2175932"/>
                <a:gd name="connsiteX13" fmla="*/ 1224570 w 1961170"/>
                <a:gd name="connsiteY13" fmla="*/ 2057400 h 2175932"/>
                <a:gd name="connsiteX14" fmla="*/ 1313470 w 1961170"/>
                <a:gd name="connsiteY14" fmla="*/ 2006600 h 2175932"/>
                <a:gd name="connsiteX15" fmla="*/ 1503970 w 1961170"/>
                <a:gd name="connsiteY15" fmla="*/ 1930400 h 2175932"/>
                <a:gd name="connsiteX16" fmla="*/ 1567470 w 1961170"/>
                <a:gd name="connsiteY16" fmla="*/ 1892300 h 2175932"/>
                <a:gd name="connsiteX17" fmla="*/ 1605570 w 1961170"/>
                <a:gd name="connsiteY17" fmla="*/ 1854200 h 2175932"/>
                <a:gd name="connsiteX18" fmla="*/ 1669070 w 1961170"/>
                <a:gd name="connsiteY18" fmla="*/ 1803400 h 2175932"/>
                <a:gd name="connsiteX19" fmla="*/ 1770670 w 1961170"/>
                <a:gd name="connsiteY19" fmla="*/ 1739900 h 2175932"/>
                <a:gd name="connsiteX20" fmla="*/ 1821470 w 1961170"/>
                <a:gd name="connsiteY20" fmla="*/ 1689100 h 2175932"/>
                <a:gd name="connsiteX21" fmla="*/ 1872270 w 1961170"/>
                <a:gd name="connsiteY21" fmla="*/ 1612900 h 2175932"/>
                <a:gd name="connsiteX22" fmla="*/ 1948470 w 1961170"/>
                <a:gd name="connsiteY22" fmla="*/ 1371600 h 2175932"/>
                <a:gd name="connsiteX23" fmla="*/ 1935770 w 1961170"/>
                <a:gd name="connsiteY23" fmla="*/ 635000 h 2175932"/>
                <a:gd name="connsiteX24" fmla="*/ 1796070 w 1961170"/>
                <a:gd name="connsiteY24" fmla="*/ 279400 h 2175932"/>
                <a:gd name="connsiteX25" fmla="*/ 1529370 w 1961170"/>
                <a:gd name="connsiteY25" fmla="*/ 38100 h 2175932"/>
                <a:gd name="connsiteX26" fmla="*/ 1186470 w 1961170"/>
                <a:gd name="connsiteY26" fmla="*/ 50800 h 2175932"/>
                <a:gd name="connsiteX27" fmla="*/ 932470 w 1961170"/>
                <a:gd name="connsiteY27"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224570 w 1961170"/>
                <a:gd name="connsiteY12" fmla="*/ 2057400 h 2175934"/>
                <a:gd name="connsiteX13" fmla="*/ 1313470 w 1961170"/>
                <a:gd name="connsiteY13" fmla="*/ 2006600 h 2175934"/>
                <a:gd name="connsiteX14" fmla="*/ 1503970 w 1961170"/>
                <a:gd name="connsiteY14" fmla="*/ 1930400 h 2175934"/>
                <a:gd name="connsiteX15" fmla="*/ 1567470 w 1961170"/>
                <a:gd name="connsiteY15" fmla="*/ 1892300 h 2175934"/>
                <a:gd name="connsiteX16" fmla="*/ 1605570 w 1961170"/>
                <a:gd name="connsiteY16" fmla="*/ 1854200 h 2175934"/>
                <a:gd name="connsiteX17" fmla="*/ 1669070 w 1961170"/>
                <a:gd name="connsiteY17" fmla="*/ 1803400 h 2175934"/>
                <a:gd name="connsiteX18" fmla="*/ 1770670 w 1961170"/>
                <a:gd name="connsiteY18" fmla="*/ 1739900 h 2175934"/>
                <a:gd name="connsiteX19" fmla="*/ 1821470 w 1961170"/>
                <a:gd name="connsiteY19" fmla="*/ 1689100 h 2175934"/>
                <a:gd name="connsiteX20" fmla="*/ 1872270 w 1961170"/>
                <a:gd name="connsiteY20" fmla="*/ 1612900 h 2175934"/>
                <a:gd name="connsiteX21" fmla="*/ 1948470 w 1961170"/>
                <a:gd name="connsiteY21" fmla="*/ 1371600 h 2175934"/>
                <a:gd name="connsiteX22" fmla="*/ 1935770 w 1961170"/>
                <a:gd name="connsiteY22" fmla="*/ 635000 h 2175934"/>
                <a:gd name="connsiteX23" fmla="*/ 1796070 w 1961170"/>
                <a:gd name="connsiteY23" fmla="*/ 279400 h 2175934"/>
                <a:gd name="connsiteX24" fmla="*/ 1529370 w 1961170"/>
                <a:gd name="connsiteY24" fmla="*/ 38100 h 2175934"/>
                <a:gd name="connsiteX25" fmla="*/ 1186470 w 1961170"/>
                <a:gd name="connsiteY25" fmla="*/ 50800 h 2175934"/>
                <a:gd name="connsiteX26" fmla="*/ 932470 w 1961170"/>
                <a:gd name="connsiteY26"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313470 w 1961170"/>
                <a:gd name="connsiteY12" fmla="*/ 2006600 h 2175932"/>
                <a:gd name="connsiteX13" fmla="*/ 1503970 w 1961170"/>
                <a:gd name="connsiteY13" fmla="*/ 1930400 h 2175932"/>
                <a:gd name="connsiteX14" fmla="*/ 1567470 w 1961170"/>
                <a:gd name="connsiteY14" fmla="*/ 1892300 h 2175932"/>
                <a:gd name="connsiteX15" fmla="*/ 1605570 w 1961170"/>
                <a:gd name="connsiteY15" fmla="*/ 1854200 h 2175932"/>
                <a:gd name="connsiteX16" fmla="*/ 1669070 w 1961170"/>
                <a:gd name="connsiteY16" fmla="*/ 1803400 h 2175932"/>
                <a:gd name="connsiteX17" fmla="*/ 1770670 w 1961170"/>
                <a:gd name="connsiteY17" fmla="*/ 1739900 h 2175932"/>
                <a:gd name="connsiteX18" fmla="*/ 1821470 w 1961170"/>
                <a:gd name="connsiteY18" fmla="*/ 1689100 h 2175932"/>
                <a:gd name="connsiteX19" fmla="*/ 1872270 w 1961170"/>
                <a:gd name="connsiteY19" fmla="*/ 1612900 h 2175932"/>
                <a:gd name="connsiteX20" fmla="*/ 1948470 w 1961170"/>
                <a:gd name="connsiteY20" fmla="*/ 1371600 h 2175932"/>
                <a:gd name="connsiteX21" fmla="*/ 1935770 w 1961170"/>
                <a:gd name="connsiteY21" fmla="*/ 635000 h 2175932"/>
                <a:gd name="connsiteX22" fmla="*/ 1796070 w 1961170"/>
                <a:gd name="connsiteY22" fmla="*/ 279400 h 2175932"/>
                <a:gd name="connsiteX23" fmla="*/ 1529370 w 1961170"/>
                <a:gd name="connsiteY23" fmla="*/ 38100 h 2175932"/>
                <a:gd name="connsiteX24" fmla="*/ 1186470 w 1961170"/>
                <a:gd name="connsiteY24" fmla="*/ 50800 h 2175932"/>
                <a:gd name="connsiteX25" fmla="*/ 932470 w 1961170"/>
                <a:gd name="connsiteY25"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03970 w 1961170"/>
                <a:gd name="connsiteY12" fmla="*/ 1930400 h 2175934"/>
                <a:gd name="connsiteX13" fmla="*/ 1567470 w 1961170"/>
                <a:gd name="connsiteY13" fmla="*/ 1892300 h 2175934"/>
                <a:gd name="connsiteX14" fmla="*/ 1605570 w 1961170"/>
                <a:gd name="connsiteY14" fmla="*/ 1854200 h 2175934"/>
                <a:gd name="connsiteX15" fmla="*/ 1669070 w 1961170"/>
                <a:gd name="connsiteY15" fmla="*/ 1803400 h 2175934"/>
                <a:gd name="connsiteX16" fmla="*/ 1770670 w 1961170"/>
                <a:gd name="connsiteY16" fmla="*/ 1739900 h 2175934"/>
                <a:gd name="connsiteX17" fmla="*/ 1821470 w 1961170"/>
                <a:gd name="connsiteY17" fmla="*/ 1689100 h 2175934"/>
                <a:gd name="connsiteX18" fmla="*/ 1872270 w 1961170"/>
                <a:gd name="connsiteY18" fmla="*/ 1612900 h 2175934"/>
                <a:gd name="connsiteX19" fmla="*/ 1948470 w 1961170"/>
                <a:gd name="connsiteY19" fmla="*/ 1371600 h 2175934"/>
                <a:gd name="connsiteX20" fmla="*/ 1935770 w 1961170"/>
                <a:gd name="connsiteY20" fmla="*/ 635000 h 2175934"/>
                <a:gd name="connsiteX21" fmla="*/ 1796070 w 1961170"/>
                <a:gd name="connsiteY21" fmla="*/ 279400 h 2175934"/>
                <a:gd name="connsiteX22" fmla="*/ 1529370 w 1961170"/>
                <a:gd name="connsiteY22" fmla="*/ 38100 h 2175934"/>
                <a:gd name="connsiteX23" fmla="*/ 1186470 w 1961170"/>
                <a:gd name="connsiteY23" fmla="*/ 50800 h 2175934"/>
                <a:gd name="connsiteX24" fmla="*/ 932470 w 1961170"/>
                <a:gd name="connsiteY24"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605570 w 1961170"/>
                <a:gd name="connsiteY13" fmla="*/ 1854200 h 2175932"/>
                <a:gd name="connsiteX14" fmla="*/ 1669070 w 1961170"/>
                <a:gd name="connsiteY14" fmla="*/ 1803400 h 2175932"/>
                <a:gd name="connsiteX15" fmla="*/ 1770670 w 1961170"/>
                <a:gd name="connsiteY15" fmla="*/ 1739900 h 2175932"/>
                <a:gd name="connsiteX16" fmla="*/ 1821470 w 1961170"/>
                <a:gd name="connsiteY16" fmla="*/ 1689100 h 2175932"/>
                <a:gd name="connsiteX17" fmla="*/ 1872270 w 1961170"/>
                <a:gd name="connsiteY17" fmla="*/ 1612900 h 2175932"/>
                <a:gd name="connsiteX18" fmla="*/ 1948470 w 1961170"/>
                <a:gd name="connsiteY18" fmla="*/ 1371600 h 2175932"/>
                <a:gd name="connsiteX19" fmla="*/ 1935770 w 1961170"/>
                <a:gd name="connsiteY19" fmla="*/ 635000 h 2175932"/>
                <a:gd name="connsiteX20" fmla="*/ 1796070 w 1961170"/>
                <a:gd name="connsiteY20" fmla="*/ 279400 h 2175932"/>
                <a:gd name="connsiteX21" fmla="*/ 1529370 w 1961170"/>
                <a:gd name="connsiteY21" fmla="*/ 38100 h 2175932"/>
                <a:gd name="connsiteX22" fmla="*/ 1186470 w 1961170"/>
                <a:gd name="connsiteY22" fmla="*/ 50800 h 2175932"/>
                <a:gd name="connsiteX23" fmla="*/ 932470 w 1961170"/>
                <a:gd name="connsiteY23"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605570 w 1961170"/>
                <a:gd name="connsiteY13" fmla="*/ 1854200 h 2175934"/>
                <a:gd name="connsiteX14" fmla="*/ 1669070 w 1961170"/>
                <a:gd name="connsiteY14" fmla="*/ 1803400 h 2175934"/>
                <a:gd name="connsiteX15" fmla="*/ 1770670 w 1961170"/>
                <a:gd name="connsiteY15" fmla="*/ 1739900 h 2175934"/>
                <a:gd name="connsiteX16" fmla="*/ 1821470 w 1961170"/>
                <a:gd name="connsiteY16" fmla="*/ 1689100 h 2175934"/>
                <a:gd name="connsiteX17" fmla="*/ 1872270 w 1961170"/>
                <a:gd name="connsiteY17" fmla="*/ 1612900 h 2175934"/>
                <a:gd name="connsiteX18" fmla="*/ 1948470 w 1961170"/>
                <a:gd name="connsiteY18" fmla="*/ 1371600 h 2175934"/>
                <a:gd name="connsiteX19" fmla="*/ 1935770 w 1961170"/>
                <a:gd name="connsiteY19" fmla="*/ 635000 h 2175934"/>
                <a:gd name="connsiteX20" fmla="*/ 1796070 w 1961170"/>
                <a:gd name="connsiteY20" fmla="*/ 279400 h 2175934"/>
                <a:gd name="connsiteX21" fmla="*/ 1529370 w 1961170"/>
                <a:gd name="connsiteY21" fmla="*/ 38100 h 2175934"/>
                <a:gd name="connsiteX22" fmla="*/ 1186470 w 1961170"/>
                <a:gd name="connsiteY22" fmla="*/ 50800 h 2175934"/>
                <a:gd name="connsiteX23" fmla="*/ 932470 w 1961170"/>
                <a:gd name="connsiteY23"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669070 w 1961170"/>
                <a:gd name="connsiteY13" fmla="*/ 1803400 h 2175932"/>
                <a:gd name="connsiteX14" fmla="*/ 1770670 w 1961170"/>
                <a:gd name="connsiteY14" fmla="*/ 1739900 h 2175932"/>
                <a:gd name="connsiteX15" fmla="*/ 1821470 w 1961170"/>
                <a:gd name="connsiteY15" fmla="*/ 1689100 h 2175932"/>
                <a:gd name="connsiteX16" fmla="*/ 1872270 w 1961170"/>
                <a:gd name="connsiteY16" fmla="*/ 1612900 h 2175932"/>
                <a:gd name="connsiteX17" fmla="*/ 1948470 w 1961170"/>
                <a:gd name="connsiteY17" fmla="*/ 1371600 h 2175932"/>
                <a:gd name="connsiteX18" fmla="*/ 1935770 w 1961170"/>
                <a:gd name="connsiteY18" fmla="*/ 635000 h 2175932"/>
                <a:gd name="connsiteX19" fmla="*/ 1796070 w 1961170"/>
                <a:gd name="connsiteY19" fmla="*/ 279400 h 2175932"/>
                <a:gd name="connsiteX20" fmla="*/ 1529370 w 1961170"/>
                <a:gd name="connsiteY20" fmla="*/ 38100 h 2175932"/>
                <a:gd name="connsiteX21" fmla="*/ 1186470 w 1961170"/>
                <a:gd name="connsiteY21" fmla="*/ 50800 h 2175932"/>
                <a:gd name="connsiteX22" fmla="*/ 932470 w 1961170"/>
                <a:gd name="connsiteY22"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770670 w 1961170"/>
                <a:gd name="connsiteY13" fmla="*/ 1739900 h 2175934"/>
                <a:gd name="connsiteX14" fmla="*/ 1821470 w 1961170"/>
                <a:gd name="connsiteY14" fmla="*/ 1689100 h 2175934"/>
                <a:gd name="connsiteX15" fmla="*/ 1872270 w 1961170"/>
                <a:gd name="connsiteY15" fmla="*/ 1612900 h 2175934"/>
                <a:gd name="connsiteX16" fmla="*/ 1948470 w 1961170"/>
                <a:gd name="connsiteY16" fmla="*/ 1371600 h 2175934"/>
                <a:gd name="connsiteX17" fmla="*/ 1935770 w 1961170"/>
                <a:gd name="connsiteY17" fmla="*/ 635000 h 2175934"/>
                <a:gd name="connsiteX18" fmla="*/ 1796070 w 1961170"/>
                <a:gd name="connsiteY18" fmla="*/ 279400 h 2175934"/>
                <a:gd name="connsiteX19" fmla="*/ 1529370 w 1961170"/>
                <a:gd name="connsiteY19" fmla="*/ 38100 h 2175934"/>
                <a:gd name="connsiteX20" fmla="*/ 1186470 w 1961170"/>
                <a:gd name="connsiteY20" fmla="*/ 50800 h 2175934"/>
                <a:gd name="connsiteX21" fmla="*/ 932470 w 1961170"/>
                <a:gd name="connsiteY21"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821470 w 1961170"/>
                <a:gd name="connsiteY13" fmla="*/ 1689100 h 2175932"/>
                <a:gd name="connsiteX14" fmla="*/ 1872270 w 1961170"/>
                <a:gd name="connsiteY14" fmla="*/ 1612900 h 2175932"/>
                <a:gd name="connsiteX15" fmla="*/ 1948470 w 1961170"/>
                <a:gd name="connsiteY15" fmla="*/ 1371600 h 2175932"/>
                <a:gd name="connsiteX16" fmla="*/ 1935770 w 1961170"/>
                <a:gd name="connsiteY16" fmla="*/ 635000 h 2175932"/>
                <a:gd name="connsiteX17" fmla="*/ 1796070 w 1961170"/>
                <a:gd name="connsiteY17" fmla="*/ 279400 h 2175932"/>
                <a:gd name="connsiteX18" fmla="*/ 1529370 w 1961170"/>
                <a:gd name="connsiteY18" fmla="*/ 38100 h 2175932"/>
                <a:gd name="connsiteX19" fmla="*/ 1186470 w 1961170"/>
                <a:gd name="connsiteY19" fmla="*/ 50800 h 2175932"/>
                <a:gd name="connsiteX20" fmla="*/ 932470 w 1961170"/>
                <a:gd name="connsiteY20"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872270 w 1961170"/>
                <a:gd name="connsiteY13" fmla="*/ 1612900 h 2175934"/>
                <a:gd name="connsiteX14" fmla="*/ 1948470 w 1961170"/>
                <a:gd name="connsiteY14" fmla="*/ 1371600 h 2175934"/>
                <a:gd name="connsiteX15" fmla="*/ 1935770 w 1961170"/>
                <a:gd name="connsiteY15" fmla="*/ 635000 h 2175934"/>
                <a:gd name="connsiteX16" fmla="*/ 1796070 w 1961170"/>
                <a:gd name="connsiteY16" fmla="*/ 279400 h 2175934"/>
                <a:gd name="connsiteX17" fmla="*/ 1529370 w 1961170"/>
                <a:gd name="connsiteY17" fmla="*/ 38100 h 2175934"/>
                <a:gd name="connsiteX18" fmla="*/ 1186470 w 1961170"/>
                <a:gd name="connsiteY18" fmla="*/ 50800 h 2175934"/>
                <a:gd name="connsiteX19" fmla="*/ 932470 w 1961170"/>
                <a:gd name="connsiteY19" fmla="*/ 139700 h 2175934"/>
                <a:gd name="connsiteX0" fmla="*/ 932470 w 2009852"/>
                <a:gd name="connsiteY0" fmla="*/ 139700 h 2175932"/>
                <a:gd name="connsiteX1" fmla="*/ 768999 w 2009852"/>
                <a:gd name="connsiteY1" fmla="*/ 267748 h 2175932"/>
                <a:gd name="connsiteX2" fmla="*/ 678470 w 2009852"/>
                <a:gd name="connsiteY2" fmla="*/ 431800 h 2175932"/>
                <a:gd name="connsiteX3" fmla="*/ 640370 w 2009852"/>
                <a:gd name="connsiteY3" fmla="*/ 482600 h 2175932"/>
                <a:gd name="connsiteX4" fmla="*/ 627670 w 2009852"/>
                <a:gd name="connsiteY4" fmla="*/ 520700 h 2175932"/>
                <a:gd name="connsiteX5" fmla="*/ 564170 w 2009852"/>
                <a:gd name="connsiteY5" fmla="*/ 635000 h 2175932"/>
                <a:gd name="connsiteX6" fmla="*/ 437170 w 2009852"/>
                <a:gd name="connsiteY6" fmla="*/ 787400 h 2175932"/>
                <a:gd name="connsiteX7" fmla="*/ 297470 w 2009852"/>
                <a:gd name="connsiteY7" fmla="*/ 952500 h 2175932"/>
                <a:gd name="connsiteX8" fmla="*/ 35983 w 2009852"/>
                <a:gd name="connsiteY8" fmla="*/ 1242883 h 2175932"/>
                <a:gd name="connsiteX9" fmla="*/ 81570 w 2009852"/>
                <a:gd name="connsiteY9" fmla="*/ 1714500 h 2175932"/>
                <a:gd name="connsiteX10" fmla="*/ 475270 w 2009852"/>
                <a:gd name="connsiteY10" fmla="*/ 2108200 h 2175932"/>
                <a:gd name="connsiteX11" fmla="*/ 983270 w 2009852"/>
                <a:gd name="connsiteY11" fmla="*/ 2120901 h 2175932"/>
                <a:gd name="connsiteX12" fmla="*/ 1567470 w 2009852"/>
                <a:gd name="connsiteY12" fmla="*/ 1892300 h 2175932"/>
                <a:gd name="connsiteX13" fmla="*/ 1948470 w 2009852"/>
                <a:gd name="connsiteY13" fmla="*/ 1371600 h 2175932"/>
                <a:gd name="connsiteX14" fmla="*/ 1935770 w 2009852"/>
                <a:gd name="connsiteY14" fmla="*/ 635000 h 2175932"/>
                <a:gd name="connsiteX15" fmla="*/ 1796070 w 2009852"/>
                <a:gd name="connsiteY15" fmla="*/ 279400 h 2175932"/>
                <a:gd name="connsiteX16" fmla="*/ 1529370 w 2009852"/>
                <a:gd name="connsiteY16" fmla="*/ 38100 h 2175932"/>
                <a:gd name="connsiteX17" fmla="*/ 1186470 w 2009852"/>
                <a:gd name="connsiteY17" fmla="*/ 50800 h 2175932"/>
                <a:gd name="connsiteX18" fmla="*/ 932470 w 2009852"/>
                <a:gd name="connsiteY18" fmla="*/ 139700 h 2175932"/>
                <a:gd name="connsiteX0" fmla="*/ 932470 w 2009854"/>
                <a:gd name="connsiteY0" fmla="*/ 139700 h 2175934"/>
                <a:gd name="connsiteX1" fmla="*/ 768999 w 2009854"/>
                <a:gd name="connsiteY1" fmla="*/ 267748 h 2175934"/>
                <a:gd name="connsiteX2" fmla="*/ 678470 w 2009854"/>
                <a:gd name="connsiteY2" fmla="*/ 431800 h 2175934"/>
                <a:gd name="connsiteX3" fmla="*/ 640370 w 2009854"/>
                <a:gd name="connsiteY3" fmla="*/ 482600 h 2175934"/>
                <a:gd name="connsiteX4" fmla="*/ 627670 w 2009854"/>
                <a:gd name="connsiteY4" fmla="*/ 520700 h 2175934"/>
                <a:gd name="connsiteX5" fmla="*/ 564170 w 2009854"/>
                <a:gd name="connsiteY5" fmla="*/ 635000 h 2175934"/>
                <a:gd name="connsiteX6" fmla="*/ 437170 w 2009854"/>
                <a:gd name="connsiteY6" fmla="*/ 787400 h 2175934"/>
                <a:gd name="connsiteX7" fmla="*/ 297470 w 2009854"/>
                <a:gd name="connsiteY7" fmla="*/ 952500 h 2175934"/>
                <a:gd name="connsiteX8" fmla="*/ 35983 w 2009854"/>
                <a:gd name="connsiteY8" fmla="*/ 1242883 h 2175934"/>
                <a:gd name="connsiteX9" fmla="*/ 81570 w 2009854"/>
                <a:gd name="connsiteY9" fmla="*/ 1714500 h 2175934"/>
                <a:gd name="connsiteX10" fmla="*/ 475270 w 2009854"/>
                <a:gd name="connsiteY10" fmla="*/ 2108200 h 2175934"/>
                <a:gd name="connsiteX11" fmla="*/ 983270 w 2009854"/>
                <a:gd name="connsiteY11" fmla="*/ 2120901 h 2175934"/>
                <a:gd name="connsiteX12" fmla="*/ 1567470 w 2009854"/>
                <a:gd name="connsiteY12" fmla="*/ 1892300 h 2175934"/>
                <a:gd name="connsiteX13" fmla="*/ 1948470 w 2009854"/>
                <a:gd name="connsiteY13" fmla="*/ 1371600 h 2175934"/>
                <a:gd name="connsiteX14" fmla="*/ 1935770 w 2009854"/>
                <a:gd name="connsiteY14" fmla="*/ 635000 h 2175934"/>
                <a:gd name="connsiteX15" fmla="*/ 1796070 w 2009854"/>
                <a:gd name="connsiteY15" fmla="*/ 279400 h 2175934"/>
                <a:gd name="connsiteX16" fmla="*/ 1529370 w 2009854"/>
                <a:gd name="connsiteY16" fmla="*/ 38100 h 2175934"/>
                <a:gd name="connsiteX17" fmla="*/ 1186470 w 2009854"/>
                <a:gd name="connsiteY17" fmla="*/ 50800 h 2175934"/>
                <a:gd name="connsiteX18" fmla="*/ 932470 w 2009854"/>
                <a:gd name="connsiteY18" fmla="*/ 139700 h 2175934"/>
                <a:gd name="connsiteX0" fmla="*/ 932470 w 2009852"/>
                <a:gd name="connsiteY0" fmla="*/ 139700 h 2175932"/>
                <a:gd name="connsiteX1" fmla="*/ 768999 w 2009852"/>
                <a:gd name="connsiteY1" fmla="*/ 267748 h 2175932"/>
                <a:gd name="connsiteX2" fmla="*/ 678470 w 2009852"/>
                <a:gd name="connsiteY2" fmla="*/ 431800 h 2175932"/>
                <a:gd name="connsiteX3" fmla="*/ 640370 w 2009852"/>
                <a:gd name="connsiteY3" fmla="*/ 482600 h 2175932"/>
                <a:gd name="connsiteX4" fmla="*/ 627670 w 2009852"/>
                <a:gd name="connsiteY4" fmla="*/ 520700 h 2175932"/>
                <a:gd name="connsiteX5" fmla="*/ 564170 w 2009852"/>
                <a:gd name="connsiteY5" fmla="*/ 635000 h 2175932"/>
                <a:gd name="connsiteX6" fmla="*/ 437170 w 2009852"/>
                <a:gd name="connsiteY6" fmla="*/ 787400 h 2175932"/>
                <a:gd name="connsiteX7" fmla="*/ 297470 w 2009852"/>
                <a:gd name="connsiteY7" fmla="*/ 952500 h 2175932"/>
                <a:gd name="connsiteX8" fmla="*/ 35983 w 2009852"/>
                <a:gd name="connsiteY8" fmla="*/ 1242883 h 2175932"/>
                <a:gd name="connsiteX9" fmla="*/ 81570 w 2009852"/>
                <a:gd name="connsiteY9" fmla="*/ 1714500 h 2175932"/>
                <a:gd name="connsiteX10" fmla="*/ 475270 w 2009852"/>
                <a:gd name="connsiteY10" fmla="*/ 2108200 h 2175932"/>
                <a:gd name="connsiteX11" fmla="*/ 983270 w 2009852"/>
                <a:gd name="connsiteY11" fmla="*/ 2120901 h 2175932"/>
                <a:gd name="connsiteX12" fmla="*/ 1567470 w 2009852"/>
                <a:gd name="connsiteY12" fmla="*/ 1892300 h 2175932"/>
                <a:gd name="connsiteX13" fmla="*/ 1948470 w 2009852"/>
                <a:gd name="connsiteY13" fmla="*/ 1371600 h 2175932"/>
                <a:gd name="connsiteX14" fmla="*/ 1935770 w 2009852"/>
                <a:gd name="connsiteY14" fmla="*/ 635000 h 2175932"/>
                <a:gd name="connsiteX15" fmla="*/ 1796070 w 2009852"/>
                <a:gd name="connsiteY15" fmla="*/ 279400 h 2175932"/>
                <a:gd name="connsiteX16" fmla="*/ 1529370 w 2009852"/>
                <a:gd name="connsiteY16" fmla="*/ 38100 h 2175932"/>
                <a:gd name="connsiteX17" fmla="*/ 1186470 w 2009852"/>
                <a:gd name="connsiteY17" fmla="*/ 50800 h 2175932"/>
                <a:gd name="connsiteX18" fmla="*/ 932470 w 2009852"/>
                <a:gd name="connsiteY18" fmla="*/ 139700 h 2175932"/>
                <a:gd name="connsiteX0" fmla="*/ 932470 w 2014033"/>
                <a:gd name="connsiteY0" fmla="*/ 139700 h 2175934"/>
                <a:gd name="connsiteX1" fmla="*/ 768999 w 2014033"/>
                <a:gd name="connsiteY1" fmla="*/ 267748 h 2175934"/>
                <a:gd name="connsiteX2" fmla="*/ 678470 w 2014033"/>
                <a:gd name="connsiteY2" fmla="*/ 431800 h 2175934"/>
                <a:gd name="connsiteX3" fmla="*/ 640370 w 2014033"/>
                <a:gd name="connsiteY3" fmla="*/ 482600 h 2175934"/>
                <a:gd name="connsiteX4" fmla="*/ 627670 w 2014033"/>
                <a:gd name="connsiteY4" fmla="*/ 520700 h 2175934"/>
                <a:gd name="connsiteX5" fmla="*/ 564170 w 2014033"/>
                <a:gd name="connsiteY5" fmla="*/ 635000 h 2175934"/>
                <a:gd name="connsiteX6" fmla="*/ 437170 w 2014033"/>
                <a:gd name="connsiteY6" fmla="*/ 787400 h 2175934"/>
                <a:gd name="connsiteX7" fmla="*/ 297470 w 2014033"/>
                <a:gd name="connsiteY7" fmla="*/ 952500 h 2175934"/>
                <a:gd name="connsiteX8" fmla="*/ 35983 w 2014033"/>
                <a:gd name="connsiteY8" fmla="*/ 1242883 h 2175934"/>
                <a:gd name="connsiteX9" fmla="*/ 81570 w 2014033"/>
                <a:gd name="connsiteY9" fmla="*/ 1714500 h 2175934"/>
                <a:gd name="connsiteX10" fmla="*/ 475270 w 2014033"/>
                <a:gd name="connsiteY10" fmla="*/ 2108200 h 2175934"/>
                <a:gd name="connsiteX11" fmla="*/ 983270 w 2014033"/>
                <a:gd name="connsiteY11" fmla="*/ 2120901 h 2175934"/>
                <a:gd name="connsiteX12" fmla="*/ 1567470 w 2014033"/>
                <a:gd name="connsiteY12" fmla="*/ 1892300 h 2175934"/>
                <a:gd name="connsiteX13" fmla="*/ 1948470 w 2014033"/>
                <a:gd name="connsiteY13" fmla="*/ 1371600 h 2175934"/>
                <a:gd name="connsiteX14" fmla="*/ 1960848 w 2014033"/>
                <a:gd name="connsiteY14" fmla="*/ 685466 h 2175934"/>
                <a:gd name="connsiteX15" fmla="*/ 1796070 w 2014033"/>
                <a:gd name="connsiteY15" fmla="*/ 279400 h 2175934"/>
                <a:gd name="connsiteX16" fmla="*/ 1529370 w 2014033"/>
                <a:gd name="connsiteY16" fmla="*/ 38100 h 2175934"/>
                <a:gd name="connsiteX17" fmla="*/ 1186470 w 2014033"/>
                <a:gd name="connsiteY17" fmla="*/ 50800 h 2175934"/>
                <a:gd name="connsiteX18" fmla="*/ 932470 w 2014033"/>
                <a:gd name="connsiteY18"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627670 w 2014033"/>
                <a:gd name="connsiteY3" fmla="*/ 520700 h 2175932"/>
                <a:gd name="connsiteX4" fmla="*/ 564170 w 2014033"/>
                <a:gd name="connsiteY4" fmla="*/ 635000 h 2175932"/>
                <a:gd name="connsiteX5" fmla="*/ 437170 w 2014033"/>
                <a:gd name="connsiteY5" fmla="*/ 787400 h 2175932"/>
                <a:gd name="connsiteX6" fmla="*/ 297470 w 2014033"/>
                <a:gd name="connsiteY6" fmla="*/ 952500 h 2175932"/>
                <a:gd name="connsiteX7" fmla="*/ 35983 w 2014033"/>
                <a:gd name="connsiteY7" fmla="*/ 1242883 h 2175932"/>
                <a:gd name="connsiteX8" fmla="*/ 81570 w 2014033"/>
                <a:gd name="connsiteY8" fmla="*/ 1714500 h 2175932"/>
                <a:gd name="connsiteX9" fmla="*/ 475270 w 2014033"/>
                <a:gd name="connsiteY9" fmla="*/ 2108200 h 2175932"/>
                <a:gd name="connsiteX10" fmla="*/ 983270 w 2014033"/>
                <a:gd name="connsiteY10" fmla="*/ 2120901 h 2175932"/>
                <a:gd name="connsiteX11" fmla="*/ 1567470 w 2014033"/>
                <a:gd name="connsiteY11" fmla="*/ 1892300 h 2175932"/>
                <a:gd name="connsiteX12" fmla="*/ 1948470 w 2014033"/>
                <a:gd name="connsiteY12" fmla="*/ 1371600 h 2175932"/>
                <a:gd name="connsiteX13" fmla="*/ 1960848 w 2014033"/>
                <a:gd name="connsiteY13" fmla="*/ 685466 h 2175932"/>
                <a:gd name="connsiteX14" fmla="*/ 1796070 w 2014033"/>
                <a:gd name="connsiteY14" fmla="*/ 279400 h 2175932"/>
                <a:gd name="connsiteX15" fmla="*/ 1529370 w 2014033"/>
                <a:gd name="connsiteY15" fmla="*/ 38100 h 2175932"/>
                <a:gd name="connsiteX16" fmla="*/ 1186470 w 2014033"/>
                <a:gd name="connsiteY16" fmla="*/ 50800 h 2175932"/>
                <a:gd name="connsiteX17" fmla="*/ 932470 w 2014033"/>
                <a:gd name="connsiteY17" fmla="*/ 139700 h 2175932"/>
                <a:gd name="connsiteX0" fmla="*/ 932470 w 2014033"/>
                <a:gd name="connsiteY0" fmla="*/ 139700 h 2175934"/>
                <a:gd name="connsiteX1" fmla="*/ 768999 w 2014033"/>
                <a:gd name="connsiteY1" fmla="*/ 267748 h 2175934"/>
                <a:gd name="connsiteX2" fmla="*/ 678470 w 2014033"/>
                <a:gd name="connsiteY2" fmla="*/ 431800 h 2175934"/>
                <a:gd name="connsiteX3" fmla="*/ 564170 w 2014033"/>
                <a:gd name="connsiteY3" fmla="*/ 635000 h 2175934"/>
                <a:gd name="connsiteX4" fmla="*/ 437170 w 2014033"/>
                <a:gd name="connsiteY4" fmla="*/ 787400 h 2175934"/>
                <a:gd name="connsiteX5" fmla="*/ 297470 w 2014033"/>
                <a:gd name="connsiteY5" fmla="*/ 952500 h 2175934"/>
                <a:gd name="connsiteX6" fmla="*/ 35983 w 2014033"/>
                <a:gd name="connsiteY6" fmla="*/ 1242883 h 2175934"/>
                <a:gd name="connsiteX7" fmla="*/ 81570 w 2014033"/>
                <a:gd name="connsiteY7" fmla="*/ 1714500 h 2175934"/>
                <a:gd name="connsiteX8" fmla="*/ 475270 w 2014033"/>
                <a:gd name="connsiteY8" fmla="*/ 2108200 h 2175934"/>
                <a:gd name="connsiteX9" fmla="*/ 983270 w 2014033"/>
                <a:gd name="connsiteY9" fmla="*/ 2120901 h 2175934"/>
                <a:gd name="connsiteX10" fmla="*/ 1567470 w 2014033"/>
                <a:gd name="connsiteY10" fmla="*/ 1892300 h 2175934"/>
                <a:gd name="connsiteX11" fmla="*/ 1948470 w 2014033"/>
                <a:gd name="connsiteY11" fmla="*/ 1371600 h 2175934"/>
                <a:gd name="connsiteX12" fmla="*/ 1960848 w 2014033"/>
                <a:gd name="connsiteY12" fmla="*/ 685466 h 2175934"/>
                <a:gd name="connsiteX13" fmla="*/ 1796070 w 2014033"/>
                <a:gd name="connsiteY13" fmla="*/ 279400 h 2175934"/>
                <a:gd name="connsiteX14" fmla="*/ 1529370 w 2014033"/>
                <a:gd name="connsiteY14" fmla="*/ 38100 h 2175934"/>
                <a:gd name="connsiteX15" fmla="*/ 1186470 w 2014033"/>
                <a:gd name="connsiteY15" fmla="*/ 50800 h 2175934"/>
                <a:gd name="connsiteX16" fmla="*/ 932470 w 2014033"/>
                <a:gd name="connsiteY16"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437170 w 2014033"/>
                <a:gd name="connsiteY3" fmla="*/ 787400 h 2175932"/>
                <a:gd name="connsiteX4" fmla="*/ 297470 w 2014033"/>
                <a:gd name="connsiteY4" fmla="*/ 952500 h 2175932"/>
                <a:gd name="connsiteX5" fmla="*/ 35983 w 2014033"/>
                <a:gd name="connsiteY5" fmla="*/ 1242883 h 2175932"/>
                <a:gd name="connsiteX6" fmla="*/ 81570 w 2014033"/>
                <a:gd name="connsiteY6" fmla="*/ 1714500 h 2175932"/>
                <a:gd name="connsiteX7" fmla="*/ 475270 w 2014033"/>
                <a:gd name="connsiteY7" fmla="*/ 2108200 h 2175932"/>
                <a:gd name="connsiteX8" fmla="*/ 983270 w 2014033"/>
                <a:gd name="connsiteY8" fmla="*/ 2120901 h 2175932"/>
                <a:gd name="connsiteX9" fmla="*/ 1567470 w 2014033"/>
                <a:gd name="connsiteY9" fmla="*/ 1892300 h 2175932"/>
                <a:gd name="connsiteX10" fmla="*/ 1948470 w 2014033"/>
                <a:gd name="connsiteY10" fmla="*/ 1371600 h 2175932"/>
                <a:gd name="connsiteX11" fmla="*/ 1960848 w 2014033"/>
                <a:gd name="connsiteY11" fmla="*/ 685466 h 2175932"/>
                <a:gd name="connsiteX12" fmla="*/ 1796070 w 2014033"/>
                <a:gd name="connsiteY12" fmla="*/ 279400 h 2175932"/>
                <a:gd name="connsiteX13" fmla="*/ 1529370 w 2014033"/>
                <a:gd name="connsiteY13" fmla="*/ 38100 h 2175932"/>
                <a:gd name="connsiteX14" fmla="*/ 1186470 w 2014033"/>
                <a:gd name="connsiteY14" fmla="*/ 50800 h 2175932"/>
                <a:gd name="connsiteX15" fmla="*/ 932470 w 2014033"/>
                <a:gd name="connsiteY15" fmla="*/ 139700 h 2175932"/>
                <a:gd name="connsiteX0" fmla="*/ 932468 w 2014031"/>
                <a:gd name="connsiteY0" fmla="*/ 139700 h 2175934"/>
                <a:gd name="connsiteX1" fmla="*/ 768997 w 2014031"/>
                <a:gd name="connsiteY1" fmla="*/ 267748 h 2175934"/>
                <a:gd name="connsiteX2" fmla="*/ 678468 w 2014031"/>
                <a:gd name="connsiteY2" fmla="*/ 431800 h 2175934"/>
                <a:gd name="connsiteX3" fmla="*/ 437168 w 2014031"/>
                <a:gd name="connsiteY3" fmla="*/ 787400 h 2175934"/>
                <a:gd name="connsiteX4" fmla="*/ 297468 w 2014031"/>
                <a:gd name="connsiteY4" fmla="*/ 952500 h 2175934"/>
                <a:gd name="connsiteX5" fmla="*/ 35982 w 2014031"/>
                <a:gd name="connsiteY5" fmla="*/ 1242883 h 2175934"/>
                <a:gd name="connsiteX6" fmla="*/ 81568 w 2014031"/>
                <a:gd name="connsiteY6" fmla="*/ 1714500 h 2175934"/>
                <a:gd name="connsiteX7" fmla="*/ 475268 w 2014031"/>
                <a:gd name="connsiteY7" fmla="*/ 2108200 h 2175934"/>
                <a:gd name="connsiteX8" fmla="*/ 983268 w 2014031"/>
                <a:gd name="connsiteY8" fmla="*/ 2120901 h 2175934"/>
                <a:gd name="connsiteX9" fmla="*/ 1567468 w 2014031"/>
                <a:gd name="connsiteY9" fmla="*/ 1892300 h 2175934"/>
                <a:gd name="connsiteX10" fmla="*/ 1948468 w 2014031"/>
                <a:gd name="connsiteY10" fmla="*/ 1371600 h 2175934"/>
                <a:gd name="connsiteX11" fmla="*/ 1960846 w 2014031"/>
                <a:gd name="connsiteY11" fmla="*/ 685466 h 2175934"/>
                <a:gd name="connsiteX12" fmla="*/ 1796068 w 2014031"/>
                <a:gd name="connsiteY12" fmla="*/ 279400 h 2175934"/>
                <a:gd name="connsiteX13" fmla="*/ 1529368 w 2014031"/>
                <a:gd name="connsiteY13" fmla="*/ 38100 h 2175934"/>
                <a:gd name="connsiteX14" fmla="*/ 1186468 w 2014031"/>
                <a:gd name="connsiteY14" fmla="*/ 50800 h 2175934"/>
                <a:gd name="connsiteX15" fmla="*/ 932468 w 2014031"/>
                <a:gd name="connsiteY15"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437170 w 2014033"/>
                <a:gd name="connsiteY3" fmla="*/ 787400 h 2175932"/>
                <a:gd name="connsiteX4" fmla="*/ 297470 w 2014033"/>
                <a:gd name="connsiteY4" fmla="*/ 952500 h 2175932"/>
                <a:gd name="connsiteX5" fmla="*/ 35984 w 2014033"/>
                <a:gd name="connsiteY5" fmla="*/ 1242883 h 2175932"/>
                <a:gd name="connsiteX6" fmla="*/ 81570 w 2014033"/>
                <a:gd name="connsiteY6" fmla="*/ 1714500 h 2175932"/>
                <a:gd name="connsiteX7" fmla="*/ 475270 w 2014033"/>
                <a:gd name="connsiteY7" fmla="*/ 2108200 h 2175932"/>
                <a:gd name="connsiteX8" fmla="*/ 983270 w 2014033"/>
                <a:gd name="connsiteY8" fmla="*/ 2120901 h 2175932"/>
                <a:gd name="connsiteX9" fmla="*/ 1567470 w 2014033"/>
                <a:gd name="connsiteY9" fmla="*/ 1892300 h 2175932"/>
                <a:gd name="connsiteX10" fmla="*/ 1948470 w 2014033"/>
                <a:gd name="connsiteY10" fmla="*/ 1371600 h 2175932"/>
                <a:gd name="connsiteX11" fmla="*/ 1960848 w 2014033"/>
                <a:gd name="connsiteY11" fmla="*/ 685466 h 2175932"/>
                <a:gd name="connsiteX12" fmla="*/ 1796070 w 2014033"/>
                <a:gd name="connsiteY12" fmla="*/ 279400 h 2175932"/>
                <a:gd name="connsiteX13" fmla="*/ 1529370 w 2014033"/>
                <a:gd name="connsiteY13" fmla="*/ 38100 h 2175932"/>
                <a:gd name="connsiteX14" fmla="*/ 1186470 w 2014033"/>
                <a:gd name="connsiteY14" fmla="*/ 50800 h 2175932"/>
                <a:gd name="connsiteX15" fmla="*/ 932470 w 2014033"/>
                <a:gd name="connsiteY15" fmla="*/ 139700 h 2175932"/>
                <a:gd name="connsiteX0" fmla="*/ 932468 w 2014031"/>
                <a:gd name="connsiteY0" fmla="*/ 139700 h 2175934"/>
                <a:gd name="connsiteX1" fmla="*/ 768997 w 2014031"/>
                <a:gd name="connsiteY1" fmla="*/ 267748 h 2175934"/>
                <a:gd name="connsiteX2" fmla="*/ 678468 w 2014031"/>
                <a:gd name="connsiteY2" fmla="*/ 431800 h 2175934"/>
                <a:gd name="connsiteX3" fmla="*/ 437168 w 2014031"/>
                <a:gd name="connsiteY3" fmla="*/ 787400 h 2175934"/>
                <a:gd name="connsiteX4" fmla="*/ 297468 w 2014031"/>
                <a:gd name="connsiteY4" fmla="*/ 952500 h 2175934"/>
                <a:gd name="connsiteX5" fmla="*/ 35982 w 2014031"/>
                <a:gd name="connsiteY5" fmla="*/ 1242883 h 2175934"/>
                <a:gd name="connsiteX6" fmla="*/ 81568 w 2014031"/>
                <a:gd name="connsiteY6" fmla="*/ 1714500 h 2175934"/>
                <a:gd name="connsiteX7" fmla="*/ 475268 w 2014031"/>
                <a:gd name="connsiteY7" fmla="*/ 2108200 h 2175934"/>
                <a:gd name="connsiteX8" fmla="*/ 983268 w 2014031"/>
                <a:gd name="connsiteY8" fmla="*/ 2120901 h 2175934"/>
                <a:gd name="connsiteX9" fmla="*/ 1567468 w 2014031"/>
                <a:gd name="connsiteY9" fmla="*/ 1892300 h 2175934"/>
                <a:gd name="connsiteX10" fmla="*/ 1948468 w 2014031"/>
                <a:gd name="connsiteY10" fmla="*/ 1371600 h 2175934"/>
                <a:gd name="connsiteX11" fmla="*/ 1960846 w 2014031"/>
                <a:gd name="connsiteY11" fmla="*/ 685466 h 2175934"/>
                <a:gd name="connsiteX12" fmla="*/ 1796068 w 2014031"/>
                <a:gd name="connsiteY12" fmla="*/ 279400 h 2175934"/>
                <a:gd name="connsiteX13" fmla="*/ 1529368 w 2014031"/>
                <a:gd name="connsiteY13" fmla="*/ 38100 h 2175934"/>
                <a:gd name="connsiteX14" fmla="*/ 1186468 w 2014031"/>
                <a:gd name="connsiteY14" fmla="*/ 50800 h 2175934"/>
                <a:gd name="connsiteX15" fmla="*/ 932468 w 2014031"/>
                <a:gd name="connsiteY15" fmla="*/ 139700 h 2175934"/>
                <a:gd name="connsiteX0" fmla="*/ 985014 w 2066577"/>
                <a:gd name="connsiteY0" fmla="*/ 139700 h 2175932"/>
                <a:gd name="connsiteX1" fmla="*/ 821543 w 2066577"/>
                <a:gd name="connsiteY1" fmla="*/ 267748 h 2175932"/>
                <a:gd name="connsiteX2" fmla="*/ 731014 w 2066577"/>
                <a:gd name="connsiteY2" fmla="*/ 431800 h 2175932"/>
                <a:gd name="connsiteX3" fmla="*/ 489714 w 2066577"/>
                <a:gd name="connsiteY3" fmla="*/ 787400 h 2175932"/>
                <a:gd name="connsiteX4" fmla="*/ 350014 w 2066577"/>
                <a:gd name="connsiteY4" fmla="*/ 952500 h 2175932"/>
                <a:gd name="connsiteX5" fmla="*/ 88528 w 2066577"/>
                <a:gd name="connsiteY5" fmla="*/ 1242883 h 2175932"/>
                <a:gd name="connsiteX6" fmla="*/ 134114 w 2066577"/>
                <a:gd name="connsiteY6" fmla="*/ 1714500 h 2175932"/>
                <a:gd name="connsiteX7" fmla="*/ 527814 w 2066577"/>
                <a:gd name="connsiteY7" fmla="*/ 2108200 h 2175932"/>
                <a:gd name="connsiteX8" fmla="*/ 1035814 w 2066577"/>
                <a:gd name="connsiteY8" fmla="*/ 2120901 h 2175932"/>
                <a:gd name="connsiteX9" fmla="*/ 1620014 w 2066577"/>
                <a:gd name="connsiteY9" fmla="*/ 1892300 h 2175932"/>
                <a:gd name="connsiteX10" fmla="*/ 2001014 w 2066577"/>
                <a:gd name="connsiteY10" fmla="*/ 1371600 h 2175932"/>
                <a:gd name="connsiteX11" fmla="*/ 2013392 w 2066577"/>
                <a:gd name="connsiteY11" fmla="*/ 685466 h 2175932"/>
                <a:gd name="connsiteX12" fmla="*/ 1848614 w 2066577"/>
                <a:gd name="connsiteY12" fmla="*/ 279400 h 2175932"/>
                <a:gd name="connsiteX13" fmla="*/ 1581914 w 2066577"/>
                <a:gd name="connsiteY13" fmla="*/ 38100 h 2175932"/>
                <a:gd name="connsiteX14" fmla="*/ 1239014 w 2066577"/>
                <a:gd name="connsiteY14" fmla="*/ 50800 h 2175932"/>
                <a:gd name="connsiteX15" fmla="*/ 985014 w 2066577"/>
                <a:gd name="connsiteY15" fmla="*/ 139700 h 2175932"/>
                <a:gd name="connsiteX0" fmla="*/ 959939 w 2041502"/>
                <a:gd name="connsiteY0" fmla="*/ 139700 h 2175934"/>
                <a:gd name="connsiteX1" fmla="*/ 796468 w 2041502"/>
                <a:gd name="connsiteY1" fmla="*/ 267748 h 2175934"/>
                <a:gd name="connsiteX2" fmla="*/ 705939 w 2041502"/>
                <a:gd name="connsiteY2" fmla="*/ 431800 h 2175934"/>
                <a:gd name="connsiteX3" fmla="*/ 464639 w 2041502"/>
                <a:gd name="connsiteY3" fmla="*/ 787400 h 2175934"/>
                <a:gd name="connsiteX4" fmla="*/ 324939 w 2041502"/>
                <a:gd name="connsiteY4" fmla="*/ 952500 h 2175934"/>
                <a:gd name="connsiteX5" fmla="*/ 63453 w 2041502"/>
                <a:gd name="connsiteY5" fmla="*/ 1242883 h 2175934"/>
                <a:gd name="connsiteX6" fmla="*/ 109039 w 2041502"/>
                <a:gd name="connsiteY6" fmla="*/ 1714500 h 2175934"/>
                <a:gd name="connsiteX7" fmla="*/ 502739 w 2041502"/>
                <a:gd name="connsiteY7" fmla="*/ 2108200 h 2175934"/>
                <a:gd name="connsiteX8" fmla="*/ 1010739 w 2041502"/>
                <a:gd name="connsiteY8" fmla="*/ 2120901 h 2175934"/>
                <a:gd name="connsiteX9" fmla="*/ 1594939 w 2041502"/>
                <a:gd name="connsiteY9" fmla="*/ 1892300 h 2175934"/>
                <a:gd name="connsiteX10" fmla="*/ 1975939 w 2041502"/>
                <a:gd name="connsiteY10" fmla="*/ 1371600 h 2175934"/>
                <a:gd name="connsiteX11" fmla="*/ 1988317 w 2041502"/>
                <a:gd name="connsiteY11" fmla="*/ 685466 h 2175934"/>
                <a:gd name="connsiteX12" fmla="*/ 1823539 w 2041502"/>
                <a:gd name="connsiteY12" fmla="*/ 279400 h 2175934"/>
                <a:gd name="connsiteX13" fmla="*/ 1556839 w 2041502"/>
                <a:gd name="connsiteY13" fmla="*/ 38100 h 2175934"/>
                <a:gd name="connsiteX14" fmla="*/ 1213939 w 2041502"/>
                <a:gd name="connsiteY14" fmla="*/ 50800 h 2175934"/>
                <a:gd name="connsiteX15" fmla="*/ 959939 w 2041502"/>
                <a:gd name="connsiteY15" fmla="*/ 139700 h 2175934"/>
                <a:gd name="connsiteX0" fmla="*/ 959939 w 2041502"/>
                <a:gd name="connsiteY0" fmla="*/ 139700 h 2175932"/>
                <a:gd name="connsiteX1" fmla="*/ 796468 w 2041502"/>
                <a:gd name="connsiteY1" fmla="*/ 267748 h 2175932"/>
                <a:gd name="connsiteX2" fmla="*/ 705939 w 2041502"/>
                <a:gd name="connsiteY2" fmla="*/ 431800 h 2175932"/>
                <a:gd name="connsiteX3" fmla="*/ 464639 w 2041502"/>
                <a:gd name="connsiteY3" fmla="*/ 787400 h 2175932"/>
                <a:gd name="connsiteX4" fmla="*/ 324939 w 2041502"/>
                <a:gd name="connsiteY4" fmla="*/ 952500 h 2175932"/>
                <a:gd name="connsiteX5" fmla="*/ 63453 w 2041502"/>
                <a:gd name="connsiteY5" fmla="*/ 1242883 h 2175932"/>
                <a:gd name="connsiteX6" fmla="*/ 109039 w 2041502"/>
                <a:gd name="connsiteY6" fmla="*/ 1714500 h 2175932"/>
                <a:gd name="connsiteX7" fmla="*/ 502739 w 2041502"/>
                <a:gd name="connsiteY7" fmla="*/ 2108200 h 2175932"/>
                <a:gd name="connsiteX8" fmla="*/ 1010739 w 2041502"/>
                <a:gd name="connsiteY8" fmla="*/ 2120901 h 2175932"/>
                <a:gd name="connsiteX9" fmla="*/ 1594939 w 2041502"/>
                <a:gd name="connsiteY9" fmla="*/ 1892300 h 2175932"/>
                <a:gd name="connsiteX10" fmla="*/ 1975939 w 2041502"/>
                <a:gd name="connsiteY10" fmla="*/ 1371600 h 2175932"/>
                <a:gd name="connsiteX11" fmla="*/ 1988317 w 2041502"/>
                <a:gd name="connsiteY11" fmla="*/ 685466 h 2175932"/>
                <a:gd name="connsiteX12" fmla="*/ 1823539 w 2041502"/>
                <a:gd name="connsiteY12" fmla="*/ 279400 h 2175932"/>
                <a:gd name="connsiteX13" fmla="*/ 1556839 w 2041502"/>
                <a:gd name="connsiteY13" fmla="*/ 38100 h 2175932"/>
                <a:gd name="connsiteX14" fmla="*/ 1213939 w 2041502"/>
                <a:gd name="connsiteY14" fmla="*/ 50800 h 2175932"/>
                <a:gd name="connsiteX15" fmla="*/ 959939 w 2041502"/>
                <a:gd name="connsiteY15" fmla="*/ 139700 h 2175932"/>
                <a:gd name="connsiteX0" fmla="*/ 959939 w 2041502"/>
                <a:gd name="connsiteY0" fmla="*/ 139700 h 2175934"/>
                <a:gd name="connsiteX1" fmla="*/ 796468 w 2041502"/>
                <a:gd name="connsiteY1" fmla="*/ 267748 h 2175934"/>
                <a:gd name="connsiteX2" fmla="*/ 705939 w 2041502"/>
                <a:gd name="connsiteY2" fmla="*/ 431800 h 2175934"/>
                <a:gd name="connsiteX3" fmla="*/ 464639 w 2041502"/>
                <a:gd name="connsiteY3" fmla="*/ 787400 h 2175934"/>
                <a:gd name="connsiteX4" fmla="*/ 324939 w 2041502"/>
                <a:gd name="connsiteY4" fmla="*/ 952500 h 2175934"/>
                <a:gd name="connsiteX5" fmla="*/ 84947 w 2041502"/>
                <a:gd name="connsiteY5" fmla="*/ 1242883 h 2175934"/>
                <a:gd name="connsiteX6" fmla="*/ 109039 w 2041502"/>
                <a:gd name="connsiteY6" fmla="*/ 1714500 h 2175934"/>
                <a:gd name="connsiteX7" fmla="*/ 502739 w 2041502"/>
                <a:gd name="connsiteY7" fmla="*/ 2108200 h 2175934"/>
                <a:gd name="connsiteX8" fmla="*/ 1010739 w 2041502"/>
                <a:gd name="connsiteY8" fmla="*/ 2120901 h 2175934"/>
                <a:gd name="connsiteX9" fmla="*/ 1594939 w 2041502"/>
                <a:gd name="connsiteY9" fmla="*/ 1892300 h 2175934"/>
                <a:gd name="connsiteX10" fmla="*/ 1975939 w 2041502"/>
                <a:gd name="connsiteY10" fmla="*/ 1371600 h 2175934"/>
                <a:gd name="connsiteX11" fmla="*/ 1988317 w 2041502"/>
                <a:gd name="connsiteY11" fmla="*/ 685466 h 2175934"/>
                <a:gd name="connsiteX12" fmla="*/ 1823539 w 2041502"/>
                <a:gd name="connsiteY12" fmla="*/ 279400 h 2175934"/>
                <a:gd name="connsiteX13" fmla="*/ 1556839 w 2041502"/>
                <a:gd name="connsiteY13" fmla="*/ 38100 h 2175934"/>
                <a:gd name="connsiteX14" fmla="*/ 1213939 w 2041502"/>
                <a:gd name="connsiteY14" fmla="*/ 50800 h 2175934"/>
                <a:gd name="connsiteX15" fmla="*/ 959939 w 2041502"/>
                <a:gd name="connsiteY15" fmla="*/ 139700 h 2175934"/>
                <a:gd name="connsiteX0" fmla="*/ 959939 w 2041502"/>
                <a:gd name="connsiteY0" fmla="*/ 139700 h 2175932"/>
                <a:gd name="connsiteX1" fmla="*/ 796468 w 2041502"/>
                <a:gd name="connsiteY1" fmla="*/ 267748 h 2175932"/>
                <a:gd name="connsiteX2" fmla="*/ 705939 w 2041502"/>
                <a:gd name="connsiteY2" fmla="*/ 431800 h 2175932"/>
                <a:gd name="connsiteX3" fmla="*/ 464639 w 2041502"/>
                <a:gd name="connsiteY3" fmla="*/ 787400 h 2175932"/>
                <a:gd name="connsiteX4" fmla="*/ 324939 w 2041502"/>
                <a:gd name="connsiteY4" fmla="*/ 952500 h 2175932"/>
                <a:gd name="connsiteX5" fmla="*/ 95695 w 2041502"/>
                <a:gd name="connsiteY5" fmla="*/ 1232069 h 2175932"/>
                <a:gd name="connsiteX6" fmla="*/ 109039 w 2041502"/>
                <a:gd name="connsiteY6" fmla="*/ 1714500 h 2175932"/>
                <a:gd name="connsiteX7" fmla="*/ 502739 w 2041502"/>
                <a:gd name="connsiteY7" fmla="*/ 2108200 h 2175932"/>
                <a:gd name="connsiteX8" fmla="*/ 1010739 w 2041502"/>
                <a:gd name="connsiteY8" fmla="*/ 2120901 h 2175932"/>
                <a:gd name="connsiteX9" fmla="*/ 1594939 w 2041502"/>
                <a:gd name="connsiteY9" fmla="*/ 1892300 h 2175932"/>
                <a:gd name="connsiteX10" fmla="*/ 1975939 w 2041502"/>
                <a:gd name="connsiteY10" fmla="*/ 1371600 h 2175932"/>
                <a:gd name="connsiteX11" fmla="*/ 1988317 w 2041502"/>
                <a:gd name="connsiteY11" fmla="*/ 685466 h 2175932"/>
                <a:gd name="connsiteX12" fmla="*/ 1823539 w 2041502"/>
                <a:gd name="connsiteY12" fmla="*/ 279400 h 2175932"/>
                <a:gd name="connsiteX13" fmla="*/ 1556839 w 2041502"/>
                <a:gd name="connsiteY13" fmla="*/ 38100 h 2175932"/>
                <a:gd name="connsiteX14" fmla="*/ 1213939 w 2041502"/>
                <a:gd name="connsiteY14" fmla="*/ 50800 h 2175932"/>
                <a:gd name="connsiteX15" fmla="*/ 959939 w 2041502"/>
                <a:gd name="connsiteY15" fmla="*/ 139700 h 217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41502" h="2175932">
                  <a:moveTo>
                    <a:pt x="959939" y="139700"/>
                  </a:moveTo>
                  <a:cubicBezTo>
                    <a:pt x="890361" y="175858"/>
                    <a:pt x="826101" y="223298"/>
                    <a:pt x="796468" y="267748"/>
                  </a:cubicBezTo>
                  <a:cubicBezTo>
                    <a:pt x="766835" y="312198"/>
                    <a:pt x="727377" y="395991"/>
                    <a:pt x="705939" y="431800"/>
                  </a:cubicBezTo>
                  <a:cubicBezTo>
                    <a:pt x="650634" y="518409"/>
                    <a:pt x="528139" y="700617"/>
                    <a:pt x="464639" y="787400"/>
                  </a:cubicBezTo>
                  <a:cubicBezTo>
                    <a:pt x="401139" y="874183"/>
                    <a:pt x="386430" y="878389"/>
                    <a:pt x="324939" y="952500"/>
                  </a:cubicBezTo>
                  <a:cubicBezTo>
                    <a:pt x="263448" y="1026611"/>
                    <a:pt x="258362" y="1023188"/>
                    <a:pt x="95695" y="1232069"/>
                  </a:cubicBezTo>
                  <a:cubicBezTo>
                    <a:pt x="59712" y="1359069"/>
                    <a:pt x="0" y="1519816"/>
                    <a:pt x="109039" y="1714500"/>
                  </a:cubicBezTo>
                  <a:cubicBezTo>
                    <a:pt x="182254" y="1858720"/>
                    <a:pt x="352456" y="2040467"/>
                    <a:pt x="502739" y="2108200"/>
                  </a:cubicBezTo>
                  <a:cubicBezTo>
                    <a:pt x="653022" y="2175933"/>
                    <a:pt x="828706" y="2156884"/>
                    <a:pt x="1010739" y="2120901"/>
                  </a:cubicBezTo>
                  <a:cubicBezTo>
                    <a:pt x="1192772" y="2084918"/>
                    <a:pt x="1434072" y="2017183"/>
                    <a:pt x="1594939" y="1892300"/>
                  </a:cubicBezTo>
                  <a:cubicBezTo>
                    <a:pt x="1755806" y="1767417"/>
                    <a:pt x="1910376" y="1572739"/>
                    <a:pt x="1975939" y="1371600"/>
                  </a:cubicBezTo>
                  <a:cubicBezTo>
                    <a:pt x="2041502" y="1170461"/>
                    <a:pt x="2013717" y="867499"/>
                    <a:pt x="1988317" y="685466"/>
                  </a:cubicBezTo>
                  <a:cubicBezTo>
                    <a:pt x="1962917" y="503433"/>
                    <a:pt x="1895452" y="387294"/>
                    <a:pt x="1823539" y="279400"/>
                  </a:cubicBezTo>
                  <a:cubicBezTo>
                    <a:pt x="1751626" y="171506"/>
                    <a:pt x="1658439" y="76200"/>
                    <a:pt x="1556839" y="38100"/>
                  </a:cubicBezTo>
                  <a:cubicBezTo>
                    <a:pt x="1455239" y="0"/>
                    <a:pt x="1313422" y="33867"/>
                    <a:pt x="1213939" y="50800"/>
                  </a:cubicBezTo>
                  <a:cubicBezTo>
                    <a:pt x="1114456" y="67733"/>
                    <a:pt x="1029517" y="103542"/>
                    <a:pt x="959939" y="13970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72">
              <a:extLst>
                <a:ext uri="{FF2B5EF4-FFF2-40B4-BE49-F238E27FC236}">
                  <a16:creationId xmlns:a16="http://schemas.microsoft.com/office/drawing/2014/main" id="{ED7ACC04-91BA-44FF-9435-CB7B5C187BBC}"/>
                </a:ext>
              </a:extLst>
            </p:cNvPr>
            <p:cNvSpPr/>
            <p:nvPr/>
          </p:nvSpPr>
          <p:spPr>
            <a:xfrm rot="10637701">
              <a:off x="4098106" y="2328902"/>
              <a:ext cx="779754" cy="1780267"/>
            </a:xfrm>
            <a:custGeom>
              <a:avLst/>
              <a:gdLst>
                <a:gd name="connsiteX0" fmla="*/ 747739 w 1965027"/>
                <a:gd name="connsiteY0" fmla="*/ 114300 h 2095500"/>
                <a:gd name="connsiteX1" fmla="*/ 747739 w 1965027"/>
                <a:gd name="connsiteY1" fmla="*/ 114300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47739 w 1965027"/>
                <a:gd name="connsiteY57" fmla="*/ 114300 h 2095500"/>
                <a:gd name="connsiteX0" fmla="*/ 790727 w 1965027"/>
                <a:gd name="connsiteY0" fmla="*/ 215230 h 2095500"/>
                <a:gd name="connsiteX1" fmla="*/ 747739 w 1965027"/>
                <a:gd name="connsiteY1" fmla="*/ 114300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90727 w 1965027"/>
                <a:gd name="connsiteY57" fmla="*/ 215230 h 2095500"/>
                <a:gd name="connsiteX0" fmla="*/ 790727 w 1965027"/>
                <a:gd name="connsiteY0" fmla="*/ 21523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90727 w 1965027"/>
                <a:gd name="connsiteY57" fmla="*/ 21523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66739 w 1965027"/>
                <a:gd name="connsiteY8" fmla="*/ 838200 h 2095500"/>
                <a:gd name="connsiteX9" fmla="*/ 328639 w 1965027"/>
                <a:gd name="connsiteY9" fmla="*/ 863600 h 2095500"/>
                <a:gd name="connsiteX10" fmla="*/ 290539 w 1965027"/>
                <a:gd name="connsiteY10" fmla="*/ 914400 h 2095500"/>
                <a:gd name="connsiteX11" fmla="*/ 214339 w 1965027"/>
                <a:gd name="connsiteY11" fmla="*/ 965200 h 2095500"/>
                <a:gd name="connsiteX12" fmla="*/ 150839 w 1965027"/>
                <a:gd name="connsiteY12" fmla="*/ 1016000 h 2095500"/>
                <a:gd name="connsiteX13" fmla="*/ 61939 w 1965027"/>
                <a:gd name="connsiteY13" fmla="*/ 1104900 h 2095500"/>
                <a:gd name="connsiteX14" fmla="*/ 49239 w 1965027"/>
                <a:gd name="connsiteY14" fmla="*/ 1143000 h 2095500"/>
                <a:gd name="connsiteX15" fmla="*/ 11139 w 1965027"/>
                <a:gd name="connsiteY15" fmla="*/ 1219200 h 2095500"/>
                <a:gd name="connsiteX16" fmla="*/ 23839 w 1965027"/>
                <a:gd name="connsiteY16" fmla="*/ 1562100 h 2095500"/>
                <a:gd name="connsiteX17" fmla="*/ 49239 w 1965027"/>
                <a:gd name="connsiteY17" fmla="*/ 1638300 h 2095500"/>
                <a:gd name="connsiteX18" fmla="*/ 74639 w 1965027"/>
                <a:gd name="connsiteY18" fmla="*/ 1676400 h 2095500"/>
                <a:gd name="connsiteX19" fmla="*/ 125439 w 1965027"/>
                <a:gd name="connsiteY19" fmla="*/ 1778000 h 2095500"/>
                <a:gd name="connsiteX20" fmla="*/ 176239 w 1965027"/>
                <a:gd name="connsiteY20" fmla="*/ 1854200 h 2095500"/>
                <a:gd name="connsiteX21" fmla="*/ 265139 w 1965027"/>
                <a:gd name="connsiteY21" fmla="*/ 1943100 h 2095500"/>
                <a:gd name="connsiteX22" fmla="*/ 379439 w 1965027"/>
                <a:gd name="connsiteY22" fmla="*/ 2019300 h 2095500"/>
                <a:gd name="connsiteX23" fmla="*/ 468339 w 1965027"/>
                <a:gd name="connsiteY23" fmla="*/ 2070100 h 2095500"/>
                <a:gd name="connsiteX24" fmla="*/ 569939 w 1965027"/>
                <a:gd name="connsiteY24" fmla="*/ 2095500 h 2095500"/>
                <a:gd name="connsiteX25" fmla="*/ 976339 w 1965027"/>
                <a:gd name="connsiteY25" fmla="*/ 2082800 h 2095500"/>
                <a:gd name="connsiteX26" fmla="*/ 1141439 w 1965027"/>
                <a:gd name="connsiteY26" fmla="*/ 2032000 h 2095500"/>
                <a:gd name="connsiteX27" fmla="*/ 1217639 w 1965027"/>
                <a:gd name="connsiteY27" fmla="*/ 2019300 h 2095500"/>
                <a:gd name="connsiteX28" fmla="*/ 1306539 w 1965027"/>
                <a:gd name="connsiteY28" fmla="*/ 1968500 h 2095500"/>
                <a:gd name="connsiteX29" fmla="*/ 1497039 w 1965027"/>
                <a:gd name="connsiteY29" fmla="*/ 1892300 h 2095500"/>
                <a:gd name="connsiteX30" fmla="*/ 1560539 w 1965027"/>
                <a:gd name="connsiteY30" fmla="*/ 1854200 h 2095500"/>
                <a:gd name="connsiteX31" fmla="*/ 1598639 w 1965027"/>
                <a:gd name="connsiteY31" fmla="*/ 1816100 h 2095500"/>
                <a:gd name="connsiteX32" fmla="*/ 1662139 w 1965027"/>
                <a:gd name="connsiteY32" fmla="*/ 1765300 h 2095500"/>
                <a:gd name="connsiteX33" fmla="*/ 1763739 w 1965027"/>
                <a:gd name="connsiteY33" fmla="*/ 1701800 h 2095500"/>
                <a:gd name="connsiteX34" fmla="*/ 1814539 w 1965027"/>
                <a:gd name="connsiteY34" fmla="*/ 1651000 h 2095500"/>
                <a:gd name="connsiteX35" fmla="*/ 1865339 w 1965027"/>
                <a:gd name="connsiteY35" fmla="*/ 1574800 h 2095500"/>
                <a:gd name="connsiteX36" fmla="*/ 1916139 w 1965027"/>
                <a:gd name="connsiteY36" fmla="*/ 1397000 h 2095500"/>
                <a:gd name="connsiteX37" fmla="*/ 1941539 w 1965027"/>
                <a:gd name="connsiteY37" fmla="*/ 1333500 h 2095500"/>
                <a:gd name="connsiteX38" fmla="*/ 1941539 w 1965027"/>
                <a:gd name="connsiteY38" fmla="*/ 800100 h 2095500"/>
                <a:gd name="connsiteX39" fmla="*/ 1928839 w 1965027"/>
                <a:gd name="connsiteY39" fmla="*/ 596900 h 2095500"/>
                <a:gd name="connsiteX40" fmla="*/ 1890739 w 1965027"/>
                <a:gd name="connsiteY40" fmla="*/ 520700 h 2095500"/>
                <a:gd name="connsiteX41" fmla="*/ 1865339 w 1965027"/>
                <a:gd name="connsiteY41" fmla="*/ 431800 h 2095500"/>
                <a:gd name="connsiteX42" fmla="*/ 1814539 w 1965027"/>
                <a:gd name="connsiteY42" fmla="*/ 330200 h 2095500"/>
                <a:gd name="connsiteX43" fmla="*/ 1789139 w 1965027"/>
                <a:gd name="connsiteY43" fmla="*/ 241300 h 2095500"/>
                <a:gd name="connsiteX44" fmla="*/ 1725639 w 1965027"/>
                <a:gd name="connsiteY44" fmla="*/ 139700 h 2095500"/>
                <a:gd name="connsiteX45" fmla="*/ 1649439 w 1965027"/>
                <a:gd name="connsiteY45" fmla="*/ 76200 h 2095500"/>
                <a:gd name="connsiteX46" fmla="*/ 1598639 w 1965027"/>
                <a:gd name="connsiteY46" fmla="*/ 25400 h 2095500"/>
                <a:gd name="connsiteX47" fmla="*/ 1522439 w 1965027"/>
                <a:gd name="connsiteY47" fmla="*/ 0 h 2095500"/>
                <a:gd name="connsiteX48" fmla="*/ 1179539 w 1965027"/>
                <a:gd name="connsiteY48" fmla="*/ 12700 h 2095500"/>
                <a:gd name="connsiteX49" fmla="*/ 1128739 w 1965027"/>
                <a:gd name="connsiteY49" fmla="*/ 25400 h 2095500"/>
                <a:gd name="connsiteX50" fmla="*/ 1077939 w 1965027"/>
                <a:gd name="connsiteY50" fmla="*/ 50800 h 2095500"/>
                <a:gd name="connsiteX51" fmla="*/ 1001739 w 1965027"/>
                <a:gd name="connsiteY51" fmla="*/ 76200 h 2095500"/>
                <a:gd name="connsiteX52" fmla="*/ 925539 w 1965027"/>
                <a:gd name="connsiteY52" fmla="*/ 101600 h 2095500"/>
                <a:gd name="connsiteX53" fmla="*/ 887439 w 1965027"/>
                <a:gd name="connsiteY53" fmla="*/ 114300 h 2095500"/>
                <a:gd name="connsiteX54" fmla="*/ 849339 w 1965027"/>
                <a:gd name="connsiteY54"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28639 w 1965027"/>
                <a:gd name="connsiteY8" fmla="*/ 863600 h 2095500"/>
                <a:gd name="connsiteX9" fmla="*/ 290539 w 1965027"/>
                <a:gd name="connsiteY9" fmla="*/ 914400 h 2095500"/>
                <a:gd name="connsiteX10" fmla="*/ 214339 w 1965027"/>
                <a:gd name="connsiteY10" fmla="*/ 965200 h 2095500"/>
                <a:gd name="connsiteX11" fmla="*/ 150839 w 1965027"/>
                <a:gd name="connsiteY11" fmla="*/ 1016000 h 2095500"/>
                <a:gd name="connsiteX12" fmla="*/ 61939 w 1965027"/>
                <a:gd name="connsiteY12" fmla="*/ 1104900 h 2095500"/>
                <a:gd name="connsiteX13" fmla="*/ 49239 w 1965027"/>
                <a:gd name="connsiteY13" fmla="*/ 1143000 h 2095500"/>
                <a:gd name="connsiteX14" fmla="*/ 11139 w 1965027"/>
                <a:gd name="connsiteY14" fmla="*/ 1219200 h 2095500"/>
                <a:gd name="connsiteX15" fmla="*/ 23839 w 1965027"/>
                <a:gd name="connsiteY15" fmla="*/ 1562100 h 2095500"/>
                <a:gd name="connsiteX16" fmla="*/ 49239 w 1965027"/>
                <a:gd name="connsiteY16" fmla="*/ 1638300 h 2095500"/>
                <a:gd name="connsiteX17" fmla="*/ 74639 w 1965027"/>
                <a:gd name="connsiteY17" fmla="*/ 1676400 h 2095500"/>
                <a:gd name="connsiteX18" fmla="*/ 125439 w 1965027"/>
                <a:gd name="connsiteY18" fmla="*/ 1778000 h 2095500"/>
                <a:gd name="connsiteX19" fmla="*/ 176239 w 1965027"/>
                <a:gd name="connsiteY19" fmla="*/ 1854200 h 2095500"/>
                <a:gd name="connsiteX20" fmla="*/ 265139 w 1965027"/>
                <a:gd name="connsiteY20" fmla="*/ 1943100 h 2095500"/>
                <a:gd name="connsiteX21" fmla="*/ 379439 w 1965027"/>
                <a:gd name="connsiteY21" fmla="*/ 2019300 h 2095500"/>
                <a:gd name="connsiteX22" fmla="*/ 468339 w 1965027"/>
                <a:gd name="connsiteY22" fmla="*/ 2070100 h 2095500"/>
                <a:gd name="connsiteX23" fmla="*/ 569939 w 1965027"/>
                <a:gd name="connsiteY23" fmla="*/ 2095500 h 2095500"/>
                <a:gd name="connsiteX24" fmla="*/ 976339 w 1965027"/>
                <a:gd name="connsiteY24" fmla="*/ 2082800 h 2095500"/>
                <a:gd name="connsiteX25" fmla="*/ 1141439 w 1965027"/>
                <a:gd name="connsiteY25" fmla="*/ 2032000 h 2095500"/>
                <a:gd name="connsiteX26" fmla="*/ 1217639 w 1965027"/>
                <a:gd name="connsiteY26" fmla="*/ 2019300 h 2095500"/>
                <a:gd name="connsiteX27" fmla="*/ 1306539 w 1965027"/>
                <a:gd name="connsiteY27" fmla="*/ 1968500 h 2095500"/>
                <a:gd name="connsiteX28" fmla="*/ 1497039 w 1965027"/>
                <a:gd name="connsiteY28" fmla="*/ 1892300 h 2095500"/>
                <a:gd name="connsiteX29" fmla="*/ 1560539 w 1965027"/>
                <a:gd name="connsiteY29" fmla="*/ 1854200 h 2095500"/>
                <a:gd name="connsiteX30" fmla="*/ 1598639 w 1965027"/>
                <a:gd name="connsiteY30" fmla="*/ 1816100 h 2095500"/>
                <a:gd name="connsiteX31" fmla="*/ 1662139 w 1965027"/>
                <a:gd name="connsiteY31" fmla="*/ 1765300 h 2095500"/>
                <a:gd name="connsiteX32" fmla="*/ 1763739 w 1965027"/>
                <a:gd name="connsiteY32" fmla="*/ 1701800 h 2095500"/>
                <a:gd name="connsiteX33" fmla="*/ 1814539 w 1965027"/>
                <a:gd name="connsiteY33" fmla="*/ 1651000 h 2095500"/>
                <a:gd name="connsiteX34" fmla="*/ 1865339 w 1965027"/>
                <a:gd name="connsiteY34" fmla="*/ 1574800 h 2095500"/>
                <a:gd name="connsiteX35" fmla="*/ 1916139 w 1965027"/>
                <a:gd name="connsiteY35" fmla="*/ 1397000 h 2095500"/>
                <a:gd name="connsiteX36" fmla="*/ 1941539 w 1965027"/>
                <a:gd name="connsiteY36" fmla="*/ 1333500 h 2095500"/>
                <a:gd name="connsiteX37" fmla="*/ 1941539 w 1965027"/>
                <a:gd name="connsiteY37" fmla="*/ 800100 h 2095500"/>
                <a:gd name="connsiteX38" fmla="*/ 1928839 w 1965027"/>
                <a:gd name="connsiteY38" fmla="*/ 596900 h 2095500"/>
                <a:gd name="connsiteX39" fmla="*/ 1890739 w 1965027"/>
                <a:gd name="connsiteY39" fmla="*/ 520700 h 2095500"/>
                <a:gd name="connsiteX40" fmla="*/ 1865339 w 1965027"/>
                <a:gd name="connsiteY40" fmla="*/ 431800 h 2095500"/>
                <a:gd name="connsiteX41" fmla="*/ 1814539 w 1965027"/>
                <a:gd name="connsiteY41" fmla="*/ 330200 h 2095500"/>
                <a:gd name="connsiteX42" fmla="*/ 1789139 w 1965027"/>
                <a:gd name="connsiteY42" fmla="*/ 241300 h 2095500"/>
                <a:gd name="connsiteX43" fmla="*/ 1725639 w 1965027"/>
                <a:gd name="connsiteY43" fmla="*/ 139700 h 2095500"/>
                <a:gd name="connsiteX44" fmla="*/ 1649439 w 1965027"/>
                <a:gd name="connsiteY44" fmla="*/ 76200 h 2095500"/>
                <a:gd name="connsiteX45" fmla="*/ 1598639 w 1965027"/>
                <a:gd name="connsiteY45" fmla="*/ 25400 h 2095500"/>
                <a:gd name="connsiteX46" fmla="*/ 1522439 w 1965027"/>
                <a:gd name="connsiteY46" fmla="*/ 0 h 2095500"/>
                <a:gd name="connsiteX47" fmla="*/ 1179539 w 1965027"/>
                <a:gd name="connsiteY47" fmla="*/ 12700 h 2095500"/>
                <a:gd name="connsiteX48" fmla="*/ 1128739 w 1965027"/>
                <a:gd name="connsiteY48" fmla="*/ 25400 h 2095500"/>
                <a:gd name="connsiteX49" fmla="*/ 1077939 w 1965027"/>
                <a:gd name="connsiteY49" fmla="*/ 50800 h 2095500"/>
                <a:gd name="connsiteX50" fmla="*/ 1001739 w 1965027"/>
                <a:gd name="connsiteY50" fmla="*/ 76200 h 2095500"/>
                <a:gd name="connsiteX51" fmla="*/ 925539 w 1965027"/>
                <a:gd name="connsiteY51" fmla="*/ 101600 h 2095500"/>
                <a:gd name="connsiteX52" fmla="*/ 887439 w 1965027"/>
                <a:gd name="connsiteY52" fmla="*/ 114300 h 2095500"/>
                <a:gd name="connsiteX53" fmla="*/ 849339 w 1965027"/>
                <a:gd name="connsiteY53"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214339 w 1965027"/>
                <a:gd name="connsiteY9" fmla="*/ 965200 h 2095500"/>
                <a:gd name="connsiteX10" fmla="*/ 150839 w 1965027"/>
                <a:gd name="connsiteY10" fmla="*/ 1016000 h 2095500"/>
                <a:gd name="connsiteX11" fmla="*/ 61939 w 1965027"/>
                <a:gd name="connsiteY11" fmla="*/ 1104900 h 2095500"/>
                <a:gd name="connsiteX12" fmla="*/ 49239 w 1965027"/>
                <a:gd name="connsiteY12" fmla="*/ 1143000 h 2095500"/>
                <a:gd name="connsiteX13" fmla="*/ 11139 w 1965027"/>
                <a:gd name="connsiteY13" fmla="*/ 1219200 h 2095500"/>
                <a:gd name="connsiteX14" fmla="*/ 23839 w 1965027"/>
                <a:gd name="connsiteY14" fmla="*/ 1562100 h 2095500"/>
                <a:gd name="connsiteX15" fmla="*/ 49239 w 1965027"/>
                <a:gd name="connsiteY15" fmla="*/ 1638300 h 2095500"/>
                <a:gd name="connsiteX16" fmla="*/ 74639 w 1965027"/>
                <a:gd name="connsiteY16" fmla="*/ 1676400 h 2095500"/>
                <a:gd name="connsiteX17" fmla="*/ 125439 w 1965027"/>
                <a:gd name="connsiteY17" fmla="*/ 1778000 h 2095500"/>
                <a:gd name="connsiteX18" fmla="*/ 176239 w 1965027"/>
                <a:gd name="connsiteY18" fmla="*/ 1854200 h 2095500"/>
                <a:gd name="connsiteX19" fmla="*/ 265139 w 1965027"/>
                <a:gd name="connsiteY19" fmla="*/ 1943100 h 2095500"/>
                <a:gd name="connsiteX20" fmla="*/ 379439 w 1965027"/>
                <a:gd name="connsiteY20" fmla="*/ 2019300 h 2095500"/>
                <a:gd name="connsiteX21" fmla="*/ 468339 w 1965027"/>
                <a:gd name="connsiteY21" fmla="*/ 2070100 h 2095500"/>
                <a:gd name="connsiteX22" fmla="*/ 569939 w 1965027"/>
                <a:gd name="connsiteY22" fmla="*/ 2095500 h 2095500"/>
                <a:gd name="connsiteX23" fmla="*/ 976339 w 1965027"/>
                <a:gd name="connsiteY23" fmla="*/ 2082800 h 2095500"/>
                <a:gd name="connsiteX24" fmla="*/ 1141439 w 1965027"/>
                <a:gd name="connsiteY24" fmla="*/ 2032000 h 2095500"/>
                <a:gd name="connsiteX25" fmla="*/ 1217639 w 1965027"/>
                <a:gd name="connsiteY25" fmla="*/ 2019300 h 2095500"/>
                <a:gd name="connsiteX26" fmla="*/ 1306539 w 1965027"/>
                <a:gd name="connsiteY26" fmla="*/ 1968500 h 2095500"/>
                <a:gd name="connsiteX27" fmla="*/ 1497039 w 1965027"/>
                <a:gd name="connsiteY27" fmla="*/ 1892300 h 2095500"/>
                <a:gd name="connsiteX28" fmla="*/ 1560539 w 1965027"/>
                <a:gd name="connsiteY28" fmla="*/ 1854200 h 2095500"/>
                <a:gd name="connsiteX29" fmla="*/ 1598639 w 1965027"/>
                <a:gd name="connsiteY29" fmla="*/ 1816100 h 2095500"/>
                <a:gd name="connsiteX30" fmla="*/ 1662139 w 1965027"/>
                <a:gd name="connsiteY30" fmla="*/ 1765300 h 2095500"/>
                <a:gd name="connsiteX31" fmla="*/ 1763739 w 1965027"/>
                <a:gd name="connsiteY31" fmla="*/ 1701800 h 2095500"/>
                <a:gd name="connsiteX32" fmla="*/ 1814539 w 1965027"/>
                <a:gd name="connsiteY32" fmla="*/ 1651000 h 2095500"/>
                <a:gd name="connsiteX33" fmla="*/ 1865339 w 1965027"/>
                <a:gd name="connsiteY33" fmla="*/ 1574800 h 2095500"/>
                <a:gd name="connsiteX34" fmla="*/ 1916139 w 1965027"/>
                <a:gd name="connsiteY34" fmla="*/ 1397000 h 2095500"/>
                <a:gd name="connsiteX35" fmla="*/ 1941539 w 1965027"/>
                <a:gd name="connsiteY35" fmla="*/ 1333500 h 2095500"/>
                <a:gd name="connsiteX36" fmla="*/ 1941539 w 1965027"/>
                <a:gd name="connsiteY36" fmla="*/ 800100 h 2095500"/>
                <a:gd name="connsiteX37" fmla="*/ 1928839 w 1965027"/>
                <a:gd name="connsiteY37" fmla="*/ 596900 h 2095500"/>
                <a:gd name="connsiteX38" fmla="*/ 1890739 w 1965027"/>
                <a:gd name="connsiteY38" fmla="*/ 520700 h 2095500"/>
                <a:gd name="connsiteX39" fmla="*/ 1865339 w 1965027"/>
                <a:gd name="connsiteY39" fmla="*/ 431800 h 2095500"/>
                <a:gd name="connsiteX40" fmla="*/ 1814539 w 1965027"/>
                <a:gd name="connsiteY40" fmla="*/ 330200 h 2095500"/>
                <a:gd name="connsiteX41" fmla="*/ 1789139 w 1965027"/>
                <a:gd name="connsiteY41" fmla="*/ 241300 h 2095500"/>
                <a:gd name="connsiteX42" fmla="*/ 1725639 w 1965027"/>
                <a:gd name="connsiteY42" fmla="*/ 139700 h 2095500"/>
                <a:gd name="connsiteX43" fmla="*/ 1649439 w 1965027"/>
                <a:gd name="connsiteY43" fmla="*/ 76200 h 2095500"/>
                <a:gd name="connsiteX44" fmla="*/ 1598639 w 1965027"/>
                <a:gd name="connsiteY44" fmla="*/ 25400 h 2095500"/>
                <a:gd name="connsiteX45" fmla="*/ 1522439 w 1965027"/>
                <a:gd name="connsiteY45" fmla="*/ 0 h 2095500"/>
                <a:gd name="connsiteX46" fmla="*/ 1179539 w 1965027"/>
                <a:gd name="connsiteY46" fmla="*/ 12700 h 2095500"/>
                <a:gd name="connsiteX47" fmla="*/ 1128739 w 1965027"/>
                <a:gd name="connsiteY47" fmla="*/ 25400 h 2095500"/>
                <a:gd name="connsiteX48" fmla="*/ 1077939 w 1965027"/>
                <a:gd name="connsiteY48" fmla="*/ 50800 h 2095500"/>
                <a:gd name="connsiteX49" fmla="*/ 1001739 w 1965027"/>
                <a:gd name="connsiteY49" fmla="*/ 76200 h 2095500"/>
                <a:gd name="connsiteX50" fmla="*/ 925539 w 1965027"/>
                <a:gd name="connsiteY50" fmla="*/ 101600 h 2095500"/>
                <a:gd name="connsiteX51" fmla="*/ 887439 w 1965027"/>
                <a:gd name="connsiteY51" fmla="*/ 114300 h 2095500"/>
                <a:gd name="connsiteX52" fmla="*/ 849339 w 1965027"/>
                <a:gd name="connsiteY52"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214339 w 1965027"/>
                <a:gd name="connsiteY9" fmla="*/ 965200 h 2095500"/>
                <a:gd name="connsiteX10" fmla="*/ 150839 w 1965027"/>
                <a:gd name="connsiteY10" fmla="*/ 1016000 h 2095500"/>
                <a:gd name="connsiteX11" fmla="*/ 61939 w 1965027"/>
                <a:gd name="connsiteY11" fmla="*/ 1104900 h 2095500"/>
                <a:gd name="connsiteX12" fmla="*/ 49239 w 1965027"/>
                <a:gd name="connsiteY12" fmla="*/ 1143000 h 2095500"/>
                <a:gd name="connsiteX13" fmla="*/ 11139 w 1965027"/>
                <a:gd name="connsiteY13" fmla="*/ 1219200 h 2095500"/>
                <a:gd name="connsiteX14" fmla="*/ 23839 w 1965027"/>
                <a:gd name="connsiteY14" fmla="*/ 1562100 h 2095500"/>
                <a:gd name="connsiteX15" fmla="*/ 49239 w 1965027"/>
                <a:gd name="connsiteY15" fmla="*/ 1638300 h 2095500"/>
                <a:gd name="connsiteX16" fmla="*/ 74639 w 1965027"/>
                <a:gd name="connsiteY16" fmla="*/ 1676400 h 2095500"/>
                <a:gd name="connsiteX17" fmla="*/ 125439 w 1965027"/>
                <a:gd name="connsiteY17" fmla="*/ 1778000 h 2095500"/>
                <a:gd name="connsiteX18" fmla="*/ 176239 w 1965027"/>
                <a:gd name="connsiteY18" fmla="*/ 1854200 h 2095500"/>
                <a:gd name="connsiteX19" fmla="*/ 265139 w 1965027"/>
                <a:gd name="connsiteY19" fmla="*/ 1943100 h 2095500"/>
                <a:gd name="connsiteX20" fmla="*/ 379439 w 1965027"/>
                <a:gd name="connsiteY20" fmla="*/ 2019300 h 2095500"/>
                <a:gd name="connsiteX21" fmla="*/ 468339 w 1965027"/>
                <a:gd name="connsiteY21" fmla="*/ 2070100 h 2095500"/>
                <a:gd name="connsiteX22" fmla="*/ 569939 w 1965027"/>
                <a:gd name="connsiteY22" fmla="*/ 2095500 h 2095500"/>
                <a:gd name="connsiteX23" fmla="*/ 976339 w 1965027"/>
                <a:gd name="connsiteY23" fmla="*/ 2082800 h 2095500"/>
                <a:gd name="connsiteX24" fmla="*/ 1141439 w 1965027"/>
                <a:gd name="connsiteY24" fmla="*/ 2032000 h 2095500"/>
                <a:gd name="connsiteX25" fmla="*/ 1217639 w 1965027"/>
                <a:gd name="connsiteY25" fmla="*/ 2019300 h 2095500"/>
                <a:gd name="connsiteX26" fmla="*/ 1306539 w 1965027"/>
                <a:gd name="connsiteY26" fmla="*/ 1968500 h 2095500"/>
                <a:gd name="connsiteX27" fmla="*/ 1497039 w 1965027"/>
                <a:gd name="connsiteY27" fmla="*/ 1892300 h 2095500"/>
                <a:gd name="connsiteX28" fmla="*/ 1560539 w 1965027"/>
                <a:gd name="connsiteY28" fmla="*/ 1854200 h 2095500"/>
                <a:gd name="connsiteX29" fmla="*/ 1598639 w 1965027"/>
                <a:gd name="connsiteY29" fmla="*/ 1816100 h 2095500"/>
                <a:gd name="connsiteX30" fmla="*/ 1662139 w 1965027"/>
                <a:gd name="connsiteY30" fmla="*/ 1765300 h 2095500"/>
                <a:gd name="connsiteX31" fmla="*/ 1763739 w 1965027"/>
                <a:gd name="connsiteY31" fmla="*/ 1701800 h 2095500"/>
                <a:gd name="connsiteX32" fmla="*/ 1814539 w 1965027"/>
                <a:gd name="connsiteY32" fmla="*/ 1651000 h 2095500"/>
                <a:gd name="connsiteX33" fmla="*/ 1865339 w 1965027"/>
                <a:gd name="connsiteY33" fmla="*/ 1574800 h 2095500"/>
                <a:gd name="connsiteX34" fmla="*/ 1916139 w 1965027"/>
                <a:gd name="connsiteY34" fmla="*/ 1397000 h 2095500"/>
                <a:gd name="connsiteX35" fmla="*/ 1941539 w 1965027"/>
                <a:gd name="connsiteY35" fmla="*/ 1333500 h 2095500"/>
                <a:gd name="connsiteX36" fmla="*/ 1941539 w 1965027"/>
                <a:gd name="connsiteY36" fmla="*/ 800100 h 2095500"/>
                <a:gd name="connsiteX37" fmla="*/ 1928839 w 1965027"/>
                <a:gd name="connsiteY37" fmla="*/ 596900 h 2095500"/>
                <a:gd name="connsiteX38" fmla="*/ 1890739 w 1965027"/>
                <a:gd name="connsiteY38" fmla="*/ 520700 h 2095500"/>
                <a:gd name="connsiteX39" fmla="*/ 1865339 w 1965027"/>
                <a:gd name="connsiteY39" fmla="*/ 431800 h 2095500"/>
                <a:gd name="connsiteX40" fmla="*/ 1814539 w 1965027"/>
                <a:gd name="connsiteY40" fmla="*/ 330200 h 2095500"/>
                <a:gd name="connsiteX41" fmla="*/ 1789139 w 1965027"/>
                <a:gd name="connsiteY41" fmla="*/ 241300 h 2095500"/>
                <a:gd name="connsiteX42" fmla="*/ 1725639 w 1965027"/>
                <a:gd name="connsiteY42" fmla="*/ 139700 h 2095500"/>
                <a:gd name="connsiteX43" fmla="*/ 1649439 w 1965027"/>
                <a:gd name="connsiteY43" fmla="*/ 76200 h 2095500"/>
                <a:gd name="connsiteX44" fmla="*/ 1598639 w 1965027"/>
                <a:gd name="connsiteY44" fmla="*/ 25400 h 2095500"/>
                <a:gd name="connsiteX45" fmla="*/ 1522439 w 1965027"/>
                <a:gd name="connsiteY45" fmla="*/ 0 h 2095500"/>
                <a:gd name="connsiteX46" fmla="*/ 1179539 w 1965027"/>
                <a:gd name="connsiteY46" fmla="*/ 12700 h 2095500"/>
                <a:gd name="connsiteX47" fmla="*/ 1128739 w 1965027"/>
                <a:gd name="connsiteY47" fmla="*/ 25400 h 2095500"/>
                <a:gd name="connsiteX48" fmla="*/ 1077939 w 1965027"/>
                <a:gd name="connsiteY48" fmla="*/ 50800 h 2095500"/>
                <a:gd name="connsiteX49" fmla="*/ 1001739 w 1965027"/>
                <a:gd name="connsiteY49" fmla="*/ 76200 h 2095500"/>
                <a:gd name="connsiteX50" fmla="*/ 925539 w 1965027"/>
                <a:gd name="connsiteY50" fmla="*/ 101600 h 2095500"/>
                <a:gd name="connsiteX51" fmla="*/ 887439 w 1965027"/>
                <a:gd name="connsiteY51" fmla="*/ 114300 h 2095500"/>
                <a:gd name="connsiteX52" fmla="*/ 849339 w 1965027"/>
                <a:gd name="connsiteY52"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150839 w 1965027"/>
                <a:gd name="connsiteY9" fmla="*/ 1016000 h 2095500"/>
                <a:gd name="connsiteX10" fmla="*/ 61939 w 1965027"/>
                <a:gd name="connsiteY10" fmla="*/ 1104900 h 2095500"/>
                <a:gd name="connsiteX11" fmla="*/ 49239 w 1965027"/>
                <a:gd name="connsiteY11" fmla="*/ 1143000 h 2095500"/>
                <a:gd name="connsiteX12" fmla="*/ 11139 w 1965027"/>
                <a:gd name="connsiteY12" fmla="*/ 1219200 h 2095500"/>
                <a:gd name="connsiteX13" fmla="*/ 23839 w 1965027"/>
                <a:gd name="connsiteY13" fmla="*/ 1562100 h 2095500"/>
                <a:gd name="connsiteX14" fmla="*/ 49239 w 1965027"/>
                <a:gd name="connsiteY14" fmla="*/ 1638300 h 2095500"/>
                <a:gd name="connsiteX15" fmla="*/ 74639 w 1965027"/>
                <a:gd name="connsiteY15" fmla="*/ 1676400 h 2095500"/>
                <a:gd name="connsiteX16" fmla="*/ 125439 w 1965027"/>
                <a:gd name="connsiteY16" fmla="*/ 1778000 h 2095500"/>
                <a:gd name="connsiteX17" fmla="*/ 176239 w 1965027"/>
                <a:gd name="connsiteY17" fmla="*/ 1854200 h 2095500"/>
                <a:gd name="connsiteX18" fmla="*/ 265139 w 1965027"/>
                <a:gd name="connsiteY18" fmla="*/ 1943100 h 2095500"/>
                <a:gd name="connsiteX19" fmla="*/ 379439 w 1965027"/>
                <a:gd name="connsiteY19" fmla="*/ 2019300 h 2095500"/>
                <a:gd name="connsiteX20" fmla="*/ 468339 w 1965027"/>
                <a:gd name="connsiteY20" fmla="*/ 2070100 h 2095500"/>
                <a:gd name="connsiteX21" fmla="*/ 569939 w 1965027"/>
                <a:gd name="connsiteY21" fmla="*/ 2095500 h 2095500"/>
                <a:gd name="connsiteX22" fmla="*/ 976339 w 1965027"/>
                <a:gd name="connsiteY22" fmla="*/ 2082800 h 2095500"/>
                <a:gd name="connsiteX23" fmla="*/ 1141439 w 1965027"/>
                <a:gd name="connsiteY23" fmla="*/ 2032000 h 2095500"/>
                <a:gd name="connsiteX24" fmla="*/ 1217639 w 1965027"/>
                <a:gd name="connsiteY24" fmla="*/ 2019300 h 2095500"/>
                <a:gd name="connsiteX25" fmla="*/ 1306539 w 1965027"/>
                <a:gd name="connsiteY25" fmla="*/ 1968500 h 2095500"/>
                <a:gd name="connsiteX26" fmla="*/ 1497039 w 1965027"/>
                <a:gd name="connsiteY26" fmla="*/ 1892300 h 2095500"/>
                <a:gd name="connsiteX27" fmla="*/ 1560539 w 1965027"/>
                <a:gd name="connsiteY27" fmla="*/ 1854200 h 2095500"/>
                <a:gd name="connsiteX28" fmla="*/ 1598639 w 1965027"/>
                <a:gd name="connsiteY28" fmla="*/ 1816100 h 2095500"/>
                <a:gd name="connsiteX29" fmla="*/ 1662139 w 1965027"/>
                <a:gd name="connsiteY29" fmla="*/ 1765300 h 2095500"/>
                <a:gd name="connsiteX30" fmla="*/ 1763739 w 1965027"/>
                <a:gd name="connsiteY30" fmla="*/ 1701800 h 2095500"/>
                <a:gd name="connsiteX31" fmla="*/ 1814539 w 1965027"/>
                <a:gd name="connsiteY31" fmla="*/ 1651000 h 2095500"/>
                <a:gd name="connsiteX32" fmla="*/ 1865339 w 1965027"/>
                <a:gd name="connsiteY32" fmla="*/ 1574800 h 2095500"/>
                <a:gd name="connsiteX33" fmla="*/ 1916139 w 1965027"/>
                <a:gd name="connsiteY33" fmla="*/ 1397000 h 2095500"/>
                <a:gd name="connsiteX34" fmla="*/ 1941539 w 1965027"/>
                <a:gd name="connsiteY34" fmla="*/ 1333500 h 2095500"/>
                <a:gd name="connsiteX35" fmla="*/ 1941539 w 1965027"/>
                <a:gd name="connsiteY35" fmla="*/ 800100 h 2095500"/>
                <a:gd name="connsiteX36" fmla="*/ 1928839 w 1965027"/>
                <a:gd name="connsiteY36" fmla="*/ 596900 h 2095500"/>
                <a:gd name="connsiteX37" fmla="*/ 1890739 w 1965027"/>
                <a:gd name="connsiteY37" fmla="*/ 520700 h 2095500"/>
                <a:gd name="connsiteX38" fmla="*/ 1865339 w 1965027"/>
                <a:gd name="connsiteY38" fmla="*/ 431800 h 2095500"/>
                <a:gd name="connsiteX39" fmla="*/ 1814539 w 1965027"/>
                <a:gd name="connsiteY39" fmla="*/ 330200 h 2095500"/>
                <a:gd name="connsiteX40" fmla="*/ 1789139 w 1965027"/>
                <a:gd name="connsiteY40" fmla="*/ 241300 h 2095500"/>
                <a:gd name="connsiteX41" fmla="*/ 1725639 w 1965027"/>
                <a:gd name="connsiteY41" fmla="*/ 139700 h 2095500"/>
                <a:gd name="connsiteX42" fmla="*/ 1649439 w 1965027"/>
                <a:gd name="connsiteY42" fmla="*/ 76200 h 2095500"/>
                <a:gd name="connsiteX43" fmla="*/ 1598639 w 1965027"/>
                <a:gd name="connsiteY43" fmla="*/ 25400 h 2095500"/>
                <a:gd name="connsiteX44" fmla="*/ 1522439 w 1965027"/>
                <a:gd name="connsiteY44" fmla="*/ 0 h 2095500"/>
                <a:gd name="connsiteX45" fmla="*/ 1179539 w 1965027"/>
                <a:gd name="connsiteY45" fmla="*/ 12700 h 2095500"/>
                <a:gd name="connsiteX46" fmla="*/ 1128739 w 1965027"/>
                <a:gd name="connsiteY46" fmla="*/ 25400 h 2095500"/>
                <a:gd name="connsiteX47" fmla="*/ 1077939 w 1965027"/>
                <a:gd name="connsiteY47" fmla="*/ 50800 h 2095500"/>
                <a:gd name="connsiteX48" fmla="*/ 1001739 w 1965027"/>
                <a:gd name="connsiteY48" fmla="*/ 76200 h 2095500"/>
                <a:gd name="connsiteX49" fmla="*/ 925539 w 1965027"/>
                <a:gd name="connsiteY49" fmla="*/ 101600 h 2095500"/>
                <a:gd name="connsiteX50" fmla="*/ 887439 w 1965027"/>
                <a:gd name="connsiteY50" fmla="*/ 114300 h 2095500"/>
                <a:gd name="connsiteX51" fmla="*/ 849339 w 1965027"/>
                <a:gd name="connsiteY51"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61939 w 1965027"/>
                <a:gd name="connsiteY9" fmla="*/ 1104900 h 2095500"/>
                <a:gd name="connsiteX10" fmla="*/ 49239 w 1965027"/>
                <a:gd name="connsiteY10" fmla="*/ 1143000 h 2095500"/>
                <a:gd name="connsiteX11" fmla="*/ 11139 w 1965027"/>
                <a:gd name="connsiteY11" fmla="*/ 1219200 h 2095500"/>
                <a:gd name="connsiteX12" fmla="*/ 23839 w 1965027"/>
                <a:gd name="connsiteY12" fmla="*/ 1562100 h 2095500"/>
                <a:gd name="connsiteX13" fmla="*/ 49239 w 1965027"/>
                <a:gd name="connsiteY13" fmla="*/ 1638300 h 2095500"/>
                <a:gd name="connsiteX14" fmla="*/ 74639 w 1965027"/>
                <a:gd name="connsiteY14" fmla="*/ 1676400 h 2095500"/>
                <a:gd name="connsiteX15" fmla="*/ 125439 w 1965027"/>
                <a:gd name="connsiteY15" fmla="*/ 1778000 h 2095500"/>
                <a:gd name="connsiteX16" fmla="*/ 176239 w 1965027"/>
                <a:gd name="connsiteY16" fmla="*/ 1854200 h 2095500"/>
                <a:gd name="connsiteX17" fmla="*/ 265139 w 1965027"/>
                <a:gd name="connsiteY17" fmla="*/ 1943100 h 2095500"/>
                <a:gd name="connsiteX18" fmla="*/ 379439 w 1965027"/>
                <a:gd name="connsiteY18" fmla="*/ 2019300 h 2095500"/>
                <a:gd name="connsiteX19" fmla="*/ 468339 w 1965027"/>
                <a:gd name="connsiteY19" fmla="*/ 2070100 h 2095500"/>
                <a:gd name="connsiteX20" fmla="*/ 569939 w 1965027"/>
                <a:gd name="connsiteY20" fmla="*/ 2095500 h 2095500"/>
                <a:gd name="connsiteX21" fmla="*/ 976339 w 1965027"/>
                <a:gd name="connsiteY21" fmla="*/ 2082800 h 2095500"/>
                <a:gd name="connsiteX22" fmla="*/ 1141439 w 1965027"/>
                <a:gd name="connsiteY22" fmla="*/ 2032000 h 2095500"/>
                <a:gd name="connsiteX23" fmla="*/ 1217639 w 1965027"/>
                <a:gd name="connsiteY23" fmla="*/ 2019300 h 2095500"/>
                <a:gd name="connsiteX24" fmla="*/ 1306539 w 1965027"/>
                <a:gd name="connsiteY24" fmla="*/ 1968500 h 2095500"/>
                <a:gd name="connsiteX25" fmla="*/ 1497039 w 1965027"/>
                <a:gd name="connsiteY25" fmla="*/ 1892300 h 2095500"/>
                <a:gd name="connsiteX26" fmla="*/ 1560539 w 1965027"/>
                <a:gd name="connsiteY26" fmla="*/ 1854200 h 2095500"/>
                <a:gd name="connsiteX27" fmla="*/ 1598639 w 1965027"/>
                <a:gd name="connsiteY27" fmla="*/ 1816100 h 2095500"/>
                <a:gd name="connsiteX28" fmla="*/ 1662139 w 1965027"/>
                <a:gd name="connsiteY28" fmla="*/ 1765300 h 2095500"/>
                <a:gd name="connsiteX29" fmla="*/ 1763739 w 1965027"/>
                <a:gd name="connsiteY29" fmla="*/ 1701800 h 2095500"/>
                <a:gd name="connsiteX30" fmla="*/ 1814539 w 1965027"/>
                <a:gd name="connsiteY30" fmla="*/ 1651000 h 2095500"/>
                <a:gd name="connsiteX31" fmla="*/ 1865339 w 1965027"/>
                <a:gd name="connsiteY31" fmla="*/ 1574800 h 2095500"/>
                <a:gd name="connsiteX32" fmla="*/ 1916139 w 1965027"/>
                <a:gd name="connsiteY32" fmla="*/ 1397000 h 2095500"/>
                <a:gd name="connsiteX33" fmla="*/ 1941539 w 1965027"/>
                <a:gd name="connsiteY33" fmla="*/ 1333500 h 2095500"/>
                <a:gd name="connsiteX34" fmla="*/ 1941539 w 1965027"/>
                <a:gd name="connsiteY34" fmla="*/ 800100 h 2095500"/>
                <a:gd name="connsiteX35" fmla="*/ 1928839 w 1965027"/>
                <a:gd name="connsiteY35" fmla="*/ 596900 h 2095500"/>
                <a:gd name="connsiteX36" fmla="*/ 1890739 w 1965027"/>
                <a:gd name="connsiteY36" fmla="*/ 520700 h 2095500"/>
                <a:gd name="connsiteX37" fmla="*/ 1865339 w 1965027"/>
                <a:gd name="connsiteY37" fmla="*/ 431800 h 2095500"/>
                <a:gd name="connsiteX38" fmla="*/ 1814539 w 1965027"/>
                <a:gd name="connsiteY38" fmla="*/ 330200 h 2095500"/>
                <a:gd name="connsiteX39" fmla="*/ 1789139 w 1965027"/>
                <a:gd name="connsiteY39" fmla="*/ 241300 h 2095500"/>
                <a:gd name="connsiteX40" fmla="*/ 1725639 w 1965027"/>
                <a:gd name="connsiteY40" fmla="*/ 139700 h 2095500"/>
                <a:gd name="connsiteX41" fmla="*/ 1649439 w 1965027"/>
                <a:gd name="connsiteY41" fmla="*/ 76200 h 2095500"/>
                <a:gd name="connsiteX42" fmla="*/ 1598639 w 1965027"/>
                <a:gd name="connsiteY42" fmla="*/ 25400 h 2095500"/>
                <a:gd name="connsiteX43" fmla="*/ 1522439 w 1965027"/>
                <a:gd name="connsiteY43" fmla="*/ 0 h 2095500"/>
                <a:gd name="connsiteX44" fmla="*/ 1179539 w 1965027"/>
                <a:gd name="connsiteY44" fmla="*/ 12700 h 2095500"/>
                <a:gd name="connsiteX45" fmla="*/ 1128739 w 1965027"/>
                <a:gd name="connsiteY45" fmla="*/ 25400 h 2095500"/>
                <a:gd name="connsiteX46" fmla="*/ 1077939 w 1965027"/>
                <a:gd name="connsiteY46" fmla="*/ 50800 h 2095500"/>
                <a:gd name="connsiteX47" fmla="*/ 1001739 w 1965027"/>
                <a:gd name="connsiteY47" fmla="*/ 76200 h 2095500"/>
                <a:gd name="connsiteX48" fmla="*/ 925539 w 1965027"/>
                <a:gd name="connsiteY48" fmla="*/ 101600 h 2095500"/>
                <a:gd name="connsiteX49" fmla="*/ 887439 w 1965027"/>
                <a:gd name="connsiteY49" fmla="*/ 114300 h 2095500"/>
                <a:gd name="connsiteX50" fmla="*/ 849339 w 1965027"/>
                <a:gd name="connsiteY50"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61939 w 1965027"/>
                <a:gd name="connsiteY9" fmla="*/ 1104900 h 2095500"/>
                <a:gd name="connsiteX10" fmla="*/ 49239 w 1965027"/>
                <a:gd name="connsiteY10" fmla="*/ 1143000 h 2095500"/>
                <a:gd name="connsiteX11" fmla="*/ 11139 w 1965027"/>
                <a:gd name="connsiteY11" fmla="*/ 1219200 h 2095500"/>
                <a:gd name="connsiteX12" fmla="*/ 23839 w 1965027"/>
                <a:gd name="connsiteY12" fmla="*/ 1562100 h 2095500"/>
                <a:gd name="connsiteX13" fmla="*/ 49239 w 1965027"/>
                <a:gd name="connsiteY13" fmla="*/ 1638300 h 2095500"/>
                <a:gd name="connsiteX14" fmla="*/ 74639 w 1965027"/>
                <a:gd name="connsiteY14" fmla="*/ 1676400 h 2095500"/>
                <a:gd name="connsiteX15" fmla="*/ 125439 w 1965027"/>
                <a:gd name="connsiteY15" fmla="*/ 1778000 h 2095500"/>
                <a:gd name="connsiteX16" fmla="*/ 176239 w 1965027"/>
                <a:gd name="connsiteY16" fmla="*/ 1854200 h 2095500"/>
                <a:gd name="connsiteX17" fmla="*/ 265139 w 1965027"/>
                <a:gd name="connsiteY17" fmla="*/ 1943100 h 2095500"/>
                <a:gd name="connsiteX18" fmla="*/ 379439 w 1965027"/>
                <a:gd name="connsiteY18" fmla="*/ 2019300 h 2095500"/>
                <a:gd name="connsiteX19" fmla="*/ 468339 w 1965027"/>
                <a:gd name="connsiteY19" fmla="*/ 2070100 h 2095500"/>
                <a:gd name="connsiteX20" fmla="*/ 569939 w 1965027"/>
                <a:gd name="connsiteY20" fmla="*/ 2095500 h 2095500"/>
                <a:gd name="connsiteX21" fmla="*/ 976339 w 1965027"/>
                <a:gd name="connsiteY21" fmla="*/ 2082800 h 2095500"/>
                <a:gd name="connsiteX22" fmla="*/ 1141439 w 1965027"/>
                <a:gd name="connsiteY22" fmla="*/ 2032000 h 2095500"/>
                <a:gd name="connsiteX23" fmla="*/ 1217639 w 1965027"/>
                <a:gd name="connsiteY23" fmla="*/ 2019300 h 2095500"/>
                <a:gd name="connsiteX24" fmla="*/ 1306539 w 1965027"/>
                <a:gd name="connsiteY24" fmla="*/ 1968500 h 2095500"/>
                <a:gd name="connsiteX25" fmla="*/ 1497039 w 1965027"/>
                <a:gd name="connsiteY25" fmla="*/ 1892300 h 2095500"/>
                <a:gd name="connsiteX26" fmla="*/ 1560539 w 1965027"/>
                <a:gd name="connsiteY26" fmla="*/ 1854200 h 2095500"/>
                <a:gd name="connsiteX27" fmla="*/ 1598639 w 1965027"/>
                <a:gd name="connsiteY27" fmla="*/ 1816100 h 2095500"/>
                <a:gd name="connsiteX28" fmla="*/ 1662139 w 1965027"/>
                <a:gd name="connsiteY28" fmla="*/ 1765300 h 2095500"/>
                <a:gd name="connsiteX29" fmla="*/ 1763739 w 1965027"/>
                <a:gd name="connsiteY29" fmla="*/ 1701800 h 2095500"/>
                <a:gd name="connsiteX30" fmla="*/ 1814539 w 1965027"/>
                <a:gd name="connsiteY30" fmla="*/ 1651000 h 2095500"/>
                <a:gd name="connsiteX31" fmla="*/ 1865339 w 1965027"/>
                <a:gd name="connsiteY31" fmla="*/ 1574800 h 2095500"/>
                <a:gd name="connsiteX32" fmla="*/ 1916139 w 1965027"/>
                <a:gd name="connsiteY32" fmla="*/ 1397000 h 2095500"/>
                <a:gd name="connsiteX33" fmla="*/ 1941539 w 1965027"/>
                <a:gd name="connsiteY33" fmla="*/ 1333500 h 2095500"/>
                <a:gd name="connsiteX34" fmla="*/ 1941539 w 1965027"/>
                <a:gd name="connsiteY34" fmla="*/ 800100 h 2095500"/>
                <a:gd name="connsiteX35" fmla="*/ 1928839 w 1965027"/>
                <a:gd name="connsiteY35" fmla="*/ 596900 h 2095500"/>
                <a:gd name="connsiteX36" fmla="*/ 1890739 w 1965027"/>
                <a:gd name="connsiteY36" fmla="*/ 520700 h 2095500"/>
                <a:gd name="connsiteX37" fmla="*/ 1865339 w 1965027"/>
                <a:gd name="connsiteY37" fmla="*/ 431800 h 2095500"/>
                <a:gd name="connsiteX38" fmla="*/ 1814539 w 1965027"/>
                <a:gd name="connsiteY38" fmla="*/ 330200 h 2095500"/>
                <a:gd name="connsiteX39" fmla="*/ 1789139 w 1965027"/>
                <a:gd name="connsiteY39" fmla="*/ 241300 h 2095500"/>
                <a:gd name="connsiteX40" fmla="*/ 1725639 w 1965027"/>
                <a:gd name="connsiteY40" fmla="*/ 139700 h 2095500"/>
                <a:gd name="connsiteX41" fmla="*/ 1649439 w 1965027"/>
                <a:gd name="connsiteY41" fmla="*/ 76200 h 2095500"/>
                <a:gd name="connsiteX42" fmla="*/ 1598639 w 1965027"/>
                <a:gd name="connsiteY42" fmla="*/ 25400 h 2095500"/>
                <a:gd name="connsiteX43" fmla="*/ 1522439 w 1965027"/>
                <a:gd name="connsiteY43" fmla="*/ 0 h 2095500"/>
                <a:gd name="connsiteX44" fmla="*/ 1179539 w 1965027"/>
                <a:gd name="connsiteY44" fmla="*/ 12700 h 2095500"/>
                <a:gd name="connsiteX45" fmla="*/ 1128739 w 1965027"/>
                <a:gd name="connsiteY45" fmla="*/ 25400 h 2095500"/>
                <a:gd name="connsiteX46" fmla="*/ 1077939 w 1965027"/>
                <a:gd name="connsiteY46" fmla="*/ 50800 h 2095500"/>
                <a:gd name="connsiteX47" fmla="*/ 1001739 w 1965027"/>
                <a:gd name="connsiteY47" fmla="*/ 76200 h 2095500"/>
                <a:gd name="connsiteX48" fmla="*/ 925539 w 1965027"/>
                <a:gd name="connsiteY48" fmla="*/ 101600 h 2095500"/>
                <a:gd name="connsiteX49" fmla="*/ 887439 w 1965027"/>
                <a:gd name="connsiteY49" fmla="*/ 114300 h 2095500"/>
                <a:gd name="connsiteX50" fmla="*/ 849339 w 1965027"/>
                <a:gd name="connsiteY50"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520700 w 1953888"/>
                <a:gd name="connsiteY6" fmla="*/ 647700 h 2095500"/>
                <a:gd name="connsiteX7" fmla="*/ 419100 w 1953888"/>
                <a:gd name="connsiteY7" fmla="*/ 749300 h 2095500"/>
                <a:gd name="connsiteX8" fmla="*/ 279400 w 1953888"/>
                <a:gd name="connsiteY8" fmla="*/ 914400 h 2095500"/>
                <a:gd name="connsiteX9" fmla="*/ 50800 w 1953888"/>
                <a:gd name="connsiteY9" fmla="*/ 1104900 h 2095500"/>
                <a:gd name="connsiteX10" fmla="*/ 0 w 1953888"/>
                <a:gd name="connsiteY10" fmla="*/ 1219200 h 2095500"/>
                <a:gd name="connsiteX11" fmla="*/ 12700 w 1953888"/>
                <a:gd name="connsiteY11" fmla="*/ 1562100 h 2095500"/>
                <a:gd name="connsiteX12" fmla="*/ 38100 w 1953888"/>
                <a:gd name="connsiteY12" fmla="*/ 1638300 h 2095500"/>
                <a:gd name="connsiteX13" fmla="*/ 63500 w 1953888"/>
                <a:gd name="connsiteY13" fmla="*/ 1676400 h 2095500"/>
                <a:gd name="connsiteX14" fmla="*/ 114300 w 1953888"/>
                <a:gd name="connsiteY14" fmla="*/ 1778000 h 2095500"/>
                <a:gd name="connsiteX15" fmla="*/ 165100 w 1953888"/>
                <a:gd name="connsiteY15" fmla="*/ 1854200 h 2095500"/>
                <a:gd name="connsiteX16" fmla="*/ 254000 w 1953888"/>
                <a:gd name="connsiteY16" fmla="*/ 1943100 h 2095500"/>
                <a:gd name="connsiteX17" fmla="*/ 368300 w 1953888"/>
                <a:gd name="connsiteY17" fmla="*/ 2019300 h 2095500"/>
                <a:gd name="connsiteX18" fmla="*/ 457200 w 1953888"/>
                <a:gd name="connsiteY18" fmla="*/ 2070100 h 2095500"/>
                <a:gd name="connsiteX19" fmla="*/ 558800 w 1953888"/>
                <a:gd name="connsiteY19" fmla="*/ 2095500 h 2095500"/>
                <a:gd name="connsiteX20" fmla="*/ 965200 w 1953888"/>
                <a:gd name="connsiteY20" fmla="*/ 2082800 h 2095500"/>
                <a:gd name="connsiteX21" fmla="*/ 1130300 w 1953888"/>
                <a:gd name="connsiteY21" fmla="*/ 2032000 h 2095500"/>
                <a:gd name="connsiteX22" fmla="*/ 1206500 w 1953888"/>
                <a:gd name="connsiteY22" fmla="*/ 2019300 h 2095500"/>
                <a:gd name="connsiteX23" fmla="*/ 1295400 w 1953888"/>
                <a:gd name="connsiteY23" fmla="*/ 1968500 h 2095500"/>
                <a:gd name="connsiteX24" fmla="*/ 1485900 w 1953888"/>
                <a:gd name="connsiteY24" fmla="*/ 1892300 h 2095500"/>
                <a:gd name="connsiteX25" fmla="*/ 1549400 w 1953888"/>
                <a:gd name="connsiteY25" fmla="*/ 1854200 h 2095500"/>
                <a:gd name="connsiteX26" fmla="*/ 1587500 w 1953888"/>
                <a:gd name="connsiteY26" fmla="*/ 1816100 h 2095500"/>
                <a:gd name="connsiteX27" fmla="*/ 1651000 w 1953888"/>
                <a:gd name="connsiteY27" fmla="*/ 1765300 h 2095500"/>
                <a:gd name="connsiteX28" fmla="*/ 1752600 w 1953888"/>
                <a:gd name="connsiteY28" fmla="*/ 1701800 h 2095500"/>
                <a:gd name="connsiteX29" fmla="*/ 1803400 w 1953888"/>
                <a:gd name="connsiteY29" fmla="*/ 1651000 h 2095500"/>
                <a:gd name="connsiteX30" fmla="*/ 1854200 w 1953888"/>
                <a:gd name="connsiteY30" fmla="*/ 1574800 h 2095500"/>
                <a:gd name="connsiteX31" fmla="*/ 1905000 w 1953888"/>
                <a:gd name="connsiteY31" fmla="*/ 1397000 h 2095500"/>
                <a:gd name="connsiteX32" fmla="*/ 1930400 w 1953888"/>
                <a:gd name="connsiteY32" fmla="*/ 1333500 h 2095500"/>
                <a:gd name="connsiteX33" fmla="*/ 1930400 w 1953888"/>
                <a:gd name="connsiteY33" fmla="*/ 800100 h 2095500"/>
                <a:gd name="connsiteX34" fmla="*/ 1917700 w 1953888"/>
                <a:gd name="connsiteY34" fmla="*/ 596900 h 2095500"/>
                <a:gd name="connsiteX35" fmla="*/ 1879600 w 1953888"/>
                <a:gd name="connsiteY35" fmla="*/ 520700 h 2095500"/>
                <a:gd name="connsiteX36" fmla="*/ 1854200 w 1953888"/>
                <a:gd name="connsiteY36" fmla="*/ 431800 h 2095500"/>
                <a:gd name="connsiteX37" fmla="*/ 1803400 w 1953888"/>
                <a:gd name="connsiteY37" fmla="*/ 330200 h 2095500"/>
                <a:gd name="connsiteX38" fmla="*/ 1778000 w 1953888"/>
                <a:gd name="connsiteY38" fmla="*/ 241300 h 2095500"/>
                <a:gd name="connsiteX39" fmla="*/ 1714500 w 1953888"/>
                <a:gd name="connsiteY39" fmla="*/ 139700 h 2095500"/>
                <a:gd name="connsiteX40" fmla="*/ 1638300 w 1953888"/>
                <a:gd name="connsiteY40" fmla="*/ 76200 h 2095500"/>
                <a:gd name="connsiteX41" fmla="*/ 1587500 w 1953888"/>
                <a:gd name="connsiteY41" fmla="*/ 25400 h 2095500"/>
                <a:gd name="connsiteX42" fmla="*/ 1511300 w 1953888"/>
                <a:gd name="connsiteY42" fmla="*/ 0 h 2095500"/>
                <a:gd name="connsiteX43" fmla="*/ 1168400 w 1953888"/>
                <a:gd name="connsiteY43" fmla="*/ 12700 h 2095500"/>
                <a:gd name="connsiteX44" fmla="*/ 1117600 w 1953888"/>
                <a:gd name="connsiteY44" fmla="*/ 25400 h 2095500"/>
                <a:gd name="connsiteX45" fmla="*/ 1066800 w 1953888"/>
                <a:gd name="connsiteY45" fmla="*/ 50800 h 2095500"/>
                <a:gd name="connsiteX46" fmla="*/ 990600 w 1953888"/>
                <a:gd name="connsiteY46" fmla="*/ 76200 h 2095500"/>
                <a:gd name="connsiteX47" fmla="*/ 914400 w 1953888"/>
                <a:gd name="connsiteY47" fmla="*/ 101600 h 2095500"/>
                <a:gd name="connsiteX48" fmla="*/ 876300 w 1953888"/>
                <a:gd name="connsiteY48" fmla="*/ 114300 h 2095500"/>
                <a:gd name="connsiteX49" fmla="*/ 838200 w 1953888"/>
                <a:gd name="connsiteY49" fmla="*/ 127000 h 2095500"/>
                <a:gd name="connsiteX0" fmla="*/ 842433 w 1958121"/>
                <a:gd name="connsiteY0" fmla="*/ 127000 h 2095500"/>
                <a:gd name="connsiteX1" fmla="*/ 755162 w 1958121"/>
                <a:gd name="connsiteY1" fmla="*/ 229648 h 2095500"/>
                <a:gd name="connsiteX2" fmla="*/ 664633 w 1958121"/>
                <a:gd name="connsiteY2" fmla="*/ 393700 h 2095500"/>
                <a:gd name="connsiteX3" fmla="*/ 626533 w 1958121"/>
                <a:gd name="connsiteY3" fmla="*/ 444500 h 2095500"/>
                <a:gd name="connsiteX4" fmla="*/ 613833 w 1958121"/>
                <a:gd name="connsiteY4" fmla="*/ 482600 h 2095500"/>
                <a:gd name="connsiteX5" fmla="*/ 550333 w 1958121"/>
                <a:gd name="connsiteY5" fmla="*/ 596900 h 2095500"/>
                <a:gd name="connsiteX6" fmla="*/ 524933 w 1958121"/>
                <a:gd name="connsiteY6" fmla="*/ 647700 h 2095500"/>
                <a:gd name="connsiteX7" fmla="*/ 423333 w 1958121"/>
                <a:gd name="connsiteY7" fmla="*/ 749300 h 2095500"/>
                <a:gd name="connsiteX8" fmla="*/ 283633 w 1958121"/>
                <a:gd name="connsiteY8" fmla="*/ 914400 h 2095500"/>
                <a:gd name="connsiteX9" fmla="*/ 55033 w 1958121"/>
                <a:gd name="connsiteY9" fmla="*/ 1104900 h 2095500"/>
                <a:gd name="connsiteX10" fmla="*/ 4233 w 1958121"/>
                <a:gd name="connsiteY10" fmla="*/ 1219200 h 2095500"/>
                <a:gd name="connsiteX11" fmla="*/ 16933 w 1958121"/>
                <a:gd name="connsiteY11" fmla="*/ 1562100 h 2095500"/>
                <a:gd name="connsiteX12" fmla="*/ 42333 w 1958121"/>
                <a:gd name="connsiteY12" fmla="*/ 1638300 h 2095500"/>
                <a:gd name="connsiteX13" fmla="*/ 67733 w 1958121"/>
                <a:gd name="connsiteY13" fmla="*/ 1676400 h 2095500"/>
                <a:gd name="connsiteX14" fmla="*/ 118533 w 1958121"/>
                <a:gd name="connsiteY14" fmla="*/ 1778000 h 2095500"/>
                <a:gd name="connsiteX15" fmla="*/ 169333 w 1958121"/>
                <a:gd name="connsiteY15" fmla="*/ 1854200 h 2095500"/>
                <a:gd name="connsiteX16" fmla="*/ 258233 w 1958121"/>
                <a:gd name="connsiteY16" fmla="*/ 1943100 h 2095500"/>
                <a:gd name="connsiteX17" fmla="*/ 372533 w 1958121"/>
                <a:gd name="connsiteY17" fmla="*/ 2019300 h 2095500"/>
                <a:gd name="connsiteX18" fmla="*/ 461433 w 1958121"/>
                <a:gd name="connsiteY18" fmla="*/ 2070100 h 2095500"/>
                <a:gd name="connsiteX19" fmla="*/ 563033 w 1958121"/>
                <a:gd name="connsiteY19" fmla="*/ 2095500 h 2095500"/>
                <a:gd name="connsiteX20" fmla="*/ 969433 w 1958121"/>
                <a:gd name="connsiteY20" fmla="*/ 2082800 h 2095500"/>
                <a:gd name="connsiteX21" fmla="*/ 1134533 w 1958121"/>
                <a:gd name="connsiteY21" fmla="*/ 2032000 h 2095500"/>
                <a:gd name="connsiteX22" fmla="*/ 1210733 w 1958121"/>
                <a:gd name="connsiteY22" fmla="*/ 2019300 h 2095500"/>
                <a:gd name="connsiteX23" fmla="*/ 1299633 w 1958121"/>
                <a:gd name="connsiteY23" fmla="*/ 1968500 h 2095500"/>
                <a:gd name="connsiteX24" fmla="*/ 1490133 w 1958121"/>
                <a:gd name="connsiteY24" fmla="*/ 1892300 h 2095500"/>
                <a:gd name="connsiteX25" fmla="*/ 1553633 w 1958121"/>
                <a:gd name="connsiteY25" fmla="*/ 1854200 h 2095500"/>
                <a:gd name="connsiteX26" fmla="*/ 1591733 w 1958121"/>
                <a:gd name="connsiteY26" fmla="*/ 1816100 h 2095500"/>
                <a:gd name="connsiteX27" fmla="*/ 1655233 w 1958121"/>
                <a:gd name="connsiteY27" fmla="*/ 1765300 h 2095500"/>
                <a:gd name="connsiteX28" fmla="*/ 1756833 w 1958121"/>
                <a:gd name="connsiteY28" fmla="*/ 1701800 h 2095500"/>
                <a:gd name="connsiteX29" fmla="*/ 1807633 w 1958121"/>
                <a:gd name="connsiteY29" fmla="*/ 1651000 h 2095500"/>
                <a:gd name="connsiteX30" fmla="*/ 1858433 w 1958121"/>
                <a:gd name="connsiteY30" fmla="*/ 1574800 h 2095500"/>
                <a:gd name="connsiteX31" fmla="*/ 1909233 w 1958121"/>
                <a:gd name="connsiteY31" fmla="*/ 1397000 h 2095500"/>
                <a:gd name="connsiteX32" fmla="*/ 1934633 w 1958121"/>
                <a:gd name="connsiteY32" fmla="*/ 1333500 h 2095500"/>
                <a:gd name="connsiteX33" fmla="*/ 1934633 w 1958121"/>
                <a:gd name="connsiteY33" fmla="*/ 800100 h 2095500"/>
                <a:gd name="connsiteX34" fmla="*/ 1921933 w 1958121"/>
                <a:gd name="connsiteY34" fmla="*/ 596900 h 2095500"/>
                <a:gd name="connsiteX35" fmla="*/ 1883833 w 1958121"/>
                <a:gd name="connsiteY35" fmla="*/ 520700 h 2095500"/>
                <a:gd name="connsiteX36" fmla="*/ 1858433 w 1958121"/>
                <a:gd name="connsiteY36" fmla="*/ 431800 h 2095500"/>
                <a:gd name="connsiteX37" fmla="*/ 1807633 w 1958121"/>
                <a:gd name="connsiteY37" fmla="*/ 330200 h 2095500"/>
                <a:gd name="connsiteX38" fmla="*/ 1782233 w 1958121"/>
                <a:gd name="connsiteY38" fmla="*/ 241300 h 2095500"/>
                <a:gd name="connsiteX39" fmla="*/ 1718733 w 1958121"/>
                <a:gd name="connsiteY39" fmla="*/ 139700 h 2095500"/>
                <a:gd name="connsiteX40" fmla="*/ 1642533 w 1958121"/>
                <a:gd name="connsiteY40" fmla="*/ 76200 h 2095500"/>
                <a:gd name="connsiteX41" fmla="*/ 1591733 w 1958121"/>
                <a:gd name="connsiteY41" fmla="*/ 25400 h 2095500"/>
                <a:gd name="connsiteX42" fmla="*/ 1515533 w 1958121"/>
                <a:gd name="connsiteY42" fmla="*/ 0 h 2095500"/>
                <a:gd name="connsiteX43" fmla="*/ 1172633 w 1958121"/>
                <a:gd name="connsiteY43" fmla="*/ 12700 h 2095500"/>
                <a:gd name="connsiteX44" fmla="*/ 1121833 w 1958121"/>
                <a:gd name="connsiteY44" fmla="*/ 25400 h 2095500"/>
                <a:gd name="connsiteX45" fmla="*/ 1071033 w 1958121"/>
                <a:gd name="connsiteY45" fmla="*/ 50800 h 2095500"/>
                <a:gd name="connsiteX46" fmla="*/ 994833 w 1958121"/>
                <a:gd name="connsiteY46" fmla="*/ 76200 h 2095500"/>
                <a:gd name="connsiteX47" fmla="*/ 918633 w 1958121"/>
                <a:gd name="connsiteY47" fmla="*/ 101600 h 2095500"/>
                <a:gd name="connsiteX48" fmla="*/ 880533 w 1958121"/>
                <a:gd name="connsiteY48" fmla="*/ 114300 h 2095500"/>
                <a:gd name="connsiteX49" fmla="*/ 842433 w 1958121"/>
                <a:gd name="connsiteY49"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520700 w 1953888"/>
                <a:gd name="connsiteY6" fmla="*/ 647700 h 2095500"/>
                <a:gd name="connsiteX7" fmla="*/ 419100 w 1953888"/>
                <a:gd name="connsiteY7" fmla="*/ 749300 h 2095500"/>
                <a:gd name="connsiteX8" fmla="*/ 279400 w 1953888"/>
                <a:gd name="connsiteY8" fmla="*/ 914400 h 2095500"/>
                <a:gd name="connsiteX9" fmla="*/ 50800 w 1953888"/>
                <a:gd name="connsiteY9" fmla="*/ 1104900 h 2095500"/>
                <a:gd name="connsiteX10" fmla="*/ 0 w 1953888"/>
                <a:gd name="connsiteY10" fmla="*/ 1219200 h 2095500"/>
                <a:gd name="connsiteX11" fmla="*/ 12700 w 1953888"/>
                <a:gd name="connsiteY11" fmla="*/ 1562100 h 2095500"/>
                <a:gd name="connsiteX12" fmla="*/ 38100 w 1953888"/>
                <a:gd name="connsiteY12" fmla="*/ 1638300 h 2095500"/>
                <a:gd name="connsiteX13" fmla="*/ 63500 w 1953888"/>
                <a:gd name="connsiteY13" fmla="*/ 1676400 h 2095500"/>
                <a:gd name="connsiteX14" fmla="*/ 114300 w 1953888"/>
                <a:gd name="connsiteY14" fmla="*/ 1778000 h 2095500"/>
                <a:gd name="connsiteX15" fmla="*/ 165100 w 1953888"/>
                <a:gd name="connsiteY15" fmla="*/ 1854200 h 2095500"/>
                <a:gd name="connsiteX16" fmla="*/ 254000 w 1953888"/>
                <a:gd name="connsiteY16" fmla="*/ 1943100 h 2095500"/>
                <a:gd name="connsiteX17" fmla="*/ 368300 w 1953888"/>
                <a:gd name="connsiteY17" fmla="*/ 2019300 h 2095500"/>
                <a:gd name="connsiteX18" fmla="*/ 457200 w 1953888"/>
                <a:gd name="connsiteY18" fmla="*/ 2070100 h 2095500"/>
                <a:gd name="connsiteX19" fmla="*/ 558800 w 1953888"/>
                <a:gd name="connsiteY19" fmla="*/ 2095500 h 2095500"/>
                <a:gd name="connsiteX20" fmla="*/ 965200 w 1953888"/>
                <a:gd name="connsiteY20" fmla="*/ 2082800 h 2095500"/>
                <a:gd name="connsiteX21" fmla="*/ 1130300 w 1953888"/>
                <a:gd name="connsiteY21" fmla="*/ 2032000 h 2095500"/>
                <a:gd name="connsiteX22" fmla="*/ 1206500 w 1953888"/>
                <a:gd name="connsiteY22" fmla="*/ 2019300 h 2095500"/>
                <a:gd name="connsiteX23" fmla="*/ 1295400 w 1953888"/>
                <a:gd name="connsiteY23" fmla="*/ 1968500 h 2095500"/>
                <a:gd name="connsiteX24" fmla="*/ 1485900 w 1953888"/>
                <a:gd name="connsiteY24" fmla="*/ 1892300 h 2095500"/>
                <a:gd name="connsiteX25" fmla="*/ 1549400 w 1953888"/>
                <a:gd name="connsiteY25" fmla="*/ 1854200 h 2095500"/>
                <a:gd name="connsiteX26" fmla="*/ 1587500 w 1953888"/>
                <a:gd name="connsiteY26" fmla="*/ 1816100 h 2095500"/>
                <a:gd name="connsiteX27" fmla="*/ 1651000 w 1953888"/>
                <a:gd name="connsiteY27" fmla="*/ 1765300 h 2095500"/>
                <a:gd name="connsiteX28" fmla="*/ 1752600 w 1953888"/>
                <a:gd name="connsiteY28" fmla="*/ 1701800 h 2095500"/>
                <a:gd name="connsiteX29" fmla="*/ 1803400 w 1953888"/>
                <a:gd name="connsiteY29" fmla="*/ 1651000 h 2095500"/>
                <a:gd name="connsiteX30" fmla="*/ 1854200 w 1953888"/>
                <a:gd name="connsiteY30" fmla="*/ 1574800 h 2095500"/>
                <a:gd name="connsiteX31" fmla="*/ 1905000 w 1953888"/>
                <a:gd name="connsiteY31" fmla="*/ 1397000 h 2095500"/>
                <a:gd name="connsiteX32" fmla="*/ 1930400 w 1953888"/>
                <a:gd name="connsiteY32" fmla="*/ 1333500 h 2095500"/>
                <a:gd name="connsiteX33" fmla="*/ 1930400 w 1953888"/>
                <a:gd name="connsiteY33" fmla="*/ 800100 h 2095500"/>
                <a:gd name="connsiteX34" fmla="*/ 1917700 w 1953888"/>
                <a:gd name="connsiteY34" fmla="*/ 596900 h 2095500"/>
                <a:gd name="connsiteX35" fmla="*/ 1879600 w 1953888"/>
                <a:gd name="connsiteY35" fmla="*/ 520700 h 2095500"/>
                <a:gd name="connsiteX36" fmla="*/ 1854200 w 1953888"/>
                <a:gd name="connsiteY36" fmla="*/ 431800 h 2095500"/>
                <a:gd name="connsiteX37" fmla="*/ 1803400 w 1953888"/>
                <a:gd name="connsiteY37" fmla="*/ 330200 h 2095500"/>
                <a:gd name="connsiteX38" fmla="*/ 1778000 w 1953888"/>
                <a:gd name="connsiteY38" fmla="*/ 241300 h 2095500"/>
                <a:gd name="connsiteX39" fmla="*/ 1714500 w 1953888"/>
                <a:gd name="connsiteY39" fmla="*/ 139700 h 2095500"/>
                <a:gd name="connsiteX40" fmla="*/ 1638300 w 1953888"/>
                <a:gd name="connsiteY40" fmla="*/ 76200 h 2095500"/>
                <a:gd name="connsiteX41" fmla="*/ 1587500 w 1953888"/>
                <a:gd name="connsiteY41" fmla="*/ 25400 h 2095500"/>
                <a:gd name="connsiteX42" fmla="*/ 1511300 w 1953888"/>
                <a:gd name="connsiteY42" fmla="*/ 0 h 2095500"/>
                <a:gd name="connsiteX43" fmla="*/ 1168400 w 1953888"/>
                <a:gd name="connsiteY43" fmla="*/ 12700 h 2095500"/>
                <a:gd name="connsiteX44" fmla="*/ 1117600 w 1953888"/>
                <a:gd name="connsiteY44" fmla="*/ 25400 h 2095500"/>
                <a:gd name="connsiteX45" fmla="*/ 1066800 w 1953888"/>
                <a:gd name="connsiteY45" fmla="*/ 50800 h 2095500"/>
                <a:gd name="connsiteX46" fmla="*/ 990600 w 1953888"/>
                <a:gd name="connsiteY46" fmla="*/ 76200 h 2095500"/>
                <a:gd name="connsiteX47" fmla="*/ 914400 w 1953888"/>
                <a:gd name="connsiteY47" fmla="*/ 101600 h 2095500"/>
                <a:gd name="connsiteX48" fmla="*/ 876300 w 1953888"/>
                <a:gd name="connsiteY48" fmla="*/ 114300 h 2095500"/>
                <a:gd name="connsiteX49" fmla="*/ 838200 w 1953888"/>
                <a:gd name="connsiteY49"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47" fmla="*/ 876300 w 1953888"/>
                <a:gd name="connsiteY47" fmla="*/ 114300 h 2095500"/>
                <a:gd name="connsiteX48" fmla="*/ 838200 w 1953888"/>
                <a:gd name="connsiteY48"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47" fmla="*/ 838200 w 1953888"/>
                <a:gd name="connsiteY47" fmla="*/ 1270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14400 w 1953888"/>
                <a:gd name="connsiteY45"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914400 w 1953888"/>
                <a:gd name="connsiteY44"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914400 w 1953888"/>
                <a:gd name="connsiteY43" fmla="*/ 101600 h 2095500"/>
                <a:gd name="connsiteX0" fmla="*/ 914400 w 1953888"/>
                <a:gd name="connsiteY0" fmla="*/ 105832 h 2099732"/>
                <a:gd name="connsiteX1" fmla="*/ 750929 w 1953888"/>
                <a:gd name="connsiteY1" fmla="*/ 233880 h 2099732"/>
                <a:gd name="connsiteX2" fmla="*/ 660400 w 1953888"/>
                <a:gd name="connsiteY2" fmla="*/ 397932 h 2099732"/>
                <a:gd name="connsiteX3" fmla="*/ 622300 w 1953888"/>
                <a:gd name="connsiteY3" fmla="*/ 448732 h 2099732"/>
                <a:gd name="connsiteX4" fmla="*/ 609600 w 1953888"/>
                <a:gd name="connsiteY4" fmla="*/ 486832 h 2099732"/>
                <a:gd name="connsiteX5" fmla="*/ 546100 w 1953888"/>
                <a:gd name="connsiteY5" fmla="*/ 601132 h 2099732"/>
                <a:gd name="connsiteX6" fmla="*/ 419100 w 1953888"/>
                <a:gd name="connsiteY6" fmla="*/ 753532 h 2099732"/>
                <a:gd name="connsiteX7" fmla="*/ 279400 w 1953888"/>
                <a:gd name="connsiteY7" fmla="*/ 918632 h 2099732"/>
                <a:gd name="connsiteX8" fmla="*/ 50800 w 1953888"/>
                <a:gd name="connsiteY8" fmla="*/ 1109132 h 2099732"/>
                <a:gd name="connsiteX9" fmla="*/ 0 w 1953888"/>
                <a:gd name="connsiteY9" fmla="*/ 1223432 h 2099732"/>
                <a:gd name="connsiteX10" fmla="*/ 12700 w 1953888"/>
                <a:gd name="connsiteY10" fmla="*/ 1566332 h 2099732"/>
                <a:gd name="connsiteX11" fmla="*/ 38100 w 1953888"/>
                <a:gd name="connsiteY11" fmla="*/ 1642532 h 2099732"/>
                <a:gd name="connsiteX12" fmla="*/ 63500 w 1953888"/>
                <a:gd name="connsiteY12" fmla="*/ 1680632 h 2099732"/>
                <a:gd name="connsiteX13" fmla="*/ 114300 w 1953888"/>
                <a:gd name="connsiteY13" fmla="*/ 1782232 h 2099732"/>
                <a:gd name="connsiteX14" fmla="*/ 165100 w 1953888"/>
                <a:gd name="connsiteY14" fmla="*/ 1858432 h 2099732"/>
                <a:gd name="connsiteX15" fmla="*/ 254000 w 1953888"/>
                <a:gd name="connsiteY15" fmla="*/ 1947332 h 2099732"/>
                <a:gd name="connsiteX16" fmla="*/ 368300 w 1953888"/>
                <a:gd name="connsiteY16" fmla="*/ 2023532 h 2099732"/>
                <a:gd name="connsiteX17" fmla="*/ 457200 w 1953888"/>
                <a:gd name="connsiteY17" fmla="*/ 2074332 h 2099732"/>
                <a:gd name="connsiteX18" fmla="*/ 558800 w 1953888"/>
                <a:gd name="connsiteY18" fmla="*/ 2099732 h 2099732"/>
                <a:gd name="connsiteX19" fmla="*/ 965200 w 1953888"/>
                <a:gd name="connsiteY19" fmla="*/ 2087032 h 2099732"/>
                <a:gd name="connsiteX20" fmla="*/ 1130300 w 1953888"/>
                <a:gd name="connsiteY20" fmla="*/ 2036232 h 2099732"/>
                <a:gd name="connsiteX21" fmla="*/ 1206500 w 1953888"/>
                <a:gd name="connsiteY21" fmla="*/ 2023532 h 2099732"/>
                <a:gd name="connsiteX22" fmla="*/ 1295400 w 1953888"/>
                <a:gd name="connsiteY22" fmla="*/ 1972732 h 2099732"/>
                <a:gd name="connsiteX23" fmla="*/ 1485900 w 1953888"/>
                <a:gd name="connsiteY23" fmla="*/ 1896532 h 2099732"/>
                <a:gd name="connsiteX24" fmla="*/ 1549400 w 1953888"/>
                <a:gd name="connsiteY24" fmla="*/ 1858432 h 2099732"/>
                <a:gd name="connsiteX25" fmla="*/ 1587500 w 1953888"/>
                <a:gd name="connsiteY25" fmla="*/ 1820332 h 2099732"/>
                <a:gd name="connsiteX26" fmla="*/ 1651000 w 1953888"/>
                <a:gd name="connsiteY26" fmla="*/ 1769532 h 2099732"/>
                <a:gd name="connsiteX27" fmla="*/ 1752600 w 1953888"/>
                <a:gd name="connsiteY27" fmla="*/ 1706032 h 2099732"/>
                <a:gd name="connsiteX28" fmla="*/ 1803400 w 1953888"/>
                <a:gd name="connsiteY28" fmla="*/ 1655232 h 2099732"/>
                <a:gd name="connsiteX29" fmla="*/ 1854200 w 1953888"/>
                <a:gd name="connsiteY29" fmla="*/ 1579032 h 2099732"/>
                <a:gd name="connsiteX30" fmla="*/ 1905000 w 1953888"/>
                <a:gd name="connsiteY30" fmla="*/ 1401232 h 2099732"/>
                <a:gd name="connsiteX31" fmla="*/ 1930400 w 1953888"/>
                <a:gd name="connsiteY31" fmla="*/ 1337732 h 2099732"/>
                <a:gd name="connsiteX32" fmla="*/ 1930400 w 1953888"/>
                <a:gd name="connsiteY32" fmla="*/ 804332 h 2099732"/>
                <a:gd name="connsiteX33" fmla="*/ 1917700 w 1953888"/>
                <a:gd name="connsiteY33" fmla="*/ 601132 h 2099732"/>
                <a:gd name="connsiteX34" fmla="*/ 1879600 w 1953888"/>
                <a:gd name="connsiteY34" fmla="*/ 524932 h 2099732"/>
                <a:gd name="connsiteX35" fmla="*/ 1854200 w 1953888"/>
                <a:gd name="connsiteY35" fmla="*/ 436032 h 2099732"/>
                <a:gd name="connsiteX36" fmla="*/ 1803400 w 1953888"/>
                <a:gd name="connsiteY36" fmla="*/ 334432 h 2099732"/>
                <a:gd name="connsiteX37" fmla="*/ 1778000 w 1953888"/>
                <a:gd name="connsiteY37" fmla="*/ 245532 h 2099732"/>
                <a:gd name="connsiteX38" fmla="*/ 1714500 w 1953888"/>
                <a:gd name="connsiteY38" fmla="*/ 143932 h 2099732"/>
                <a:gd name="connsiteX39" fmla="*/ 1638300 w 1953888"/>
                <a:gd name="connsiteY39" fmla="*/ 80432 h 2099732"/>
                <a:gd name="connsiteX40" fmla="*/ 1587500 w 1953888"/>
                <a:gd name="connsiteY40" fmla="*/ 29632 h 2099732"/>
                <a:gd name="connsiteX41" fmla="*/ 1511300 w 1953888"/>
                <a:gd name="connsiteY41" fmla="*/ 4232 h 2099732"/>
                <a:gd name="connsiteX42" fmla="*/ 1168400 w 1953888"/>
                <a:gd name="connsiteY42" fmla="*/ 16932 h 2099732"/>
                <a:gd name="connsiteX43" fmla="*/ 914400 w 1953888"/>
                <a:gd name="connsiteY43" fmla="*/ 105832 h 2099732"/>
                <a:gd name="connsiteX0" fmla="*/ 914400 w 1953888"/>
                <a:gd name="connsiteY0" fmla="*/ 105834 h 2099734"/>
                <a:gd name="connsiteX1" fmla="*/ 750929 w 1953888"/>
                <a:gd name="connsiteY1" fmla="*/ 233882 h 2099734"/>
                <a:gd name="connsiteX2" fmla="*/ 660400 w 1953888"/>
                <a:gd name="connsiteY2" fmla="*/ 397934 h 2099734"/>
                <a:gd name="connsiteX3" fmla="*/ 622300 w 1953888"/>
                <a:gd name="connsiteY3" fmla="*/ 448734 h 2099734"/>
                <a:gd name="connsiteX4" fmla="*/ 609600 w 1953888"/>
                <a:gd name="connsiteY4" fmla="*/ 486834 h 2099734"/>
                <a:gd name="connsiteX5" fmla="*/ 546100 w 1953888"/>
                <a:gd name="connsiteY5" fmla="*/ 601134 h 2099734"/>
                <a:gd name="connsiteX6" fmla="*/ 419100 w 1953888"/>
                <a:gd name="connsiteY6" fmla="*/ 753534 h 2099734"/>
                <a:gd name="connsiteX7" fmla="*/ 279400 w 1953888"/>
                <a:gd name="connsiteY7" fmla="*/ 918634 h 2099734"/>
                <a:gd name="connsiteX8" fmla="*/ 50800 w 1953888"/>
                <a:gd name="connsiteY8" fmla="*/ 1109134 h 2099734"/>
                <a:gd name="connsiteX9" fmla="*/ 0 w 1953888"/>
                <a:gd name="connsiteY9" fmla="*/ 1223434 h 2099734"/>
                <a:gd name="connsiteX10" fmla="*/ 12700 w 1953888"/>
                <a:gd name="connsiteY10" fmla="*/ 1566334 h 2099734"/>
                <a:gd name="connsiteX11" fmla="*/ 38100 w 1953888"/>
                <a:gd name="connsiteY11" fmla="*/ 1642534 h 2099734"/>
                <a:gd name="connsiteX12" fmla="*/ 63500 w 1953888"/>
                <a:gd name="connsiteY12" fmla="*/ 1680634 h 2099734"/>
                <a:gd name="connsiteX13" fmla="*/ 114300 w 1953888"/>
                <a:gd name="connsiteY13" fmla="*/ 1782234 h 2099734"/>
                <a:gd name="connsiteX14" fmla="*/ 165100 w 1953888"/>
                <a:gd name="connsiteY14" fmla="*/ 1858434 h 2099734"/>
                <a:gd name="connsiteX15" fmla="*/ 254000 w 1953888"/>
                <a:gd name="connsiteY15" fmla="*/ 1947334 h 2099734"/>
                <a:gd name="connsiteX16" fmla="*/ 368300 w 1953888"/>
                <a:gd name="connsiteY16" fmla="*/ 2023534 h 2099734"/>
                <a:gd name="connsiteX17" fmla="*/ 457200 w 1953888"/>
                <a:gd name="connsiteY17" fmla="*/ 2074334 h 2099734"/>
                <a:gd name="connsiteX18" fmla="*/ 558800 w 1953888"/>
                <a:gd name="connsiteY18" fmla="*/ 2099734 h 2099734"/>
                <a:gd name="connsiteX19" fmla="*/ 965200 w 1953888"/>
                <a:gd name="connsiteY19" fmla="*/ 2087034 h 2099734"/>
                <a:gd name="connsiteX20" fmla="*/ 1130300 w 1953888"/>
                <a:gd name="connsiteY20" fmla="*/ 2036234 h 2099734"/>
                <a:gd name="connsiteX21" fmla="*/ 1206500 w 1953888"/>
                <a:gd name="connsiteY21" fmla="*/ 2023534 h 2099734"/>
                <a:gd name="connsiteX22" fmla="*/ 1295400 w 1953888"/>
                <a:gd name="connsiteY22" fmla="*/ 1972734 h 2099734"/>
                <a:gd name="connsiteX23" fmla="*/ 1485900 w 1953888"/>
                <a:gd name="connsiteY23" fmla="*/ 1896534 h 2099734"/>
                <a:gd name="connsiteX24" fmla="*/ 1549400 w 1953888"/>
                <a:gd name="connsiteY24" fmla="*/ 1858434 h 2099734"/>
                <a:gd name="connsiteX25" fmla="*/ 1587500 w 1953888"/>
                <a:gd name="connsiteY25" fmla="*/ 1820334 h 2099734"/>
                <a:gd name="connsiteX26" fmla="*/ 1651000 w 1953888"/>
                <a:gd name="connsiteY26" fmla="*/ 1769534 h 2099734"/>
                <a:gd name="connsiteX27" fmla="*/ 1752600 w 1953888"/>
                <a:gd name="connsiteY27" fmla="*/ 1706034 h 2099734"/>
                <a:gd name="connsiteX28" fmla="*/ 1803400 w 1953888"/>
                <a:gd name="connsiteY28" fmla="*/ 1655234 h 2099734"/>
                <a:gd name="connsiteX29" fmla="*/ 1854200 w 1953888"/>
                <a:gd name="connsiteY29" fmla="*/ 1579034 h 2099734"/>
                <a:gd name="connsiteX30" fmla="*/ 1905000 w 1953888"/>
                <a:gd name="connsiteY30" fmla="*/ 1401234 h 2099734"/>
                <a:gd name="connsiteX31" fmla="*/ 1930400 w 1953888"/>
                <a:gd name="connsiteY31" fmla="*/ 1337734 h 2099734"/>
                <a:gd name="connsiteX32" fmla="*/ 1930400 w 1953888"/>
                <a:gd name="connsiteY32" fmla="*/ 804334 h 2099734"/>
                <a:gd name="connsiteX33" fmla="*/ 1917700 w 1953888"/>
                <a:gd name="connsiteY33" fmla="*/ 601134 h 2099734"/>
                <a:gd name="connsiteX34" fmla="*/ 1879600 w 1953888"/>
                <a:gd name="connsiteY34" fmla="*/ 524934 h 2099734"/>
                <a:gd name="connsiteX35" fmla="*/ 1854200 w 1953888"/>
                <a:gd name="connsiteY35" fmla="*/ 436034 h 2099734"/>
                <a:gd name="connsiteX36" fmla="*/ 1803400 w 1953888"/>
                <a:gd name="connsiteY36" fmla="*/ 334434 h 2099734"/>
                <a:gd name="connsiteX37" fmla="*/ 1778000 w 1953888"/>
                <a:gd name="connsiteY37" fmla="*/ 245534 h 2099734"/>
                <a:gd name="connsiteX38" fmla="*/ 1714500 w 1953888"/>
                <a:gd name="connsiteY38" fmla="*/ 143934 h 2099734"/>
                <a:gd name="connsiteX39" fmla="*/ 1638300 w 1953888"/>
                <a:gd name="connsiteY39" fmla="*/ 80434 h 2099734"/>
                <a:gd name="connsiteX40" fmla="*/ 1587500 w 1953888"/>
                <a:gd name="connsiteY40" fmla="*/ 29634 h 2099734"/>
                <a:gd name="connsiteX41" fmla="*/ 1511300 w 1953888"/>
                <a:gd name="connsiteY41" fmla="*/ 4234 h 2099734"/>
                <a:gd name="connsiteX42" fmla="*/ 1168400 w 1953888"/>
                <a:gd name="connsiteY42" fmla="*/ 16934 h 2099734"/>
                <a:gd name="connsiteX43" fmla="*/ 914400 w 1953888"/>
                <a:gd name="connsiteY43" fmla="*/ 105834 h 2099734"/>
                <a:gd name="connsiteX0" fmla="*/ 914400 w 1953888"/>
                <a:gd name="connsiteY0" fmla="*/ 112183 h 2106083"/>
                <a:gd name="connsiteX1" fmla="*/ 750929 w 1953888"/>
                <a:gd name="connsiteY1" fmla="*/ 240231 h 2106083"/>
                <a:gd name="connsiteX2" fmla="*/ 660400 w 1953888"/>
                <a:gd name="connsiteY2" fmla="*/ 404283 h 2106083"/>
                <a:gd name="connsiteX3" fmla="*/ 622300 w 1953888"/>
                <a:gd name="connsiteY3" fmla="*/ 455083 h 2106083"/>
                <a:gd name="connsiteX4" fmla="*/ 609600 w 1953888"/>
                <a:gd name="connsiteY4" fmla="*/ 493183 h 2106083"/>
                <a:gd name="connsiteX5" fmla="*/ 546100 w 1953888"/>
                <a:gd name="connsiteY5" fmla="*/ 607483 h 2106083"/>
                <a:gd name="connsiteX6" fmla="*/ 419100 w 1953888"/>
                <a:gd name="connsiteY6" fmla="*/ 759883 h 2106083"/>
                <a:gd name="connsiteX7" fmla="*/ 279400 w 1953888"/>
                <a:gd name="connsiteY7" fmla="*/ 924983 h 2106083"/>
                <a:gd name="connsiteX8" fmla="*/ 50800 w 1953888"/>
                <a:gd name="connsiteY8" fmla="*/ 1115483 h 2106083"/>
                <a:gd name="connsiteX9" fmla="*/ 0 w 1953888"/>
                <a:gd name="connsiteY9" fmla="*/ 1229783 h 2106083"/>
                <a:gd name="connsiteX10" fmla="*/ 12700 w 1953888"/>
                <a:gd name="connsiteY10" fmla="*/ 1572683 h 2106083"/>
                <a:gd name="connsiteX11" fmla="*/ 38100 w 1953888"/>
                <a:gd name="connsiteY11" fmla="*/ 1648883 h 2106083"/>
                <a:gd name="connsiteX12" fmla="*/ 63500 w 1953888"/>
                <a:gd name="connsiteY12" fmla="*/ 1686983 h 2106083"/>
                <a:gd name="connsiteX13" fmla="*/ 114300 w 1953888"/>
                <a:gd name="connsiteY13" fmla="*/ 1788583 h 2106083"/>
                <a:gd name="connsiteX14" fmla="*/ 165100 w 1953888"/>
                <a:gd name="connsiteY14" fmla="*/ 1864783 h 2106083"/>
                <a:gd name="connsiteX15" fmla="*/ 254000 w 1953888"/>
                <a:gd name="connsiteY15" fmla="*/ 1953683 h 2106083"/>
                <a:gd name="connsiteX16" fmla="*/ 368300 w 1953888"/>
                <a:gd name="connsiteY16" fmla="*/ 2029883 h 2106083"/>
                <a:gd name="connsiteX17" fmla="*/ 457200 w 1953888"/>
                <a:gd name="connsiteY17" fmla="*/ 2080683 h 2106083"/>
                <a:gd name="connsiteX18" fmla="*/ 558800 w 1953888"/>
                <a:gd name="connsiteY18" fmla="*/ 2106083 h 2106083"/>
                <a:gd name="connsiteX19" fmla="*/ 965200 w 1953888"/>
                <a:gd name="connsiteY19" fmla="*/ 2093383 h 2106083"/>
                <a:gd name="connsiteX20" fmla="*/ 1130300 w 1953888"/>
                <a:gd name="connsiteY20" fmla="*/ 2042583 h 2106083"/>
                <a:gd name="connsiteX21" fmla="*/ 1206500 w 1953888"/>
                <a:gd name="connsiteY21" fmla="*/ 2029883 h 2106083"/>
                <a:gd name="connsiteX22" fmla="*/ 1295400 w 1953888"/>
                <a:gd name="connsiteY22" fmla="*/ 1979083 h 2106083"/>
                <a:gd name="connsiteX23" fmla="*/ 1485900 w 1953888"/>
                <a:gd name="connsiteY23" fmla="*/ 1902883 h 2106083"/>
                <a:gd name="connsiteX24" fmla="*/ 1549400 w 1953888"/>
                <a:gd name="connsiteY24" fmla="*/ 1864783 h 2106083"/>
                <a:gd name="connsiteX25" fmla="*/ 1587500 w 1953888"/>
                <a:gd name="connsiteY25" fmla="*/ 1826683 h 2106083"/>
                <a:gd name="connsiteX26" fmla="*/ 1651000 w 1953888"/>
                <a:gd name="connsiteY26" fmla="*/ 1775883 h 2106083"/>
                <a:gd name="connsiteX27" fmla="*/ 1752600 w 1953888"/>
                <a:gd name="connsiteY27" fmla="*/ 1712383 h 2106083"/>
                <a:gd name="connsiteX28" fmla="*/ 1803400 w 1953888"/>
                <a:gd name="connsiteY28" fmla="*/ 1661583 h 2106083"/>
                <a:gd name="connsiteX29" fmla="*/ 1854200 w 1953888"/>
                <a:gd name="connsiteY29" fmla="*/ 1585383 h 2106083"/>
                <a:gd name="connsiteX30" fmla="*/ 1905000 w 1953888"/>
                <a:gd name="connsiteY30" fmla="*/ 1407583 h 2106083"/>
                <a:gd name="connsiteX31" fmla="*/ 1930400 w 1953888"/>
                <a:gd name="connsiteY31" fmla="*/ 1344083 h 2106083"/>
                <a:gd name="connsiteX32" fmla="*/ 1930400 w 1953888"/>
                <a:gd name="connsiteY32" fmla="*/ 810683 h 2106083"/>
                <a:gd name="connsiteX33" fmla="*/ 1917700 w 1953888"/>
                <a:gd name="connsiteY33" fmla="*/ 607483 h 2106083"/>
                <a:gd name="connsiteX34" fmla="*/ 1879600 w 1953888"/>
                <a:gd name="connsiteY34" fmla="*/ 531283 h 2106083"/>
                <a:gd name="connsiteX35" fmla="*/ 1854200 w 1953888"/>
                <a:gd name="connsiteY35" fmla="*/ 442383 h 2106083"/>
                <a:gd name="connsiteX36" fmla="*/ 1803400 w 1953888"/>
                <a:gd name="connsiteY36" fmla="*/ 340783 h 2106083"/>
                <a:gd name="connsiteX37" fmla="*/ 1778000 w 1953888"/>
                <a:gd name="connsiteY37" fmla="*/ 251883 h 2106083"/>
                <a:gd name="connsiteX38" fmla="*/ 1714500 w 1953888"/>
                <a:gd name="connsiteY38" fmla="*/ 150283 h 2106083"/>
                <a:gd name="connsiteX39" fmla="*/ 1638300 w 1953888"/>
                <a:gd name="connsiteY39" fmla="*/ 86783 h 2106083"/>
                <a:gd name="connsiteX40" fmla="*/ 1511300 w 1953888"/>
                <a:gd name="connsiteY40" fmla="*/ 10583 h 2106083"/>
                <a:gd name="connsiteX41" fmla="*/ 1168400 w 1953888"/>
                <a:gd name="connsiteY41" fmla="*/ 23283 h 2106083"/>
                <a:gd name="connsiteX42" fmla="*/ 914400 w 1953888"/>
                <a:gd name="connsiteY42" fmla="*/ 112183 h 2106083"/>
                <a:gd name="connsiteX0" fmla="*/ 914400 w 1953888"/>
                <a:gd name="connsiteY0" fmla="*/ 122767 h 2116667"/>
                <a:gd name="connsiteX1" fmla="*/ 750929 w 1953888"/>
                <a:gd name="connsiteY1" fmla="*/ 250815 h 2116667"/>
                <a:gd name="connsiteX2" fmla="*/ 660400 w 1953888"/>
                <a:gd name="connsiteY2" fmla="*/ 414867 h 2116667"/>
                <a:gd name="connsiteX3" fmla="*/ 622300 w 1953888"/>
                <a:gd name="connsiteY3" fmla="*/ 465667 h 2116667"/>
                <a:gd name="connsiteX4" fmla="*/ 609600 w 1953888"/>
                <a:gd name="connsiteY4" fmla="*/ 503767 h 2116667"/>
                <a:gd name="connsiteX5" fmla="*/ 546100 w 1953888"/>
                <a:gd name="connsiteY5" fmla="*/ 618067 h 2116667"/>
                <a:gd name="connsiteX6" fmla="*/ 419100 w 1953888"/>
                <a:gd name="connsiteY6" fmla="*/ 770467 h 2116667"/>
                <a:gd name="connsiteX7" fmla="*/ 279400 w 1953888"/>
                <a:gd name="connsiteY7" fmla="*/ 935567 h 2116667"/>
                <a:gd name="connsiteX8" fmla="*/ 50800 w 1953888"/>
                <a:gd name="connsiteY8" fmla="*/ 1126067 h 2116667"/>
                <a:gd name="connsiteX9" fmla="*/ 0 w 1953888"/>
                <a:gd name="connsiteY9" fmla="*/ 1240367 h 2116667"/>
                <a:gd name="connsiteX10" fmla="*/ 12700 w 1953888"/>
                <a:gd name="connsiteY10" fmla="*/ 1583267 h 2116667"/>
                <a:gd name="connsiteX11" fmla="*/ 38100 w 1953888"/>
                <a:gd name="connsiteY11" fmla="*/ 1659467 h 2116667"/>
                <a:gd name="connsiteX12" fmla="*/ 63500 w 1953888"/>
                <a:gd name="connsiteY12" fmla="*/ 1697567 h 2116667"/>
                <a:gd name="connsiteX13" fmla="*/ 114300 w 1953888"/>
                <a:gd name="connsiteY13" fmla="*/ 1799167 h 2116667"/>
                <a:gd name="connsiteX14" fmla="*/ 165100 w 1953888"/>
                <a:gd name="connsiteY14" fmla="*/ 1875367 h 2116667"/>
                <a:gd name="connsiteX15" fmla="*/ 254000 w 1953888"/>
                <a:gd name="connsiteY15" fmla="*/ 1964267 h 2116667"/>
                <a:gd name="connsiteX16" fmla="*/ 368300 w 1953888"/>
                <a:gd name="connsiteY16" fmla="*/ 2040467 h 2116667"/>
                <a:gd name="connsiteX17" fmla="*/ 457200 w 1953888"/>
                <a:gd name="connsiteY17" fmla="*/ 2091267 h 2116667"/>
                <a:gd name="connsiteX18" fmla="*/ 558800 w 1953888"/>
                <a:gd name="connsiteY18" fmla="*/ 2116667 h 2116667"/>
                <a:gd name="connsiteX19" fmla="*/ 965200 w 1953888"/>
                <a:gd name="connsiteY19" fmla="*/ 2103967 h 2116667"/>
                <a:gd name="connsiteX20" fmla="*/ 1130300 w 1953888"/>
                <a:gd name="connsiteY20" fmla="*/ 2053167 h 2116667"/>
                <a:gd name="connsiteX21" fmla="*/ 1206500 w 1953888"/>
                <a:gd name="connsiteY21" fmla="*/ 2040467 h 2116667"/>
                <a:gd name="connsiteX22" fmla="*/ 1295400 w 1953888"/>
                <a:gd name="connsiteY22" fmla="*/ 1989667 h 2116667"/>
                <a:gd name="connsiteX23" fmla="*/ 1485900 w 1953888"/>
                <a:gd name="connsiteY23" fmla="*/ 1913467 h 2116667"/>
                <a:gd name="connsiteX24" fmla="*/ 1549400 w 1953888"/>
                <a:gd name="connsiteY24" fmla="*/ 1875367 h 2116667"/>
                <a:gd name="connsiteX25" fmla="*/ 1587500 w 1953888"/>
                <a:gd name="connsiteY25" fmla="*/ 1837267 h 2116667"/>
                <a:gd name="connsiteX26" fmla="*/ 1651000 w 1953888"/>
                <a:gd name="connsiteY26" fmla="*/ 1786467 h 2116667"/>
                <a:gd name="connsiteX27" fmla="*/ 1752600 w 1953888"/>
                <a:gd name="connsiteY27" fmla="*/ 1722967 h 2116667"/>
                <a:gd name="connsiteX28" fmla="*/ 1803400 w 1953888"/>
                <a:gd name="connsiteY28" fmla="*/ 1672167 h 2116667"/>
                <a:gd name="connsiteX29" fmla="*/ 1854200 w 1953888"/>
                <a:gd name="connsiteY29" fmla="*/ 1595967 h 2116667"/>
                <a:gd name="connsiteX30" fmla="*/ 1905000 w 1953888"/>
                <a:gd name="connsiteY30" fmla="*/ 1418167 h 2116667"/>
                <a:gd name="connsiteX31" fmla="*/ 1930400 w 1953888"/>
                <a:gd name="connsiteY31" fmla="*/ 1354667 h 2116667"/>
                <a:gd name="connsiteX32" fmla="*/ 1930400 w 1953888"/>
                <a:gd name="connsiteY32" fmla="*/ 821267 h 2116667"/>
                <a:gd name="connsiteX33" fmla="*/ 1917700 w 1953888"/>
                <a:gd name="connsiteY33" fmla="*/ 618067 h 2116667"/>
                <a:gd name="connsiteX34" fmla="*/ 1879600 w 1953888"/>
                <a:gd name="connsiteY34" fmla="*/ 541867 h 2116667"/>
                <a:gd name="connsiteX35" fmla="*/ 1854200 w 1953888"/>
                <a:gd name="connsiteY35" fmla="*/ 452967 h 2116667"/>
                <a:gd name="connsiteX36" fmla="*/ 1803400 w 1953888"/>
                <a:gd name="connsiteY36" fmla="*/ 351367 h 2116667"/>
                <a:gd name="connsiteX37" fmla="*/ 1778000 w 1953888"/>
                <a:gd name="connsiteY37" fmla="*/ 262467 h 2116667"/>
                <a:gd name="connsiteX38" fmla="*/ 1714500 w 1953888"/>
                <a:gd name="connsiteY38" fmla="*/ 160867 h 2116667"/>
                <a:gd name="connsiteX39" fmla="*/ 1511300 w 1953888"/>
                <a:gd name="connsiteY39" fmla="*/ 21167 h 2116667"/>
                <a:gd name="connsiteX40" fmla="*/ 1168400 w 1953888"/>
                <a:gd name="connsiteY40" fmla="*/ 33867 h 2116667"/>
                <a:gd name="connsiteX41" fmla="*/ 914400 w 1953888"/>
                <a:gd name="connsiteY41" fmla="*/ 122767 h 2116667"/>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803400 w 1953888"/>
                <a:gd name="connsiteY36" fmla="*/ 368300 h 2133600"/>
                <a:gd name="connsiteX37" fmla="*/ 1778000 w 1953888"/>
                <a:gd name="connsiteY37" fmla="*/ 279400 h 2133600"/>
                <a:gd name="connsiteX38" fmla="*/ 1511300 w 1953888"/>
                <a:gd name="connsiteY38" fmla="*/ 38100 h 2133600"/>
                <a:gd name="connsiteX39" fmla="*/ 1168400 w 1953888"/>
                <a:gd name="connsiteY39" fmla="*/ 50800 h 2133600"/>
                <a:gd name="connsiteX40" fmla="*/ 914400 w 1953888"/>
                <a:gd name="connsiteY40"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803400 w 1953888"/>
                <a:gd name="connsiteY36" fmla="*/ 368300 h 2133600"/>
                <a:gd name="connsiteX37" fmla="*/ 1778000 w 1953888"/>
                <a:gd name="connsiteY37" fmla="*/ 279400 h 2133600"/>
                <a:gd name="connsiteX38" fmla="*/ 1511300 w 1953888"/>
                <a:gd name="connsiteY38" fmla="*/ 38100 h 2133600"/>
                <a:gd name="connsiteX39" fmla="*/ 1168400 w 1953888"/>
                <a:gd name="connsiteY39" fmla="*/ 50800 h 2133600"/>
                <a:gd name="connsiteX40" fmla="*/ 914400 w 1953888"/>
                <a:gd name="connsiteY40"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778000 w 1953888"/>
                <a:gd name="connsiteY36" fmla="*/ 279400 h 2133600"/>
                <a:gd name="connsiteX37" fmla="*/ 1511300 w 1953888"/>
                <a:gd name="connsiteY37" fmla="*/ 38100 h 2133600"/>
                <a:gd name="connsiteX38" fmla="*/ 1168400 w 1953888"/>
                <a:gd name="connsiteY38" fmla="*/ 50800 h 2133600"/>
                <a:gd name="connsiteX39" fmla="*/ 914400 w 1953888"/>
                <a:gd name="connsiteY39"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778000 w 1953888"/>
                <a:gd name="connsiteY35" fmla="*/ 279400 h 2133600"/>
                <a:gd name="connsiteX36" fmla="*/ 1511300 w 1953888"/>
                <a:gd name="connsiteY36" fmla="*/ 38100 h 2133600"/>
                <a:gd name="connsiteX37" fmla="*/ 1168400 w 1953888"/>
                <a:gd name="connsiteY37" fmla="*/ 50800 h 2133600"/>
                <a:gd name="connsiteX38" fmla="*/ 914400 w 1953888"/>
                <a:gd name="connsiteY38"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778000 w 1953888"/>
                <a:gd name="connsiteY34" fmla="*/ 279400 h 2133600"/>
                <a:gd name="connsiteX35" fmla="*/ 1511300 w 1953888"/>
                <a:gd name="connsiteY35" fmla="*/ 38100 h 2133600"/>
                <a:gd name="connsiteX36" fmla="*/ 1168400 w 1953888"/>
                <a:gd name="connsiteY36" fmla="*/ 50800 h 2133600"/>
                <a:gd name="connsiteX37" fmla="*/ 914400 w 1953888"/>
                <a:gd name="connsiteY37"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778000 w 1953888"/>
                <a:gd name="connsiteY34" fmla="*/ 279400 h 2133600"/>
                <a:gd name="connsiteX35" fmla="*/ 1511300 w 1953888"/>
                <a:gd name="connsiteY35" fmla="*/ 38100 h 2133600"/>
                <a:gd name="connsiteX36" fmla="*/ 1168400 w 1953888"/>
                <a:gd name="connsiteY36" fmla="*/ 50800 h 2133600"/>
                <a:gd name="connsiteX37" fmla="*/ 914400 w 1953888"/>
                <a:gd name="connsiteY37"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50800 w 1943100"/>
                <a:gd name="connsiteY8" fmla="*/ 1143000 h 2133600"/>
                <a:gd name="connsiteX9" fmla="*/ 0 w 1943100"/>
                <a:gd name="connsiteY9" fmla="*/ 1257300 h 2133600"/>
                <a:gd name="connsiteX10" fmla="*/ 12700 w 1943100"/>
                <a:gd name="connsiteY10" fmla="*/ 1600200 h 2133600"/>
                <a:gd name="connsiteX11" fmla="*/ 38100 w 1943100"/>
                <a:gd name="connsiteY11" fmla="*/ 1676400 h 2133600"/>
                <a:gd name="connsiteX12" fmla="*/ 63500 w 1943100"/>
                <a:gd name="connsiteY12" fmla="*/ 1714500 h 2133600"/>
                <a:gd name="connsiteX13" fmla="*/ 114300 w 1943100"/>
                <a:gd name="connsiteY13" fmla="*/ 1816100 h 2133600"/>
                <a:gd name="connsiteX14" fmla="*/ 165100 w 1943100"/>
                <a:gd name="connsiteY14" fmla="*/ 1892300 h 2133600"/>
                <a:gd name="connsiteX15" fmla="*/ 254000 w 1943100"/>
                <a:gd name="connsiteY15" fmla="*/ 1981200 h 2133600"/>
                <a:gd name="connsiteX16" fmla="*/ 368300 w 1943100"/>
                <a:gd name="connsiteY16" fmla="*/ 2057400 h 2133600"/>
                <a:gd name="connsiteX17" fmla="*/ 457200 w 1943100"/>
                <a:gd name="connsiteY17" fmla="*/ 2108200 h 2133600"/>
                <a:gd name="connsiteX18" fmla="*/ 558800 w 1943100"/>
                <a:gd name="connsiteY18" fmla="*/ 2133600 h 2133600"/>
                <a:gd name="connsiteX19" fmla="*/ 965200 w 1943100"/>
                <a:gd name="connsiteY19" fmla="*/ 2120900 h 2133600"/>
                <a:gd name="connsiteX20" fmla="*/ 1130300 w 1943100"/>
                <a:gd name="connsiteY20" fmla="*/ 2070100 h 2133600"/>
                <a:gd name="connsiteX21" fmla="*/ 1206500 w 1943100"/>
                <a:gd name="connsiteY21" fmla="*/ 2057400 h 2133600"/>
                <a:gd name="connsiteX22" fmla="*/ 1295400 w 1943100"/>
                <a:gd name="connsiteY22" fmla="*/ 2006600 h 2133600"/>
                <a:gd name="connsiteX23" fmla="*/ 1485900 w 1943100"/>
                <a:gd name="connsiteY23" fmla="*/ 1930400 h 2133600"/>
                <a:gd name="connsiteX24" fmla="*/ 1549400 w 1943100"/>
                <a:gd name="connsiteY24" fmla="*/ 1892300 h 2133600"/>
                <a:gd name="connsiteX25" fmla="*/ 1587500 w 1943100"/>
                <a:gd name="connsiteY25" fmla="*/ 1854200 h 2133600"/>
                <a:gd name="connsiteX26" fmla="*/ 1651000 w 1943100"/>
                <a:gd name="connsiteY26" fmla="*/ 1803400 h 2133600"/>
                <a:gd name="connsiteX27" fmla="*/ 1752600 w 1943100"/>
                <a:gd name="connsiteY27" fmla="*/ 1739900 h 2133600"/>
                <a:gd name="connsiteX28" fmla="*/ 1803400 w 1943100"/>
                <a:gd name="connsiteY28" fmla="*/ 1689100 h 2133600"/>
                <a:gd name="connsiteX29" fmla="*/ 1854200 w 1943100"/>
                <a:gd name="connsiteY29" fmla="*/ 1612900 h 2133600"/>
                <a:gd name="connsiteX30" fmla="*/ 1905000 w 1943100"/>
                <a:gd name="connsiteY30" fmla="*/ 1435100 h 2133600"/>
                <a:gd name="connsiteX31" fmla="*/ 1930400 w 1943100"/>
                <a:gd name="connsiteY31" fmla="*/ 1371600 h 2133600"/>
                <a:gd name="connsiteX32" fmla="*/ 1917700 w 1943100"/>
                <a:gd name="connsiteY32" fmla="*/ 635000 h 2133600"/>
                <a:gd name="connsiteX33" fmla="*/ 1778000 w 1943100"/>
                <a:gd name="connsiteY33" fmla="*/ 279400 h 2133600"/>
                <a:gd name="connsiteX34" fmla="*/ 1511300 w 1943100"/>
                <a:gd name="connsiteY34" fmla="*/ 38100 h 2133600"/>
                <a:gd name="connsiteX35" fmla="*/ 1168400 w 1943100"/>
                <a:gd name="connsiteY35" fmla="*/ 50800 h 2133600"/>
                <a:gd name="connsiteX36" fmla="*/ 914400 w 1943100"/>
                <a:gd name="connsiteY36"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50800 w 1943100"/>
                <a:gd name="connsiteY8" fmla="*/ 1143000 h 2133600"/>
                <a:gd name="connsiteX9" fmla="*/ 0 w 1943100"/>
                <a:gd name="connsiteY9" fmla="*/ 1257300 h 2133600"/>
                <a:gd name="connsiteX10" fmla="*/ 12700 w 1943100"/>
                <a:gd name="connsiteY10" fmla="*/ 1600200 h 2133600"/>
                <a:gd name="connsiteX11" fmla="*/ 38100 w 1943100"/>
                <a:gd name="connsiteY11" fmla="*/ 1676400 h 2133600"/>
                <a:gd name="connsiteX12" fmla="*/ 63500 w 1943100"/>
                <a:gd name="connsiteY12" fmla="*/ 1714500 h 2133600"/>
                <a:gd name="connsiteX13" fmla="*/ 114300 w 1943100"/>
                <a:gd name="connsiteY13" fmla="*/ 1816100 h 2133600"/>
                <a:gd name="connsiteX14" fmla="*/ 165100 w 1943100"/>
                <a:gd name="connsiteY14" fmla="*/ 1892300 h 2133600"/>
                <a:gd name="connsiteX15" fmla="*/ 254000 w 1943100"/>
                <a:gd name="connsiteY15" fmla="*/ 1981200 h 2133600"/>
                <a:gd name="connsiteX16" fmla="*/ 368300 w 1943100"/>
                <a:gd name="connsiteY16" fmla="*/ 2057400 h 2133600"/>
                <a:gd name="connsiteX17" fmla="*/ 457200 w 1943100"/>
                <a:gd name="connsiteY17" fmla="*/ 2108200 h 2133600"/>
                <a:gd name="connsiteX18" fmla="*/ 558800 w 1943100"/>
                <a:gd name="connsiteY18" fmla="*/ 2133600 h 2133600"/>
                <a:gd name="connsiteX19" fmla="*/ 965200 w 1943100"/>
                <a:gd name="connsiteY19" fmla="*/ 2120900 h 2133600"/>
                <a:gd name="connsiteX20" fmla="*/ 1130300 w 1943100"/>
                <a:gd name="connsiteY20" fmla="*/ 2070100 h 2133600"/>
                <a:gd name="connsiteX21" fmla="*/ 1206500 w 1943100"/>
                <a:gd name="connsiteY21" fmla="*/ 2057400 h 2133600"/>
                <a:gd name="connsiteX22" fmla="*/ 1295400 w 1943100"/>
                <a:gd name="connsiteY22" fmla="*/ 2006600 h 2133600"/>
                <a:gd name="connsiteX23" fmla="*/ 1485900 w 1943100"/>
                <a:gd name="connsiteY23" fmla="*/ 1930400 h 2133600"/>
                <a:gd name="connsiteX24" fmla="*/ 1549400 w 1943100"/>
                <a:gd name="connsiteY24" fmla="*/ 1892300 h 2133600"/>
                <a:gd name="connsiteX25" fmla="*/ 1587500 w 1943100"/>
                <a:gd name="connsiteY25" fmla="*/ 1854200 h 2133600"/>
                <a:gd name="connsiteX26" fmla="*/ 1651000 w 1943100"/>
                <a:gd name="connsiteY26" fmla="*/ 1803400 h 2133600"/>
                <a:gd name="connsiteX27" fmla="*/ 1752600 w 1943100"/>
                <a:gd name="connsiteY27" fmla="*/ 1739900 h 2133600"/>
                <a:gd name="connsiteX28" fmla="*/ 1803400 w 1943100"/>
                <a:gd name="connsiteY28" fmla="*/ 1689100 h 2133600"/>
                <a:gd name="connsiteX29" fmla="*/ 1854200 w 1943100"/>
                <a:gd name="connsiteY29" fmla="*/ 1612900 h 2133600"/>
                <a:gd name="connsiteX30" fmla="*/ 1930400 w 1943100"/>
                <a:gd name="connsiteY30" fmla="*/ 1371600 h 2133600"/>
                <a:gd name="connsiteX31" fmla="*/ 1917700 w 1943100"/>
                <a:gd name="connsiteY31" fmla="*/ 635000 h 2133600"/>
                <a:gd name="connsiteX32" fmla="*/ 1778000 w 1943100"/>
                <a:gd name="connsiteY32" fmla="*/ 279400 h 2133600"/>
                <a:gd name="connsiteX33" fmla="*/ 1511300 w 1943100"/>
                <a:gd name="connsiteY33" fmla="*/ 38100 h 2133600"/>
                <a:gd name="connsiteX34" fmla="*/ 1168400 w 1943100"/>
                <a:gd name="connsiteY34" fmla="*/ 50800 h 2133600"/>
                <a:gd name="connsiteX35" fmla="*/ 914400 w 1943100"/>
                <a:gd name="connsiteY35" fmla="*/ 139700 h 2133600"/>
                <a:gd name="connsiteX0" fmla="*/ 918633 w 1947333"/>
                <a:gd name="connsiteY0" fmla="*/ 139700 h 2133600"/>
                <a:gd name="connsiteX1" fmla="*/ 755162 w 1947333"/>
                <a:gd name="connsiteY1" fmla="*/ 267748 h 2133600"/>
                <a:gd name="connsiteX2" fmla="*/ 664633 w 1947333"/>
                <a:gd name="connsiteY2" fmla="*/ 431800 h 2133600"/>
                <a:gd name="connsiteX3" fmla="*/ 626533 w 1947333"/>
                <a:gd name="connsiteY3" fmla="*/ 482600 h 2133600"/>
                <a:gd name="connsiteX4" fmla="*/ 613833 w 1947333"/>
                <a:gd name="connsiteY4" fmla="*/ 520700 h 2133600"/>
                <a:gd name="connsiteX5" fmla="*/ 550333 w 1947333"/>
                <a:gd name="connsiteY5" fmla="*/ 635000 h 2133600"/>
                <a:gd name="connsiteX6" fmla="*/ 423333 w 1947333"/>
                <a:gd name="connsiteY6" fmla="*/ 787400 h 2133600"/>
                <a:gd name="connsiteX7" fmla="*/ 283633 w 1947333"/>
                <a:gd name="connsiteY7" fmla="*/ 952500 h 2133600"/>
                <a:gd name="connsiteX8" fmla="*/ 55033 w 1947333"/>
                <a:gd name="connsiteY8" fmla="*/ 1143000 h 2133600"/>
                <a:gd name="connsiteX9" fmla="*/ 4233 w 1947333"/>
                <a:gd name="connsiteY9" fmla="*/ 1257300 h 2133600"/>
                <a:gd name="connsiteX10" fmla="*/ 16933 w 1947333"/>
                <a:gd name="connsiteY10" fmla="*/ 1600200 h 2133600"/>
                <a:gd name="connsiteX11" fmla="*/ 42333 w 1947333"/>
                <a:gd name="connsiteY11" fmla="*/ 1676400 h 2133600"/>
                <a:gd name="connsiteX12" fmla="*/ 67733 w 1947333"/>
                <a:gd name="connsiteY12" fmla="*/ 1714500 h 2133600"/>
                <a:gd name="connsiteX13" fmla="*/ 118533 w 1947333"/>
                <a:gd name="connsiteY13" fmla="*/ 1816100 h 2133600"/>
                <a:gd name="connsiteX14" fmla="*/ 169333 w 1947333"/>
                <a:gd name="connsiteY14" fmla="*/ 1892300 h 2133600"/>
                <a:gd name="connsiteX15" fmla="*/ 258233 w 1947333"/>
                <a:gd name="connsiteY15" fmla="*/ 1981200 h 2133600"/>
                <a:gd name="connsiteX16" fmla="*/ 372533 w 1947333"/>
                <a:gd name="connsiteY16" fmla="*/ 2057400 h 2133600"/>
                <a:gd name="connsiteX17" fmla="*/ 461433 w 1947333"/>
                <a:gd name="connsiteY17" fmla="*/ 2108200 h 2133600"/>
                <a:gd name="connsiteX18" fmla="*/ 563033 w 1947333"/>
                <a:gd name="connsiteY18" fmla="*/ 2133600 h 2133600"/>
                <a:gd name="connsiteX19" fmla="*/ 969433 w 1947333"/>
                <a:gd name="connsiteY19" fmla="*/ 2120900 h 2133600"/>
                <a:gd name="connsiteX20" fmla="*/ 1134533 w 1947333"/>
                <a:gd name="connsiteY20" fmla="*/ 2070100 h 2133600"/>
                <a:gd name="connsiteX21" fmla="*/ 1210733 w 1947333"/>
                <a:gd name="connsiteY21" fmla="*/ 2057400 h 2133600"/>
                <a:gd name="connsiteX22" fmla="*/ 1299633 w 1947333"/>
                <a:gd name="connsiteY22" fmla="*/ 2006600 h 2133600"/>
                <a:gd name="connsiteX23" fmla="*/ 1490133 w 1947333"/>
                <a:gd name="connsiteY23" fmla="*/ 1930400 h 2133600"/>
                <a:gd name="connsiteX24" fmla="*/ 1553633 w 1947333"/>
                <a:gd name="connsiteY24" fmla="*/ 1892300 h 2133600"/>
                <a:gd name="connsiteX25" fmla="*/ 1591733 w 1947333"/>
                <a:gd name="connsiteY25" fmla="*/ 1854200 h 2133600"/>
                <a:gd name="connsiteX26" fmla="*/ 1655233 w 1947333"/>
                <a:gd name="connsiteY26" fmla="*/ 1803400 h 2133600"/>
                <a:gd name="connsiteX27" fmla="*/ 1756833 w 1947333"/>
                <a:gd name="connsiteY27" fmla="*/ 1739900 h 2133600"/>
                <a:gd name="connsiteX28" fmla="*/ 1807633 w 1947333"/>
                <a:gd name="connsiteY28" fmla="*/ 1689100 h 2133600"/>
                <a:gd name="connsiteX29" fmla="*/ 1858433 w 1947333"/>
                <a:gd name="connsiteY29" fmla="*/ 1612900 h 2133600"/>
                <a:gd name="connsiteX30" fmla="*/ 1934633 w 1947333"/>
                <a:gd name="connsiteY30" fmla="*/ 1371600 h 2133600"/>
                <a:gd name="connsiteX31" fmla="*/ 1921933 w 1947333"/>
                <a:gd name="connsiteY31" fmla="*/ 635000 h 2133600"/>
                <a:gd name="connsiteX32" fmla="*/ 1782233 w 1947333"/>
                <a:gd name="connsiteY32" fmla="*/ 279400 h 2133600"/>
                <a:gd name="connsiteX33" fmla="*/ 1515533 w 1947333"/>
                <a:gd name="connsiteY33" fmla="*/ 38100 h 2133600"/>
                <a:gd name="connsiteX34" fmla="*/ 1172633 w 1947333"/>
                <a:gd name="connsiteY34" fmla="*/ 50800 h 2133600"/>
                <a:gd name="connsiteX35" fmla="*/ 918633 w 1947333"/>
                <a:gd name="connsiteY35"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0 w 1943100"/>
                <a:gd name="connsiteY8" fmla="*/ 1257300 h 2133600"/>
                <a:gd name="connsiteX9" fmla="*/ 12700 w 1943100"/>
                <a:gd name="connsiteY9" fmla="*/ 1600200 h 2133600"/>
                <a:gd name="connsiteX10" fmla="*/ 38100 w 1943100"/>
                <a:gd name="connsiteY10" fmla="*/ 1676400 h 2133600"/>
                <a:gd name="connsiteX11" fmla="*/ 63500 w 1943100"/>
                <a:gd name="connsiteY11" fmla="*/ 1714500 h 2133600"/>
                <a:gd name="connsiteX12" fmla="*/ 114300 w 1943100"/>
                <a:gd name="connsiteY12" fmla="*/ 1816100 h 2133600"/>
                <a:gd name="connsiteX13" fmla="*/ 165100 w 1943100"/>
                <a:gd name="connsiteY13" fmla="*/ 1892300 h 2133600"/>
                <a:gd name="connsiteX14" fmla="*/ 254000 w 1943100"/>
                <a:gd name="connsiteY14" fmla="*/ 1981200 h 2133600"/>
                <a:gd name="connsiteX15" fmla="*/ 368300 w 1943100"/>
                <a:gd name="connsiteY15" fmla="*/ 2057400 h 2133600"/>
                <a:gd name="connsiteX16" fmla="*/ 457200 w 1943100"/>
                <a:gd name="connsiteY16" fmla="*/ 2108200 h 2133600"/>
                <a:gd name="connsiteX17" fmla="*/ 558800 w 1943100"/>
                <a:gd name="connsiteY17" fmla="*/ 2133600 h 2133600"/>
                <a:gd name="connsiteX18" fmla="*/ 965200 w 1943100"/>
                <a:gd name="connsiteY18" fmla="*/ 2120900 h 2133600"/>
                <a:gd name="connsiteX19" fmla="*/ 1130300 w 1943100"/>
                <a:gd name="connsiteY19" fmla="*/ 2070100 h 2133600"/>
                <a:gd name="connsiteX20" fmla="*/ 1206500 w 1943100"/>
                <a:gd name="connsiteY20" fmla="*/ 2057400 h 2133600"/>
                <a:gd name="connsiteX21" fmla="*/ 1295400 w 1943100"/>
                <a:gd name="connsiteY21" fmla="*/ 2006600 h 2133600"/>
                <a:gd name="connsiteX22" fmla="*/ 1485900 w 1943100"/>
                <a:gd name="connsiteY22" fmla="*/ 1930400 h 2133600"/>
                <a:gd name="connsiteX23" fmla="*/ 1549400 w 1943100"/>
                <a:gd name="connsiteY23" fmla="*/ 1892300 h 2133600"/>
                <a:gd name="connsiteX24" fmla="*/ 1587500 w 1943100"/>
                <a:gd name="connsiteY24" fmla="*/ 1854200 h 2133600"/>
                <a:gd name="connsiteX25" fmla="*/ 1651000 w 1943100"/>
                <a:gd name="connsiteY25" fmla="*/ 1803400 h 2133600"/>
                <a:gd name="connsiteX26" fmla="*/ 1752600 w 1943100"/>
                <a:gd name="connsiteY26" fmla="*/ 1739900 h 2133600"/>
                <a:gd name="connsiteX27" fmla="*/ 1803400 w 1943100"/>
                <a:gd name="connsiteY27" fmla="*/ 1689100 h 2133600"/>
                <a:gd name="connsiteX28" fmla="*/ 1854200 w 1943100"/>
                <a:gd name="connsiteY28" fmla="*/ 1612900 h 2133600"/>
                <a:gd name="connsiteX29" fmla="*/ 1930400 w 1943100"/>
                <a:gd name="connsiteY29" fmla="*/ 1371600 h 2133600"/>
                <a:gd name="connsiteX30" fmla="*/ 1917700 w 1943100"/>
                <a:gd name="connsiteY30" fmla="*/ 635000 h 2133600"/>
                <a:gd name="connsiteX31" fmla="*/ 1778000 w 1943100"/>
                <a:gd name="connsiteY31" fmla="*/ 279400 h 2133600"/>
                <a:gd name="connsiteX32" fmla="*/ 1511300 w 1943100"/>
                <a:gd name="connsiteY32" fmla="*/ 38100 h 2133600"/>
                <a:gd name="connsiteX33" fmla="*/ 1168400 w 1943100"/>
                <a:gd name="connsiteY33" fmla="*/ 50800 h 2133600"/>
                <a:gd name="connsiteX34" fmla="*/ 914400 w 1943100"/>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8401 w 1940755"/>
                <a:gd name="connsiteY8" fmla="*/ 1289742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24495 w 1953195"/>
                <a:gd name="connsiteY0" fmla="*/ 139700 h 2133600"/>
                <a:gd name="connsiteX1" fmla="*/ 761024 w 1953195"/>
                <a:gd name="connsiteY1" fmla="*/ 267748 h 2133600"/>
                <a:gd name="connsiteX2" fmla="*/ 670495 w 1953195"/>
                <a:gd name="connsiteY2" fmla="*/ 431800 h 2133600"/>
                <a:gd name="connsiteX3" fmla="*/ 632395 w 1953195"/>
                <a:gd name="connsiteY3" fmla="*/ 482600 h 2133600"/>
                <a:gd name="connsiteX4" fmla="*/ 619695 w 1953195"/>
                <a:gd name="connsiteY4" fmla="*/ 520700 h 2133600"/>
                <a:gd name="connsiteX5" fmla="*/ 556195 w 1953195"/>
                <a:gd name="connsiteY5" fmla="*/ 635000 h 2133600"/>
                <a:gd name="connsiteX6" fmla="*/ 429195 w 1953195"/>
                <a:gd name="connsiteY6" fmla="*/ 787400 h 2133600"/>
                <a:gd name="connsiteX7" fmla="*/ 289495 w 1953195"/>
                <a:gd name="connsiteY7" fmla="*/ 952500 h 2133600"/>
                <a:gd name="connsiteX8" fmla="*/ 28008 w 1953195"/>
                <a:gd name="connsiteY8" fmla="*/ 1242883 h 2133600"/>
                <a:gd name="connsiteX9" fmla="*/ 22795 w 1953195"/>
                <a:gd name="connsiteY9" fmla="*/ 1600200 h 2133600"/>
                <a:gd name="connsiteX10" fmla="*/ 48195 w 1953195"/>
                <a:gd name="connsiteY10" fmla="*/ 1676400 h 2133600"/>
                <a:gd name="connsiteX11" fmla="*/ 73595 w 1953195"/>
                <a:gd name="connsiteY11" fmla="*/ 1714500 h 2133600"/>
                <a:gd name="connsiteX12" fmla="*/ 124395 w 1953195"/>
                <a:gd name="connsiteY12" fmla="*/ 1816100 h 2133600"/>
                <a:gd name="connsiteX13" fmla="*/ 175195 w 1953195"/>
                <a:gd name="connsiteY13" fmla="*/ 1892300 h 2133600"/>
                <a:gd name="connsiteX14" fmla="*/ 264095 w 1953195"/>
                <a:gd name="connsiteY14" fmla="*/ 1981200 h 2133600"/>
                <a:gd name="connsiteX15" fmla="*/ 378395 w 1953195"/>
                <a:gd name="connsiteY15" fmla="*/ 2057400 h 2133600"/>
                <a:gd name="connsiteX16" fmla="*/ 467295 w 1953195"/>
                <a:gd name="connsiteY16" fmla="*/ 2108200 h 2133600"/>
                <a:gd name="connsiteX17" fmla="*/ 568895 w 1953195"/>
                <a:gd name="connsiteY17" fmla="*/ 2133600 h 2133600"/>
                <a:gd name="connsiteX18" fmla="*/ 975295 w 1953195"/>
                <a:gd name="connsiteY18" fmla="*/ 2120900 h 2133600"/>
                <a:gd name="connsiteX19" fmla="*/ 1140395 w 1953195"/>
                <a:gd name="connsiteY19" fmla="*/ 2070100 h 2133600"/>
                <a:gd name="connsiteX20" fmla="*/ 1216595 w 1953195"/>
                <a:gd name="connsiteY20" fmla="*/ 2057400 h 2133600"/>
                <a:gd name="connsiteX21" fmla="*/ 1305495 w 1953195"/>
                <a:gd name="connsiteY21" fmla="*/ 2006600 h 2133600"/>
                <a:gd name="connsiteX22" fmla="*/ 1495995 w 1953195"/>
                <a:gd name="connsiteY22" fmla="*/ 1930400 h 2133600"/>
                <a:gd name="connsiteX23" fmla="*/ 1559495 w 1953195"/>
                <a:gd name="connsiteY23" fmla="*/ 1892300 h 2133600"/>
                <a:gd name="connsiteX24" fmla="*/ 1597595 w 1953195"/>
                <a:gd name="connsiteY24" fmla="*/ 1854200 h 2133600"/>
                <a:gd name="connsiteX25" fmla="*/ 1661095 w 1953195"/>
                <a:gd name="connsiteY25" fmla="*/ 1803400 h 2133600"/>
                <a:gd name="connsiteX26" fmla="*/ 1762695 w 1953195"/>
                <a:gd name="connsiteY26" fmla="*/ 1739900 h 2133600"/>
                <a:gd name="connsiteX27" fmla="*/ 1813495 w 1953195"/>
                <a:gd name="connsiteY27" fmla="*/ 1689100 h 2133600"/>
                <a:gd name="connsiteX28" fmla="*/ 1864295 w 1953195"/>
                <a:gd name="connsiteY28" fmla="*/ 1612900 h 2133600"/>
                <a:gd name="connsiteX29" fmla="*/ 1940495 w 1953195"/>
                <a:gd name="connsiteY29" fmla="*/ 1371600 h 2133600"/>
                <a:gd name="connsiteX30" fmla="*/ 1927795 w 1953195"/>
                <a:gd name="connsiteY30" fmla="*/ 635000 h 2133600"/>
                <a:gd name="connsiteX31" fmla="*/ 1788095 w 1953195"/>
                <a:gd name="connsiteY31" fmla="*/ 279400 h 2133600"/>
                <a:gd name="connsiteX32" fmla="*/ 1521395 w 1953195"/>
                <a:gd name="connsiteY32" fmla="*/ 38100 h 2133600"/>
                <a:gd name="connsiteX33" fmla="*/ 1178495 w 1953195"/>
                <a:gd name="connsiteY33" fmla="*/ 50800 h 2133600"/>
                <a:gd name="connsiteX34" fmla="*/ 924495 w 1953195"/>
                <a:gd name="connsiteY34" fmla="*/ 139700 h 2133600"/>
                <a:gd name="connsiteX0" fmla="*/ 924495 w 1953195"/>
                <a:gd name="connsiteY0" fmla="*/ 139700 h 2133600"/>
                <a:gd name="connsiteX1" fmla="*/ 761024 w 1953195"/>
                <a:gd name="connsiteY1" fmla="*/ 267748 h 2133600"/>
                <a:gd name="connsiteX2" fmla="*/ 670495 w 1953195"/>
                <a:gd name="connsiteY2" fmla="*/ 431800 h 2133600"/>
                <a:gd name="connsiteX3" fmla="*/ 632395 w 1953195"/>
                <a:gd name="connsiteY3" fmla="*/ 482600 h 2133600"/>
                <a:gd name="connsiteX4" fmla="*/ 619695 w 1953195"/>
                <a:gd name="connsiteY4" fmla="*/ 520700 h 2133600"/>
                <a:gd name="connsiteX5" fmla="*/ 556195 w 1953195"/>
                <a:gd name="connsiteY5" fmla="*/ 635000 h 2133600"/>
                <a:gd name="connsiteX6" fmla="*/ 429195 w 1953195"/>
                <a:gd name="connsiteY6" fmla="*/ 787400 h 2133600"/>
                <a:gd name="connsiteX7" fmla="*/ 289495 w 1953195"/>
                <a:gd name="connsiteY7" fmla="*/ 952500 h 2133600"/>
                <a:gd name="connsiteX8" fmla="*/ 28008 w 1953195"/>
                <a:gd name="connsiteY8" fmla="*/ 1242883 h 2133600"/>
                <a:gd name="connsiteX9" fmla="*/ 22795 w 1953195"/>
                <a:gd name="connsiteY9" fmla="*/ 1600200 h 2133600"/>
                <a:gd name="connsiteX10" fmla="*/ 48195 w 1953195"/>
                <a:gd name="connsiteY10" fmla="*/ 1676400 h 2133600"/>
                <a:gd name="connsiteX11" fmla="*/ 73595 w 1953195"/>
                <a:gd name="connsiteY11" fmla="*/ 1714500 h 2133600"/>
                <a:gd name="connsiteX12" fmla="*/ 124395 w 1953195"/>
                <a:gd name="connsiteY12" fmla="*/ 1816100 h 2133600"/>
                <a:gd name="connsiteX13" fmla="*/ 175195 w 1953195"/>
                <a:gd name="connsiteY13" fmla="*/ 1892300 h 2133600"/>
                <a:gd name="connsiteX14" fmla="*/ 264095 w 1953195"/>
                <a:gd name="connsiteY14" fmla="*/ 1981200 h 2133600"/>
                <a:gd name="connsiteX15" fmla="*/ 378395 w 1953195"/>
                <a:gd name="connsiteY15" fmla="*/ 2057400 h 2133600"/>
                <a:gd name="connsiteX16" fmla="*/ 467295 w 1953195"/>
                <a:gd name="connsiteY16" fmla="*/ 2108200 h 2133600"/>
                <a:gd name="connsiteX17" fmla="*/ 568895 w 1953195"/>
                <a:gd name="connsiteY17" fmla="*/ 2133600 h 2133600"/>
                <a:gd name="connsiteX18" fmla="*/ 975295 w 1953195"/>
                <a:gd name="connsiteY18" fmla="*/ 2120900 h 2133600"/>
                <a:gd name="connsiteX19" fmla="*/ 1140395 w 1953195"/>
                <a:gd name="connsiteY19" fmla="*/ 2070100 h 2133600"/>
                <a:gd name="connsiteX20" fmla="*/ 1216595 w 1953195"/>
                <a:gd name="connsiteY20" fmla="*/ 2057400 h 2133600"/>
                <a:gd name="connsiteX21" fmla="*/ 1305495 w 1953195"/>
                <a:gd name="connsiteY21" fmla="*/ 2006600 h 2133600"/>
                <a:gd name="connsiteX22" fmla="*/ 1495995 w 1953195"/>
                <a:gd name="connsiteY22" fmla="*/ 1930400 h 2133600"/>
                <a:gd name="connsiteX23" fmla="*/ 1559495 w 1953195"/>
                <a:gd name="connsiteY23" fmla="*/ 1892300 h 2133600"/>
                <a:gd name="connsiteX24" fmla="*/ 1597595 w 1953195"/>
                <a:gd name="connsiteY24" fmla="*/ 1854200 h 2133600"/>
                <a:gd name="connsiteX25" fmla="*/ 1661095 w 1953195"/>
                <a:gd name="connsiteY25" fmla="*/ 1803400 h 2133600"/>
                <a:gd name="connsiteX26" fmla="*/ 1762695 w 1953195"/>
                <a:gd name="connsiteY26" fmla="*/ 1739900 h 2133600"/>
                <a:gd name="connsiteX27" fmla="*/ 1813495 w 1953195"/>
                <a:gd name="connsiteY27" fmla="*/ 1689100 h 2133600"/>
                <a:gd name="connsiteX28" fmla="*/ 1864295 w 1953195"/>
                <a:gd name="connsiteY28" fmla="*/ 1612900 h 2133600"/>
                <a:gd name="connsiteX29" fmla="*/ 1940495 w 1953195"/>
                <a:gd name="connsiteY29" fmla="*/ 1371600 h 2133600"/>
                <a:gd name="connsiteX30" fmla="*/ 1927795 w 1953195"/>
                <a:gd name="connsiteY30" fmla="*/ 635000 h 2133600"/>
                <a:gd name="connsiteX31" fmla="*/ 1788095 w 1953195"/>
                <a:gd name="connsiteY31" fmla="*/ 279400 h 2133600"/>
                <a:gd name="connsiteX32" fmla="*/ 1521395 w 1953195"/>
                <a:gd name="connsiteY32" fmla="*/ 38100 h 2133600"/>
                <a:gd name="connsiteX33" fmla="*/ 1178495 w 1953195"/>
                <a:gd name="connsiteY33" fmla="*/ 50800 h 2133600"/>
                <a:gd name="connsiteX34" fmla="*/ 924495 w 1953195"/>
                <a:gd name="connsiteY34" fmla="*/ 139700 h 2133600"/>
                <a:gd name="connsiteX0" fmla="*/ 936705 w 1965405"/>
                <a:gd name="connsiteY0" fmla="*/ 139700 h 2133600"/>
                <a:gd name="connsiteX1" fmla="*/ 773234 w 1965405"/>
                <a:gd name="connsiteY1" fmla="*/ 267748 h 2133600"/>
                <a:gd name="connsiteX2" fmla="*/ 682705 w 1965405"/>
                <a:gd name="connsiteY2" fmla="*/ 431800 h 2133600"/>
                <a:gd name="connsiteX3" fmla="*/ 644605 w 1965405"/>
                <a:gd name="connsiteY3" fmla="*/ 482600 h 2133600"/>
                <a:gd name="connsiteX4" fmla="*/ 631905 w 1965405"/>
                <a:gd name="connsiteY4" fmla="*/ 520700 h 2133600"/>
                <a:gd name="connsiteX5" fmla="*/ 568405 w 1965405"/>
                <a:gd name="connsiteY5" fmla="*/ 635000 h 2133600"/>
                <a:gd name="connsiteX6" fmla="*/ 441405 w 1965405"/>
                <a:gd name="connsiteY6" fmla="*/ 787400 h 2133600"/>
                <a:gd name="connsiteX7" fmla="*/ 301705 w 1965405"/>
                <a:gd name="connsiteY7" fmla="*/ 952500 h 2133600"/>
                <a:gd name="connsiteX8" fmla="*/ 40218 w 1965405"/>
                <a:gd name="connsiteY8" fmla="*/ 1242883 h 2133600"/>
                <a:gd name="connsiteX9" fmla="*/ 60405 w 1965405"/>
                <a:gd name="connsiteY9" fmla="*/ 1676400 h 2133600"/>
                <a:gd name="connsiteX10" fmla="*/ 85805 w 1965405"/>
                <a:gd name="connsiteY10" fmla="*/ 1714500 h 2133600"/>
                <a:gd name="connsiteX11" fmla="*/ 136605 w 1965405"/>
                <a:gd name="connsiteY11" fmla="*/ 1816100 h 2133600"/>
                <a:gd name="connsiteX12" fmla="*/ 187405 w 1965405"/>
                <a:gd name="connsiteY12" fmla="*/ 1892300 h 2133600"/>
                <a:gd name="connsiteX13" fmla="*/ 276305 w 1965405"/>
                <a:gd name="connsiteY13" fmla="*/ 1981200 h 2133600"/>
                <a:gd name="connsiteX14" fmla="*/ 390605 w 1965405"/>
                <a:gd name="connsiteY14" fmla="*/ 2057400 h 2133600"/>
                <a:gd name="connsiteX15" fmla="*/ 479505 w 1965405"/>
                <a:gd name="connsiteY15" fmla="*/ 2108200 h 2133600"/>
                <a:gd name="connsiteX16" fmla="*/ 581105 w 1965405"/>
                <a:gd name="connsiteY16" fmla="*/ 2133600 h 2133600"/>
                <a:gd name="connsiteX17" fmla="*/ 987505 w 1965405"/>
                <a:gd name="connsiteY17" fmla="*/ 2120900 h 2133600"/>
                <a:gd name="connsiteX18" fmla="*/ 1152605 w 1965405"/>
                <a:gd name="connsiteY18" fmla="*/ 2070100 h 2133600"/>
                <a:gd name="connsiteX19" fmla="*/ 1228805 w 1965405"/>
                <a:gd name="connsiteY19" fmla="*/ 2057400 h 2133600"/>
                <a:gd name="connsiteX20" fmla="*/ 1317705 w 1965405"/>
                <a:gd name="connsiteY20" fmla="*/ 2006600 h 2133600"/>
                <a:gd name="connsiteX21" fmla="*/ 1508205 w 1965405"/>
                <a:gd name="connsiteY21" fmla="*/ 1930400 h 2133600"/>
                <a:gd name="connsiteX22" fmla="*/ 1571705 w 1965405"/>
                <a:gd name="connsiteY22" fmla="*/ 1892300 h 2133600"/>
                <a:gd name="connsiteX23" fmla="*/ 1609805 w 1965405"/>
                <a:gd name="connsiteY23" fmla="*/ 1854200 h 2133600"/>
                <a:gd name="connsiteX24" fmla="*/ 1673305 w 1965405"/>
                <a:gd name="connsiteY24" fmla="*/ 1803400 h 2133600"/>
                <a:gd name="connsiteX25" fmla="*/ 1774905 w 1965405"/>
                <a:gd name="connsiteY25" fmla="*/ 1739900 h 2133600"/>
                <a:gd name="connsiteX26" fmla="*/ 1825705 w 1965405"/>
                <a:gd name="connsiteY26" fmla="*/ 1689100 h 2133600"/>
                <a:gd name="connsiteX27" fmla="*/ 1876505 w 1965405"/>
                <a:gd name="connsiteY27" fmla="*/ 1612900 h 2133600"/>
                <a:gd name="connsiteX28" fmla="*/ 1952705 w 1965405"/>
                <a:gd name="connsiteY28" fmla="*/ 1371600 h 2133600"/>
                <a:gd name="connsiteX29" fmla="*/ 1940005 w 1965405"/>
                <a:gd name="connsiteY29" fmla="*/ 635000 h 2133600"/>
                <a:gd name="connsiteX30" fmla="*/ 1800305 w 1965405"/>
                <a:gd name="connsiteY30" fmla="*/ 279400 h 2133600"/>
                <a:gd name="connsiteX31" fmla="*/ 1533605 w 1965405"/>
                <a:gd name="connsiteY31" fmla="*/ 38100 h 2133600"/>
                <a:gd name="connsiteX32" fmla="*/ 1190705 w 1965405"/>
                <a:gd name="connsiteY32" fmla="*/ 50800 h 2133600"/>
                <a:gd name="connsiteX33" fmla="*/ 936705 w 1965405"/>
                <a:gd name="connsiteY33"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32370 w 1961170"/>
                <a:gd name="connsiteY10" fmla="*/ 1816100 h 2133600"/>
                <a:gd name="connsiteX11" fmla="*/ 183170 w 1961170"/>
                <a:gd name="connsiteY11" fmla="*/ 1892300 h 2133600"/>
                <a:gd name="connsiteX12" fmla="*/ 272070 w 1961170"/>
                <a:gd name="connsiteY12" fmla="*/ 1981200 h 2133600"/>
                <a:gd name="connsiteX13" fmla="*/ 386370 w 1961170"/>
                <a:gd name="connsiteY13" fmla="*/ 2057400 h 2133600"/>
                <a:gd name="connsiteX14" fmla="*/ 475270 w 1961170"/>
                <a:gd name="connsiteY14" fmla="*/ 2108200 h 2133600"/>
                <a:gd name="connsiteX15" fmla="*/ 576870 w 1961170"/>
                <a:gd name="connsiteY15" fmla="*/ 2133600 h 2133600"/>
                <a:gd name="connsiteX16" fmla="*/ 983270 w 1961170"/>
                <a:gd name="connsiteY16" fmla="*/ 2120900 h 2133600"/>
                <a:gd name="connsiteX17" fmla="*/ 1148370 w 1961170"/>
                <a:gd name="connsiteY17" fmla="*/ 2070100 h 2133600"/>
                <a:gd name="connsiteX18" fmla="*/ 1224570 w 1961170"/>
                <a:gd name="connsiteY18" fmla="*/ 2057400 h 2133600"/>
                <a:gd name="connsiteX19" fmla="*/ 1313470 w 1961170"/>
                <a:gd name="connsiteY19" fmla="*/ 2006600 h 2133600"/>
                <a:gd name="connsiteX20" fmla="*/ 1503970 w 1961170"/>
                <a:gd name="connsiteY20" fmla="*/ 1930400 h 2133600"/>
                <a:gd name="connsiteX21" fmla="*/ 1567470 w 1961170"/>
                <a:gd name="connsiteY21" fmla="*/ 1892300 h 2133600"/>
                <a:gd name="connsiteX22" fmla="*/ 1605570 w 1961170"/>
                <a:gd name="connsiteY22" fmla="*/ 1854200 h 2133600"/>
                <a:gd name="connsiteX23" fmla="*/ 1669070 w 1961170"/>
                <a:gd name="connsiteY23" fmla="*/ 1803400 h 2133600"/>
                <a:gd name="connsiteX24" fmla="*/ 1770670 w 1961170"/>
                <a:gd name="connsiteY24" fmla="*/ 1739900 h 2133600"/>
                <a:gd name="connsiteX25" fmla="*/ 1821470 w 1961170"/>
                <a:gd name="connsiteY25" fmla="*/ 1689100 h 2133600"/>
                <a:gd name="connsiteX26" fmla="*/ 1872270 w 1961170"/>
                <a:gd name="connsiteY26" fmla="*/ 1612900 h 2133600"/>
                <a:gd name="connsiteX27" fmla="*/ 1948470 w 1961170"/>
                <a:gd name="connsiteY27" fmla="*/ 1371600 h 2133600"/>
                <a:gd name="connsiteX28" fmla="*/ 1935770 w 1961170"/>
                <a:gd name="connsiteY28" fmla="*/ 635000 h 2133600"/>
                <a:gd name="connsiteX29" fmla="*/ 1796070 w 1961170"/>
                <a:gd name="connsiteY29" fmla="*/ 279400 h 2133600"/>
                <a:gd name="connsiteX30" fmla="*/ 1529370 w 1961170"/>
                <a:gd name="connsiteY30" fmla="*/ 38100 h 2133600"/>
                <a:gd name="connsiteX31" fmla="*/ 1186470 w 1961170"/>
                <a:gd name="connsiteY31" fmla="*/ 50800 h 2133600"/>
                <a:gd name="connsiteX32" fmla="*/ 932470 w 1961170"/>
                <a:gd name="connsiteY32"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32370 w 1961170"/>
                <a:gd name="connsiteY10" fmla="*/ 1816100 h 2133600"/>
                <a:gd name="connsiteX11" fmla="*/ 183170 w 1961170"/>
                <a:gd name="connsiteY11" fmla="*/ 1892300 h 2133600"/>
                <a:gd name="connsiteX12" fmla="*/ 272070 w 1961170"/>
                <a:gd name="connsiteY12" fmla="*/ 1981200 h 2133600"/>
                <a:gd name="connsiteX13" fmla="*/ 386370 w 1961170"/>
                <a:gd name="connsiteY13" fmla="*/ 2057400 h 2133600"/>
                <a:gd name="connsiteX14" fmla="*/ 475270 w 1961170"/>
                <a:gd name="connsiteY14" fmla="*/ 2108200 h 2133600"/>
                <a:gd name="connsiteX15" fmla="*/ 576870 w 1961170"/>
                <a:gd name="connsiteY15" fmla="*/ 2133600 h 2133600"/>
                <a:gd name="connsiteX16" fmla="*/ 983270 w 1961170"/>
                <a:gd name="connsiteY16" fmla="*/ 2120900 h 2133600"/>
                <a:gd name="connsiteX17" fmla="*/ 1148370 w 1961170"/>
                <a:gd name="connsiteY17" fmla="*/ 2070100 h 2133600"/>
                <a:gd name="connsiteX18" fmla="*/ 1224570 w 1961170"/>
                <a:gd name="connsiteY18" fmla="*/ 2057400 h 2133600"/>
                <a:gd name="connsiteX19" fmla="*/ 1313470 w 1961170"/>
                <a:gd name="connsiteY19" fmla="*/ 2006600 h 2133600"/>
                <a:gd name="connsiteX20" fmla="*/ 1503970 w 1961170"/>
                <a:gd name="connsiteY20" fmla="*/ 1930400 h 2133600"/>
                <a:gd name="connsiteX21" fmla="*/ 1567470 w 1961170"/>
                <a:gd name="connsiteY21" fmla="*/ 1892300 h 2133600"/>
                <a:gd name="connsiteX22" fmla="*/ 1605570 w 1961170"/>
                <a:gd name="connsiteY22" fmla="*/ 1854200 h 2133600"/>
                <a:gd name="connsiteX23" fmla="*/ 1669070 w 1961170"/>
                <a:gd name="connsiteY23" fmla="*/ 1803400 h 2133600"/>
                <a:gd name="connsiteX24" fmla="*/ 1770670 w 1961170"/>
                <a:gd name="connsiteY24" fmla="*/ 1739900 h 2133600"/>
                <a:gd name="connsiteX25" fmla="*/ 1821470 w 1961170"/>
                <a:gd name="connsiteY25" fmla="*/ 1689100 h 2133600"/>
                <a:gd name="connsiteX26" fmla="*/ 1872270 w 1961170"/>
                <a:gd name="connsiteY26" fmla="*/ 1612900 h 2133600"/>
                <a:gd name="connsiteX27" fmla="*/ 1948470 w 1961170"/>
                <a:gd name="connsiteY27" fmla="*/ 1371600 h 2133600"/>
                <a:gd name="connsiteX28" fmla="*/ 1935770 w 1961170"/>
                <a:gd name="connsiteY28" fmla="*/ 635000 h 2133600"/>
                <a:gd name="connsiteX29" fmla="*/ 1796070 w 1961170"/>
                <a:gd name="connsiteY29" fmla="*/ 279400 h 2133600"/>
                <a:gd name="connsiteX30" fmla="*/ 1529370 w 1961170"/>
                <a:gd name="connsiteY30" fmla="*/ 38100 h 2133600"/>
                <a:gd name="connsiteX31" fmla="*/ 1186470 w 1961170"/>
                <a:gd name="connsiteY31" fmla="*/ 50800 h 2133600"/>
                <a:gd name="connsiteX32" fmla="*/ 932470 w 1961170"/>
                <a:gd name="connsiteY32"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83170 w 1961170"/>
                <a:gd name="connsiteY10" fmla="*/ 1892300 h 2133600"/>
                <a:gd name="connsiteX11" fmla="*/ 272070 w 1961170"/>
                <a:gd name="connsiteY11" fmla="*/ 1981200 h 2133600"/>
                <a:gd name="connsiteX12" fmla="*/ 386370 w 1961170"/>
                <a:gd name="connsiteY12" fmla="*/ 2057400 h 2133600"/>
                <a:gd name="connsiteX13" fmla="*/ 475270 w 1961170"/>
                <a:gd name="connsiteY13" fmla="*/ 2108200 h 2133600"/>
                <a:gd name="connsiteX14" fmla="*/ 576870 w 1961170"/>
                <a:gd name="connsiteY14" fmla="*/ 2133600 h 2133600"/>
                <a:gd name="connsiteX15" fmla="*/ 983270 w 1961170"/>
                <a:gd name="connsiteY15" fmla="*/ 2120900 h 2133600"/>
                <a:gd name="connsiteX16" fmla="*/ 1148370 w 1961170"/>
                <a:gd name="connsiteY16" fmla="*/ 2070100 h 2133600"/>
                <a:gd name="connsiteX17" fmla="*/ 1224570 w 1961170"/>
                <a:gd name="connsiteY17" fmla="*/ 2057400 h 2133600"/>
                <a:gd name="connsiteX18" fmla="*/ 1313470 w 1961170"/>
                <a:gd name="connsiteY18" fmla="*/ 2006600 h 2133600"/>
                <a:gd name="connsiteX19" fmla="*/ 1503970 w 1961170"/>
                <a:gd name="connsiteY19" fmla="*/ 1930400 h 2133600"/>
                <a:gd name="connsiteX20" fmla="*/ 1567470 w 1961170"/>
                <a:gd name="connsiteY20" fmla="*/ 1892300 h 2133600"/>
                <a:gd name="connsiteX21" fmla="*/ 1605570 w 1961170"/>
                <a:gd name="connsiteY21" fmla="*/ 1854200 h 2133600"/>
                <a:gd name="connsiteX22" fmla="*/ 1669070 w 1961170"/>
                <a:gd name="connsiteY22" fmla="*/ 1803400 h 2133600"/>
                <a:gd name="connsiteX23" fmla="*/ 1770670 w 1961170"/>
                <a:gd name="connsiteY23" fmla="*/ 1739900 h 2133600"/>
                <a:gd name="connsiteX24" fmla="*/ 1821470 w 1961170"/>
                <a:gd name="connsiteY24" fmla="*/ 1689100 h 2133600"/>
                <a:gd name="connsiteX25" fmla="*/ 1872270 w 1961170"/>
                <a:gd name="connsiteY25" fmla="*/ 1612900 h 2133600"/>
                <a:gd name="connsiteX26" fmla="*/ 1948470 w 1961170"/>
                <a:gd name="connsiteY26" fmla="*/ 1371600 h 2133600"/>
                <a:gd name="connsiteX27" fmla="*/ 1935770 w 1961170"/>
                <a:gd name="connsiteY27" fmla="*/ 635000 h 2133600"/>
                <a:gd name="connsiteX28" fmla="*/ 1796070 w 1961170"/>
                <a:gd name="connsiteY28" fmla="*/ 279400 h 2133600"/>
                <a:gd name="connsiteX29" fmla="*/ 1529370 w 1961170"/>
                <a:gd name="connsiteY29" fmla="*/ 38100 h 2133600"/>
                <a:gd name="connsiteX30" fmla="*/ 1186470 w 1961170"/>
                <a:gd name="connsiteY30" fmla="*/ 50800 h 2133600"/>
                <a:gd name="connsiteX31" fmla="*/ 932470 w 1961170"/>
                <a:gd name="connsiteY31"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272070 w 1961170"/>
                <a:gd name="connsiteY10" fmla="*/ 1981200 h 2133600"/>
                <a:gd name="connsiteX11" fmla="*/ 386370 w 1961170"/>
                <a:gd name="connsiteY11" fmla="*/ 2057400 h 2133600"/>
                <a:gd name="connsiteX12" fmla="*/ 475270 w 1961170"/>
                <a:gd name="connsiteY12" fmla="*/ 2108200 h 2133600"/>
                <a:gd name="connsiteX13" fmla="*/ 576870 w 1961170"/>
                <a:gd name="connsiteY13" fmla="*/ 2133600 h 2133600"/>
                <a:gd name="connsiteX14" fmla="*/ 983270 w 1961170"/>
                <a:gd name="connsiteY14" fmla="*/ 2120900 h 2133600"/>
                <a:gd name="connsiteX15" fmla="*/ 1148370 w 1961170"/>
                <a:gd name="connsiteY15" fmla="*/ 2070100 h 2133600"/>
                <a:gd name="connsiteX16" fmla="*/ 1224570 w 1961170"/>
                <a:gd name="connsiteY16" fmla="*/ 2057400 h 2133600"/>
                <a:gd name="connsiteX17" fmla="*/ 1313470 w 1961170"/>
                <a:gd name="connsiteY17" fmla="*/ 2006600 h 2133600"/>
                <a:gd name="connsiteX18" fmla="*/ 1503970 w 1961170"/>
                <a:gd name="connsiteY18" fmla="*/ 1930400 h 2133600"/>
                <a:gd name="connsiteX19" fmla="*/ 1567470 w 1961170"/>
                <a:gd name="connsiteY19" fmla="*/ 1892300 h 2133600"/>
                <a:gd name="connsiteX20" fmla="*/ 1605570 w 1961170"/>
                <a:gd name="connsiteY20" fmla="*/ 1854200 h 2133600"/>
                <a:gd name="connsiteX21" fmla="*/ 1669070 w 1961170"/>
                <a:gd name="connsiteY21" fmla="*/ 1803400 h 2133600"/>
                <a:gd name="connsiteX22" fmla="*/ 1770670 w 1961170"/>
                <a:gd name="connsiteY22" fmla="*/ 1739900 h 2133600"/>
                <a:gd name="connsiteX23" fmla="*/ 1821470 w 1961170"/>
                <a:gd name="connsiteY23" fmla="*/ 1689100 h 2133600"/>
                <a:gd name="connsiteX24" fmla="*/ 1872270 w 1961170"/>
                <a:gd name="connsiteY24" fmla="*/ 1612900 h 2133600"/>
                <a:gd name="connsiteX25" fmla="*/ 1948470 w 1961170"/>
                <a:gd name="connsiteY25" fmla="*/ 1371600 h 2133600"/>
                <a:gd name="connsiteX26" fmla="*/ 1935770 w 1961170"/>
                <a:gd name="connsiteY26" fmla="*/ 635000 h 2133600"/>
                <a:gd name="connsiteX27" fmla="*/ 1796070 w 1961170"/>
                <a:gd name="connsiteY27" fmla="*/ 279400 h 2133600"/>
                <a:gd name="connsiteX28" fmla="*/ 1529370 w 1961170"/>
                <a:gd name="connsiteY28" fmla="*/ 38100 h 2133600"/>
                <a:gd name="connsiteX29" fmla="*/ 1186470 w 1961170"/>
                <a:gd name="connsiteY29" fmla="*/ 50800 h 2133600"/>
                <a:gd name="connsiteX30" fmla="*/ 932470 w 1961170"/>
                <a:gd name="connsiteY30"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86370 w 1961170"/>
                <a:gd name="connsiteY10" fmla="*/ 2057400 h 2133600"/>
                <a:gd name="connsiteX11" fmla="*/ 475270 w 1961170"/>
                <a:gd name="connsiteY11" fmla="*/ 2108200 h 2133600"/>
                <a:gd name="connsiteX12" fmla="*/ 576870 w 1961170"/>
                <a:gd name="connsiteY12" fmla="*/ 2133600 h 2133600"/>
                <a:gd name="connsiteX13" fmla="*/ 983270 w 1961170"/>
                <a:gd name="connsiteY13" fmla="*/ 2120900 h 2133600"/>
                <a:gd name="connsiteX14" fmla="*/ 1148370 w 1961170"/>
                <a:gd name="connsiteY14" fmla="*/ 2070100 h 2133600"/>
                <a:gd name="connsiteX15" fmla="*/ 1224570 w 1961170"/>
                <a:gd name="connsiteY15" fmla="*/ 2057400 h 2133600"/>
                <a:gd name="connsiteX16" fmla="*/ 1313470 w 1961170"/>
                <a:gd name="connsiteY16" fmla="*/ 2006600 h 2133600"/>
                <a:gd name="connsiteX17" fmla="*/ 1503970 w 1961170"/>
                <a:gd name="connsiteY17" fmla="*/ 1930400 h 2133600"/>
                <a:gd name="connsiteX18" fmla="*/ 1567470 w 1961170"/>
                <a:gd name="connsiteY18" fmla="*/ 1892300 h 2133600"/>
                <a:gd name="connsiteX19" fmla="*/ 1605570 w 1961170"/>
                <a:gd name="connsiteY19" fmla="*/ 1854200 h 2133600"/>
                <a:gd name="connsiteX20" fmla="*/ 1669070 w 1961170"/>
                <a:gd name="connsiteY20" fmla="*/ 1803400 h 2133600"/>
                <a:gd name="connsiteX21" fmla="*/ 1770670 w 1961170"/>
                <a:gd name="connsiteY21" fmla="*/ 1739900 h 2133600"/>
                <a:gd name="connsiteX22" fmla="*/ 1821470 w 1961170"/>
                <a:gd name="connsiteY22" fmla="*/ 1689100 h 2133600"/>
                <a:gd name="connsiteX23" fmla="*/ 1872270 w 1961170"/>
                <a:gd name="connsiteY23" fmla="*/ 1612900 h 2133600"/>
                <a:gd name="connsiteX24" fmla="*/ 1948470 w 1961170"/>
                <a:gd name="connsiteY24" fmla="*/ 1371600 h 2133600"/>
                <a:gd name="connsiteX25" fmla="*/ 1935770 w 1961170"/>
                <a:gd name="connsiteY25" fmla="*/ 635000 h 2133600"/>
                <a:gd name="connsiteX26" fmla="*/ 1796070 w 1961170"/>
                <a:gd name="connsiteY26" fmla="*/ 279400 h 2133600"/>
                <a:gd name="connsiteX27" fmla="*/ 1529370 w 1961170"/>
                <a:gd name="connsiteY27" fmla="*/ 38100 h 2133600"/>
                <a:gd name="connsiteX28" fmla="*/ 1186470 w 1961170"/>
                <a:gd name="connsiteY28" fmla="*/ 50800 h 2133600"/>
                <a:gd name="connsiteX29" fmla="*/ 932470 w 1961170"/>
                <a:gd name="connsiteY29"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73763 w 1961170"/>
                <a:gd name="connsiteY10" fmla="*/ 2048053 h 2133600"/>
                <a:gd name="connsiteX11" fmla="*/ 386370 w 1961170"/>
                <a:gd name="connsiteY11" fmla="*/ 2057400 h 2133600"/>
                <a:gd name="connsiteX12" fmla="*/ 475270 w 1961170"/>
                <a:gd name="connsiteY12" fmla="*/ 2108200 h 2133600"/>
                <a:gd name="connsiteX13" fmla="*/ 576870 w 1961170"/>
                <a:gd name="connsiteY13" fmla="*/ 2133600 h 2133600"/>
                <a:gd name="connsiteX14" fmla="*/ 983270 w 1961170"/>
                <a:gd name="connsiteY14" fmla="*/ 2120900 h 2133600"/>
                <a:gd name="connsiteX15" fmla="*/ 1148370 w 1961170"/>
                <a:gd name="connsiteY15" fmla="*/ 2070100 h 2133600"/>
                <a:gd name="connsiteX16" fmla="*/ 1224570 w 1961170"/>
                <a:gd name="connsiteY16" fmla="*/ 2057400 h 2133600"/>
                <a:gd name="connsiteX17" fmla="*/ 1313470 w 1961170"/>
                <a:gd name="connsiteY17" fmla="*/ 2006600 h 2133600"/>
                <a:gd name="connsiteX18" fmla="*/ 1503970 w 1961170"/>
                <a:gd name="connsiteY18" fmla="*/ 1930400 h 2133600"/>
                <a:gd name="connsiteX19" fmla="*/ 1567470 w 1961170"/>
                <a:gd name="connsiteY19" fmla="*/ 1892300 h 2133600"/>
                <a:gd name="connsiteX20" fmla="*/ 1605570 w 1961170"/>
                <a:gd name="connsiteY20" fmla="*/ 1854200 h 2133600"/>
                <a:gd name="connsiteX21" fmla="*/ 1669070 w 1961170"/>
                <a:gd name="connsiteY21" fmla="*/ 1803400 h 2133600"/>
                <a:gd name="connsiteX22" fmla="*/ 1770670 w 1961170"/>
                <a:gd name="connsiteY22" fmla="*/ 1739900 h 2133600"/>
                <a:gd name="connsiteX23" fmla="*/ 1821470 w 1961170"/>
                <a:gd name="connsiteY23" fmla="*/ 1689100 h 2133600"/>
                <a:gd name="connsiteX24" fmla="*/ 1872270 w 1961170"/>
                <a:gd name="connsiteY24" fmla="*/ 1612900 h 2133600"/>
                <a:gd name="connsiteX25" fmla="*/ 1948470 w 1961170"/>
                <a:gd name="connsiteY25" fmla="*/ 1371600 h 2133600"/>
                <a:gd name="connsiteX26" fmla="*/ 1935770 w 1961170"/>
                <a:gd name="connsiteY26" fmla="*/ 635000 h 2133600"/>
                <a:gd name="connsiteX27" fmla="*/ 1796070 w 1961170"/>
                <a:gd name="connsiteY27" fmla="*/ 279400 h 2133600"/>
                <a:gd name="connsiteX28" fmla="*/ 1529370 w 1961170"/>
                <a:gd name="connsiteY28" fmla="*/ 38100 h 2133600"/>
                <a:gd name="connsiteX29" fmla="*/ 1186470 w 1961170"/>
                <a:gd name="connsiteY29" fmla="*/ 50800 h 2133600"/>
                <a:gd name="connsiteX30" fmla="*/ 932470 w 1961170"/>
                <a:gd name="connsiteY30"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73763 w 1961170"/>
                <a:gd name="connsiteY10" fmla="*/ 2048053 h 2133600"/>
                <a:gd name="connsiteX11" fmla="*/ 475270 w 1961170"/>
                <a:gd name="connsiteY11" fmla="*/ 2108200 h 2133600"/>
                <a:gd name="connsiteX12" fmla="*/ 576870 w 1961170"/>
                <a:gd name="connsiteY12" fmla="*/ 2133600 h 2133600"/>
                <a:gd name="connsiteX13" fmla="*/ 983270 w 1961170"/>
                <a:gd name="connsiteY13" fmla="*/ 2120900 h 2133600"/>
                <a:gd name="connsiteX14" fmla="*/ 1148370 w 1961170"/>
                <a:gd name="connsiteY14" fmla="*/ 2070100 h 2133600"/>
                <a:gd name="connsiteX15" fmla="*/ 1224570 w 1961170"/>
                <a:gd name="connsiteY15" fmla="*/ 2057400 h 2133600"/>
                <a:gd name="connsiteX16" fmla="*/ 1313470 w 1961170"/>
                <a:gd name="connsiteY16" fmla="*/ 2006600 h 2133600"/>
                <a:gd name="connsiteX17" fmla="*/ 1503970 w 1961170"/>
                <a:gd name="connsiteY17" fmla="*/ 1930400 h 2133600"/>
                <a:gd name="connsiteX18" fmla="*/ 1567470 w 1961170"/>
                <a:gd name="connsiteY18" fmla="*/ 1892300 h 2133600"/>
                <a:gd name="connsiteX19" fmla="*/ 1605570 w 1961170"/>
                <a:gd name="connsiteY19" fmla="*/ 1854200 h 2133600"/>
                <a:gd name="connsiteX20" fmla="*/ 1669070 w 1961170"/>
                <a:gd name="connsiteY20" fmla="*/ 1803400 h 2133600"/>
                <a:gd name="connsiteX21" fmla="*/ 1770670 w 1961170"/>
                <a:gd name="connsiteY21" fmla="*/ 1739900 h 2133600"/>
                <a:gd name="connsiteX22" fmla="*/ 1821470 w 1961170"/>
                <a:gd name="connsiteY22" fmla="*/ 1689100 h 2133600"/>
                <a:gd name="connsiteX23" fmla="*/ 1872270 w 1961170"/>
                <a:gd name="connsiteY23" fmla="*/ 1612900 h 2133600"/>
                <a:gd name="connsiteX24" fmla="*/ 1948470 w 1961170"/>
                <a:gd name="connsiteY24" fmla="*/ 1371600 h 2133600"/>
                <a:gd name="connsiteX25" fmla="*/ 1935770 w 1961170"/>
                <a:gd name="connsiteY25" fmla="*/ 635000 h 2133600"/>
                <a:gd name="connsiteX26" fmla="*/ 1796070 w 1961170"/>
                <a:gd name="connsiteY26" fmla="*/ 279400 h 2133600"/>
                <a:gd name="connsiteX27" fmla="*/ 1529370 w 1961170"/>
                <a:gd name="connsiteY27" fmla="*/ 38100 h 2133600"/>
                <a:gd name="connsiteX28" fmla="*/ 1186470 w 1961170"/>
                <a:gd name="connsiteY28" fmla="*/ 50800 h 2133600"/>
                <a:gd name="connsiteX29" fmla="*/ 932470 w 1961170"/>
                <a:gd name="connsiteY29"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475270 w 1961170"/>
                <a:gd name="connsiteY10" fmla="*/ 2108200 h 2133600"/>
                <a:gd name="connsiteX11" fmla="*/ 576870 w 1961170"/>
                <a:gd name="connsiteY11" fmla="*/ 2133600 h 2133600"/>
                <a:gd name="connsiteX12" fmla="*/ 983270 w 1961170"/>
                <a:gd name="connsiteY12" fmla="*/ 2120900 h 2133600"/>
                <a:gd name="connsiteX13" fmla="*/ 1148370 w 1961170"/>
                <a:gd name="connsiteY13" fmla="*/ 2070100 h 2133600"/>
                <a:gd name="connsiteX14" fmla="*/ 1224570 w 1961170"/>
                <a:gd name="connsiteY14" fmla="*/ 2057400 h 2133600"/>
                <a:gd name="connsiteX15" fmla="*/ 1313470 w 1961170"/>
                <a:gd name="connsiteY15" fmla="*/ 2006600 h 2133600"/>
                <a:gd name="connsiteX16" fmla="*/ 1503970 w 1961170"/>
                <a:gd name="connsiteY16" fmla="*/ 1930400 h 2133600"/>
                <a:gd name="connsiteX17" fmla="*/ 1567470 w 1961170"/>
                <a:gd name="connsiteY17" fmla="*/ 1892300 h 2133600"/>
                <a:gd name="connsiteX18" fmla="*/ 1605570 w 1961170"/>
                <a:gd name="connsiteY18" fmla="*/ 1854200 h 2133600"/>
                <a:gd name="connsiteX19" fmla="*/ 1669070 w 1961170"/>
                <a:gd name="connsiteY19" fmla="*/ 1803400 h 2133600"/>
                <a:gd name="connsiteX20" fmla="*/ 1770670 w 1961170"/>
                <a:gd name="connsiteY20" fmla="*/ 1739900 h 2133600"/>
                <a:gd name="connsiteX21" fmla="*/ 1821470 w 1961170"/>
                <a:gd name="connsiteY21" fmla="*/ 1689100 h 2133600"/>
                <a:gd name="connsiteX22" fmla="*/ 1872270 w 1961170"/>
                <a:gd name="connsiteY22" fmla="*/ 1612900 h 2133600"/>
                <a:gd name="connsiteX23" fmla="*/ 1948470 w 1961170"/>
                <a:gd name="connsiteY23" fmla="*/ 1371600 h 2133600"/>
                <a:gd name="connsiteX24" fmla="*/ 1935770 w 1961170"/>
                <a:gd name="connsiteY24" fmla="*/ 635000 h 2133600"/>
                <a:gd name="connsiteX25" fmla="*/ 1796070 w 1961170"/>
                <a:gd name="connsiteY25" fmla="*/ 279400 h 2133600"/>
                <a:gd name="connsiteX26" fmla="*/ 1529370 w 1961170"/>
                <a:gd name="connsiteY26" fmla="*/ 38100 h 2133600"/>
                <a:gd name="connsiteX27" fmla="*/ 1186470 w 1961170"/>
                <a:gd name="connsiteY27" fmla="*/ 50800 h 2133600"/>
                <a:gd name="connsiteX28" fmla="*/ 932470 w 1961170"/>
                <a:gd name="connsiteY28"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475270 w 1961170"/>
                <a:gd name="connsiteY10" fmla="*/ 2108200 h 2133600"/>
                <a:gd name="connsiteX11" fmla="*/ 576870 w 1961170"/>
                <a:gd name="connsiteY11" fmla="*/ 2133600 h 2133600"/>
                <a:gd name="connsiteX12" fmla="*/ 983270 w 1961170"/>
                <a:gd name="connsiteY12" fmla="*/ 2120900 h 2133600"/>
                <a:gd name="connsiteX13" fmla="*/ 1148370 w 1961170"/>
                <a:gd name="connsiteY13" fmla="*/ 2070100 h 2133600"/>
                <a:gd name="connsiteX14" fmla="*/ 1224570 w 1961170"/>
                <a:gd name="connsiteY14" fmla="*/ 2057400 h 2133600"/>
                <a:gd name="connsiteX15" fmla="*/ 1313470 w 1961170"/>
                <a:gd name="connsiteY15" fmla="*/ 2006600 h 2133600"/>
                <a:gd name="connsiteX16" fmla="*/ 1503970 w 1961170"/>
                <a:gd name="connsiteY16" fmla="*/ 1930400 h 2133600"/>
                <a:gd name="connsiteX17" fmla="*/ 1567470 w 1961170"/>
                <a:gd name="connsiteY17" fmla="*/ 1892300 h 2133600"/>
                <a:gd name="connsiteX18" fmla="*/ 1605570 w 1961170"/>
                <a:gd name="connsiteY18" fmla="*/ 1854200 h 2133600"/>
                <a:gd name="connsiteX19" fmla="*/ 1669070 w 1961170"/>
                <a:gd name="connsiteY19" fmla="*/ 1803400 h 2133600"/>
                <a:gd name="connsiteX20" fmla="*/ 1770670 w 1961170"/>
                <a:gd name="connsiteY20" fmla="*/ 1739900 h 2133600"/>
                <a:gd name="connsiteX21" fmla="*/ 1821470 w 1961170"/>
                <a:gd name="connsiteY21" fmla="*/ 1689100 h 2133600"/>
                <a:gd name="connsiteX22" fmla="*/ 1872270 w 1961170"/>
                <a:gd name="connsiteY22" fmla="*/ 1612900 h 2133600"/>
                <a:gd name="connsiteX23" fmla="*/ 1948470 w 1961170"/>
                <a:gd name="connsiteY23" fmla="*/ 1371600 h 2133600"/>
                <a:gd name="connsiteX24" fmla="*/ 1935770 w 1961170"/>
                <a:gd name="connsiteY24" fmla="*/ 635000 h 2133600"/>
                <a:gd name="connsiteX25" fmla="*/ 1796070 w 1961170"/>
                <a:gd name="connsiteY25" fmla="*/ 279400 h 2133600"/>
                <a:gd name="connsiteX26" fmla="*/ 1529370 w 1961170"/>
                <a:gd name="connsiteY26" fmla="*/ 38100 h 2133600"/>
                <a:gd name="connsiteX27" fmla="*/ 1186470 w 1961170"/>
                <a:gd name="connsiteY27" fmla="*/ 50800 h 2133600"/>
                <a:gd name="connsiteX28" fmla="*/ 932470 w 1961170"/>
                <a:gd name="connsiteY28" fmla="*/ 139700 h 2133600"/>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0 h 2175932"/>
                <a:gd name="connsiteX12" fmla="*/ 1148370 w 1961170"/>
                <a:gd name="connsiteY12" fmla="*/ 2070100 h 2175932"/>
                <a:gd name="connsiteX13" fmla="*/ 1224570 w 1961170"/>
                <a:gd name="connsiteY13" fmla="*/ 2057400 h 2175932"/>
                <a:gd name="connsiteX14" fmla="*/ 1313470 w 1961170"/>
                <a:gd name="connsiteY14" fmla="*/ 2006600 h 2175932"/>
                <a:gd name="connsiteX15" fmla="*/ 1503970 w 1961170"/>
                <a:gd name="connsiteY15" fmla="*/ 1930400 h 2175932"/>
                <a:gd name="connsiteX16" fmla="*/ 1567470 w 1961170"/>
                <a:gd name="connsiteY16" fmla="*/ 1892300 h 2175932"/>
                <a:gd name="connsiteX17" fmla="*/ 1605570 w 1961170"/>
                <a:gd name="connsiteY17" fmla="*/ 1854200 h 2175932"/>
                <a:gd name="connsiteX18" fmla="*/ 1669070 w 1961170"/>
                <a:gd name="connsiteY18" fmla="*/ 1803400 h 2175932"/>
                <a:gd name="connsiteX19" fmla="*/ 1770670 w 1961170"/>
                <a:gd name="connsiteY19" fmla="*/ 1739900 h 2175932"/>
                <a:gd name="connsiteX20" fmla="*/ 1821470 w 1961170"/>
                <a:gd name="connsiteY20" fmla="*/ 1689100 h 2175932"/>
                <a:gd name="connsiteX21" fmla="*/ 1872270 w 1961170"/>
                <a:gd name="connsiteY21" fmla="*/ 1612900 h 2175932"/>
                <a:gd name="connsiteX22" fmla="*/ 1948470 w 1961170"/>
                <a:gd name="connsiteY22" fmla="*/ 1371600 h 2175932"/>
                <a:gd name="connsiteX23" fmla="*/ 1935770 w 1961170"/>
                <a:gd name="connsiteY23" fmla="*/ 635000 h 2175932"/>
                <a:gd name="connsiteX24" fmla="*/ 1796070 w 1961170"/>
                <a:gd name="connsiteY24" fmla="*/ 279400 h 2175932"/>
                <a:gd name="connsiteX25" fmla="*/ 1529370 w 1961170"/>
                <a:gd name="connsiteY25" fmla="*/ 38100 h 2175932"/>
                <a:gd name="connsiteX26" fmla="*/ 1186470 w 1961170"/>
                <a:gd name="connsiteY26" fmla="*/ 50800 h 2175932"/>
                <a:gd name="connsiteX27" fmla="*/ 932470 w 1961170"/>
                <a:gd name="connsiteY27"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148370 w 1961170"/>
                <a:gd name="connsiteY12" fmla="*/ 2070100 h 2175934"/>
                <a:gd name="connsiteX13" fmla="*/ 1224570 w 1961170"/>
                <a:gd name="connsiteY13" fmla="*/ 2057400 h 2175934"/>
                <a:gd name="connsiteX14" fmla="*/ 1313470 w 1961170"/>
                <a:gd name="connsiteY14" fmla="*/ 2006600 h 2175934"/>
                <a:gd name="connsiteX15" fmla="*/ 1503970 w 1961170"/>
                <a:gd name="connsiteY15" fmla="*/ 1930400 h 2175934"/>
                <a:gd name="connsiteX16" fmla="*/ 1567470 w 1961170"/>
                <a:gd name="connsiteY16" fmla="*/ 1892300 h 2175934"/>
                <a:gd name="connsiteX17" fmla="*/ 1605570 w 1961170"/>
                <a:gd name="connsiteY17" fmla="*/ 1854200 h 2175934"/>
                <a:gd name="connsiteX18" fmla="*/ 1669070 w 1961170"/>
                <a:gd name="connsiteY18" fmla="*/ 1803400 h 2175934"/>
                <a:gd name="connsiteX19" fmla="*/ 1770670 w 1961170"/>
                <a:gd name="connsiteY19" fmla="*/ 1739900 h 2175934"/>
                <a:gd name="connsiteX20" fmla="*/ 1821470 w 1961170"/>
                <a:gd name="connsiteY20" fmla="*/ 1689100 h 2175934"/>
                <a:gd name="connsiteX21" fmla="*/ 1872270 w 1961170"/>
                <a:gd name="connsiteY21" fmla="*/ 1612900 h 2175934"/>
                <a:gd name="connsiteX22" fmla="*/ 1948470 w 1961170"/>
                <a:gd name="connsiteY22" fmla="*/ 1371600 h 2175934"/>
                <a:gd name="connsiteX23" fmla="*/ 1935770 w 1961170"/>
                <a:gd name="connsiteY23" fmla="*/ 635000 h 2175934"/>
                <a:gd name="connsiteX24" fmla="*/ 1796070 w 1961170"/>
                <a:gd name="connsiteY24" fmla="*/ 279400 h 2175934"/>
                <a:gd name="connsiteX25" fmla="*/ 1529370 w 1961170"/>
                <a:gd name="connsiteY25" fmla="*/ 38100 h 2175934"/>
                <a:gd name="connsiteX26" fmla="*/ 1186470 w 1961170"/>
                <a:gd name="connsiteY26" fmla="*/ 50800 h 2175934"/>
                <a:gd name="connsiteX27" fmla="*/ 932470 w 1961170"/>
                <a:gd name="connsiteY27"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148370 w 1961170"/>
                <a:gd name="connsiteY12" fmla="*/ 2070100 h 2175932"/>
                <a:gd name="connsiteX13" fmla="*/ 1224570 w 1961170"/>
                <a:gd name="connsiteY13" fmla="*/ 2057400 h 2175932"/>
                <a:gd name="connsiteX14" fmla="*/ 1313470 w 1961170"/>
                <a:gd name="connsiteY14" fmla="*/ 2006600 h 2175932"/>
                <a:gd name="connsiteX15" fmla="*/ 1503970 w 1961170"/>
                <a:gd name="connsiteY15" fmla="*/ 1930400 h 2175932"/>
                <a:gd name="connsiteX16" fmla="*/ 1567470 w 1961170"/>
                <a:gd name="connsiteY16" fmla="*/ 1892300 h 2175932"/>
                <a:gd name="connsiteX17" fmla="*/ 1605570 w 1961170"/>
                <a:gd name="connsiteY17" fmla="*/ 1854200 h 2175932"/>
                <a:gd name="connsiteX18" fmla="*/ 1669070 w 1961170"/>
                <a:gd name="connsiteY18" fmla="*/ 1803400 h 2175932"/>
                <a:gd name="connsiteX19" fmla="*/ 1770670 w 1961170"/>
                <a:gd name="connsiteY19" fmla="*/ 1739900 h 2175932"/>
                <a:gd name="connsiteX20" fmla="*/ 1821470 w 1961170"/>
                <a:gd name="connsiteY20" fmla="*/ 1689100 h 2175932"/>
                <a:gd name="connsiteX21" fmla="*/ 1872270 w 1961170"/>
                <a:gd name="connsiteY21" fmla="*/ 1612900 h 2175932"/>
                <a:gd name="connsiteX22" fmla="*/ 1948470 w 1961170"/>
                <a:gd name="connsiteY22" fmla="*/ 1371600 h 2175932"/>
                <a:gd name="connsiteX23" fmla="*/ 1935770 w 1961170"/>
                <a:gd name="connsiteY23" fmla="*/ 635000 h 2175932"/>
                <a:gd name="connsiteX24" fmla="*/ 1796070 w 1961170"/>
                <a:gd name="connsiteY24" fmla="*/ 279400 h 2175932"/>
                <a:gd name="connsiteX25" fmla="*/ 1529370 w 1961170"/>
                <a:gd name="connsiteY25" fmla="*/ 38100 h 2175932"/>
                <a:gd name="connsiteX26" fmla="*/ 1186470 w 1961170"/>
                <a:gd name="connsiteY26" fmla="*/ 50800 h 2175932"/>
                <a:gd name="connsiteX27" fmla="*/ 932470 w 1961170"/>
                <a:gd name="connsiteY27"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224570 w 1961170"/>
                <a:gd name="connsiteY12" fmla="*/ 2057400 h 2175934"/>
                <a:gd name="connsiteX13" fmla="*/ 1313470 w 1961170"/>
                <a:gd name="connsiteY13" fmla="*/ 2006600 h 2175934"/>
                <a:gd name="connsiteX14" fmla="*/ 1503970 w 1961170"/>
                <a:gd name="connsiteY14" fmla="*/ 1930400 h 2175934"/>
                <a:gd name="connsiteX15" fmla="*/ 1567470 w 1961170"/>
                <a:gd name="connsiteY15" fmla="*/ 1892300 h 2175934"/>
                <a:gd name="connsiteX16" fmla="*/ 1605570 w 1961170"/>
                <a:gd name="connsiteY16" fmla="*/ 1854200 h 2175934"/>
                <a:gd name="connsiteX17" fmla="*/ 1669070 w 1961170"/>
                <a:gd name="connsiteY17" fmla="*/ 1803400 h 2175934"/>
                <a:gd name="connsiteX18" fmla="*/ 1770670 w 1961170"/>
                <a:gd name="connsiteY18" fmla="*/ 1739900 h 2175934"/>
                <a:gd name="connsiteX19" fmla="*/ 1821470 w 1961170"/>
                <a:gd name="connsiteY19" fmla="*/ 1689100 h 2175934"/>
                <a:gd name="connsiteX20" fmla="*/ 1872270 w 1961170"/>
                <a:gd name="connsiteY20" fmla="*/ 1612900 h 2175934"/>
                <a:gd name="connsiteX21" fmla="*/ 1948470 w 1961170"/>
                <a:gd name="connsiteY21" fmla="*/ 1371600 h 2175934"/>
                <a:gd name="connsiteX22" fmla="*/ 1935770 w 1961170"/>
                <a:gd name="connsiteY22" fmla="*/ 635000 h 2175934"/>
                <a:gd name="connsiteX23" fmla="*/ 1796070 w 1961170"/>
                <a:gd name="connsiteY23" fmla="*/ 279400 h 2175934"/>
                <a:gd name="connsiteX24" fmla="*/ 1529370 w 1961170"/>
                <a:gd name="connsiteY24" fmla="*/ 38100 h 2175934"/>
                <a:gd name="connsiteX25" fmla="*/ 1186470 w 1961170"/>
                <a:gd name="connsiteY25" fmla="*/ 50800 h 2175934"/>
                <a:gd name="connsiteX26" fmla="*/ 932470 w 1961170"/>
                <a:gd name="connsiteY26"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313470 w 1961170"/>
                <a:gd name="connsiteY12" fmla="*/ 2006600 h 2175932"/>
                <a:gd name="connsiteX13" fmla="*/ 1503970 w 1961170"/>
                <a:gd name="connsiteY13" fmla="*/ 1930400 h 2175932"/>
                <a:gd name="connsiteX14" fmla="*/ 1567470 w 1961170"/>
                <a:gd name="connsiteY14" fmla="*/ 1892300 h 2175932"/>
                <a:gd name="connsiteX15" fmla="*/ 1605570 w 1961170"/>
                <a:gd name="connsiteY15" fmla="*/ 1854200 h 2175932"/>
                <a:gd name="connsiteX16" fmla="*/ 1669070 w 1961170"/>
                <a:gd name="connsiteY16" fmla="*/ 1803400 h 2175932"/>
                <a:gd name="connsiteX17" fmla="*/ 1770670 w 1961170"/>
                <a:gd name="connsiteY17" fmla="*/ 1739900 h 2175932"/>
                <a:gd name="connsiteX18" fmla="*/ 1821470 w 1961170"/>
                <a:gd name="connsiteY18" fmla="*/ 1689100 h 2175932"/>
                <a:gd name="connsiteX19" fmla="*/ 1872270 w 1961170"/>
                <a:gd name="connsiteY19" fmla="*/ 1612900 h 2175932"/>
                <a:gd name="connsiteX20" fmla="*/ 1948470 w 1961170"/>
                <a:gd name="connsiteY20" fmla="*/ 1371600 h 2175932"/>
                <a:gd name="connsiteX21" fmla="*/ 1935770 w 1961170"/>
                <a:gd name="connsiteY21" fmla="*/ 635000 h 2175932"/>
                <a:gd name="connsiteX22" fmla="*/ 1796070 w 1961170"/>
                <a:gd name="connsiteY22" fmla="*/ 279400 h 2175932"/>
                <a:gd name="connsiteX23" fmla="*/ 1529370 w 1961170"/>
                <a:gd name="connsiteY23" fmla="*/ 38100 h 2175932"/>
                <a:gd name="connsiteX24" fmla="*/ 1186470 w 1961170"/>
                <a:gd name="connsiteY24" fmla="*/ 50800 h 2175932"/>
                <a:gd name="connsiteX25" fmla="*/ 932470 w 1961170"/>
                <a:gd name="connsiteY25"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03970 w 1961170"/>
                <a:gd name="connsiteY12" fmla="*/ 1930400 h 2175934"/>
                <a:gd name="connsiteX13" fmla="*/ 1567470 w 1961170"/>
                <a:gd name="connsiteY13" fmla="*/ 1892300 h 2175934"/>
                <a:gd name="connsiteX14" fmla="*/ 1605570 w 1961170"/>
                <a:gd name="connsiteY14" fmla="*/ 1854200 h 2175934"/>
                <a:gd name="connsiteX15" fmla="*/ 1669070 w 1961170"/>
                <a:gd name="connsiteY15" fmla="*/ 1803400 h 2175934"/>
                <a:gd name="connsiteX16" fmla="*/ 1770670 w 1961170"/>
                <a:gd name="connsiteY16" fmla="*/ 1739900 h 2175934"/>
                <a:gd name="connsiteX17" fmla="*/ 1821470 w 1961170"/>
                <a:gd name="connsiteY17" fmla="*/ 1689100 h 2175934"/>
                <a:gd name="connsiteX18" fmla="*/ 1872270 w 1961170"/>
                <a:gd name="connsiteY18" fmla="*/ 1612900 h 2175934"/>
                <a:gd name="connsiteX19" fmla="*/ 1948470 w 1961170"/>
                <a:gd name="connsiteY19" fmla="*/ 1371600 h 2175934"/>
                <a:gd name="connsiteX20" fmla="*/ 1935770 w 1961170"/>
                <a:gd name="connsiteY20" fmla="*/ 635000 h 2175934"/>
                <a:gd name="connsiteX21" fmla="*/ 1796070 w 1961170"/>
                <a:gd name="connsiteY21" fmla="*/ 279400 h 2175934"/>
                <a:gd name="connsiteX22" fmla="*/ 1529370 w 1961170"/>
                <a:gd name="connsiteY22" fmla="*/ 38100 h 2175934"/>
                <a:gd name="connsiteX23" fmla="*/ 1186470 w 1961170"/>
                <a:gd name="connsiteY23" fmla="*/ 50800 h 2175934"/>
                <a:gd name="connsiteX24" fmla="*/ 932470 w 1961170"/>
                <a:gd name="connsiteY24"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605570 w 1961170"/>
                <a:gd name="connsiteY13" fmla="*/ 1854200 h 2175932"/>
                <a:gd name="connsiteX14" fmla="*/ 1669070 w 1961170"/>
                <a:gd name="connsiteY14" fmla="*/ 1803400 h 2175932"/>
                <a:gd name="connsiteX15" fmla="*/ 1770670 w 1961170"/>
                <a:gd name="connsiteY15" fmla="*/ 1739900 h 2175932"/>
                <a:gd name="connsiteX16" fmla="*/ 1821470 w 1961170"/>
                <a:gd name="connsiteY16" fmla="*/ 1689100 h 2175932"/>
                <a:gd name="connsiteX17" fmla="*/ 1872270 w 1961170"/>
                <a:gd name="connsiteY17" fmla="*/ 1612900 h 2175932"/>
                <a:gd name="connsiteX18" fmla="*/ 1948470 w 1961170"/>
                <a:gd name="connsiteY18" fmla="*/ 1371600 h 2175932"/>
                <a:gd name="connsiteX19" fmla="*/ 1935770 w 1961170"/>
                <a:gd name="connsiteY19" fmla="*/ 635000 h 2175932"/>
                <a:gd name="connsiteX20" fmla="*/ 1796070 w 1961170"/>
                <a:gd name="connsiteY20" fmla="*/ 279400 h 2175932"/>
                <a:gd name="connsiteX21" fmla="*/ 1529370 w 1961170"/>
                <a:gd name="connsiteY21" fmla="*/ 38100 h 2175932"/>
                <a:gd name="connsiteX22" fmla="*/ 1186470 w 1961170"/>
                <a:gd name="connsiteY22" fmla="*/ 50800 h 2175932"/>
                <a:gd name="connsiteX23" fmla="*/ 932470 w 1961170"/>
                <a:gd name="connsiteY23"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605570 w 1961170"/>
                <a:gd name="connsiteY13" fmla="*/ 1854200 h 2175934"/>
                <a:gd name="connsiteX14" fmla="*/ 1669070 w 1961170"/>
                <a:gd name="connsiteY14" fmla="*/ 1803400 h 2175934"/>
                <a:gd name="connsiteX15" fmla="*/ 1770670 w 1961170"/>
                <a:gd name="connsiteY15" fmla="*/ 1739900 h 2175934"/>
                <a:gd name="connsiteX16" fmla="*/ 1821470 w 1961170"/>
                <a:gd name="connsiteY16" fmla="*/ 1689100 h 2175934"/>
                <a:gd name="connsiteX17" fmla="*/ 1872270 w 1961170"/>
                <a:gd name="connsiteY17" fmla="*/ 1612900 h 2175934"/>
                <a:gd name="connsiteX18" fmla="*/ 1948470 w 1961170"/>
                <a:gd name="connsiteY18" fmla="*/ 1371600 h 2175934"/>
                <a:gd name="connsiteX19" fmla="*/ 1935770 w 1961170"/>
                <a:gd name="connsiteY19" fmla="*/ 635000 h 2175934"/>
                <a:gd name="connsiteX20" fmla="*/ 1796070 w 1961170"/>
                <a:gd name="connsiteY20" fmla="*/ 279400 h 2175934"/>
                <a:gd name="connsiteX21" fmla="*/ 1529370 w 1961170"/>
                <a:gd name="connsiteY21" fmla="*/ 38100 h 2175934"/>
                <a:gd name="connsiteX22" fmla="*/ 1186470 w 1961170"/>
                <a:gd name="connsiteY22" fmla="*/ 50800 h 2175934"/>
                <a:gd name="connsiteX23" fmla="*/ 932470 w 1961170"/>
                <a:gd name="connsiteY23"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669070 w 1961170"/>
                <a:gd name="connsiteY13" fmla="*/ 1803400 h 2175932"/>
                <a:gd name="connsiteX14" fmla="*/ 1770670 w 1961170"/>
                <a:gd name="connsiteY14" fmla="*/ 1739900 h 2175932"/>
                <a:gd name="connsiteX15" fmla="*/ 1821470 w 1961170"/>
                <a:gd name="connsiteY15" fmla="*/ 1689100 h 2175932"/>
                <a:gd name="connsiteX16" fmla="*/ 1872270 w 1961170"/>
                <a:gd name="connsiteY16" fmla="*/ 1612900 h 2175932"/>
                <a:gd name="connsiteX17" fmla="*/ 1948470 w 1961170"/>
                <a:gd name="connsiteY17" fmla="*/ 1371600 h 2175932"/>
                <a:gd name="connsiteX18" fmla="*/ 1935770 w 1961170"/>
                <a:gd name="connsiteY18" fmla="*/ 635000 h 2175932"/>
                <a:gd name="connsiteX19" fmla="*/ 1796070 w 1961170"/>
                <a:gd name="connsiteY19" fmla="*/ 279400 h 2175932"/>
                <a:gd name="connsiteX20" fmla="*/ 1529370 w 1961170"/>
                <a:gd name="connsiteY20" fmla="*/ 38100 h 2175932"/>
                <a:gd name="connsiteX21" fmla="*/ 1186470 w 1961170"/>
                <a:gd name="connsiteY21" fmla="*/ 50800 h 2175932"/>
                <a:gd name="connsiteX22" fmla="*/ 932470 w 1961170"/>
                <a:gd name="connsiteY22"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770670 w 1961170"/>
                <a:gd name="connsiteY13" fmla="*/ 1739900 h 2175934"/>
                <a:gd name="connsiteX14" fmla="*/ 1821470 w 1961170"/>
                <a:gd name="connsiteY14" fmla="*/ 1689100 h 2175934"/>
                <a:gd name="connsiteX15" fmla="*/ 1872270 w 1961170"/>
                <a:gd name="connsiteY15" fmla="*/ 1612900 h 2175934"/>
                <a:gd name="connsiteX16" fmla="*/ 1948470 w 1961170"/>
                <a:gd name="connsiteY16" fmla="*/ 1371600 h 2175934"/>
                <a:gd name="connsiteX17" fmla="*/ 1935770 w 1961170"/>
                <a:gd name="connsiteY17" fmla="*/ 635000 h 2175934"/>
                <a:gd name="connsiteX18" fmla="*/ 1796070 w 1961170"/>
                <a:gd name="connsiteY18" fmla="*/ 279400 h 2175934"/>
                <a:gd name="connsiteX19" fmla="*/ 1529370 w 1961170"/>
                <a:gd name="connsiteY19" fmla="*/ 38100 h 2175934"/>
                <a:gd name="connsiteX20" fmla="*/ 1186470 w 1961170"/>
                <a:gd name="connsiteY20" fmla="*/ 50800 h 2175934"/>
                <a:gd name="connsiteX21" fmla="*/ 932470 w 1961170"/>
                <a:gd name="connsiteY21"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821470 w 1961170"/>
                <a:gd name="connsiteY13" fmla="*/ 1689100 h 2175932"/>
                <a:gd name="connsiteX14" fmla="*/ 1872270 w 1961170"/>
                <a:gd name="connsiteY14" fmla="*/ 1612900 h 2175932"/>
                <a:gd name="connsiteX15" fmla="*/ 1948470 w 1961170"/>
                <a:gd name="connsiteY15" fmla="*/ 1371600 h 2175932"/>
                <a:gd name="connsiteX16" fmla="*/ 1935770 w 1961170"/>
                <a:gd name="connsiteY16" fmla="*/ 635000 h 2175932"/>
                <a:gd name="connsiteX17" fmla="*/ 1796070 w 1961170"/>
                <a:gd name="connsiteY17" fmla="*/ 279400 h 2175932"/>
                <a:gd name="connsiteX18" fmla="*/ 1529370 w 1961170"/>
                <a:gd name="connsiteY18" fmla="*/ 38100 h 2175932"/>
                <a:gd name="connsiteX19" fmla="*/ 1186470 w 1961170"/>
                <a:gd name="connsiteY19" fmla="*/ 50800 h 2175932"/>
                <a:gd name="connsiteX20" fmla="*/ 932470 w 1961170"/>
                <a:gd name="connsiteY20"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872270 w 1961170"/>
                <a:gd name="connsiteY13" fmla="*/ 1612900 h 2175934"/>
                <a:gd name="connsiteX14" fmla="*/ 1948470 w 1961170"/>
                <a:gd name="connsiteY14" fmla="*/ 1371600 h 2175934"/>
                <a:gd name="connsiteX15" fmla="*/ 1935770 w 1961170"/>
                <a:gd name="connsiteY15" fmla="*/ 635000 h 2175934"/>
                <a:gd name="connsiteX16" fmla="*/ 1796070 w 1961170"/>
                <a:gd name="connsiteY16" fmla="*/ 279400 h 2175934"/>
                <a:gd name="connsiteX17" fmla="*/ 1529370 w 1961170"/>
                <a:gd name="connsiteY17" fmla="*/ 38100 h 2175934"/>
                <a:gd name="connsiteX18" fmla="*/ 1186470 w 1961170"/>
                <a:gd name="connsiteY18" fmla="*/ 50800 h 2175934"/>
                <a:gd name="connsiteX19" fmla="*/ 932470 w 1961170"/>
                <a:gd name="connsiteY19" fmla="*/ 139700 h 2175934"/>
                <a:gd name="connsiteX0" fmla="*/ 932470 w 2009852"/>
                <a:gd name="connsiteY0" fmla="*/ 139700 h 2175932"/>
                <a:gd name="connsiteX1" fmla="*/ 768999 w 2009852"/>
                <a:gd name="connsiteY1" fmla="*/ 267748 h 2175932"/>
                <a:gd name="connsiteX2" fmla="*/ 678470 w 2009852"/>
                <a:gd name="connsiteY2" fmla="*/ 431800 h 2175932"/>
                <a:gd name="connsiteX3" fmla="*/ 640370 w 2009852"/>
                <a:gd name="connsiteY3" fmla="*/ 482600 h 2175932"/>
                <a:gd name="connsiteX4" fmla="*/ 627670 w 2009852"/>
                <a:gd name="connsiteY4" fmla="*/ 520700 h 2175932"/>
                <a:gd name="connsiteX5" fmla="*/ 564170 w 2009852"/>
                <a:gd name="connsiteY5" fmla="*/ 635000 h 2175932"/>
                <a:gd name="connsiteX6" fmla="*/ 437170 w 2009852"/>
                <a:gd name="connsiteY6" fmla="*/ 787400 h 2175932"/>
                <a:gd name="connsiteX7" fmla="*/ 297470 w 2009852"/>
                <a:gd name="connsiteY7" fmla="*/ 952500 h 2175932"/>
                <a:gd name="connsiteX8" fmla="*/ 35983 w 2009852"/>
                <a:gd name="connsiteY8" fmla="*/ 1242883 h 2175932"/>
                <a:gd name="connsiteX9" fmla="*/ 81570 w 2009852"/>
                <a:gd name="connsiteY9" fmla="*/ 1714500 h 2175932"/>
                <a:gd name="connsiteX10" fmla="*/ 475270 w 2009852"/>
                <a:gd name="connsiteY10" fmla="*/ 2108200 h 2175932"/>
                <a:gd name="connsiteX11" fmla="*/ 983270 w 2009852"/>
                <a:gd name="connsiteY11" fmla="*/ 2120901 h 2175932"/>
                <a:gd name="connsiteX12" fmla="*/ 1567470 w 2009852"/>
                <a:gd name="connsiteY12" fmla="*/ 1892300 h 2175932"/>
                <a:gd name="connsiteX13" fmla="*/ 1948470 w 2009852"/>
                <a:gd name="connsiteY13" fmla="*/ 1371600 h 2175932"/>
                <a:gd name="connsiteX14" fmla="*/ 1935770 w 2009852"/>
                <a:gd name="connsiteY14" fmla="*/ 635000 h 2175932"/>
                <a:gd name="connsiteX15" fmla="*/ 1796070 w 2009852"/>
                <a:gd name="connsiteY15" fmla="*/ 279400 h 2175932"/>
                <a:gd name="connsiteX16" fmla="*/ 1529370 w 2009852"/>
                <a:gd name="connsiteY16" fmla="*/ 38100 h 2175932"/>
                <a:gd name="connsiteX17" fmla="*/ 1186470 w 2009852"/>
                <a:gd name="connsiteY17" fmla="*/ 50800 h 2175932"/>
                <a:gd name="connsiteX18" fmla="*/ 932470 w 2009852"/>
                <a:gd name="connsiteY18" fmla="*/ 139700 h 2175932"/>
                <a:gd name="connsiteX0" fmla="*/ 932470 w 2009854"/>
                <a:gd name="connsiteY0" fmla="*/ 139700 h 2175934"/>
                <a:gd name="connsiteX1" fmla="*/ 768999 w 2009854"/>
                <a:gd name="connsiteY1" fmla="*/ 267748 h 2175934"/>
                <a:gd name="connsiteX2" fmla="*/ 678470 w 2009854"/>
                <a:gd name="connsiteY2" fmla="*/ 431800 h 2175934"/>
                <a:gd name="connsiteX3" fmla="*/ 640370 w 2009854"/>
                <a:gd name="connsiteY3" fmla="*/ 482600 h 2175934"/>
                <a:gd name="connsiteX4" fmla="*/ 627670 w 2009854"/>
                <a:gd name="connsiteY4" fmla="*/ 520700 h 2175934"/>
                <a:gd name="connsiteX5" fmla="*/ 564170 w 2009854"/>
                <a:gd name="connsiteY5" fmla="*/ 635000 h 2175934"/>
                <a:gd name="connsiteX6" fmla="*/ 437170 w 2009854"/>
                <a:gd name="connsiteY6" fmla="*/ 787400 h 2175934"/>
                <a:gd name="connsiteX7" fmla="*/ 297470 w 2009854"/>
                <a:gd name="connsiteY7" fmla="*/ 952500 h 2175934"/>
                <a:gd name="connsiteX8" fmla="*/ 35983 w 2009854"/>
                <a:gd name="connsiteY8" fmla="*/ 1242883 h 2175934"/>
                <a:gd name="connsiteX9" fmla="*/ 81570 w 2009854"/>
                <a:gd name="connsiteY9" fmla="*/ 1714500 h 2175934"/>
                <a:gd name="connsiteX10" fmla="*/ 475270 w 2009854"/>
                <a:gd name="connsiteY10" fmla="*/ 2108200 h 2175934"/>
                <a:gd name="connsiteX11" fmla="*/ 983270 w 2009854"/>
                <a:gd name="connsiteY11" fmla="*/ 2120901 h 2175934"/>
                <a:gd name="connsiteX12" fmla="*/ 1567470 w 2009854"/>
                <a:gd name="connsiteY12" fmla="*/ 1892300 h 2175934"/>
                <a:gd name="connsiteX13" fmla="*/ 1948470 w 2009854"/>
                <a:gd name="connsiteY13" fmla="*/ 1371600 h 2175934"/>
                <a:gd name="connsiteX14" fmla="*/ 1935770 w 2009854"/>
                <a:gd name="connsiteY14" fmla="*/ 635000 h 2175934"/>
                <a:gd name="connsiteX15" fmla="*/ 1796070 w 2009854"/>
                <a:gd name="connsiteY15" fmla="*/ 279400 h 2175934"/>
                <a:gd name="connsiteX16" fmla="*/ 1529370 w 2009854"/>
                <a:gd name="connsiteY16" fmla="*/ 38100 h 2175934"/>
                <a:gd name="connsiteX17" fmla="*/ 1186470 w 2009854"/>
                <a:gd name="connsiteY17" fmla="*/ 50800 h 2175934"/>
                <a:gd name="connsiteX18" fmla="*/ 932470 w 2009854"/>
                <a:gd name="connsiteY18" fmla="*/ 139700 h 2175934"/>
                <a:gd name="connsiteX0" fmla="*/ 932470 w 2009852"/>
                <a:gd name="connsiteY0" fmla="*/ 139700 h 2175932"/>
                <a:gd name="connsiteX1" fmla="*/ 768999 w 2009852"/>
                <a:gd name="connsiteY1" fmla="*/ 267748 h 2175932"/>
                <a:gd name="connsiteX2" fmla="*/ 678470 w 2009852"/>
                <a:gd name="connsiteY2" fmla="*/ 431800 h 2175932"/>
                <a:gd name="connsiteX3" fmla="*/ 640370 w 2009852"/>
                <a:gd name="connsiteY3" fmla="*/ 482600 h 2175932"/>
                <a:gd name="connsiteX4" fmla="*/ 627670 w 2009852"/>
                <a:gd name="connsiteY4" fmla="*/ 520700 h 2175932"/>
                <a:gd name="connsiteX5" fmla="*/ 564170 w 2009852"/>
                <a:gd name="connsiteY5" fmla="*/ 635000 h 2175932"/>
                <a:gd name="connsiteX6" fmla="*/ 437170 w 2009852"/>
                <a:gd name="connsiteY6" fmla="*/ 787400 h 2175932"/>
                <a:gd name="connsiteX7" fmla="*/ 297470 w 2009852"/>
                <a:gd name="connsiteY7" fmla="*/ 952500 h 2175932"/>
                <a:gd name="connsiteX8" fmla="*/ 35983 w 2009852"/>
                <a:gd name="connsiteY8" fmla="*/ 1242883 h 2175932"/>
                <a:gd name="connsiteX9" fmla="*/ 81570 w 2009852"/>
                <a:gd name="connsiteY9" fmla="*/ 1714500 h 2175932"/>
                <a:gd name="connsiteX10" fmla="*/ 475270 w 2009852"/>
                <a:gd name="connsiteY10" fmla="*/ 2108200 h 2175932"/>
                <a:gd name="connsiteX11" fmla="*/ 983270 w 2009852"/>
                <a:gd name="connsiteY11" fmla="*/ 2120901 h 2175932"/>
                <a:gd name="connsiteX12" fmla="*/ 1567470 w 2009852"/>
                <a:gd name="connsiteY12" fmla="*/ 1892300 h 2175932"/>
                <a:gd name="connsiteX13" fmla="*/ 1948470 w 2009852"/>
                <a:gd name="connsiteY13" fmla="*/ 1371600 h 2175932"/>
                <a:gd name="connsiteX14" fmla="*/ 1935770 w 2009852"/>
                <a:gd name="connsiteY14" fmla="*/ 635000 h 2175932"/>
                <a:gd name="connsiteX15" fmla="*/ 1796070 w 2009852"/>
                <a:gd name="connsiteY15" fmla="*/ 279400 h 2175932"/>
                <a:gd name="connsiteX16" fmla="*/ 1529370 w 2009852"/>
                <a:gd name="connsiteY16" fmla="*/ 38100 h 2175932"/>
                <a:gd name="connsiteX17" fmla="*/ 1186470 w 2009852"/>
                <a:gd name="connsiteY17" fmla="*/ 50800 h 2175932"/>
                <a:gd name="connsiteX18" fmla="*/ 932470 w 2009852"/>
                <a:gd name="connsiteY18" fmla="*/ 139700 h 2175932"/>
                <a:gd name="connsiteX0" fmla="*/ 932470 w 2014033"/>
                <a:gd name="connsiteY0" fmla="*/ 139700 h 2175934"/>
                <a:gd name="connsiteX1" fmla="*/ 768999 w 2014033"/>
                <a:gd name="connsiteY1" fmla="*/ 267748 h 2175934"/>
                <a:gd name="connsiteX2" fmla="*/ 678470 w 2014033"/>
                <a:gd name="connsiteY2" fmla="*/ 431800 h 2175934"/>
                <a:gd name="connsiteX3" fmla="*/ 640370 w 2014033"/>
                <a:gd name="connsiteY3" fmla="*/ 482600 h 2175934"/>
                <a:gd name="connsiteX4" fmla="*/ 627670 w 2014033"/>
                <a:gd name="connsiteY4" fmla="*/ 520700 h 2175934"/>
                <a:gd name="connsiteX5" fmla="*/ 564170 w 2014033"/>
                <a:gd name="connsiteY5" fmla="*/ 635000 h 2175934"/>
                <a:gd name="connsiteX6" fmla="*/ 437170 w 2014033"/>
                <a:gd name="connsiteY6" fmla="*/ 787400 h 2175934"/>
                <a:gd name="connsiteX7" fmla="*/ 297470 w 2014033"/>
                <a:gd name="connsiteY7" fmla="*/ 952500 h 2175934"/>
                <a:gd name="connsiteX8" fmla="*/ 35983 w 2014033"/>
                <a:gd name="connsiteY8" fmla="*/ 1242883 h 2175934"/>
                <a:gd name="connsiteX9" fmla="*/ 81570 w 2014033"/>
                <a:gd name="connsiteY9" fmla="*/ 1714500 h 2175934"/>
                <a:gd name="connsiteX10" fmla="*/ 475270 w 2014033"/>
                <a:gd name="connsiteY10" fmla="*/ 2108200 h 2175934"/>
                <a:gd name="connsiteX11" fmla="*/ 983270 w 2014033"/>
                <a:gd name="connsiteY11" fmla="*/ 2120901 h 2175934"/>
                <a:gd name="connsiteX12" fmla="*/ 1567470 w 2014033"/>
                <a:gd name="connsiteY12" fmla="*/ 1892300 h 2175934"/>
                <a:gd name="connsiteX13" fmla="*/ 1948470 w 2014033"/>
                <a:gd name="connsiteY13" fmla="*/ 1371600 h 2175934"/>
                <a:gd name="connsiteX14" fmla="*/ 1960848 w 2014033"/>
                <a:gd name="connsiteY14" fmla="*/ 685466 h 2175934"/>
                <a:gd name="connsiteX15" fmla="*/ 1796070 w 2014033"/>
                <a:gd name="connsiteY15" fmla="*/ 279400 h 2175934"/>
                <a:gd name="connsiteX16" fmla="*/ 1529370 w 2014033"/>
                <a:gd name="connsiteY16" fmla="*/ 38100 h 2175934"/>
                <a:gd name="connsiteX17" fmla="*/ 1186470 w 2014033"/>
                <a:gd name="connsiteY17" fmla="*/ 50800 h 2175934"/>
                <a:gd name="connsiteX18" fmla="*/ 932470 w 2014033"/>
                <a:gd name="connsiteY18"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627670 w 2014033"/>
                <a:gd name="connsiteY3" fmla="*/ 520700 h 2175932"/>
                <a:gd name="connsiteX4" fmla="*/ 564170 w 2014033"/>
                <a:gd name="connsiteY4" fmla="*/ 635000 h 2175932"/>
                <a:gd name="connsiteX5" fmla="*/ 437170 w 2014033"/>
                <a:gd name="connsiteY5" fmla="*/ 787400 h 2175932"/>
                <a:gd name="connsiteX6" fmla="*/ 297470 w 2014033"/>
                <a:gd name="connsiteY6" fmla="*/ 952500 h 2175932"/>
                <a:gd name="connsiteX7" fmla="*/ 35983 w 2014033"/>
                <a:gd name="connsiteY7" fmla="*/ 1242883 h 2175932"/>
                <a:gd name="connsiteX8" fmla="*/ 81570 w 2014033"/>
                <a:gd name="connsiteY8" fmla="*/ 1714500 h 2175932"/>
                <a:gd name="connsiteX9" fmla="*/ 475270 w 2014033"/>
                <a:gd name="connsiteY9" fmla="*/ 2108200 h 2175932"/>
                <a:gd name="connsiteX10" fmla="*/ 983270 w 2014033"/>
                <a:gd name="connsiteY10" fmla="*/ 2120901 h 2175932"/>
                <a:gd name="connsiteX11" fmla="*/ 1567470 w 2014033"/>
                <a:gd name="connsiteY11" fmla="*/ 1892300 h 2175932"/>
                <a:gd name="connsiteX12" fmla="*/ 1948470 w 2014033"/>
                <a:gd name="connsiteY12" fmla="*/ 1371600 h 2175932"/>
                <a:gd name="connsiteX13" fmla="*/ 1960848 w 2014033"/>
                <a:gd name="connsiteY13" fmla="*/ 685466 h 2175932"/>
                <a:gd name="connsiteX14" fmla="*/ 1796070 w 2014033"/>
                <a:gd name="connsiteY14" fmla="*/ 279400 h 2175932"/>
                <a:gd name="connsiteX15" fmla="*/ 1529370 w 2014033"/>
                <a:gd name="connsiteY15" fmla="*/ 38100 h 2175932"/>
                <a:gd name="connsiteX16" fmla="*/ 1186470 w 2014033"/>
                <a:gd name="connsiteY16" fmla="*/ 50800 h 2175932"/>
                <a:gd name="connsiteX17" fmla="*/ 932470 w 2014033"/>
                <a:gd name="connsiteY17" fmla="*/ 139700 h 2175932"/>
                <a:gd name="connsiteX0" fmla="*/ 932470 w 2014033"/>
                <a:gd name="connsiteY0" fmla="*/ 139700 h 2175934"/>
                <a:gd name="connsiteX1" fmla="*/ 768999 w 2014033"/>
                <a:gd name="connsiteY1" fmla="*/ 267748 h 2175934"/>
                <a:gd name="connsiteX2" fmla="*/ 678470 w 2014033"/>
                <a:gd name="connsiteY2" fmla="*/ 431800 h 2175934"/>
                <a:gd name="connsiteX3" fmla="*/ 564170 w 2014033"/>
                <a:gd name="connsiteY3" fmla="*/ 635000 h 2175934"/>
                <a:gd name="connsiteX4" fmla="*/ 437170 w 2014033"/>
                <a:gd name="connsiteY4" fmla="*/ 787400 h 2175934"/>
                <a:gd name="connsiteX5" fmla="*/ 297470 w 2014033"/>
                <a:gd name="connsiteY5" fmla="*/ 952500 h 2175934"/>
                <a:gd name="connsiteX6" fmla="*/ 35983 w 2014033"/>
                <a:gd name="connsiteY6" fmla="*/ 1242883 h 2175934"/>
                <a:gd name="connsiteX7" fmla="*/ 81570 w 2014033"/>
                <a:gd name="connsiteY7" fmla="*/ 1714500 h 2175934"/>
                <a:gd name="connsiteX8" fmla="*/ 475270 w 2014033"/>
                <a:gd name="connsiteY8" fmla="*/ 2108200 h 2175934"/>
                <a:gd name="connsiteX9" fmla="*/ 983270 w 2014033"/>
                <a:gd name="connsiteY9" fmla="*/ 2120901 h 2175934"/>
                <a:gd name="connsiteX10" fmla="*/ 1567470 w 2014033"/>
                <a:gd name="connsiteY10" fmla="*/ 1892300 h 2175934"/>
                <a:gd name="connsiteX11" fmla="*/ 1948470 w 2014033"/>
                <a:gd name="connsiteY11" fmla="*/ 1371600 h 2175934"/>
                <a:gd name="connsiteX12" fmla="*/ 1960848 w 2014033"/>
                <a:gd name="connsiteY12" fmla="*/ 685466 h 2175934"/>
                <a:gd name="connsiteX13" fmla="*/ 1796070 w 2014033"/>
                <a:gd name="connsiteY13" fmla="*/ 279400 h 2175934"/>
                <a:gd name="connsiteX14" fmla="*/ 1529370 w 2014033"/>
                <a:gd name="connsiteY14" fmla="*/ 38100 h 2175934"/>
                <a:gd name="connsiteX15" fmla="*/ 1186470 w 2014033"/>
                <a:gd name="connsiteY15" fmla="*/ 50800 h 2175934"/>
                <a:gd name="connsiteX16" fmla="*/ 932470 w 2014033"/>
                <a:gd name="connsiteY16"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437170 w 2014033"/>
                <a:gd name="connsiteY3" fmla="*/ 787400 h 2175932"/>
                <a:gd name="connsiteX4" fmla="*/ 297470 w 2014033"/>
                <a:gd name="connsiteY4" fmla="*/ 952500 h 2175932"/>
                <a:gd name="connsiteX5" fmla="*/ 35983 w 2014033"/>
                <a:gd name="connsiteY5" fmla="*/ 1242883 h 2175932"/>
                <a:gd name="connsiteX6" fmla="*/ 81570 w 2014033"/>
                <a:gd name="connsiteY6" fmla="*/ 1714500 h 2175932"/>
                <a:gd name="connsiteX7" fmla="*/ 475270 w 2014033"/>
                <a:gd name="connsiteY7" fmla="*/ 2108200 h 2175932"/>
                <a:gd name="connsiteX8" fmla="*/ 983270 w 2014033"/>
                <a:gd name="connsiteY8" fmla="*/ 2120901 h 2175932"/>
                <a:gd name="connsiteX9" fmla="*/ 1567470 w 2014033"/>
                <a:gd name="connsiteY9" fmla="*/ 1892300 h 2175932"/>
                <a:gd name="connsiteX10" fmla="*/ 1948470 w 2014033"/>
                <a:gd name="connsiteY10" fmla="*/ 1371600 h 2175932"/>
                <a:gd name="connsiteX11" fmla="*/ 1960848 w 2014033"/>
                <a:gd name="connsiteY11" fmla="*/ 685466 h 2175932"/>
                <a:gd name="connsiteX12" fmla="*/ 1796070 w 2014033"/>
                <a:gd name="connsiteY12" fmla="*/ 279400 h 2175932"/>
                <a:gd name="connsiteX13" fmla="*/ 1529370 w 2014033"/>
                <a:gd name="connsiteY13" fmla="*/ 38100 h 2175932"/>
                <a:gd name="connsiteX14" fmla="*/ 1186470 w 2014033"/>
                <a:gd name="connsiteY14" fmla="*/ 50800 h 2175932"/>
                <a:gd name="connsiteX15" fmla="*/ 932470 w 2014033"/>
                <a:gd name="connsiteY15" fmla="*/ 139700 h 2175932"/>
                <a:gd name="connsiteX0" fmla="*/ 932468 w 2014031"/>
                <a:gd name="connsiteY0" fmla="*/ 139700 h 2175934"/>
                <a:gd name="connsiteX1" fmla="*/ 768997 w 2014031"/>
                <a:gd name="connsiteY1" fmla="*/ 267748 h 2175934"/>
                <a:gd name="connsiteX2" fmla="*/ 678468 w 2014031"/>
                <a:gd name="connsiteY2" fmla="*/ 431800 h 2175934"/>
                <a:gd name="connsiteX3" fmla="*/ 437168 w 2014031"/>
                <a:gd name="connsiteY3" fmla="*/ 787400 h 2175934"/>
                <a:gd name="connsiteX4" fmla="*/ 297468 w 2014031"/>
                <a:gd name="connsiteY4" fmla="*/ 952500 h 2175934"/>
                <a:gd name="connsiteX5" fmla="*/ 35982 w 2014031"/>
                <a:gd name="connsiteY5" fmla="*/ 1242883 h 2175934"/>
                <a:gd name="connsiteX6" fmla="*/ 81568 w 2014031"/>
                <a:gd name="connsiteY6" fmla="*/ 1714500 h 2175934"/>
                <a:gd name="connsiteX7" fmla="*/ 475268 w 2014031"/>
                <a:gd name="connsiteY7" fmla="*/ 2108200 h 2175934"/>
                <a:gd name="connsiteX8" fmla="*/ 983268 w 2014031"/>
                <a:gd name="connsiteY8" fmla="*/ 2120901 h 2175934"/>
                <a:gd name="connsiteX9" fmla="*/ 1567468 w 2014031"/>
                <a:gd name="connsiteY9" fmla="*/ 1892300 h 2175934"/>
                <a:gd name="connsiteX10" fmla="*/ 1948468 w 2014031"/>
                <a:gd name="connsiteY10" fmla="*/ 1371600 h 2175934"/>
                <a:gd name="connsiteX11" fmla="*/ 1960846 w 2014031"/>
                <a:gd name="connsiteY11" fmla="*/ 685466 h 2175934"/>
                <a:gd name="connsiteX12" fmla="*/ 1796068 w 2014031"/>
                <a:gd name="connsiteY12" fmla="*/ 279400 h 2175934"/>
                <a:gd name="connsiteX13" fmla="*/ 1529368 w 2014031"/>
                <a:gd name="connsiteY13" fmla="*/ 38100 h 2175934"/>
                <a:gd name="connsiteX14" fmla="*/ 1186468 w 2014031"/>
                <a:gd name="connsiteY14" fmla="*/ 50800 h 2175934"/>
                <a:gd name="connsiteX15" fmla="*/ 932468 w 2014031"/>
                <a:gd name="connsiteY15"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437170 w 2014033"/>
                <a:gd name="connsiteY3" fmla="*/ 787400 h 2175932"/>
                <a:gd name="connsiteX4" fmla="*/ 297470 w 2014033"/>
                <a:gd name="connsiteY4" fmla="*/ 952500 h 2175932"/>
                <a:gd name="connsiteX5" fmla="*/ 35984 w 2014033"/>
                <a:gd name="connsiteY5" fmla="*/ 1242883 h 2175932"/>
                <a:gd name="connsiteX6" fmla="*/ 81570 w 2014033"/>
                <a:gd name="connsiteY6" fmla="*/ 1714500 h 2175932"/>
                <a:gd name="connsiteX7" fmla="*/ 475270 w 2014033"/>
                <a:gd name="connsiteY7" fmla="*/ 2108200 h 2175932"/>
                <a:gd name="connsiteX8" fmla="*/ 983270 w 2014033"/>
                <a:gd name="connsiteY8" fmla="*/ 2120901 h 2175932"/>
                <a:gd name="connsiteX9" fmla="*/ 1567470 w 2014033"/>
                <a:gd name="connsiteY9" fmla="*/ 1892300 h 2175932"/>
                <a:gd name="connsiteX10" fmla="*/ 1948470 w 2014033"/>
                <a:gd name="connsiteY10" fmla="*/ 1371600 h 2175932"/>
                <a:gd name="connsiteX11" fmla="*/ 1960848 w 2014033"/>
                <a:gd name="connsiteY11" fmla="*/ 685466 h 2175932"/>
                <a:gd name="connsiteX12" fmla="*/ 1796070 w 2014033"/>
                <a:gd name="connsiteY12" fmla="*/ 279400 h 2175932"/>
                <a:gd name="connsiteX13" fmla="*/ 1529370 w 2014033"/>
                <a:gd name="connsiteY13" fmla="*/ 38100 h 2175932"/>
                <a:gd name="connsiteX14" fmla="*/ 1186470 w 2014033"/>
                <a:gd name="connsiteY14" fmla="*/ 50800 h 2175932"/>
                <a:gd name="connsiteX15" fmla="*/ 932470 w 2014033"/>
                <a:gd name="connsiteY15" fmla="*/ 139700 h 2175932"/>
                <a:gd name="connsiteX0" fmla="*/ 932468 w 2014031"/>
                <a:gd name="connsiteY0" fmla="*/ 139700 h 2175934"/>
                <a:gd name="connsiteX1" fmla="*/ 768997 w 2014031"/>
                <a:gd name="connsiteY1" fmla="*/ 267748 h 2175934"/>
                <a:gd name="connsiteX2" fmla="*/ 678468 w 2014031"/>
                <a:gd name="connsiteY2" fmla="*/ 431800 h 2175934"/>
                <a:gd name="connsiteX3" fmla="*/ 437168 w 2014031"/>
                <a:gd name="connsiteY3" fmla="*/ 787400 h 2175934"/>
                <a:gd name="connsiteX4" fmla="*/ 297468 w 2014031"/>
                <a:gd name="connsiteY4" fmla="*/ 952500 h 2175934"/>
                <a:gd name="connsiteX5" fmla="*/ 35982 w 2014031"/>
                <a:gd name="connsiteY5" fmla="*/ 1242883 h 2175934"/>
                <a:gd name="connsiteX6" fmla="*/ 81568 w 2014031"/>
                <a:gd name="connsiteY6" fmla="*/ 1714500 h 2175934"/>
                <a:gd name="connsiteX7" fmla="*/ 475268 w 2014031"/>
                <a:gd name="connsiteY7" fmla="*/ 2108200 h 2175934"/>
                <a:gd name="connsiteX8" fmla="*/ 983268 w 2014031"/>
                <a:gd name="connsiteY8" fmla="*/ 2120901 h 2175934"/>
                <a:gd name="connsiteX9" fmla="*/ 1567468 w 2014031"/>
                <a:gd name="connsiteY9" fmla="*/ 1892300 h 2175934"/>
                <a:gd name="connsiteX10" fmla="*/ 1948468 w 2014031"/>
                <a:gd name="connsiteY10" fmla="*/ 1371600 h 2175934"/>
                <a:gd name="connsiteX11" fmla="*/ 1960846 w 2014031"/>
                <a:gd name="connsiteY11" fmla="*/ 685466 h 2175934"/>
                <a:gd name="connsiteX12" fmla="*/ 1796068 w 2014031"/>
                <a:gd name="connsiteY12" fmla="*/ 279400 h 2175934"/>
                <a:gd name="connsiteX13" fmla="*/ 1529368 w 2014031"/>
                <a:gd name="connsiteY13" fmla="*/ 38100 h 2175934"/>
                <a:gd name="connsiteX14" fmla="*/ 1186468 w 2014031"/>
                <a:gd name="connsiteY14" fmla="*/ 50800 h 2175934"/>
                <a:gd name="connsiteX15" fmla="*/ 932468 w 2014031"/>
                <a:gd name="connsiteY15" fmla="*/ 139700 h 2175934"/>
                <a:gd name="connsiteX0" fmla="*/ 985014 w 2066577"/>
                <a:gd name="connsiteY0" fmla="*/ 139700 h 2175932"/>
                <a:gd name="connsiteX1" fmla="*/ 821543 w 2066577"/>
                <a:gd name="connsiteY1" fmla="*/ 267748 h 2175932"/>
                <a:gd name="connsiteX2" fmla="*/ 731014 w 2066577"/>
                <a:gd name="connsiteY2" fmla="*/ 431800 h 2175932"/>
                <a:gd name="connsiteX3" fmla="*/ 489714 w 2066577"/>
                <a:gd name="connsiteY3" fmla="*/ 787400 h 2175932"/>
                <a:gd name="connsiteX4" fmla="*/ 350014 w 2066577"/>
                <a:gd name="connsiteY4" fmla="*/ 952500 h 2175932"/>
                <a:gd name="connsiteX5" fmla="*/ 88528 w 2066577"/>
                <a:gd name="connsiteY5" fmla="*/ 1242883 h 2175932"/>
                <a:gd name="connsiteX6" fmla="*/ 134114 w 2066577"/>
                <a:gd name="connsiteY6" fmla="*/ 1714500 h 2175932"/>
                <a:gd name="connsiteX7" fmla="*/ 527814 w 2066577"/>
                <a:gd name="connsiteY7" fmla="*/ 2108200 h 2175932"/>
                <a:gd name="connsiteX8" fmla="*/ 1035814 w 2066577"/>
                <a:gd name="connsiteY8" fmla="*/ 2120901 h 2175932"/>
                <a:gd name="connsiteX9" fmla="*/ 1620014 w 2066577"/>
                <a:gd name="connsiteY9" fmla="*/ 1892300 h 2175932"/>
                <a:gd name="connsiteX10" fmla="*/ 2001014 w 2066577"/>
                <a:gd name="connsiteY10" fmla="*/ 1371600 h 2175932"/>
                <a:gd name="connsiteX11" fmla="*/ 2013392 w 2066577"/>
                <a:gd name="connsiteY11" fmla="*/ 685466 h 2175932"/>
                <a:gd name="connsiteX12" fmla="*/ 1848614 w 2066577"/>
                <a:gd name="connsiteY12" fmla="*/ 279400 h 2175932"/>
                <a:gd name="connsiteX13" fmla="*/ 1581914 w 2066577"/>
                <a:gd name="connsiteY13" fmla="*/ 38100 h 2175932"/>
                <a:gd name="connsiteX14" fmla="*/ 1239014 w 2066577"/>
                <a:gd name="connsiteY14" fmla="*/ 50800 h 2175932"/>
                <a:gd name="connsiteX15" fmla="*/ 985014 w 2066577"/>
                <a:gd name="connsiteY15" fmla="*/ 139700 h 2175932"/>
                <a:gd name="connsiteX0" fmla="*/ 959939 w 2041502"/>
                <a:gd name="connsiteY0" fmla="*/ 139700 h 2175934"/>
                <a:gd name="connsiteX1" fmla="*/ 796468 w 2041502"/>
                <a:gd name="connsiteY1" fmla="*/ 267748 h 2175934"/>
                <a:gd name="connsiteX2" fmla="*/ 705939 w 2041502"/>
                <a:gd name="connsiteY2" fmla="*/ 431800 h 2175934"/>
                <a:gd name="connsiteX3" fmla="*/ 464639 w 2041502"/>
                <a:gd name="connsiteY3" fmla="*/ 787400 h 2175934"/>
                <a:gd name="connsiteX4" fmla="*/ 324939 w 2041502"/>
                <a:gd name="connsiteY4" fmla="*/ 952500 h 2175934"/>
                <a:gd name="connsiteX5" fmla="*/ 63453 w 2041502"/>
                <a:gd name="connsiteY5" fmla="*/ 1242883 h 2175934"/>
                <a:gd name="connsiteX6" fmla="*/ 109039 w 2041502"/>
                <a:gd name="connsiteY6" fmla="*/ 1714500 h 2175934"/>
                <a:gd name="connsiteX7" fmla="*/ 502739 w 2041502"/>
                <a:gd name="connsiteY7" fmla="*/ 2108200 h 2175934"/>
                <a:gd name="connsiteX8" fmla="*/ 1010739 w 2041502"/>
                <a:gd name="connsiteY8" fmla="*/ 2120901 h 2175934"/>
                <a:gd name="connsiteX9" fmla="*/ 1594939 w 2041502"/>
                <a:gd name="connsiteY9" fmla="*/ 1892300 h 2175934"/>
                <a:gd name="connsiteX10" fmla="*/ 1975939 w 2041502"/>
                <a:gd name="connsiteY10" fmla="*/ 1371600 h 2175934"/>
                <a:gd name="connsiteX11" fmla="*/ 1988317 w 2041502"/>
                <a:gd name="connsiteY11" fmla="*/ 685466 h 2175934"/>
                <a:gd name="connsiteX12" fmla="*/ 1823539 w 2041502"/>
                <a:gd name="connsiteY12" fmla="*/ 279400 h 2175934"/>
                <a:gd name="connsiteX13" fmla="*/ 1556839 w 2041502"/>
                <a:gd name="connsiteY13" fmla="*/ 38100 h 2175934"/>
                <a:gd name="connsiteX14" fmla="*/ 1213939 w 2041502"/>
                <a:gd name="connsiteY14" fmla="*/ 50800 h 2175934"/>
                <a:gd name="connsiteX15" fmla="*/ 959939 w 2041502"/>
                <a:gd name="connsiteY15" fmla="*/ 139700 h 2175934"/>
                <a:gd name="connsiteX0" fmla="*/ 959939 w 2041502"/>
                <a:gd name="connsiteY0" fmla="*/ 139700 h 2175932"/>
                <a:gd name="connsiteX1" fmla="*/ 796468 w 2041502"/>
                <a:gd name="connsiteY1" fmla="*/ 267748 h 2175932"/>
                <a:gd name="connsiteX2" fmla="*/ 705939 w 2041502"/>
                <a:gd name="connsiteY2" fmla="*/ 431800 h 2175932"/>
                <a:gd name="connsiteX3" fmla="*/ 464639 w 2041502"/>
                <a:gd name="connsiteY3" fmla="*/ 787400 h 2175932"/>
                <a:gd name="connsiteX4" fmla="*/ 324939 w 2041502"/>
                <a:gd name="connsiteY4" fmla="*/ 952500 h 2175932"/>
                <a:gd name="connsiteX5" fmla="*/ 63453 w 2041502"/>
                <a:gd name="connsiteY5" fmla="*/ 1242883 h 2175932"/>
                <a:gd name="connsiteX6" fmla="*/ 109039 w 2041502"/>
                <a:gd name="connsiteY6" fmla="*/ 1714500 h 2175932"/>
                <a:gd name="connsiteX7" fmla="*/ 502739 w 2041502"/>
                <a:gd name="connsiteY7" fmla="*/ 2108200 h 2175932"/>
                <a:gd name="connsiteX8" fmla="*/ 1010739 w 2041502"/>
                <a:gd name="connsiteY8" fmla="*/ 2120901 h 2175932"/>
                <a:gd name="connsiteX9" fmla="*/ 1594939 w 2041502"/>
                <a:gd name="connsiteY9" fmla="*/ 1892300 h 2175932"/>
                <a:gd name="connsiteX10" fmla="*/ 1975939 w 2041502"/>
                <a:gd name="connsiteY10" fmla="*/ 1371600 h 2175932"/>
                <a:gd name="connsiteX11" fmla="*/ 1988317 w 2041502"/>
                <a:gd name="connsiteY11" fmla="*/ 685466 h 2175932"/>
                <a:gd name="connsiteX12" fmla="*/ 1823539 w 2041502"/>
                <a:gd name="connsiteY12" fmla="*/ 279400 h 2175932"/>
                <a:gd name="connsiteX13" fmla="*/ 1556839 w 2041502"/>
                <a:gd name="connsiteY13" fmla="*/ 38100 h 2175932"/>
                <a:gd name="connsiteX14" fmla="*/ 1213939 w 2041502"/>
                <a:gd name="connsiteY14" fmla="*/ 50800 h 2175932"/>
                <a:gd name="connsiteX15" fmla="*/ 959939 w 2041502"/>
                <a:gd name="connsiteY15" fmla="*/ 139700 h 2175932"/>
                <a:gd name="connsiteX0" fmla="*/ 959939 w 2041502"/>
                <a:gd name="connsiteY0" fmla="*/ 139700 h 2175934"/>
                <a:gd name="connsiteX1" fmla="*/ 796468 w 2041502"/>
                <a:gd name="connsiteY1" fmla="*/ 267748 h 2175934"/>
                <a:gd name="connsiteX2" fmla="*/ 705939 w 2041502"/>
                <a:gd name="connsiteY2" fmla="*/ 431800 h 2175934"/>
                <a:gd name="connsiteX3" fmla="*/ 464639 w 2041502"/>
                <a:gd name="connsiteY3" fmla="*/ 787400 h 2175934"/>
                <a:gd name="connsiteX4" fmla="*/ 324939 w 2041502"/>
                <a:gd name="connsiteY4" fmla="*/ 952500 h 2175934"/>
                <a:gd name="connsiteX5" fmla="*/ 84947 w 2041502"/>
                <a:gd name="connsiteY5" fmla="*/ 1242883 h 2175934"/>
                <a:gd name="connsiteX6" fmla="*/ 109039 w 2041502"/>
                <a:gd name="connsiteY6" fmla="*/ 1714500 h 2175934"/>
                <a:gd name="connsiteX7" fmla="*/ 502739 w 2041502"/>
                <a:gd name="connsiteY7" fmla="*/ 2108200 h 2175934"/>
                <a:gd name="connsiteX8" fmla="*/ 1010739 w 2041502"/>
                <a:gd name="connsiteY8" fmla="*/ 2120901 h 2175934"/>
                <a:gd name="connsiteX9" fmla="*/ 1594939 w 2041502"/>
                <a:gd name="connsiteY9" fmla="*/ 1892300 h 2175934"/>
                <a:gd name="connsiteX10" fmla="*/ 1975939 w 2041502"/>
                <a:gd name="connsiteY10" fmla="*/ 1371600 h 2175934"/>
                <a:gd name="connsiteX11" fmla="*/ 1988317 w 2041502"/>
                <a:gd name="connsiteY11" fmla="*/ 685466 h 2175934"/>
                <a:gd name="connsiteX12" fmla="*/ 1823539 w 2041502"/>
                <a:gd name="connsiteY12" fmla="*/ 279400 h 2175934"/>
                <a:gd name="connsiteX13" fmla="*/ 1556839 w 2041502"/>
                <a:gd name="connsiteY13" fmla="*/ 38100 h 2175934"/>
                <a:gd name="connsiteX14" fmla="*/ 1213939 w 2041502"/>
                <a:gd name="connsiteY14" fmla="*/ 50800 h 2175934"/>
                <a:gd name="connsiteX15" fmla="*/ 959939 w 2041502"/>
                <a:gd name="connsiteY15" fmla="*/ 139700 h 2175934"/>
                <a:gd name="connsiteX0" fmla="*/ 959939 w 2041502"/>
                <a:gd name="connsiteY0" fmla="*/ 139700 h 2175932"/>
                <a:gd name="connsiteX1" fmla="*/ 796468 w 2041502"/>
                <a:gd name="connsiteY1" fmla="*/ 267748 h 2175932"/>
                <a:gd name="connsiteX2" fmla="*/ 705939 w 2041502"/>
                <a:gd name="connsiteY2" fmla="*/ 431800 h 2175932"/>
                <a:gd name="connsiteX3" fmla="*/ 464639 w 2041502"/>
                <a:gd name="connsiteY3" fmla="*/ 787400 h 2175932"/>
                <a:gd name="connsiteX4" fmla="*/ 324939 w 2041502"/>
                <a:gd name="connsiteY4" fmla="*/ 952500 h 2175932"/>
                <a:gd name="connsiteX5" fmla="*/ 95695 w 2041502"/>
                <a:gd name="connsiteY5" fmla="*/ 1232069 h 2175932"/>
                <a:gd name="connsiteX6" fmla="*/ 109039 w 2041502"/>
                <a:gd name="connsiteY6" fmla="*/ 1714500 h 2175932"/>
                <a:gd name="connsiteX7" fmla="*/ 502739 w 2041502"/>
                <a:gd name="connsiteY7" fmla="*/ 2108200 h 2175932"/>
                <a:gd name="connsiteX8" fmla="*/ 1010739 w 2041502"/>
                <a:gd name="connsiteY8" fmla="*/ 2120901 h 2175932"/>
                <a:gd name="connsiteX9" fmla="*/ 1594939 w 2041502"/>
                <a:gd name="connsiteY9" fmla="*/ 1892300 h 2175932"/>
                <a:gd name="connsiteX10" fmla="*/ 1975939 w 2041502"/>
                <a:gd name="connsiteY10" fmla="*/ 1371600 h 2175932"/>
                <a:gd name="connsiteX11" fmla="*/ 1988317 w 2041502"/>
                <a:gd name="connsiteY11" fmla="*/ 685466 h 2175932"/>
                <a:gd name="connsiteX12" fmla="*/ 1823539 w 2041502"/>
                <a:gd name="connsiteY12" fmla="*/ 279400 h 2175932"/>
                <a:gd name="connsiteX13" fmla="*/ 1556839 w 2041502"/>
                <a:gd name="connsiteY13" fmla="*/ 38100 h 2175932"/>
                <a:gd name="connsiteX14" fmla="*/ 1213939 w 2041502"/>
                <a:gd name="connsiteY14" fmla="*/ 50800 h 2175932"/>
                <a:gd name="connsiteX15" fmla="*/ 959939 w 2041502"/>
                <a:gd name="connsiteY15" fmla="*/ 139700 h 217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41502" h="2175932">
                  <a:moveTo>
                    <a:pt x="959939" y="139700"/>
                  </a:moveTo>
                  <a:cubicBezTo>
                    <a:pt x="890361" y="175858"/>
                    <a:pt x="826101" y="223298"/>
                    <a:pt x="796468" y="267748"/>
                  </a:cubicBezTo>
                  <a:cubicBezTo>
                    <a:pt x="766835" y="312198"/>
                    <a:pt x="727377" y="395991"/>
                    <a:pt x="705939" y="431800"/>
                  </a:cubicBezTo>
                  <a:cubicBezTo>
                    <a:pt x="650634" y="518409"/>
                    <a:pt x="528139" y="700617"/>
                    <a:pt x="464639" y="787400"/>
                  </a:cubicBezTo>
                  <a:cubicBezTo>
                    <a:pt x="401139" y="874183"/>
                    <a:pt x="386430" y="878389"/>
                    <a:pt x="324939" y="952500"/>
                  </a:cubicBezTo>
                  <a:cubicBezTo>
                    <a:pt x="263448" y="1026611"/>
                    <a:pt x="258362" y="1023188"/>
                    <a:pt x="95695" y="1232069"/>
                  </a:cubicBezTo>
                  <a:cubicBezTo>
                    <a:pt x="59712" y="1359069"/>
                    <a:pt x="0" y="1519816"/>
                    <a:pt x="109039" y="1714500"/>
                  </a:cubicBezTo>
                  <a:cubicBezTo>
                    <a:pt x="182254" y="1858720"/>
                    <a:pt x="352456" y="2040467"/>
                    <a:pt x="502739" y="2108200"/>
                  </a:cubicBezTo>
                  <a:cubicBezTo>
                    <a:pt x="653022" y="2175933"/>
                    <a:pt x="828706" y="2156884"/>
                    <a:pt x="1010739" y="2120901"/>
                  </a:cubicBezTo>
                  <a:cubicBezTo>
                    <a:pt x="1192772" y="2084918"/>
                    <a:pt x="1434072" y="2017183"/>
                    <a:pt x="1594939" y="1892300"/>
                  </a:cubicBezTo>
                  <a:cubicBezTo>
                    <a:pt x="1755806" y="1767417"/>
                    <a:pt x="1910376" y="1572739"/>
                    <a:pt x="1975939" y="1371600"/>
                  </a:cubicBezTo>
                  <a:cubicBezTo>
                    <a:pt x="2041502" y="1170461"/>
                    <a:pt x="2013717" y="867499"/>
                    <a:pt x="1988317" y="685466"/>
                  </a:cubicBezTo>
                  <a:cubicBezTo>
                    <a:pt x="1962917" y="503433"/>
                    <a:pt x="1895452" y="387294"/>
                    <a:pt x="1823539" y="279400"/>
                  </a:cubicBezTo>
                  <a:cubicBezTo>
                    <a:pt x="1751626" y="171506"/>
                    <a:pt x="1658439" y="76200"/>
                    <a:pt x="1556839" y="38100"/>
                  </a:cubicBezTo>
                  <a:cubicBezTo>
                    <a:pt x="1455239" y="0"/>
                    <a:pt x="1313422" y="33867"/>
                    <a:pt x="1213939" y="50800"/>
                  </a:cubicBezTo>
                  <a:cubicBezTo>
                    <a:pt x="1114456" y="67733"/>
                    <a:pt x="1029517" y="103542"/>
                    <a:pt x="959939" y="139700"/>
                  </a:cubicBezTo>
                  <a:close/>
                </a:path>
              </a:pathLst>
            </a:cu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图片 18">
            <a:extLst>
              <a:ext uri="{FF2B5EF4-FFF2-40B4-BE49-F238E27FC236}">
                <a16:creationId xmlns:a16="http://schemas.microsoft.com/office/drawing/2014/main" id="{FD63CF2B-9A22-47BA-9767-FB27ADD74E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281" y="6205681"/>
            <a:ext cx="1047457" cy="234123"/>
          </a:xfrm>
          <a:prstGeom prst="rect">
            <a:avLst/>
          </a:prstGeom>
        </p:spPr>
      </p:pic>
      <p:sp>
        <p:nvSpPr>
          <p:cNvPr id="2" name="标题 1">
            <a:extLst>
              <a:ext uri="{FF2B5EF4-FFF2-40B4-BE49-F238E27FC236}">
                <a16:creationId xmlns:a16="http://schemas.microsoft.com/office/drawing/2014/main" id="{94B1CD25-26C3-48AB-AFFB-DF077DEE64E7}"/>
              </a:ext>
            </a:extLst>
          </p:cNvPr>
          <p:cNvSpPr>
            <a:spLocks noGrp="1"/>
          </p:cNvSpPr>
          <p:nvPr>
            <p:ph type="title"/>
          </p:nvPr>
        </p:nvSpPr>
        <p:spPr>
          <a:xfrm>
            <a:off x="695325" y="76200"/>
            <a:ext cx="4959978" cy="937991"/>
          </a:xfrm>
        </p:spPr>
        <p:txBody>
          <a:bodyPr/>
          <a:lstStyle/>
          <a:p>
            <a:r>
              <a:rPr lang="en-US" altLang="zh-CN" b="1"/>
              <a:t>03 </a:t>
            </a:r>
            <a:r>
              <a:rPr lang="zh-CN" altLang="en-US" b="1"/>
              <a:t>自定义组件的插槽</a:t>
            </a:r>
            <a:endParaRPr lang="zh-CN" altLang="zh-CN" b="1" dirty="0"/>
          </a:p>
        </p:txBody>
      </p:sp>
      <p:sp>
        <p:nvSpPr>
          <p:cNvPr id="4" name="灯片编号占位符 3">
            <a:extLst>
              <a:ext uri="{FF2B5EF4-FFF2-40B4-BE49-F238E27FC236}">
                <a16:creationId xmlns:a16="http://schemas.microsoft.com/office/drawing/2014/main" id="{4FBA01F8-2793-41BB-8E2F-6950AFF5560B}"/>
              </a:ext>
            </a:extLst>
          </p:cNvPr>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p:sp>
        <p:nvSpPr>
          <p:cNvPr id="87" name="文本框 86">
            <a:extLst>
              <a:ext uri="{FF2B5EF4-FFF2-40B4-BE49-F238E27FC236}">
                <a16:creationId xmlns:a16="http://schemas.microsoft.com/office/drawing/2014/main" id="{F7757F73-242A-4E34-8CDC-6E3E25E635F7}"/>
              </a:ext>
            </a:extLst>
          </p:cNvPr>
          <p:cNvSpPr txBox="1"/>
          <p:nvPr/>
        </p:nvSpPr>
        <p:spPr>
          <a:xfrm>
            <a:off x="6408956" y="4208568"/>
            <a:ext cx="5299814" cy="336695"/>
          </a:xfrm>
          <a:prstGeom prst="rect">
            <a:avLst/>
          </a:prstGeom>
          <a:noFill/>
        </p:spPr>
        <p:txBody>
          <a:bodyPr wrap="square">
            <a:spAutoFit/>
          </a:bodyPr>
          <a:lstStyle/>
          <a:p>
            <a:pPr algn="just">
              <a:lnSpc>
                <a:spcPct val="150000"/>
              </a:lnSpc>
            </a:pPr>
            <a:r>
              <a:rPr lang="en-US" altLang="zh-CN" sz="1200">
                <a:effectLst/>
                <a:latin typeface="+mn-ea"/>
              </a:rPr>
              <a:t>Vue</a:t>
            </a:r>
            <a:r>
              <a:rPr lang="zh-CN" altLang="en-US" sz="1200">
                <a:effectLst/>
                <a:latin typeface="+mn-ea"/>
              </a:rPr>
              <a:t>也支持对应用进行全局</a:t>
            </a:r>
            <a:r>
              <a:rPr lang="en-US" altLang="zh-CN" sz="1200">
                <a:effectLst/>
                <a:latin typeface="+mn-ea"/>
              </a:rPr>
              <a:t>Mixin</a:t>
            </a:r>
            <a:r>
              <a:rPr lang="zh-CN" altLang="en-US" sz="1200">
                <a:effectLst/>
                <a:latin typeface="+mn-ea"/>
              </a:rPr>
              <a:t>混入。</a:t>
            </a:r>
            <a:endParaRPr lang="en-US" altLang="zh-CN" sz="1200">
              <a:effectLst/>
              <a:latin typeface="+mn-ea"/>
            </a:endParaRPr>
          </a:p>
        </p:txBody>
      </p:sp>
      <p:grpSp>
        <p:nvGrpSpPr>
          <p:cNvPr id="101" name="组合 100">
            <a:extLst>
              <a:ext uri="{FF2B5EF4-FFF2-40B4-BE49-F238E27FC236}">
                <a16:creationId xmlns:a16="http://schemas.microsoft.com/office/drawing/2014/main" id="{ECD08314-8EDA-4427-AE90-10D426648B4B}"/>
              </a:ext>
            </a:extLst>
          </p:cNvPr>
          <p:cNvGrpSpPr/>
          <p:nvPr/>
        </p:nvGrpSpPr>
        <p:grpSpPr>
          <a:xfrm>
            <a:off x="811037" y="1095095"/>
            <a:ext cx="3735873" cy="311745"/>
            <a:chOff x="873760" y="1221555"/>
            <a:chExt cx="3735873" cy="311745"/>
          </a:xfrm>
        </p:grpSpPr>
        <p:sp>
          <p:nvSpPr>
            <p:cNvPr id="102" name="Shape 288">
              <a:extLst>
                <a:ext uri="{FF2B5EF4-FFF2-40B4-BE49-F238E27FC236}">
                  <a16:creationId xmlns:a16="http://schemas.microsoft.com/office/drawing/2014/main" id="{92F7A54C-5EC0-45CE-8E62-52E0EAE82B7F}"/>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使用</a:t>
              </a:r>
              <a:r>
                <a:rPr lang="en-US" altLang="zh-CN" sz="1600" b="1"/>
                <a:t>Mixin</a:t>
              </a:r>
              <a:r>
                <a:rPr lang="zh-CN" altLang="en-US" sz="1600" b="1"/>
                <a:t>来定义组件</a:t>
              </a:r>
              <a:endParaRPr lang="zh-CN" altLang="zh-CN" sz="1600" b="1"/>
            </a:p>
          </p:txBody>
        </p:sp>
        <p:grpSp>
          <p:nvGrpSpPr>
            <p:cNvPr id="103" name="组合 102">
              <a:extLst>
                <a:ext uri="{FF2B5EF4-FFF2-40B4-BE49-F238E27FC236}">
                  <a16:creationId xmlns:a16="http://schemas.microsoft.com/office/drawing/2014/main" id="{73CA4BDD-8D17-4E46-9484-0162CBF45DF7}"/>
                </a:ext>
              </a:extLst>
            </p:cNvPr>
            <p:cNvGrpSpPr/>
            <p:nvPr/>
          </p:nvGrpSpPr>
          <p:grpSpPr>
            <a:xfrm>
              <a:off x="873760" y="1373363"/>
              <a:ext cx="480060" cy="71628"/>
              <a:chOff x="3108960" y="2084832"/>
              <a:chExt cx="480060" cy="71628"/>
            </a:xfrm>
          </p:grpSpPr>
          <p:cxnSp>
            <p:nvCxnSpPr>
              <p:cNvPr id="104" name="直接连接符 103">
                <a:extLst>
                  <a:ext uri="{FF2B5EF4-FFF2-40B4-BE49-F238E27FC236}">
                    <a16:creationId xmlns:a16="http://schemas.microsoft.com/office/drawing/2014/main" id="{7F6CB5CA-3E2D-4B4F-838F-B6BC7387F808}"/>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A57E2245-E649-4CF5-B97A-485C00D31A2E}"/>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07" name="组合 106">
            <a:extLst>
              <a:ext uri="{FF2B5EF4-FFF2-40B4-BE49-F238E27FC236}">
                <a16:creationId xmlns:a16="http://schemas.microsoft.com/office/drawing/2014/main" id="{3B67771E-D7B6-4985-BC92-6D485A578FD4}"/>
              </a:ext>
            </a:extLst>
          </p:cNvPr>
          <p:cNvGrpSpPr/>
          <p:nvPr/>
        </p:nvGrpSpPr>
        <p:grpSpPr>
          <a:xfrm>
            <a:off x="6408956" y="3896823"/>
            <a:ext cx="3735873" cy="311745"/>
            <a:chOff x="873760" y="1221555"/>
            <a:chExt cx="3735873" cy="311745"/>
          </a:xfrm>
        </p:grpSpPr>
        <p:sp>
          <p:nvSpPr>
            <p:cNvPr id="108" name="Shape 288">
              <a:extLst>
                <a:ext uri="{FF2B5EF4-FFF2-40B4-BE49-F238E27FC236}">
                  <a16:creationId xmlns:a16="http://schemas.microsoft.com/office/drawing/2014/main" id="{736A7DC1-72E2-4DC1-8887-D2433359E7DE}"/>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多具名插槽的用法</a:t>
              </a:r>
              <a:endParaRPr lang="zh-CN" altLang="zh-CN" sz="1600" b="1"/>
            </a:p>
          </p:txBody>
        </p:sp>
        <p:grpSp>
          <p:nvGrpSpPr>
            <p:cNvPr id="109" name="组合 108">
              <a:extLst>
                <a:ext uri="{FF2B5EF4-FFF2-40B4-BE49-F238E27FC236}">
                  <a16:creationId xmlns:a16="http://schemas.microsoft.com/office/drawing/2014/main" id="{C5FF04AF-B094-4B9A-8220-41A0710E1B4C}"/>
                </a:ext>
              </a:extLst>
            </p:cNvPr>
            <p:cNvGrpSpPr/>
            <p:nvPr/>
          </p:nvGrpSpPr>
          <p:grpSpPr>
            <a:xfrm>
              <a:off x="873760" y="1373363"/>
              <a:ext cx="480060" cy="71628"/>
              <a:chOff x="3108960" y="2084832"/>
              <a:chExt cx="480060" cy="71628"/>
            </a:xfrm>
          </p:grpSpPr>
          <p:cxnSp>
            <p:nvCxnSpPr>
              <p:cNvPr id="110" name="直接连接符 109">
                <a:extLst>
                  <a:ext uri="{FF2B5EF4-FFF2-40B4-BE49-F238E27FC236}">
                    <a16:creationId xmlns:a16="http://schemas.microsoft.com/office/drawing/2014/main" id="{2BF365F8-3AD3-46B5-A0DD-002E631285B8}"/>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2135E312-47C4-4863-8391-C94CD0D0EF78}"/>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12" name="文本框 111">
            <a:extLst>
              <a:ext uri="{FF2B5EF4-FFF2-40B4-BE49-F238E27FC236}">
                <a16:creationId xmlns:a16="http://schemas.microsoft.com/office/drawing/2014/main" id="{2CFF0E28-714A-49CE-A319-DE8BAD54ECC3}"/>
              </a:ext>
            </a:extLst>
          </p:cNvPr>
          <p:cNvSpPr txBox="1"/>
          <p:nvPr/>
        </p:nvSpPr>
        <p:spPr>
          <a:xfrm>
            <a:off x="6520609" y="1095095"/>
            <a:ext cx="5188161" cy="2487540"/>
          </a:xfrm>
          <a:prstGeom prst="rect">
            <a:avLst/>
          </a:prstGeom>
          <a:solidFill>
            <a:schemeClr val="accent1">
              <a:lumMod val="20000"/>
              <a:lumOff val="80000"/>
            </a:schemeClr>
          </a:solidFill>
        </p:spPr>
        <p:txBody>
          <a:bodyPr wrap="square">
            <a:spAutoFit/>
          </a:bodyPr>
          <a:lstStyle/>
          <a:p>
            <a:pPr algn="just">
              <a:lnSpc>
                <a:spcPct val="150000"/>
              </a:lnSpc>
            </a:pPr>
            <a:r>
              <a:rPr lang="en-US" altLang="zh-CN" sz="1050" spc="-60">
                <a:effectLst/>
                <a:latin typeface="+mn-ea"/>
              </a:rPr>
              <a:t>const myMixin = {</a:t>
            </a:r>
          </a:p>
          <a:p>
            <a:pPr algn="just">
              <a:lnSpc>
                <a:spcPct val="150000"/>
              </a:lnSpc>
            </a:pPr>
            <a:r>
              <a:rPr lang="en-US" altLang="zh-CN" sz="1050" spc="-60">
                <a:effectLst/>
                <a:latin typeface="+mn-ea"/>
              </a:rPr>
              <a:t>    mounted () {</a:t>
            </a:r>
          </a:p>
          <a:p>
            <a:pPr algn="just">
              <a:lnSpc>
                <a:spcPct val="150000"/>
              </a:lnSpc>
            </a:pPr>
            <a:r>
              <a:rPr lang="en-US" altLang="zh-CN" sz="1050" spc="-60">
                <a:effectLst/>
                <a:latin typeface="+mn-ea"/>
              </a:rPr>
              <a:t>        console.log("Mixin</a:t>
            </a:r>
            <a:r>
              <a:rPr lang="zh-CN" altLang="en-US" sz="1050" spc="-60">
                <a:effectLst/>
                <a:latin typeface="+mn-ea"/>
              </a:rPr>
              <a:t>对象</a:t>
            </a:r>
            <a:r>
              <a:rPr lang="en-US" altLang="zh-CN" sz="1050" spc="-60">
                <a:effectLst/>
                <a:latin typeface="+mn-ea"/>
              </a:rPr>
              <a:t>mounted")</a:t>
            </a:r>
          </a:p>
          <a:p>
            <a:pPr algn="just">
              <a:lnSpc>
                <a:spcPct val="150000"/>
              </a:lnSpc>
            </a:pPr>
            <a:r>
              <a:rPr lang="en-US" altLang="zh-CN" sz="1050" spc="-60">
                <a:effectLst/>
                <a:latin typeface="+mn-ea"/>
              </a:rPr>
              <a:t>    }</a:t>
            </a:r>
          </a:p>
          <a:p>
            <a:pPr algn="just">
              <a:lnSpc>
                <a:spcPct val="150000"/>
              </a:lnSpc>
            </a:pPr>
            <a:r>
              <a:rPr lang="en-US" altLang="zh-CN" sz="1050" spc="-60">
                <a:effectLst/>
                <a:latin typeface="+mn-ea"/>
              </a:rPr>
              <a:t>}</a:t>
            </a:r>
          </a:p>
          <a:p>
            <a:pPr algn="just">
              <a:lnSpc>
                <a:spcPct val="150000"/>
              </a:lnSpc>
            </a:pPr>
            <a:r>
              <a:rPr lang="en-US" altLang="zh-CN" sz="1050" spc="-60">
                <a:effectLst/>
                <a:latin typeface="+mn-ea"/>
              </a:rPr>
              <a:t>const com = {</a:t>
            </a:r>
          </a:p>
          <a:p>
            <a:pPr algn="just">
              <a:lnSpc>
                <a:spcPct val="150000"/>
              </a:lnSpc>
            </a:pPr>
            <a:r>
              <a:rPr lang="en-US" altLang="zh-CN" sz="1050" spc="-60">
                <a:effectLst/>
                <a:latin typeface="+mn-ea"/>
              </a:rPr>
              <a:t>    mounted () {</a:t>
            </a:r>
          </a:p>
          <a:p>
            <a:pPr algn="just">
              <a:lnSpc>
                <a:spcPct val="150000"/>
              </a:lnSpc>
            </a:pPr>
            <a:r>
              <a:rPr lang="en-US" altLang="zh-CN" sz="1050" spc="-60">
                <a:effectLst/>
                <a:latin typeface="+mn-ea"/>
              </a:rPr>
              <a:t>        console.log("</a:t>
            </a:r>
            <a:r>
              <a:rPr lang="zh-CN" altLang="en-US" sz="1050" spc="-60">
                <a:effectLst/>
                <a:latin typeface="+mn-ea"/>
              </a:rPr>
              <a:t>组件本身</a:t>
            </a:r>
            <a:r>
              <a:rPr lang="en-US" altLang="zh-CN" sz="1050" spc="-60">
                <a:effectLst/>
                <a:latin typeface="+mn-ea"/>
              </a:rPr>
              <a:t>mounted")</a:t>
            </a:r>
          </a:p>
          <a:p>
            <a:pPr algn="just">
              <a:lnSpc>
                <a:spcPct val="150000"/>
              </a:lnSpc>
            </a:pPr>
            <a:r>
              <a:rPr lang="en-US" altLang="zh-CN" sz="1050" spc="-60">
                <a:effectLst/>
                <a:latin typeface="+mn-ea"/>
              </a:rPr>
              <a:t>    }</a:t>
            </a:r>
          </a:p>
          <a:p>
            <a:pPr algn="just">
              <a:lnSpc>
                <a:spcPct val="150000"/>
              </a:lnSpc>
            </a:pPr>
            <a:r>
              <a:rPr lang="en-US" altLang="zh-CN" sz="1050" spc="-60">
                <a:effectLst/>
                <a:latin typeface="+mn-ea"/>
              </a:rPr>
              <a:t>}</a:t>
            </a:r>
          </a:p>
        </p:txBody>
      </p:sp>
      <p:sp>
        <p:nvSpPr>
          <p:cNvPr id="23" name="文本框 22">
            <a:extLst>
              <a:ext uri="{FF2B5EF4-FFF2-40B4-BE49-F238E27FC236}">
                <a16:creationId xmlns:a16="http://schemas.microsoft.com/office/drawing/2014/main" id="{AB22266D-A4C4-4B9A-BBA9-4109A1B49071}"/>
              </a:ext>
            </a:extLst>
          </p:cNvPr>
          <p:cNvSpPr txBox="1"/>
          <p:nvPr/>
        </p:nvSpPr>
        <p:spPr>
          <a:xfrm>
            <a:off x="765112" y="1390159"/>
            <a:ext cx="4655467" cy="890693"/>
          </a:xfrm>
          <a:prstGeom prst="rect">
            <a:avLst/>
          </a:prstGeom>
          <a:noFill/>
        </p:spPr>
        <p:txBody>
          <a:bodyPr wrap="square">
            <a:spAutoFit/>
          </a:bodyPr>
          <a:lstStyle/>
          <a:p>
            <a:pPr algn="just">
              <a:lnSpc>
                <a:spcPct val="150000"/>
              </a:lnSpc>
            </a:pPr>
            <a:r>
              <a:rPr lang="zh-CN" altLang="en-US" sz="1200">
                <a:effectLst/>
                <a:latin typeface="+mn-ea"/>
              </a:rPr>
              <a:t>当我们开发大型前端项目时，可能会定义非常多的组件，这些组件中可能有部分功能是通用的，对于这部分通用的功能，如果每个组件都编写一遍会非常烦琐，而且不易于之后的维护。</a:t>
            </a:r>
            <a:endParaRPr lang="en-US" altLang="zh-CN" sz="1200">
              <a:effectLst/>
              <a:latin typeface="+mn-ea"/>
            </a:endParaRPr>
          </a:p>
        </p:txBody>
      </p:sp>
      <p:pic>
        <p:nvPicPr>
          <p:cNvPr id="2050" name="图片 3" descr="说明: 截屏2021-04-26 上午11.21.21">
            <a:extLst>
              <a:ext uri="{FF2B5EF4-FFF2-40B4-BE49-F238E27FC236}">
                <a16:creationId xmlns:a16="http://schemas.microsoft.com/office/drawing/2014/main" id="{DA2A2A03-D4D4-4A11-B2B9-4FD5AEFAC1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330" y="2333887"/>
            <a:ext cx="4517611" cy="1769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文本框 24">
            <a:extLst>
              <a:ext uri="{FF2B5EF4-FFF2-40B4-BE49-F238E27FC236}">
                <a16:creationId xmlns:a16="http://schemas.microsoft.com/office/drawing/2014/main" id="{DD7EF847-7128-45BD-9BBC-2C88C0B1739C}"/>
              </a:ext>
            </a:extLst>
          </p:cNvPr>
          <p:cNvSpPr txBox="1"/>
          <p:nvPr/>
        </p:nvSpPr>
        <p:spPr>
          <a:xfrm>
            <a:off x="811037" y="3886682"/>
            <a:ext cx="4609542" cy="890693"/>
          </a:xfrm>
          <a:prstGeom prst="rect">
            <a:avLst/>
          </a:prstGeom>
          <a:noFill/>
        </p:spPr>
        <p:txBody>
          <a:bodyPr wrap="square">
            <a:spAutoFit/>
          </a:bodyPr>
          <a:lstStyle/>
          <a:p>
            <a:pPr algn="just">
              <a:lnSpc>
                <a:spcPct val="150000"/>
              </a:lnSpc>
            </a:pPr>
            <a:r>
              <a:rPr lang="zh-CN" altLang="en-US" sz="1200">
                <a:effectLst/>
                <a:latin typeface="+mn-ea"/>
              </a:rPr>
              <a:t>我们可以定义一个混入对象，混入对象中可以包含任意的组件定义选项，当此对象被混入组件时，组件会将混入对象中提供的选项引入当前组件内部。</a:t>
            </a:r>
            <a:endParaRPr lang="en-US" altLang="zh-CN" sz="1200">
              <a:effectLst/>
              <a:latin typeface="+mn-ea"/>
            </a:endParaRPr>
          </a:p>
        </p:txBody>
      </p:sp>
      <p:grpSp>
        <p:nvGrpSpPr>
          <p:cNvPr id="26" name="组合 25">
            <a:extLst>
              <a:ext uri="{FF2B5EF4-FFF2-40B4-BE49-F238E27FC236}">
                <a16:creationId xmlns:a16="http://schemas.microsoft.com/office/drawing/2014/main" id="{9E6BE45C-28AF-4408-BD15-B03D041DE499}"/>
              </a:ext>
            </a:extLst>
          </p:cNvPr>
          <p:cNvGrpSpPr/>
          <p:nvPr/>
        </p:nvGrpSpPr>
        <p:grpSpPr>
          <a:xfrm>
            <a:off x="811037" y="5030214"/>
            <a:ext cx="3735873" cy="311745"/>
            <a:chOff x="873760" y="1221555"/>
            <a:chExt cx="3735873" cy="311745"/>
          </a:xfrm>
        </p:grpSpPr>
        <p:sp>
          <p:nvSpPr>
            <p:cNvPr id="27" name="Shape 288">
              <a:extLst>
                <a:ext uri="{FF2B5EF4-FFF2-40B4-BE49-F238E27FC236}">
                  <a16:creationId xmlns:a16="http://schemas.microsoft.com/office/drawing/2014/main" id="{C58DB24B-1943-47F8-A6B5-2A0873EDFDA4}"/>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en-US" altLang="zh-CN" sz="1600" b="1"/>
                <a:t>Mixin</a:t>
              </a:r>
              <a:r>
                <a:rPr lang="zh-CN" altLang="en-US" sz="1600" b="1"/>
                <a:t>选项的合并</a:t>
              </a:r>
              <a:endParaRPr lang="zh-CN" altLang="zh-CN" sz="1600" b="1"/>
            </a:p>
          </p:txBody>
        </p:sp>
        <p:grpSp>
          <p:nvGrpSpPr>
            <p:cNvPr id="28" name="组合 27">
              <a:extLst>
                <a:ext uri="{FF2B5EF4-FFF2-40B4-BE49-F238E27FC236}">
                  <a16:creationId xmlns:a16="http://schemas.microsoft.com/office/drawing/2014/main" id="{C301AC04-25E5-4512-BA41-9470BD48779C}"/>
                </a:ext>
              </a:extLst>
            </p:cNvPr>
            <p:cNvGrpSpPr/>
            <p:nvPr/>
          </p:nvGrpSpPr>
          <p:grpSpPr>
            <a:xfrm>
              <a:off x="873760" y="1373363"/>
              <a:ext cx="480060" cy="71628"/>
              <a:chOff x="3108960" y="2084832"/>
              <a:chExt cx="480060" cy="71628"/>
            </a:xfrm>
          </p:grpSpPr>
          <p:cxnSp>
            <p:nvCxnSpPr>
              <p:cNvPr id="29" name="直接连接符 28">
                <a:extLst>
                  <a:ext uri="{FF2B5EF4-FFF2-40B4-BE49-F238E27FC236}">
                    <a16:creationId xmlns:a16="http://schemas.microsoft.com/office/drawing/2014/main" id="{35E22A8A-490F-476F-BF00-205EBDD4DBB5}"/>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5C02E541-2D47-49F7-BA50-285A6868783B}"/>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31" name="文本框 30">
            <a:extLst>
              <a:ext uri="{FF2B5EF4-FFF2-40B4-BE49-F238E27FC236}">
                <a16:creationId xmlns:a16="http://schemas.microsoft.com/office/drawing/2014/main" id="{54F82C31-7C16-4DFC-BBC7-636525CDE278}"/>
              </a:ext>
            </a:extLst>
          </p:cNvPr>
          <p:cNvSpPr txBox="1"/>
          <p:nvPr/>
        </p:nvSpPr>
        <p:spPr>
          <a:xfrm>
            <a:off x="765112" y="5325278"/>
            <a:ext cx="4655467" cy="613694"/>
          </a:xfrm>
          <a:prstGeom prst="rect">
            <a:avLst/>
          </a:prstGeom>
          <a:noFill/>
        </p:spPr>
        <p:txBody>
          <a:bodyPr wrap="square">
            <a:spAutoFit/>
          </a:bodyPr>
          <a:lstStyle/>
          <a:p>
            <a:pPr algn="just">
              <a:lnSpc>
                <a:spcPct val="150000"/>
              </a:lnSpc>
            </a:pPr>
            <a:r>
              <a:rPr lang="zh-CN" altLang="en-US" sz="1200">
                <a:effectLst/>
                <a:latin typeface="+mn-ea"/>
              </a:rPr>
              <a:t>当混入对象与组件中定义了相同的选项时，</a:t>
            </a:r>
            <a:r>
              <a:rPr lang="en-US" altLang="zh-CN" sz="1200">
                <a:effectLst/>
                <a:latin typeface="+mn-ea"/>
              </a:rPr>
              <a:t>Vue</a:t>
            </a:r>
            <a:r>
              <a:rPr lang="zh-CN" altLang="en-US" sz="1200">
                <a:effectLst/>
                <a:latin typeface="+mn-ea"/>
              </a:rPr>
              <a:t>可以非常智能地对这些选项进行合并。</a:t>
            </a:r>
            <a:endParaRPr lang="en-US" altLang="zh-CN" sz="1200">
              <a:effectLst/>
              <a:latin typeface="+mn-ea"/>
            </a:endParaRPr>
          </a:p>
        </p:txBody>
      </p:sp>
      <p:sp>
        <p:nvSpPr>
          <p:cNvPr id="32" name="文本框 31">
            <a:extLst>
              <a:ext uri="{FF2B5EF4-FFF2-40B4-BE49-F238E27FC236}">
                <a16:creationId xmlns:a16="http://schemas.microsoft.com/office/drawing/2014/main" id="{4C04C317-D6E2-4A2E-9774-8285BCB81138}"/>
              </a:ext>
            </a:extLst>
          </p:cNvPr>
          <p:cNvSpPr txBox="1"/>
          <p:nvPr/>
        </p:nvSpPr>
        <p:spPr>
          <a:xfrm>
            <a:off x="6520609" y="4600708"/>
            <a:ext cx="5188161" cy="1518044"/>
          </a:xfrm>
          <a:prstGeom prst="rect">
            <a:avLst/>
          </a:prstGeom>
          <a:solidFill>
            <a:schemeClr val="accent1">
              <a:lumMod val="20000"/>
              <a:lumOff val="80000"/>
            </a:schemeClr>
          </a:solidFill>
        </p:spPr>
        <p:txBody>
          <a:bodyPr wrap="square">
            <a:spAutoFit/>
          </a:bodyPr>
          <a:lstStyle/>
          <a:p>
            <a:pPr algn="just">
              <a:lnSpc>
                <a:spcPct val="150000"/>
              </a:lnSpc>
            </a:pPr>
            <a:r>
              <a:rPr lang="en-US" altLang="zh-CN" sz="1050" spc="-60">
                <a:effectLst/>
                <a:latin typeface="+mn-ea"/>
              </a:rPr>
              <a:t>const App = Vue.createApp({})</a:t>
            </a:r>
          </a:p>
          <a:p>
            <a:pPr algn="just">
              <a:lnSpc>
                <a:spcPct val="150000"/>
              </a:lnSpc>
            </a:pPr>
            <a:r>
              <a:rPr lang="en-US" altLang="zh-CN" sz="1050" spc="-60">
                <a:effectLst/>
                <a:latin typeface="+mn-ea"/>
              </a:rPr>
              <a:t>App.mixin({</a:t>
            </a:r>
          </a:p>
          <a:p>
            <a:pPr algn="just">
              <a:lnSpc>
                <a:spcPct val="150000"/>
              </a:lnSpc>
            </a:pPr>
            <a:r>
              <a:rPr lang="en-US" altLang="zh-CN" sz="1050" spc="-60">
                <a:effectLst/>
                <a:latin typeface="+mn-ea"/>
              </a:rPr>
              <a:t>    mounted () {</a:t>
            </a:r>
          </a:p>
          <a:p>
            <a:pPr algn="just">
              <a:lnSpc>
                <a:spcPct val="150000"/>
              </a:lnSpc>
            </a:pPr>
            <a:r>
              <a:rPr lang="en-US" altLang="zh-CN" sz="1050" spc="-60">
                <a:effectLst/>
                <a:latin typeface="+mn-ea"/>
              </a:rPr>
              <a:t>        console.log("Mixin</a:t>
            </a:r>
            <a:r>
              <a:rPr lang="zh-CN" altLang="en-US" sz="1050" spc="-60">
                <a:effectLst/>
                <a:latin typeface="+mn-ea"/>
              </a:rPr>
              <a:t>对象</a:t>
            </a:r>
            <a:r>
              <a:rPr lang="en-US" altLang="zh-CN" sz="1050" spc="-60">
                <a:effectLst/>
                <a:latin typeface="+mn-ea"/>
              </a:rPr>
              <a:t>mounted")</a:t>
            </a:r>
          </a:p>
          <a:p>
            <a:pPr algn="just">
              <a:lnSpc>
                <a:spcPct val="150000"/>
              </a:lnSpc>
            </a:pPr>
            <a:r>
              <a:rPr lang="en-US" altLang="zh-CN" sz="1050" spc="-60">
                <a:effectLst/>
                <a:latin typeface="+mn-ea"/>
              </a:rPr>
              <a:t>    }</a:t>
            </a:r>
          </a:p>
          <a:p>
            <a:pPr algn="just">
              <a:lnSpc>
                <a:spcPct val="150000"/>
              </a:lnSpc>
            </a:pPr>
            <a:r>
              <a:rPr lang="en-US" altLang="zh-CN" sz="1050" spc="-60">
                <a:effectLst/>
                <a:latin typeface="+mn-ea"/>
              </a:rPr>
              <a:t>})</a:t>
            </a:r>
          </a:p>
        </p:txBody>
      </p:sp>
    </p:spTree>
    <p:extLst>
      <p:ext uri="{BB962C8B-B14F-4D97-AF65-F5344CB8AC3E}">
        <p14:creationId xmlns:p14="http://schemas.microsoft.com/office/powerpoint/2010/main" val="2704893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FD63CF2B-9A22-47BA-9767-FB27ADD74E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281" y="6205681"/>
            <a:ext cx="1047457" cy="234123"/>
          </a:xfrm>
          <a:prstGeom prst="rect">
            <a:avLst/>
          </a:prstGeom>
        </p:spPr>
      </p:pic>
      <p:sp>
        <p:nvSpPr>
          <p:cNvPr id="2" name="标题 1">
            <a:extLst>
              <a:ext uri="{FF2B5EF4-FFF2-40B4-BE49-F238E27FC236}">
                <a16:creationId xmlns:a16="http://schemas.microsoft.com/office/drawing/2014/main" id="{94B1CD25-26C3-48AB-AFFB-DF077DEE64E7}"/>
              </a:ext>
            </a:extLst>
          </p:cNvPr>
          <p:cNvSpPr>
            <a:spLocks noGrp="1"/>
          </p:cNvSpPr>
          <p:nvPr>
            <p:ph type="title"/>
          </p:nvPr>
        </p:nvSpPr>
        <p:spPr>
          <a:xfrm>
            <a:off x="695325" y="76200"/>
            <a:ext cx="4959978" cy="937991"/>
          </a:xfrm>
        </p:spPr>
        <p:txBody>
          <a:bodyPr/>
          <a:lstStyle/>
          <a:p>
            <a:r>
              <a:rPr lang="en-US" altLang="zh-CN" b="1"/>
              <a:t>04 </a:t>
            </a:r>
            <a:r>
              <a:rPr lang="zh-CN" altLang="en-US" b="1"/>
              <a:t>使用自定义指令</a:t>
            </a:r>
            <a:endParaRPr lang="zh-CN" altLang="zh-CN" b="1" dirty="0"/>
          </a:p>
        </p:txBody>
      </p:sp>
      <p:sp>
        <p:nvSpPr>
          <p:cNvPr id="4" name="灯片编号占位符 3">
            <a:extLst>
              <a:ext uri="{FF2B5EF4-FFF2-40B4-BE49-F238E27FC236}">
                <a16:creationId xmlns:a16="http://schemas.microsoft.com/office/drawing/2014/main" id="{4FBA01F8-2793-41BB-8E2F-6950AFF5560B}"/>
              </a:ext>
            </a:extLst>
          </p:cNvPr>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p:sp>
        <p:nvSpPr>
          <p:cNvPr id="79" name="文本框 78">
            <a:extLst>
              <a:ext uri="{FF2B5EF4-FFF2-40B4-BE49-F238E27FC236}">
                <a16:creationId xmlns:a16="http://schemas.microsoft.com/office/drawing/2014/main" id="{2594F339-9EF1-4891-8013-90318F8CF95B}"/>
              </a:ext>
            </a:extLst>
          </p:cNvPr>
          <p:cNvSpPr txBox="1"/>
          <p:nvPr/>
        </p:nvSpPr>
        <p:spPr>
          <a:xfrm>
            <a:off x="802223" y="1986540"/>
            <a:ext cx="4594024" cy="3457037"/>
          </a:xfrm>
          <a:prstGeom prst="rect">
            <a:avLst/>
          </a:prstGeom>
          <a:solidFill>
            <a:schemeClr val="accent1">
              <a:lumMod val="20000"/>
              <a:lumOff val="80000"/>
            </a:schemeClr>
          </a:solidFill>
        </p:spPr>
        <p:txBody>
          <a:bodyPr wrap="square">
            <a:spAutoFit/>
          </a:bodyPr>
          <a:lstStyle/>
          <a:p>
            <a:pPr algn="just">
              <a:lnSpc>
                <a:spcPct val="150000"/>
              </a:lnSpc>
            </a:pPr>
            <a:r>
              <a:rPr lang="en-US" altLang="zh-CN" sz="1050" spc="-60">
                <a:effectLst/>
                <a:latin typeface="+mn-ea"/>
              </a:rPr>
              <a:t>&lt;div id="Application"&gt;</a:t>
            </a:r>
          </a:p>
          <a:p>
            <a:pPr algn="just">
              <a:lnSpc>
                <a:spcPct val="150000"/>
              </a:lnSpc>
            </a:pPr>
            <a:r>
              <a:rPr lang="en-US" altLang="zh-CN" sz="1050" spc="-60">
                <a:effectLst/>
                <a:latin typeface="+mn-ea"/>
              </a:rPr>
              <a:t>    &lt;input v-getfocus /&gt;</a:t>
            </a:r>
          </a:p>
          <a:p>
            <a:pPr algn="just">
              <a:lnSpc>
                <a:spcPct val="150000"/>
              </a:lnSpc>
            </a:pPr>
            <a:r>
              <a:rPr lang="en-US" altLang="zh-CN" sz="1050" spc="-60">
                <a:effectLst/>
                <a:latin typeface="+mn-ea"/>
              </a:rPr>
              <a:t>&lt;/div&gt;</a:t>
            </a:r>
          </a:p>
          <a:p>
            <a:pPr algn="just">
              <a:lnSpc>
                <a:spcPct val="150000"/>
              </a:lnSpc>
            </a:pPr>
            <a:r>
              <a:rPr lang="en-US" altLang="zh-CN" sz="1050" spc="-60">
                <a:effectLst/>
                <a:latin typeface="+mn-ea"/>
              </a:rPr>
              <a:t>&lt;script&gt;</a:t>
            </a:r>
          </a:p>
          <a:p>
            <a:pPr algn="just">
              <a:lnSpc>
                <a:spcPct val="150000"/>
              </a:lnSpc>
            </a:pPr>
            <a:r>
              <a:rPr lang="en-US" altLang="zh-CN" sz="1050" spc="-60">
                <a:effectLst/>
                <a:latin typeface="+mn-ea"/>
              </a:rPr>
              <a:t>    const App = Vue.createApp({})</a:t>
            </a:r>
          </a:p>
          <a:p>
            <a:pPr algn="just">
              <a:lnSpc>
                <a:spcPct val="150000"/>
              </a:lnSpc>
            </a:pPr>
            <a:r>
              <a:rPr lang="en-US" altLang="zh-CN" sz="1050" spc="-60">
                <a:effectLst/>
                <a:latin typeface="+mn-ea"/>
              </a:rPr>
              <a:t>    App.directive('getfocus', {</a:t>
            </a:r>
          </a:p>
          <a:p>
            <a:pPr algn="just">
              <a:lnSpc>
                <a:spcPct val="150000"/>
              </a:lnSpc>
            </a:pPr>
            <a:r>
              <a:rPr lang="en-US" altLang="zh-CN" sz="1050" spc="-60">
                <a:effectLst/>
                <a:latin typeface="+mn-ea"/>
              </a:rPr>
              <a:t>        // </a:t>
            </a:r>
            <a:r>
              <a:rPr lang="zh-CN" altLang="en-US" sz="1050" spc="-60">
                <a:effectLst/>
                <a:latin typeface="+mn-ea"/>
              </a:rPr>
              <a:t>当绑定此指令的元素被挂载时调用</a:t>
            </a:r>
          </a:p>
          <a:p>
            <a:pPr algn="just">
              <a:lnSpc>
                <a:spcPct val="150000"/>
              </a:lnSpc>
            </a:pPr>
            <a:r>
              <a:rPr lang="zh-CN" altLang="en-US" sz="1050" spc="-60">
                <a:effectLst/>
                <a:latin typeface="+mn-ea"/>
              </a:rPr>
              <a:t>        </a:t>
            </a:r>
            <a:r>
              <a:rPr lang="en-US" altLang="zh-CN" sz="1050" spc="-60">
                <a:effectLst/>
                <a:latin typeface="+mn-ea"/>
              </a:rPr>
              <a:t>mounted (element) {</a:t>
            </a:r>
          </a:p>
          <a:p>
            <a:pPr algn="just">
              <a:lnSpc>
                <a:spcPct val="150000"/>
              </a:lnSpc>
            </a:pPr>
            <a:r>
              <a:rPr lang="en-US" altLang="zh-CN" sz="1050" spc="-60">
                <a:effectLst/>
                <a:latin typeface="+mn-ea"/>
              </a:rPr>
              <a:t>            console.log("</a:t>
            </a:r>
            <a:r>
              <a:rPr lang="zh-CN" altLang="en-US" sz="1050" spc="-60">
                <a:effectLst/>
                <a:latin typeface="+mn-ea"/>
              </a:rPr>
              <a:t>组件获得了焦点</a:t>
            </a:r>
            <a:r>
              <a:rPr lang="en-US" altLang="zh-CN" sz="1050" spc="-60">
                <a:effectLst/>
                <a:latin typeface="+mn-ea"/>
              </a:rPr>
              <a:t>")</a:t>
            </a:r>
          </a:p>
          <a:p>
            <a:pPr algn="just">
              <a:lnSpc>
                <a:spcPct val="150000"/>
              </a:lnSpc>
            </a:pPr>
            <a:r>
              <a:rPr lang="en-US" altLang="zh-CN" sz="1050" spc="-60">
                <a:effectLst/>
                <a:latin typeface="+mn-ea"/>
              </a:rPr>
              <a:t>            element.focus()</a:t>
            </a:r>
          </a:p>
          <a:p>
            <a:pPr algn="just">
              <a:lnSpc>
                <a:spcPct val="150000"/>
              </a:lnSpc>
            </a:pPr>
            <a:r>
              <a:rPr lang="en-US" altLang="zh-CN" sz="1050" spc="-60">
                <a:effectLst/>
                <a:latin typeface="+mn-ea"/>
              </a:rPr>
              <a:t>        }</a:t>
            </a:r>
          </a:p>
          <a:p>
            <a:pPr algn="just">
              <a:lnSpc>
                <a:spcPct val="150000"/>
              </a:lnSpc>
            </a:pPr>
            <a:r>
              <a:rPr lang="en-US" altLang="zh-CN" sz="1050" spc="-60">
                <a:effectLst/>
                <a:latin typeface="+mn-ea"/>
              </a:rPr>
              <a:t>    })</a:t>
            </a:r>
          </a:p>
          <a:p>
            <a:pPr algn="just">
              <a:lnSpc>
                <a:spcPct val="150000"/>
              </a:lnSpc>
            </a:pPr>
            <a:r>
              <a:rPr lang="en-US" altLang="zh-CN" sz="1050" spc="-60">
                <a:effectLst/>
                <a:latin typeface="+mn-ea"/>
              </a:rPr>
              <a:t>    App.mount("#Application") </a:t>
            </a:r>
          </a:p>
          <a:p>
            <a:pPr algn="just">
              <a:lnSpc>
                <a:spcPct val="150000"/>
              </a:lnSpc>
            </a:pPr>
            <a:r>
              <a:rPr lang="en-US" altLang="zh-CN" sz="1050" spc="-60">
                <a:effectLst/>
                <a:latin typeface="+mn-ea"/>
              </a:rPr>
              <a:t>&lt;/script&gt;</a:t>
            </a:r>
          </a:p>
        </p:txBody>
      </p:sp>
      <p:sp>
        <p:nvSpPr>
          <p:cNvPr id="87" name="文本框 86">
            <a:extLst>
              <a:ext uri="{FF2B5EF4-FFF2-40B4-BE49-F238E27FC236}">
                <a16:creationId xmlns:a16="http://schemas.microsoft.com/office/drawing/2014/main" id="{F7757F73-242A-4E34-8CDC-6E3E25E635F7}"/>
              </a:ext>
            </a:extLst>
          </p:cNvPr>
          <p:cNvSpPr txBox="1"/>
          <p:nvPr/>
        </p:nvSpPr>
        <p:spPr>
          <a:xfrm>
            <a:off x="708203" y="1302509"/>
            <a:ext cx="4700923" cy="613694"/>
          </a:xfrm>
          <a:prstGeom prst="rect">
            <a:avLst/>
          </a:prstGeom>
          <a:noFill/>
        </p:spPr>
        <p:txBody>
          <a:bodyPr wrap="square">
            <a:spAutoFit/>
          </a:bodyPr>
          <a:lstStyle/>
          <a:p>
            <a:pPr algn="just">
              <a:lnSpc>
                <a:spcPct val="150000"/>
              </a:lnSpc>
            </a:pPr>
            <a:r>
              <a:rPr lang="en-US" altLang="zh-CN" sz="1200">
                <a:effectLst/>
                <a:latin typeface="+mn-ea"/>
              </a:rPr>
              <a:t>Vue</a:t>
            </a:r>
            <a:r>
              <a:rPr lang="zh-CN" altLang="en-US" sz="1200">
                <a:effectLst/>
                <a:latin typeface="+mn-ea"/>
              </a:rPr>
              <a:t>内置的指令已经提供了大部分核心功能，但是有时候我们仍需要直接操作</a:t>
            </a:r>
            <a:r>
              <a:rPr lang="en-US" altLang="zh-CN" sz="1200">
                <a:effectLst/>
                <a:latin typeface="+mn-ea"/>
              </a:rPr>
              <a:t>DOM</a:t>
            </a:r>
            <a:r>
              <a:rPr lang="zh-CN" altLang="en-US" sz="1200">
                <a:effectLst/>
                <a:latin typeface="+mn-ea"/>
              </a:rPr>
              <a:t>元素来实现业务功能，这时就可以使用自定义指令。</a:t>
            </a:r>
            <a:endParaRPr lang="en-US" altLang="zh-CN" sz="1200">
              <a:effectLst/>
              <a:latin typeface="+mn-ea"/>
            </a:endParaRPr>
          </a:p>
        </p:txBody>
      </p:sp>
      <p:grpSp>
        <p:nvGrpSpPr>
          <p:cNvPr id="101" name="组合 100">
            <a:extLst>
              <a:ext uri="{FF2B5EF4-FFF2-40B4-BE49-F238E27FC236}">
                <a16:creationId xmlns:a16="http://schemas.microsoft.com/office/drawing/2014/main" id="{ECD08314-8EDA-4427-AE90-10D426648B4B}"/>
              </a:ext>
            </a:extLst>
          </p:cNvPr>
          <p:cNvGrpSpPr/>
          <p:nvPr/>
        </p:nvGrpSpPr>
        <p:grpSpPr>
          <a:xfrm>
            <a:off x="811037" y="1067813"/>
            <a:ext cx="3735873" cy="311745"/>
            <a:chOff x="873760" y="1221555"/>
            <a:chExt cx="3735873" cy="311745"/>
          </a:xfrm>
        </p:grpSpPr>
        <p:sp>
          <p:nvSpPr>
            <p:cNvPr id="102" name="Shape 288">
              <a:extLst>
                <a:ext uri="{FF2B5EF4-FFF2-40B4-BE49-F238E27FC236}">
                  <a16:creationId xmlns:a16="http://schemas.microsoft.com/office/drawing/2014/main" id="{92F7A54C-5EC0-45CE-8E62-52E0EAE82B7F}"/>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认识自定义指令</a:t>
              </a:r>
              <a:endParaRPr lang="zh-CN" altLang="zh-CN" sz="1600" b="1"/>
            </a:p>
          </p:txBody>
        </p:sp>
        <p:grpSp>
          <p:nvGrpSpPr>
            <p:cNvPr id="103" name="组合 102">
              <a:extLst>
                <a:ext uri="{FF2B5EF4-FFF2-40B4-BE49-F238E27FC236}">
                  <a16:creationId xmlns:a16="http://schemas.microsoft.com/office/drawing/2014/main" id="{73CA4BDD-8D17-4E46-9484-0162CBF45DF7}"/>
                </a:ext>
              </a:extLst>
            </p:cNvPr>
            <p:cNvGrpSpPr/>
            <p:nvPr/>
          </p:nvGrpSpPr>
          <p:grpSpPr>
            <a:xfrm>
              <a:off x="873760" y="1373363"/>
              <a:ext cx="480060" cy="71628"/>
              <a:chOff x="3108960" y="2084832"/>
              <a:chExt cx="480060" cy="71628"/>
            </a:xfrm>
          </p:grpSpPr>
          <p:cxnSp>
            <p:nvCxnSpPr>
              <p:cNvPr id="104" name="直接连接符 103">
                <a:extLst>
                  <a:ext uri="{FF2B5EF4-FFF2-40B4-BE49-F238E27FC236}">
                    <a16:creationId xmlns:a16="http://schemas.microsoft.com/office/drawing/2014/main" id="{7F6CB5CA-3E2D-4B4F-838F-B6BC7387F808}"/>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A57E2245-E649-4CF5-B97A-485C00D31A2E}"/>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20" name="文本框 19">
            <a:extLst>
              <a:ext uri="{FF2B5EF4-FFF2-40B4-BE49-F238E27FC236}">
                <a16:creationId xmlns:a16="http://schemas.microsoft.com/office/drawing/2014/main" id="{C76EC851-7D27-46EB-AAAE-ED83E6F6DE42}"/>
              </a:ext>
            </a:extLst>
          </p:cNvPr>
          <p:cNvSpPr txBox="1"/>
          <p:nvPr/>
        </p:nvSpPr>
        <p:spPr>
          <a:xfrm>
            <a:off x="6313587" y="1986540"/>
            <a:ext cx="5157106" cy="4184159"/>
          </a:xfrm>
          <a:prstGeom prst="rect">
            <a:avLst/>
          </a:prstGeom>
          <a:solidFill>
            <a:schemeClr val="accent1">
              <a:lumMod val="20000"/>
              <a:lumOff val="80000"/>
            </a:schemeClr>
          </a:solidFill>
        </p:spPr>
        <p:txBody>
          <a:bodyPr wrap="square">
            <a:spAutoFit/>
          </a:bodyPr>
          <a:lstStyle/>
          <a:p>
            <a:pPr algn="just">
              <a:lnSpc>
                <a:spcPct val="150000"/>
              </a:lnSpc>
            </a:pPr>
            <a:r>
              <a:rPr lang="en-US" altLang="zh-CN" sz="1050" spc="-60">
                <a:effectLst/>
                <a:latin typeface="+mn-ea"/>
              </a:rPr>
              <a:t>&lt;div id="Application"&gt;</a:t>
            </a:r>
          </a:p>
          <a:p>
            <a:pPr algn="just">
              <a:lnSpc>
                <a:spcPct val="150000"/>
              </a:lnSpc>
            </a:pPr>
            <a:r>
              <a:rPr lang="en-US" altLang="zh-CN" sz="1050" spc="-60">
                <a:effectLst/>
                <a:latin typeface="+mn-ea"/>
              </a:rPr>
              <a:t>    &lt;input v-getfocus:custom="1" /&gt;</a:t>
            </a:r>
          </a:p>
          <a:p>
            <a:pPr algn="just">
              <a:lnSpc>
                <a:spcPct val="150000"/>
              </a:lnSpc>
            </a:pPr>
            <a:r>
              <a:rPr lang="en-US" altLang="zh-CN" sz="1050" spc="-60">
                <a:effectLst/>
                <a:latin typeface="+mn-ea"/>
              </a:rPr>
              <a:t>&lt;/div&gt;</a:t>
            </a:r>
          </a:p>
          <a:p>
            <a:pPr algn="just">
              <a:lnSpc>
                <a:spcPct val="150000"/>
              </a:lnSpc>
            </a:pPr>
            <a:r>
              <a:rPr lang="en-US" altLang="zh-CN" sz="1050" spc="-60">
                <a:effectLst/>
                <a:latin typeface="+mn-ea"/>
              </a:rPr>
              <a:t>&lt;script&gt;</a:t>
            </a:r>
          </a:p>
          <a:p>
            <a:pPr algn="just">
              <a:lnSpc>
                <a:spcPct val="150000"/>
              </a:lnSpc>
            </a:pPr>
            <a:r>
              <a:rPr lang="en-US" altLang="zh-CN" sz="1050" spc="-60">
                <a:effectLst/>
                <a:latin typeface="+mn-ea"/>
              </a:rPr>
              <a:t>    const App = Vue.createApp({})</a:t>
            </a:r>
          </a:p>
          <a:p>
            <a:pPr algn="just">
              <a:lnSpc>
                <a:spcPct val="150000"/>
              </a:lnSpc>
            </a:pPr>
            <a:r>
              <a:rPr lang="en-US" altLang="zh-CN" sz="1050" spc="-60">
                <a:effectLst/>
                <a:latin typeface="+mn-ea"/>
              </a:rPr>
              <a:t>    App.directive('getfocus', {</a:t>
            </a:r>
          </a:p>
          <a:p>
            <a:pPr algn="just">
              <a:lnSpc>
                <a:spcPct val="150000"/>
              </a:lnSpc>
            </a:pPr>
            <a:r>
              <a:rPr lang="en-US" altLang="zh-CN" sz="1050" spc="-60">
                <a:effectLst/>
                <a:latin typeface="+mn-ea"/>
              </a:rPr>
              <a:t>        // </a:t>
            </a:r>
            <a:r>
              <a:rPr lang="zh-CN" altLang="en-US" sz="1050" spc="-60">
                <a:effectLst/>
                <a:latin typeface="+mn-ea"/>
              </a:rPr>
              <a:t>当绑定此指令的元素被挂载时调用</a:t>
            </a:r>
          </a:p>
          <a:p>
            <a:pPr algn="just">
              <a:lnSpc>
                <a:spcPct val="150000"/>
              </a:lnSpc>
            </a:pPr>
            <a:r>
              <a:rPr lang="zh-CN" altLang="en-US" sz="1050" spc="-60">
                <a:effectLst/>
                <a:latin typeface="+mn-ea"/>
              </a:rPr>
              <a:t>        </a:t>
            </a:r>
            <a:r>
              <a:rPr lang="en-US" altLang="zh-CN" sz="1050" spc="-60">
                <a:effectLst/>
                <a:latin typeface="+mn-ea"/>
              </a:rPr>
              <a:t>mounted (element, param) {</a:t>
            </a:r>
          </a:p>
          <a:p>
            <a:pPr algn="just">
              <a:lnSpc>
                <a:spcPct val="150000"/>
              </a:lnSpc>
            </a:pPr>
            <a:r>
              <a:rPr lang="en-US" altLang="zh-CN" sz="1050" spc="-60">
                <a:effectLst/>
                <a:latin typeface="+mn-ea"/>
              </a:rPr>
              <a:t>            if (param.value == "1") {</a:t>
            </a:r>
          </a:p>
          <a:p>
            <a:pPr algn="just">
              <a:lnSpc>
                <a:spcPct val="150000"/>
              </a:lnSpc>
            </a:pPr>
            <a:r>
              <a:rPr lang="en-US" altLang="zh-CN" sz="1050" spc="-60">
                <a:effectLst/>
                <a:latin typeface="+mn-ea"/>
              </a:rPr>
              <a:t>                element.focus()</a:t>
            </a:r>
          </a:p>
          <a:p>
            <a:pPr algn="just">
              <a:lnSpc>
                <a:spcPct val="150000"/>
              </a:lnSpc>
            </a:pPr>
            <a:r>
              <a:rPr lang="en-US" altLang="zh-CN" sz="1050" spc="-60">
                <a:effectLst/>
                <a:latin typeface="+mn-ea"/>
              </a:rPr>
              <a:t>            } </a:t>
            </a:r>
          </a:p>
          <a:p>
            <a:pPr algn="just">
              <a:lnSpc>
                <a:spcPct val="150000"/>
              </a:lnSpc>
            </a:pPr>
            <a:r>
              <a:rPr lang="en-US" altLang="zh-CN" sz="1050" spc="-60">
                <a:effectLst/>
                <a:latin typeface="+mn-ea"/>
              </a:rPr>
              <a:t>            // </a:t>
            </a:r>
            <a:r>
              <a:rPr lang="zh-CN" altLang="en-US" sz="1050" spc="-60">
                <a:effectLst/>
                <a:latin typeface="+mn-ea"/>
              </a:rPr>
              <a:t>将打印参数</a:t>
            </a:r>
            <a:r>
              <a:rPr lang="en-US" altLang="zh-CN" sz="1050" spc="-60">
                <a:effectLst/>
                <a:latin typeface="+mn-ea"/>
              </a:rPr>
              <a:t>:custom</a:t>
            </a:r>
          </a:p>
          <a:p>
            <a:pPr algn="just">
              <a:lnSpc>
                <a:spcPct val="150000"/>
              </a:lnSpc>
            </a:pPr>
            <a:r>
              <a:rPr lang="en-US" altLang="zh-CN" sz="1050" spc="-60">
                <a:effectLst/>
                <a:latin typeface="+mn-ea"/>
              </a:rPr>
              <a:t>            console.log("</a:t>
            </a:r>
            <a:r>
              <a:rPr lang="zh-CN" altLang="en-US" sz="1050" spc="-60">
                <a:effectLst/>
                <a:latin typeface="+mn-ea"/>
              </a:rPr>
              <a:t>参数</a:t>
            </a:r>
            <a:r>
              <a:rPr lang="en-US" altLang="zh-CN" sz="1050" spc="-60">
                <a:effectLst/>
                <a:latin typeface="+mn-ea"/>
              </a:rPr>
              <a:t>:" + param.arg) </a:t>
            </a:r>
          </a:p>
          <a:p>
            <a:pPr algn="just">
              <a:lnSpc>
                <a:spcPct val="150000"/>
              </a:lnSpc>
            </a:pPr>
            <a:r>
              <a:rPr lang="en-US" altLang="zh-CN" sz="1050" spc="-60">
                <a:effectLst/>
                <a:latin typeface="+mn-ea"/>
              </a:rPr>
              <a:t>        }</a:t>
            </a:r>
          </a:p>
          <a:p>
            <a:pPr algn="just">
              <a:lnSpc>
                <a:spcPct val="150000"/>
              </a:lnSpc>
            </a:pPr>
            <a:r>
              <a:rPr lang="en-US" altLang="zh-CN" sz="1050" spc="-60">
                <a:effectLst/>
                <a:latin typeface="+mn-ea"/>
              </a:rPr>
              <a:t>    })</a:t>
            </a:r>
          </a:p>
          <a:p>
            <a:pPr algn="just">
              <a:lnSpc>
                <a:spcPct val="150000"/>
              </a:lnSpc>
            </a:pPr>
            <a:r>
              <a:rPr lang="en-US" altLang="zh-CN" sz="1050" spc="-60">
                <a:effectLst/>
                <a:latin typeface="+mn-ea"/>
              </a:rPr>
              <a:t>    App.mount("#Application") </a:t>
            </a:r>
          </a:p>
          <a:p>
            <a:pPr algn="just">
              <a:lnSpc>
                <a:spcPct val="150000"/>
              </a:lnSpc>
            </a:pPr>
            <a:r>
              <a:rPr lang="en-US" altLang="zh-CN" sz="1050" spc="-60">
                <a:effectLst/>
                <a:latin typeface="+mn-ea"/>
              </a:rPr>
              <a:t>&lt;/script&gt;</a:t>
            </a:r>
          </a:p>
        </p:txBody>
      </p:sp>
      <p:sp>
        <p:nvSpPr>
          <p:cNvPr id="21" name="文本框 20">
            <a:extLst>
              <a:ext uri="{FF2B5EF4-FFF2-40B4-BE49-F238E27FC236}">
                <a16:creationId xmlns:a16="http://schemas.microsoft.com/office/drawing/2014/main" id="{7B564CB3-1DAB-4F5A-90BA-5C442DDC246A}"/>
              </a:ext>
            </a:extLst>
          </p:cNvPr>
          <p:cNvSpPr txBox="1"/>
          <p:nvPr/>
        </p:nvSpPr>
        <p:spPr>
          <a:xfrm>
            <a:off x="6219567" y="1302509"/>
            <a:ext cx="5277107" cy="613694"/>
          </a:xfrm>
          <a:prstGeom prst="rect">
            <a:avLst/>
          </a:prstGeom>
          <a:noFill/>
        </p:spPr>
        <p:txBody>
          <a:bodyPr wrap="square">
            <a:spAutoFit/>
          </a:bodyPr>
          <a:lstStyle/>
          <a:p>
            <a:pPr algn="just">
              <a:lnSpc>
                <a:spcPct val="150000"/>
              </a:lnSpc>
            </a:pPr>
            <a:r>
              <a:rPr lang="en-US" altLang="zh-CN" sz="1200">
                <a:effectLst/>
                <a:latin typeface="+mn-ea"/>
              </a:rPr>
              <a:t>ue</a:t>
            </a:r>
            <a:r>
              <a:rPr lang="zh-CN" altLang="en-US" sz="1200">
                <a:effectLst/>
                <a:latin typeface="+mn-ea"/>
              </a:rPr>
              <a:t>内置的指令是可以设置值和参数的，如对于</a:t>
            </a:r>
            <a:r>
              <a:rPr lang="en-US" altLang="zh-CN" sz="1200">
                <a:effectLst/>
                <a:latin typeface="+mn-ea"/>
              </a:rPr>
              <a:t>v-on</a:t>
            </a:r>
            <a:r>
              <a:rPr lang="zh-CN" altLang="en-US" sz="1200">
                <a:effectLst/>
                <a:latin typeface="+mn-ea"/>
              </a:rPr>
              <a:t>指令，可以设置值为函数来响应交互事件，也可以通过设置参数来控制要监听的事件类型。</a:t>
            </a:r>
            <a:endParaRPr lang="en-US" altLang="zh-CN" sz="1200">
              <a:effectLst/>
              <a:latin typeface="+mn-ea"/>
            </a:endParaRPr>
          </a:p>
        </p:txBody>
      </p:sp>
      <p:grpSp>
        <p:nvGrpSpPr>
          <p:cNvPr id="22" name="组合 21">
            <a:extLst>
              <a:ext uri="{FF2B5EF4-FFF2-40B4-BE49-F238E27FC236}">
                <a16:creationId xmlns:a16="http://schemas.microsoft.com/office/drawing/2014/main" id="{FBF732C0-060A-4CCB-80D8-E0F9DD156D19}"/>
              </a:ext>
            </a:extLst>
          </p:cNvPr>
          <p:cNvGrpSpPr/>
          <p:nvPr/>
        </p:nvGrpSpPr>
        <p:grpSpPr>
          <a:xfrm>
            <a:off x="6322401" y="1067813"/>
            <a:ext cx="3735873" cy="311745"/>
            <a:chOff x="873760" y="1221555"/>
            <a:chExt cx="3735873" cy="311745"/>
          </a:xfrm>
        </p:grpSpPr>
        <p:sp>
          <p:nvSpPr>
            <p:cNvPr id="23" name="Shape 288">
              <a:extLst>
                <a:ext uri="{FF2B5EF4-FFF2-40B4-BE49-F238E27FC236}">
                  <a16:creationId xmlns:a16="http://schemas.microsoft.com/office/drawing/2014/main" id="{C786156C-3E94-47B3-9F1A-77463C07FECD}"/>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自定义指令的参数</a:t>
              </a:r>
              <a:endParaRPr lang="zh-CN" altLang="zh-CN" sz="1600" b="1"/>
            </a:p>
          </p:txBody>
        </p:sp>
        <p:grpSp>
          <p:nvGrpSpPr>
            <p:cNvPr id="25" name="组合 24">
              <a:extLst>
                <a:ext uri="{FF2B5EF4-FFF2-40B4-BE49-F238E27FC236}">
                  <a16:creationId xmlns:a16="http://schemas.microsoft.com/office/drawing/2014/main" id="{2D72F1BA-F13E-4585-9839-E392B96091A6}"/>
                </a:ext>
              </a:extLst>
            </p:cNvPr>
            <p:cNvGrpSpPr/>
            <p:nvPr/>
          </p:nvGrpSpPr>
          <p:grpSpPr>
            <a:xfrm>
              <a:off x="873760" y="1373363"/>
              <a:ext cx="480060" cy="71628"/>
              <a:chOff x="3108960" y="2084832"/>
              <a:chExt cx="480060" cy="71628"/>
            </a:xfrm>
          </p:grpSpPr>
          <p:cxnSp>
            <p:nvCxnSpPr>
              <p:cNvPr id="26" name="直接连接符 25">
                <a:extLst>
                  <a:ext uri="{FF2B5EF4-FFF2-40B4-BE49-F238E27FC236}">
                    <a16:creationId xmlns:a16="http://schemas.microsoft.com/office/drawing/2014/main" id="{E1478ABD-C11E-4BB8-9567-B3A9E8F7992F}"/>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BD87FD12-CAE6-477A-B82C-E15EDB7F266A}"/>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28" name="组合 27">
            <a:extLst>
              <a:ext uri="{FF2B5EF4-FFF2-40B4-BE49-F238E27FC236}">
                <a16:creationId xmlns:a16="http://schemas.microsoft.com/office/drawing/2014/main" id="{747AE844-EA4C-4798-89BF-B0D795E6C0C9}"/>
              </a:ext>
            </a:extLst>
          </p:cNvPr>
          <p:cNvGrpSpPr/>
          <p:nvPr/>
        </p:nvGrpSpPr>
        <p:grpSpPr>
          <a:xfrm>
            <a:off x="811037" y="5638379"/>
            <a:ext cx="4631847" cy="100504"/>
            <a:chOff x="819893" y="2194038"/>
            <a:chExt cx="4680481" cy="100504"/>
          </a:xfrm>
        </p:grpSpPr>
        <p:grpSp>
          <p:nvGrpSpPr>
            <p:cNvPr id="29" name="组合 28">
              <a:extLst>
                <a:ext uri="{FF2B5EF4-FFF2-40B4-BE49-F238E27FC236}">
                  <a16:creationId xmlns:a16="http://schemas.microsoft.com/office/drawing/2014/main" id="{652BAD8B-A416-45CC-A5C5-2161FC458F72}"/>
                </a:ext>
              </a:extLst>
            </p:cNvPr>
            <p:cNvGrpSpPr/>
            <p:nvPr/>
          </p:nvGrpSpPr>
          <p:grpSpPr>
            <a:xfrm>
              <a:off x="819893" y="2196122"/>
              <a:ext cx="1853689" cy="98420"/>
              <a:chOff x="1897557" y="4265926"/>
              <a:chExt cx="1853689" cy="98420"/>
            </a:xfrm>
          </p:grpSpPr>
          <p:cxnSp>
            <p:nvCxnSpPr>
              <p:cNvPr id="44" name="曲线连接符 86">
                <a:extLst>
                  <a:ext uri="{FF2B5EF4-FFF2-40B4-BE49-F238E27FC236}">
                    <a16:creationId xmlns:a16="http://schemas.microsoft.com/office/drawing/2014/main" id="{BF2E3719-729E-4641-9A6C-4D5BE883C28F}"/>
                  </a:ext>
                </a:extLst>
              </p:cNvPr>
              <p:cNvCxnSpPr/>
              <p:nvPr/>
            </p:nvCxnSpPr>
            <p:spPr>
              <a:xfrm rot="131581">
                <a:off x="1897557" y="4273221"/>
                <a:ext cx="110620" cy="91125"/>
              </a:xfrm>
              <a:prstGeom prst="curvedConnector3">
                <a:avLst>
                  <a:gd name="adj1" fmla="val 50000"/>
                </a:avLst>
              </a:prstGeom>
              <a:ln w="6350">
                <a:solidFill>
                  <a:srgbClr val="42516E"/>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曲线连接符 87">
                <a:extLst>
                  <a:ext uri="{FF2B5EF4-FFF2-40B4-BE49-F238E27FC236}">
                    <a16:creationId xmlns:a16="http://schemas.microsoft.com/office/drawing/2014/main" id="{729B9F49-6ACE-490F-9B44-113BA16D7AB6}"/>
                  </a:ext>
                </a:extLst>
              </p:cNvPr>
              <p:cNvCxnSpPr/>
              <p:nvPr/>
            </p:nvCxnSpPr>
            <p:spPr>
              <a:xfrm rot="131581">
                <a:off x="2114690" y="4269570"/>
                <a:ext cx="110620" cy="91125"/>
              </a:xfrm>
              <a:prstGeom prst="curvedConnector3">
                <a:avLst>
                  <a:gd name="adj1" fmla="val 50000"/>
                </a:avLst>
              </a:prstGeom>
              <a:ln w="635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曲线连接符 88">
                <a:extLst>
                  <a:ext uri="{FF2B5EF4-FFF2-40B4-BE49-F238E27FC236}">
                    <a16:creationId xmlns:a16="http://schemas.microsoft.com/office/drawing/2014/main" id="{58CD2BFA-35AD-47FA-990F-397C338DAD2D}"/>
                  </a:ext>
                </a:extLst>
              </p:cNvPr>
              <p:cNvCxnSpPr/>
              <p:nvPr/>
            </p:nvCxnSpPr>
            <p:spPr>
              <a:xfrm rot="131581">
                <a:off x="2333932" y="4272014"/>
                <a:ext cx="110620" cy="91125"/>
              </a:xfrm>
              <a:prstGeom prst="curvedConnector3">
                <a:avLst>
                  <a:gd name="adj1" fmla="val 50000"/>
                </a:avLst>
              </a:prstGeom>
              <a:ln w="635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曲线连接符 89">
                <a:extLst>
                  <a:ext uri="{FF2B5EF4-FFF2-40B4-BE49-F238E27FC236}">
                    <a16:creationId xmlns:a16="http://schemas.microsoft.com/office/drawing/2014/main" id="{87077383-0DF0-4549-A173-ECA683B788B6}"/>
                  </a:ext>
                </a:extLst>
              </p:cNvPr>
              <p:cNvCxnSpPr/>
              <p:nvPr/>
            </p:nvCxnSpPr>
            <p:spPr>
              <a:xfrm rot="131581">
                <a:off x="2551066" y="4268363"/>
                <a:ext cx="110620" cy="91125"/>
              </a:xfrm>
              <a:prstGeom prst="curvedConnector3">
                <a:avLst>
                  <a:gd name="adj1" fmla="val 50000"/>
                </a:avLst>
              </a:prstGeom>
              <a:ln w="6350">
                <a:solidFill>
                  <a:schemeClr val="accent1">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曲线连接符 90">
                <a:extLst>
                  <a:ext uri="{FF2B5EF4-FFF2-40B4-BE49-F238E27FC236}">
                    <a16:creationId xmlns:a16="http://schemas.microsoft.com/office/drawing/2014/main" id="{57460EA2-CCD1-4524-90DE-F26B4A834549}"/>
                  </a:ext>
                </a:extLst>
              </p:cNvPr>
              <p:cNvCxnSpPr/>
              <p:nvPr/>
            </p:nvCxnSpPr>
            <p:spPr>
              <a:xfrm rot="131581">
                <a:off x="2770306" y="4270784"/>
                <a:ext cx="110620" cy="91125"/>
              </a:xfrm>
              <a:prstGeom prst="curvedConnector3">
                <a:avLst>
                  <a:gd name="adj1" fmla="val 50000"/>
                </a:avLst>
              </a:prstGeom>
              <a:ln w="6350">
                <a:solidFill>
                  <a:schemeClr val="accent1">
                    <a:lumMod val="20000"/>
                    <a:lumOff val="8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曲线连接符 91">
                <a:extLst>
                  <a:ext uri="{FF2B5EF4-FFF2-40B4-BE49-F238E27FC236}">
                    <a16:creationId xmlns:a16="http://schemas.microsoft.com/office/drawing/2014/main" id="{BB1C5BCE-AC7A-47AF-9EDC-55C846DFA280}"/>
                  </a:ext>
                </a:extLst>
              </p:cNvPr>
              <p:cNvCxnSpPr/>
              <p:nvPr/>
            </p:nvCxnSpPr>
            <p:spPr>
              <a:xfrm rot="131581">
                <a:off x="2987439" y="4267133"/>
                <a:ext cx="110620" cy="91125"/>
              </a:xfrm>
              <a:prstGeom prst="curvedConnector3">
                <a:avLst>
                  <a:gd name="adj1" fmla="val 50000"/>
                </a:avLst>
              </a:prstGeom>
              <a:ln w="6350">
                <a:solidFill>
                  <a:schemeClr val="accent1">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曲线连接符 92">
                <a:extLst>
                  <a:ext uri="{FF2B5EF4-FFF2-40B4-BE49-F238E27FC236}">
                    <a16:creationId xmlns:a16="http://schemas.microsoft.com/office/drawing/2014/main" id="{BF679502-0DEB-448D-BD8E-7900796E04A4}"/>
                  </a:ext>
                </a:extLst>
              </p:cNvPr>
              <p:cNvCxnSpPr/>
              <p:nvPr/>
            </p:nvCxnSpPr>
            <p:spPr>
              <a:xfrm rot="131581">
                <a:off x="3206681" y="4269577"/>
                <a:ext cx="110620" cy="91125"/>
              </a:xfrm>
              <a:prstGeom prst="curvedConnector3">
                <a:avLst>
                  <a:gd name="adj1" fmla="val 50000"/>
                </a:avLst>
              </a:prstGeom>
              <a:ln w="635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曲线连接符 93">
                <a:extLst>
                  <a:ext uri="{FF2B5EF4-FFF2-40B4-BE49-F238E27FC236}">
                    <a16:creationId xmlns:a16="http://schemas.microsoft.com/office/drawing/2014/main" id="{890DA769-26D3-43F3-ABFF-EDB9B4BB6EBD}"/>
                  </a:ext>
                </a:extLst>
              </p:cNvPr>
              <p:cNvCxnSpPr/>
              <p:nvPr/>
            </p:nvCxnSpPr>
            <p:spPr>
              <a:xfrm rot="131581">
                <a:off x="3423815" y="4265926"/>
                <a:ext cx="110620" cy="91125"/>
              </a:xfrm>
              <a:prstGeom prst="curvedConnector3">
                <a:avLst>
                  <a:gd name="adj1" fmla="val 50000"/>
                </a:avLst>
              </a:prstGeom>
              <a:ln w="635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曲线连接符 94">
                <a:extLst>
                  <a:ext uri="{FF2B5EF4-FFF2-40B4-BE49-F238E27FC236}">
                    <a16:creationId xmlns:a16="http://schemas.microsoft.com/office/drawing/2014/main" id="{E5A0F8A1-3519-4BB7-A3A9-099A20EF309A}"/>
                  </a:ext>
                </a:extLst>
              </p:cNvPr>
              <p:cNvCxnSpPr/>
              <p:nvPr/>
            </p:nvCxnSpPr>
            <p:spPr>
              <a:xfrm rot="131581">
                <a:off x="3640626" y="4268448"/>
                <a:ext cx="110620" cy="91125"/>
              </a:xfrm>
              <a:prstGeom prst="curvedConnector3">
                <a:avLst>
                  <a:gd name="adj1" fmla="val 50000"/>
                </a:avLst>
              </a:prstGeom>
              <a:ln w="6350">
                <a:solidFill>
                  <a:srgbClr val="42516E"/>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0" name="组合 29">
              <a:extLst>
                <a:ext uri="{FF2B5EF4-FFF2-40B4-BE49-F238E27FC236}">
                  <a16:creationId xmlns:a16="http://schemas.microsoft.com/office/drawing/2014/main" id="{F53A5DE3-A0A2-412F-A159-AD7B87C428A5}"/>
                </a:ext>
              </a:extLst>
            </p:cNvPr>
            <p:cNvGrpSpPr/>
            <p:nvPr/>
          </p:nvGrpSpPr>
          <p:grpSpPr>
            <a:xfrm>
              <a:off x="2778070" y="2194038"/>
              <a:ext cx="2722304" cy="98420"/>
              <a:chOff x="1897557" y="4265926"/>
              <a:chExt cx="2722304" cy="98420"/>
            </a:xfrm>
          </p:grpSpPr>
          <p:cxnSp>
            <p:nvCxnSpPr>
              <p:cNvPr id="31" name="曲线连接符 86">
                <a:extLst>
                  <a:ext uri="{FF2B5EF4-FFF2-40B4-BE49-F238E27FC236}">
                    <a16:creationId xmlns:a16="http://schemas.microsoft.com/office/drawing/2014/main" id="{75FBF40E-C861-49EC-9748-26430E51BE35}"/>
                  </a:ext>
                </a:extLst>
              </p:cNvPr>
              <p:cNvCxnSpPr/>
              <p:nvPr/>
            </p:nvCxnSpPr>
            <p:spPr>
              <a:xfrm rot="131581">
                <a:off x="1897557" y="4273221"/>
                <a:ext cx="110620" cy="91125"/>
              </a:xfrm>
              <a:prstGeom prst="curvedConnector3">
                <a:avLst>
                  <a:gd name="adj1" fmla="val 50000"/>
                </a:avLst>
              </a:prstGeom>
              <a:ln w="6350">
                <a:solidFill>
                  <a:srgbClr val="42516E"/>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曲线连接符 87">
                <a:extLst>
                  <a:ext uri="{FF2B5EF4-FFF2-40B4-BE49-F238E27FC236}">
                    <a16:creationId xmlns:a16="http://schemas.microsoft.com/office/drawing/2014/main" id="{89EE76CA-101A-4516-80E2-FA4FB5DAAB8C}"/>
                  </a:ext>
                </a:extLst>
              </p:cNvPr>
              <p:cNvCxnSpPr/>
              <p:nvPr/>
            </p:nvCxnSpPr>
            <p:spPr>
              <a:xfrm rot="131581">
                <a:off x="2114690" y="4269570"/>
                <a:ext cx="110620" cy="91125"/>
              </a:xfrm>
              <a:prstGeom prst="curvedConnector3">
                <a:avLst>
                  <a:gd name="adj1" fmla="val 50000"/>
                </a:avLst>
              </a:prstGeom>
              <a:ln w="635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曲线连接符 88">
                <a:extLst>
                  <a:ext uri="{FF2B5EF4-FFF2-40B4-BE49-F238E27FC236}">
                    <a16:creationId xmlns:a16="http://schemas.microsoft.com/office/drawing/2014/main" id="{F58EBCEB-3CDD-4B3E-9F62-717BC8FB6F73}"/>
                  </a:ext>
                </a:extLst>
              </p:cNvPr>
              <p:cNvCxnSpPr/>
              <p:nvPr/>
            </p:nvCxnSpPr>
            <p:spPr>
              <a:xfrm rot="131581">
                <a:off x="2333932" y="4272014"/>
                <a:ext cx="110620" cy="91125"/>
              </a:xfrm>
              <a:prstGeom prst="curvedConnector3">
                <a:avLst>
                  <a:gd name="adj1" fmla="val 50000"/>
                </a:avLst>
              </a:prstGeom>
              <a:ln w="635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曲线连接符 89">
                <a:extLst>
                  <a:ext uri="{FF2B5EF4-FFF2-40B4-BE49-F238E27FC236}">
                    <a16:creationId xmlns:a16="http://schemas.microsoft.com/office/drawing/2014/main" id="{CD277108-1858-4F1A-8411-E53CC1C7A396}"/>
                  </a:ext>
                </a:extLst>
              </p:cNvPr>
              <p:cNvCxnSpPr/>
              <p:nvPr/>
            </p:nvCxnSpPr>
            <p:spPr>
              <a:xfrm rot="131581">
                <a:off x="2551066" y="4268363"/>
                <a:ext cx="110620" cy="91125"/>
              </a:xfrm>
              <a:prstGeom prst="curvedConnector3">
                <a:avLst>
                  <a:gd name="adj1" fmla="val 50000"/>
                </a:avLst>
              </a:prstGeom>
              <a:ln w="6350">
                <a:solidFill>
                  <a:schemeClr val="accent1">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曲线连接符 90">
                <a:extLst>
                  <a:ext uri="{FF2B5EF4-FFF2-40B4-BE49-F238E27FC236}">
                    <a16:creationId xmlns:a16="http://schemas.microsoft.com/office/drawing/2014/main" id="{5554F4F8-4AEE-4032-B061-FEE686CDE9D8}"/>
                  </a:ext>
                </a:extLst>
              </p:cNvPr>
              <p:cNvCxnSpPr/>
              <p:nvPr/>
            </p:nvCxnSpPr>
            <p:spPr>
              <a:xfrm rot="131581">
                <a:off x="2770306" y="4270784"/>
                <a:ext cx="110620" cy="91125"/>
              </a:xfrm>
              <a:prstGeom prst="curvedConnector3">
                <a:avLst>
                  <a:gd name="adj1" fmla="val 50000"/>
                </a:avLst>
              </a:prstGeom>
              <a:ln w="6350">
                <a:solidFill>
                  <a:schemeClr val="accent1">
                    <a:lumMod val="20000"/>
                    <a:lumOff val="8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曲线连接符 91">
                <a:extLst>
                  <a:ext uri="{FF2B5EF4-FFF2-40B4-BE49-F238E27FC236}">
                    <a16:creationId xmlns:a16="http://schemas.microsoft.com/office/drawing/2014/main" id="{428FFC17-E9BE-490F-8759-E7B31497E3BF}"/>
                  </a:ext>
                </a:extLst>
              </p:cNvPr>
              <p:cNvCxnSpPr/>
              <p:nvPr/>
            </p:nvCxnSpPr>
            <p:spPr>
              <a:xfrm rot="131581">
                <a:off x="2987439" y="4267133"/>
                <a:ext cx="110620" cy="91125"/>
              </a:xfrm>
              <a:prstGeom prst="curvedConnector3">
                <a:avLst>
                  <a:gd name="adj1" fmla="val 50000"/>
                </a:avLst>
              </a:prstGeom>
              <a:ln w="6350">
                <a:solidFill>
                  <a:schemeClr val="accent1">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曲线连接符 92">
                <a:extLst>
                  <a:ext uri="{FF2B5EF4-FFF2-40B4-BE49-F238E27FC236}">
                    <a16:creationId xmlns:a16="http://schemas.microsoft.com/office/drawing/2014/main" id="{77BD1A88-12F3-41F3-895F-887F491D77A3}"/>
                  </a:ext>
                </a:extLst>
              </p:cNvPr>
              <p:cNvCxnSpPr/>
              <p:nvPr/>
            </p:nvCxnSpPr>
            <p:spPr>
              <a:xfrm rot="131581">
                <a:off x="3206681" y="4269577"/>
                <a:ext cx="110620" cy="91125"/>
              </a:xfrm>
              <a:prstGeom prst="curvedConnector3">
                <a:avLst>
                  <a:gd name="adj1" fmla="val 50000"/>
                </a:avLst>
              </a:prstGeom>
              <a:ln w="635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曲线连接符 93">
                <a:extLst>
                  <a:ext uri="{FF2B5EF4-FFF2-40B4-BE49-F238E27FC236}">
                    <a16:creationId xmlns:a16="http://schemas.microsoft.com/office/drawing/2014/main" id="{CB58503E-C78D-4AC3-BB5F-3A4323A88581}"/>
                  </a:ext>
                </a:extLst>
              </p:cNvPr>
              <p:cNvCxnSpPr/>
              <p:nvPr/>
            </p:nvCxnSpPr>
            <p:spPr>
              <a:xfrm rot="131581">
                <a:off x="3423815" y="4265926"/>
                <a:ext cx="110620" cy="91125"/>
              </a:xfrm>
              <a:prstGeom prst="curvedConnector3">
                <a:avLst>
                  <a:gd name="adj1" fmla="val 50000"/>
                </a:avLst>
              </a:prstGeom>
              <a:ln w="635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曲线连接符 94">
                <a:extLst>
                  <a:ext uri="{FF2B5EF4-FFF2-40B4-BE49-F238E27FC236}">
                    <a16:creationId xmlns:a16="http://schemas.microsoft.com/office/drawing/2014/main" id="{8E9358E3-EBC3-4486-AE62-6F65B5EE3206}"/>
                  </a:ext>
                </a:extLst>
              </p:cNvPr>
              <p:cNvCxnSpPr/>
              <p:nvPr/>
            </p:nvCxnSpPr>
            <p:spPr>
              <a:xfrm rot="131581">
                <a:off x="3640626" y="4268448"/>
                <a:ext cx="110620" cy="91125"/>
              </a:xfrm>
              <a:prstGeom prst="curvedConnector3">
                <a:avLst>
                  <a:gd name="adj1" fmla="val 50000"/>
                </a:avLst>
              </a:prstGeom>
              <a:ln w="6350">
                <a:solidFill>
                  <a:srgbClr val="42516E"/>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曲线连接符 87">
                <a:extLst>
                  <a:ext uri="{FF2B5EF4-FFF2-40B4-BE49-F238E27FC236}">
                    <a16:creationId xmlns:a16="http://schemas.microsoft.com/office/drawing/2014/main" id="{357DAFC3-F345-4193-80C3-AA3368ED2B4D}"/>
                  </a:ext>
                </a:extLst>
              </p:cNvPr>
              <p:cNvCxnSpPr/>
              <p:nvPr/>
            </p:nvCxnSpPr>
            <p:spPr>
              <a:xfrm rot="131581">
                <a:off x="3853625" y="4269570"/>
                <a:ext cx="110620" cy="91125"/>
              </a:xfrm>
              <a:prstGeom prst="curvedConnector3">
                <a:avLst>
                  <a:gd name="adj1" fmla="val 50000"/>
                </a:avLst>
              </a:prstGeom>
              <a:ln w="635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曲线连接符 88">
                <a:extLst>
                  <a:ext uri="{FF2B5EF4-FFF2-40B4-BE49-F238E27FC236}">
                    <a16:creationId xmlns:a16="http://schemas.microsoft.com/office/drawing/2014/main" id="{C357789E-D296-4C80-81F2-DC0A1471D6FD}"/>
                  </a:ext>
                </a:extLst>
              </p:cNvPr>
              <p:cNvCxnSpPr/>
              <p:nvPr/>
            </p:nvCxnSpPr>
            <p:spPr>
              <a:xfrm rot="131581">
                <a:off x="4072867" y="4272014"/>
                <a:ext cx="110620" cy="91125"/>
              </a:xfrm>
              <a:prstGeom prst="curvedConnector3">
                <a:avLst>
                  <a:gd name="adj1" fmla="val 50000"/>
                </a:avLst>
              </a:prstGeom>
              <a:ln w="635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曲线连接符 89">
                <a:extLst>
                  <a:ext uri="{FF2B5EF4-FFF2-40B4-BE49-F238E27FC236}">
                    <a16:creationId xmlns:a16="http://schemas.microsoft.com/office/drawing/2014/main" id="{5C853893-0DCC-479D-A72D-9440B4B3A83D}"/>
                  </a:ext>
                </a:extLst>
              </p:cNvPr>
              <p:cNvCxnSpPr/>
              <p:nvPr/>
            </p:nvCxnSpPr>
            <p:spPr>
              <a:xfrm rot="131581">
                <a:off x="4290001" y="4268363"/>
                <a:ext cx="110620" cy="91125"/>
              </a:xfrm>
              <a:prstGeom prst="curvedConnector3">
                <a:avLst>
                  <a:gd name="adj1" fmla="val 50000"/>
                </a:avLst>
              </a:prstGeom>
              <a:ln w="6350">
                <a:solidFill>
                  <a:schemeClr val="accent1">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曲线连接符 90">
                <a:extLst>
                  <a:ext uri="{FF2B5EF4-FFF2-40B4-BE49-F238E27FC236}">
                    <a16:creationId xmlns:a16="http://schemas.microsoft.com/office/drawing/2014/main" id="{D6A7181A-3ACD-4124-8D5A-8CB99300169F}"/>
                  </a:ext>
                </a:extLst>
              </p:cNvPr>
              <p:cNvCxnSpPr/>
              <p:nvPr/>
            </p:nvCxnSpPr>
            <p:spPr>
              <a:xfrm rot="131581">
                <a:off x="4509241" y="4270784"/>
                <a:ext cx="110620" cy="91125"/>
              </a:xfrm>
              <a:prstGeom prst="curvedConnector3">
                <a:avLst>
                  <a:gd name="adj1" fmla="val 50000"/>
                </a:avLst>
              </a:prstGeom>
              <a:ln w="6350">
                <a:solidFill>
                  <a:schemeClr val="accent1">
                    <a:lumMod val="20000"/>
                    <a:lumOff val="8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53" name="组合 52">
            <a:extLst>
              <a:ext uri="{FF2B5EF4-FFF2-40B4-BE49-F238E27FC236}">
                <a16:creationId xmlns:a16="http://schemas.microsoft.com/office/drawing/2014/main" id="{FFA88ECE-8623-451E-B8E9-157757BD561F}"/>
              </a:ext>
            </a:extLst>
          </p:cNvPr>
          <p:cNvGrpSpPr/>
          <p:nvPr/>
        </p:nvGrpSpPr>
        <p:grpSpPr>
          <a:xfrm rot="10800000">
            <a:off x="811037" y="5947472"/>
            <a:ext cx="4631847" cy="100504"/>
            <a:chOff x="819893" y="2194038"/>
            <a:chExt cx="4680481" cy="100504"/>
          </a:xfrm>
        </p:grpSpPr>
        <p:grpSp>
          <p:nvGrpSpPr>
            <p:cNvPr id="54" name="组合 53">
              <a:extLst>
                <a:ext uri="{FF2B5EF4-FFF2-40B4-BE49-F238E27FC236}">
                  <a16:creationId xmlns:a16="http://schemas.microsoft.com/office/drawing/2014/main" id="{E7310933-AA53-4119-8070-DAA7CC549EB0}"/>
                </a:ext>
              </a:extLst>
            </p:cNvPr>
            <p:cNvGrpSpPr/>
            <p:nvPr/>
          </p:nvGrpSpPr>
          <p:grpSpPr>
            <a:xfrm>
              <a:off x="819893" y="2196122"/>
              <a:ext cx="1853689" cy="98420"/>
              <a:chOff x="1897557" y="4265926"/>
              <a:chExt cx="1853689" cy="98420"/>
            </a:xfrm>
          </p:grpSpPr>
          <p:cxnSp>
            <p:nvCxnSpPr>
              <p:cNvPr id="69" name="曲线连接符 86">
                <a:extLst>
                  <a:ext uri="{FF2B5EF4-FFF2-40B4-BE49-F238E27FC236}">
                    <a16:creationId xmlns:a16="http://schemas.microsoft.com/office/drawing/2014/main" id="{156CA960-46C5-4D72-9438-8455290DC3B9}"/>
                  </a:ext>
                </a:extLst>
              </p:cNvPr>
              <p:cNvCxnSpPr/>
              <p:nvPr/>
            </p:nvCxnSpPr>
            <p:spPr>
              <a:xfrm rot="131581">
                <a:off x="1897557" y="4273221"/>
                <a:ext cx="110620" cy="91125"/>
              </a:xfrm>
              <a:prstGeom prst="curvedConnector3">
                <a:avLst>
                  <a:gd name="adj1" fmla="val 50000"/>
                </a:avLst>
              </a:prstGeom>
              <a:ln w="6350">
                <a:solidFill>
                  <a:srgbClr val="42516E"/>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曲线连接符 87">
                <a:extLst>
                  <a:ext uri="{FF2B5EF4-FFF2-40B4-BE49-F238E27FC236}">
                    <a16:creationId xmlns:a16="http://schemas.microsoft.com/office/drawing/2014/main" id="{43528854-A236-4E15-8BC2-479D155D7632}"/>
                  </a:ext>
                </a:extLst>
              </p:cNvPr>
              <p:cNvCxnSpPr/>
              <p:nvPr/>
            </p:nvCxnSpPr>
            <p:spPr>
              <a:xfrm rot="131581">
                <a:off x="2114690" y="4269570"/>
                <a:ext cx="110620" cy="91125"/>
              </a:xfrm>
              <a:prstGeom prst="curvedConnector3">
                <a:avLst>
                  <a:gd name="adj1" fmla="val 50000"/>
                </a:avLst>
              </a:prstGeom>
              <a:ln w="635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曲线连接符 88">
                <a:extLst>
                  <a:ext uri="{FF2B5EF4-FFF2-40B4-BE49-F238E27FC236}">
                    <a16:creationId xmlns:a16="http://schemas.microsoft.com/office/drawing/2014/main" id="{19879E0D-5908-4178-A07A-91AABCCA9764}"/>
                  </a:ext>
                </a:extLst>
              </p:cNvPr>
              <p:cNvCxnSpPr/>
              <p:nvPr/>
            </p:nvCxnSpPr>
            <p:spPr>
              <a:xfrm rot="131581">
                <a:off x="2333932" y="4272014"/>
                <a:ext cx="110620" cy="91125"/>
              </a:xfrm>
              <a:prstGeom prst="curvedConnector3">
                <a:avLst>
                  <a:gd name="adj1" fmla="val 50000"/>
                </a:avLst>
              </a:prstGeom>
              <a:ln w="635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曲线连接符 89">
                <a:extLst>
                  <a:ext uri="{FF2B5EF4-FFF2-40B4-BE49-F238E27FC236}">
                    <a16:creationId xmlns:a16="http://schemas.microsoft.com/office/drawing/2014/main" id="{A4270FE2-8034-4065-AC12-50FCCB1C0AA6}"/>
                  </a:ext>
                </a:extLst>
              </p:cNvPr>
              <p:cNvCxnSpPr/>
              <p:nvPr/>
            </p:nvCxnSpPr>
            <p:spPr>
              <a:xfrm rot="131581">
                <a:off x="2551066" y="4268363"/>
                <a:ext cx="110620" cy="91125"/>
              </a:xfrm>
              <a:prstGeom prst="curvedConnector3">
                <a:avLst>
                  <a:gd name="adj1" fmla="val 50000"/>
                </a:avLst>
              </a:prstGeom>
              <a:ln w="6350">
                <a:solidFill>
                  <a:schemeClr val="accent1">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曲线连接符 90">
                <a:extLst>
                  <a:ext uri="{FF2B5EF4-FFF2-40B4-BE49-F238E27FC236}">
                    <a16:creationId xmlns:a16="http://schemas.microsoft.com/office/drawing/2014/main" id="{3F2EA9C0-545F-4582-8FA8-DACA3DF32CFE}"/>
                  </a:ext>
                </a:extLst>
              </p:cNvPr>
              <p:cNvCxnSpPr/>
              <p:nvPr/>
            </p:nvCxnSpPr>
            <p:spPr>
              <a:xfrm rot="131581">
                <a:off x="2770306" y="4270784"/>
                <a:ext cx="110620" cy="91125"/>
              </a:xfrm>
              <a:prstGeom prst="curvedConnector3">
                <a:avLst>
                  <a:gd name="adj1" fmla="val 50000"/>
                </a:avLst>
              </a:prstGeom>
              <a:ln w="6350">
                <a:solidFill>
                  <a:schemeClr val="accent1">
                    <a:lumMod val="20000"/>
                    <a:lumOff val="8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曲线连接符 91">
                <a:extLst>
                  <a:ext uri="{FF2B5EF4-FFF2-40B4-BE49-F238E27FC236}">
                    <a16:creationId xmlns:a16="http://schemas.microsoft.com/office/drawing/2014/main" id="{1BCAA2C9-4F82-473E-A890-AE63E304F07F}"/>
                  </a:ext>
                </a:extLst>
              </p:cNvPr>
              <p:cNvCxnSpPr/>
              <p:nvPr/>
            </p:nvCxnSpPr>
            <p:spPr>
              <a:xfrm rot="131581">
                <a:off x="2987439" y="4267133"/>
                <a:ext cx="110620" cy="91125"/>
              </a:xfrm>
              <a:prstGeom prst="curvedConnector3">
                <a:avLst>
                  <a:gd name="adj1" fmla="val 50000"/>
                </a:avLst>
              </a:prstGeom>
              <a:ln w="6350">
                <a:solidFill>
                  <a:schemeClr val="accent1">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曲线连接符 92">
                <a:extLst>
                  <a:ext uri="{FF2B5EF4-FFF2-40B4-BE49-F238E27FC236}">
                    <a16:creationId xmlns:a16="http://schemas.microsoft.com/office/drawing/2014/main" id="{1302C720-64FA-42F5-B42D-BB3E523A5A0B}"/>
                  </a:ext>
                </a:extLst>
              </p:cNvPr>
              <p:cNvCxnSpPr/>
              <p:nvPr/>
            </p:nvCxnSpPr>
            <p:spPr>
              <a:xfrm rot="131581">
                <a:off x="3206681" y="4269577"/>
                <a:ext cx="110620" cy="91125"/>
              </a:xfrm>
              <a:prstGeom prst="curvedConnector3">
                <a:avLst>
                  <a:gd name="adj1" fmla="val 50000"/>
                </a:avLst>
              </a:prstGeom>
              <a:ln w="635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曲线连接符 93">
                <a:extLst>
                  <a:ext uri="{FF2B5EF4-FFF2-40B4-BE49-F238E27FC236}">
                    <a16:creationId xmlns:a16="http://schemas.microsoft.com/office/drawing/2014/main" id="{F427F65E-CD51-4B85-8D2F-17F9B87D5F4D}"/>
                  </a:ext>
                </a:extLst>
              </p:cNvPr>
              <p:cNvCxnSpPr/>
              <p:nvPr/>
            </p:nvCxnSpPr>
            <p:spPr>
              <a:xfrm rot="131581">
                <a:off x="3423815" y="4265926"/>
                <a:ext cx="110620" cy="91125"/>
              </a:xfrm>
              <a:prstGeom prst="curvedConnector3">
                <a:avLst>
                  <a:gd name="adj1" fmla="val 50000"/>
                </a:avLst>
              </a:prstGeom>
              <a:ln w="635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曲线连接符 94">
                <a:extLst>
                  <a:ext uri="{FF2B5EF4-FFF2-40B4-BE49-F238E27FC236}">
                    <a16:creationId xmlns:a16="http://schemas.microsoft.com/office/drawing/2014/main" id="{1CE028AB-066C-4B12-9FE2-64C917B15319}"/>
                  </a:ext>
                </a:extLst>
              </p:cNvPr>
              <p:cNvCxnSpPr/>
              <p:nvPr/>
            </p:nvCxnSpPr>
            <p:spPr>
              <a:xfrm rot="131581">
                <a:off x="3640626" y="4268448"/>
                <a:ext cx="110620" cy="91125"/>
              </a:xfrm>
              <a:prstGeom prst="curvedConnector3">
                <a:avLst>
                  <a:gd name="adj1" fmla="val 50000"/>
                </a:avLst>
              </a:prstGeom>
              <a:ln w="6350">
                <a:solidFill>
                  <a:srgbClr val="42516E"/>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5" name="组合 54">
              <a:extLst>
                <a:ext uri="{FF2B5EF4-FFF2-40B4-BE49-F238E27FC236}">
                  <a16:creationId xmlns:a16="http://schemas.microsoft.com/office/drawing/2014/main" id="{EC36347A-1293-4AE5-8EED-4696D3F3F31F}"/>
                </a:ext>
              </a:extLst>
            </p:cNvPr>
            <p:cNvGrpSpPr/>
            <p:nvPr/>
          </p:nvGrpSpPr>
          <p:grpSpPr>
            <a:xfrm>
              <a:off x="2778070" y="2194038"/>
              <a:ext cx="2722304" cy="98420"/>
              <a:chOff x="1897557" y="4265926"/>
              <a:chExt cx="2722304" cy="98420"/>
            </a:xfrm>
          </p:grpSpPr>
          <p:cxnSp>
            <p:nvCxnSpPr>
              <p:cNvPr id="56" name="曲线连接符 86">
                <a:extLst>
                  <a:ext uri="{FF2B5EF4-FFF2-40B4-BE49-F238E27FC236}">
                    <a16:creationId xmlns:a16="http://schemas.microsoft.com/office/drawing/2014/main" id="{18CA1E41-9B2F-471E-B517-621BFDADED7F}"/>
                  </a:ext>
                </a:extLst>
              </p:cNvPr>
              <p:cNvCxnSpPr/>
              <p:nvPr/>
            </p:nvCxnSpPr>
            <p:spPr>
              <a:xfrm rot="131581">
                <a:off x="1897557" y="4273221"/>
                <a:ext cx="110620" cy="91125"/>
              </a:xfrm>
              <a:prstGeom prst="curvedConnector3">
                <a:avLst>
                  <a:gd name="adj1" fmla="val 50000"/>
                </a:avLst>
              </a:prstGeom>
              <a:ln w="6350">
                <a:solidFill>
                  <a:srgbClr val="42516E"/>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曲线连接符 87">
                <a:extLst>
                  <a:ext uri="{FF2B5EF4-FFF2-40B4-BE49-F238E27FC236}">
                    <a16:creationId xmlns:a16="http://schemas.microsoft.com/office/drawing/2014/main" id="{8E81A35A-5749-4DB4-913A-97344C203504}"/>
                  </a:ext>
                </a:extLst>
              </p:cNvPr>
              <p:cNvCxnSpPr/>
              <p:nvPr/>
            </p:nvCxnSpPr>
            <p:spPr>
              <a:xfrm rot="131581">
                <a:off x="2114690" y="4269570"/>
                <a:ext cx="110620" cy="91125"/>
              </a:xfrm>
              <a:prstGeom prst="curvedConnector3">
                <a:avLst>
                  <a:gd name="adj1" fmla="val 50000"/>
                </a:avLst>
              </a:prstGeom>
              <a:ln w="635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曲线连接符 88">
                <a:extLst>
                  <a:ext uri="{FF2B5EF4-FFF2-40B4-BE49-F238E27FC236}">
                    <a16:creationId xmlns:a16="http://schemas.microsoft.com/office/drawing/2014/main" id="{2E86861C-1E03-4E1D-B9C5-0134BFD8A793}"/>
                  </a:ext>
                </a:extLst>
              </p:cNvPr>
              <p:cNvCxnSpPr/>
              <p:nvPr/>
            </p:nvCxnSpPr>
            <p:spPr>
              <a:xfrm rot="131581">
                <a:off x="2333932" y="4272014"/>
                <a:ext cx="110620" cy="91125"/>
              </a:xfrm>
              <a:prstGeom prst="curvedConnector3">
                <a:avLst>
                  <a:gd name="adj1" fmla="val 50000"/>
                </a:avLst>
              </a:prstGeom>
              <a:ln w="635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曲线连接符 89">
                <a:extLst>
                  <a:ext uri="{FF2B5EF4-FFF2-40B4-BE49-F238E27FC236}">
                    <a16:creationId xmlns:a16="http://schemas.microsoft.com/office/drawing/2014/main" id="{2BC76DFF-E936-417D-8586-15244D38E4BC}"/>
                  </a:ext>
                </a:extLst>
              </p:cNvPr>
              <p:cNvCxnSpPr/>
              <p:nvPr/>
            </p:nvCxnSpPr>
            <p:spPr>
              <a:xfrm rot="131581">
                <a:off x="2551066" y="4268363"/>
                <a:ext cx="110620" cy="91125"/>
              </a:xfrm>
              <a:prstGeom prst="curvedConnector3">
                <a:avLst>
                  <a:gd name="adj1" fmla="val 50000"/>
                </a:avLst>
              </a:prstGeom>
              <a:ln w="6350">
                <a:solidFill>
                  <a:schemeClr val="accent1">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曲线连接符 90">
                <a:extLst>
                  <a:ext uri="{FF2B5EF4-FFF2-40B4-BE49-F238E27FC236}">
                    <a16:creationId xmlns:a16="http://schemas.microsoft.com/office/drawing/2014/main" id="{FCE601EB-DB20-42E9-8429-12026C9CF41E}"/>
                  </a:ext>
                </a:extLst>
              </p:cNvPr>
              <p:cNvCxnSpPr/>
              <p:nvPr/>
            </p:nvCxnSpPr>
            <p:spPr>
              <a:xfrm rot="131581">
                <a:off x="2770306" y="4270784"/>
                <a:ext cx="110620" cy="91125"/>
              </a:xfrm>
              <a:prstGeom prst="curvedConnector3">
                <a:avLst>
                  <a:gd name="adj1" fmla="val 50000"/>
                </a:avLst>
              </a:prstGeom>
              <a:ln w="6350">
                <a:solidFill>
                  <a:schemeClr val="accent1">
                    <a:lumMod val="20000"/>
                    <a:lumOff val="8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曲线连接符 91">
                <a:extLst>
                  <a:ext uri="{FF2B5EF4-FFF2-40B4-BE49-F238E27FC236}">
                    <a16:creationId xmlns:a16="http://schemas.microsoft.com/office/drawing/2014/main" id="{F003D9AF-5FB5-483D-952D-C654D575B2AB}"/>
                  </a:ext>
                </a:extLst>
              </p:cNvPr>
              <p:cNvCxnSpPr/>
              <p:nvPr/>
            </p:nvCxnSpPr>
            <p:spPr>
              <a:xfrm rot="131581">
                <a:off x="2987439" y="4267133"/>
                <a:ext cx="110620" cy="91125"/>
              </a:xfrm>
              <a:prstGeom prst="curvedConnector3">
                <a:avLst>
                  <a:gd name="adj1" fmla="val 50000"/>
                </a:avLst>
              </a:prstGeom>
              <a:ln w="6350">
                <a:solidFill>
                  <a:schemeClr val="accent1">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曲线连接符 92">
                <a:extLst>
                  <a:ext uri="{FF2B5EF4-FFF2-40B4-BE49-F238E27FC236}">
                    <a16:creationId xmlns:a16="http://schemas.microsoft.com/office/drawing/2014/main" id="{97BC7851-6654-4D89-8D7A-1F46F2683021}"/>
                  </a:ext>
                </a:extLst>
              </p:cNvPr>
              <p:cNvCxnSpPr/>
              <p:nvPr/>
            </p:nvCxnSpPr>
            <p:spPr>
              <a:xfrm rot="131581">
                <a:off x="3206681" y="4269577"/>
                <a:ext cx="110620" cy="91125"/>
              </a:xfrm>
              <a:prstGeom prst="curvedConnector3">
                <a:avLst>
                  <a:gd name="adj1" fmla="val 50000"/>
                </a:avLst>
              </a:prstGeom>
              <a:ln w="635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曲线连接符 93">
                <a:extLst>
                  <a:ext uri="{FF2B5EF4-FFF2-40B4-BE49-F238E27FC236}">
                    <a16:creationId xmlns:a16="http://schemas.microsoft.com/office/drawing/2014/main" id="{996B8833-6379-4EB0-BC0F-C5C3741EF968}"/>
                  </a:ext>
                </a:extLst>
              </p:cNvPr>
              <p:cNvCxnSpPr/>
              <p:nvPr/>
            </p:nvCxnSpPr>
            <p:spPr>
              <a:xfrm rot="131581">
                <a:off x="3423815" y="4265926"/>
                <a:ext cx="110620" cy="91125"/>
              </a:xfrm>
              <a:prstGeom prst="curvedConnector3">
                <a:avLst>
                  <a:gd name="adj1" fmla="val 50000"/>
                </a:avLst>
              </a:prstGeom>
              <a:ln w="635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曲线连接符 94">
                <a:extLst>
                  <a:ext uri="{FF2B5EF4-FFF2-40B4-BE49-F238E27FC236}">
                    <a16:creationId xmlns:a16="http://schemas.microsoft.com/office/drawing/2014/main" id="{C25DE0F6-CB1C-48A1-8C7E-1720A1629196}"/>
                  </a:ext>
                </a:extLst>
              </p:cNvPr>
              <p:cNvCxnSpPr/>
              <p:nvPr/>
            </p:nvCxnSpPr>
            <p:spPr>
              <a:xfrm rot="131581">
                <a:off x="3640626" y="4268448"/>
                <a:ext cx="110620" cy="91125"/>
              </a:xfrm>
              <a:prstGeom prst="curvedConnector3">
                <a:avLst>
                  <a:gd name="adj1" fmla="val 50000"/>
                </a:avLst>
              </a:prstGeom>
              <a:ln w="6350">
                <a:solidFill>
                  <a:srgbClr val="42516E"/>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曲线连接符 87">
                <a:extLst>
                  <a:ext uri="{FF2B5EF4-FFF2-40B4-BE49-F238E27FC236}">
                    <a16:creationId xmlns:a16="http://schemas.microsoft.com/office/drawing/2014/main" id="{82B3AC75-D477-46DA-A734-F467A419D63F}"/>
                  </a:ext>
                </a:extLst>
              </p:cNvPr>
              <p:cNvCxnSpPr/>
              <p:nvPr/>
            </p:nvCxnSpPr>
            <p:spPr>
              <a:xfrm rot="131581">
                <a:off x="3853625" y="4269570"/>
                <a:ext cx="110620" cy="91125"/>
              </a:xfrm>
              <a:prstGeom prst="curvedConnector3">
                <a:avLst>
                  <a:gd name="adj1" fmla="val 50000"/>
                </a:avLst>
              </a:prstGeom>
              <a:ln w="635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曲线连接符 88">
                <a:extLst>
                  <a:ext uri="{FF2B5EF4-FFF2-40B4-BE49-F238E27FC236}">
                    <a16:creationId xmlns:a16="http://schemas.microsoft.com/office/drawing/2014/main" id="{0C1D3EB0-BFA1-4CCF-8AA1-5DB8506522D7}"/>
                  </a:ext>
                </a:extLst>
              </p:cNvPr>
              <p:cNvCxnSpPr/>
              <p:nvPr/>
            </p:nvCxnSpPr>
            <p:spPr>
              <a:xfrm rot="131581">
                <a:off x="4072867" y="4272014"/>
                <a:ext cx="110620" cy="91125"/>
              </a:xfrm>
              <a:prstGeom prst="curvedConnector3">
                <a:avLst>
                  <a:gd name="adj1" fmla="val 50000"/>
                </a:avLst>
              </a:prstGeom>
              <a:ln w="635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曲线连接符 89">
                <a:extLst>
                  <a:ext uri="{FF2B5EF4-FFF2-40B4-BE49-F238E27FC236}">
                    <a16:creationId xmlns:a16="http://schemas.microsoft.com/office/drawing/2014/main" id="{FE5A43C5-6B05-43E7-B01F-4A229BE8F37A}"/>
                  </a:ext>
                </a:extLst>
              </p:cNvPr>
              <p:cNvCxnSpPr/>
              <p:nvPr/>
            </p:nvCxnSpPr>
            <p:spPr>
              <a:xfrm rot="131581">
                <a:off x="4290001" y="4268363"/>
                <a:ext cx="110620" cy="91125"/>
              </a:xfrm>
              <a:prstGeom prst="curvedConnector3">
                <a:avLst>
                  <a:gd name="adj1" fmla="val 50000"/>
                </a:avLst>
              </a:prstGeom>
              <a:ln w="6350">
                <a:solidFill>
                  <a:schemeClr val="accent1">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曲线连接符 90">
                <a:extLst>
                  <a:ext uri="{FF2B5EF4-FFF2-40B4-BE49-F238E27FC236}">
                    <a16:creationId xmlns:a16="http://schemas.microsoft.com/office/drawing/2014/main" id="{13D64B6E-4A84-49DE-8397-CFBC73123125}"/>
                  </a:ext>
                </a:extLst>
              </p:cNvPr>
              <p:cNvCxnSpPr/>
              <p:nvPr/>
            </p:nvCxnSpPr>
            <p:spPr>
              <a:xfrm rot="131581">
                <a:off x="4509241" y="4270784"/>
                <a:ext cx="110620" cy="91125"/>
              </a:xfrm>
              <a:prstGeom prst="curvedConnector3">
                <a:avLst>
                  <a:gd name="adj1" fmla="val 50000"/>
                </a:avLst>
              </a:prstGeom>
              <a:ln w="6350">
                <a:solidFill>
                  <a:schemeClr val="accent1">
                    <a:lumMod val="20000"/>
                    <a:lumOff val="8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827639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FD63CF2B-9A22-47BA-9767-FB27ADD74E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281" y="6205681"/>
            <a:ext cx="1047457" cy="234123"/>
          </a:xfrm>
          <a:prstGeom prst="rect">
            <a:avLst/>
          </a:prstGeom>
        </p:spPr>
      </p:pic>
      <p:sp>
        <p:nvSpPr>
          <p:cNvPr id="2" name="标题 1">
            <a:extLst>
              <a:ext uri="{FF2B5EF4-FFF2-40B4-BE49-F238E27FC236}">
                <a16:creationId xmlns:a16="http://schemas.microsoft.com/office/drawing/2014/main" id="{94B1CD25-26C3-48AB-AFFB-DF077DEE64E7}"/>
              </a:ext>
            </a:extLst>
          </p:cNvPr>
          <p:cNvSpPr>
            <a:spLocks noGrp="1"/>
          </p:cNvSpPr>
          <p:nvPr>
            <p:ph type="title"/>
          </p:nvPr>
        </p:nvSpPr>
        <p:spPr>
          <a:xfrm>
            <a:off x="695325" y="76200"/>
            <a:ext cx="4959978" cy="937991"/>
          </a:xfrm>
        </p:spPr>
        <p:txBody>
          <a:bodyPr/>
          <a:lstStyle/>
          <a:p>
            <a:r>
              <a:rPr lang="en-US" altLang="zh-CN" b="1"/>
              <a:t>05 </a:t>
            </a:r>
            <a:r>
              <a:rPr lang="zh-CN" altLang="en-US" b="1"/>
              <a:t>组件的</a:t>
            </a:r>
            <a:r>
              <a:rPr lang="en-US" altLang="zh-CN" b="1"/>
              <a:t>Teleport</a:t>
            </a:r>
            <a:r>
              <a:rPr lang="zh-CN" altLang="en-US" b="1"/>
              <a:t>功能</a:t>
            </a:r>
            <a:endParaRPr lang="zh-CN" altLang="zh-CN" b="1" dirty="0"/>
          </a:p>
        </p:txBody>
      </p:sp>
      <p:sp>
        <p:nvSpPr>
          <p:cNvPr id="4" name="灯片编号占位符 3">
            <a:extLst>
              <a:ext uri="{FF2B5EF4-FFF2-40B4-BE49-F238E27FC236}">
                <a16:creationId xmlns:a16="http://schemas.microsoft.com/office/drawing/2014/main" id="{4FBA01F8-2793-41BB-8E2F-6950AFF5560B}"/>
              </a:ext>
            </a:extLst>
          </p:cNvPr>
          <p:cNvSpPr>
            <a:spLocks noGrp="1"/>
          </p:cNvSpPr>
          <p:nvPr>
            <p:ph type="sldNum" sz="quarter" idx="12"/>
          </p:nvPr>
        </p:nvSpPr>
        <p:spPr/>
        <p:txBody>
          <a:bodyPr/>
          <a:lstStyle/>
          <a:p>
            <a:fld id="{5DD3DB80-B894-403A-B48E-6FDC1A72010E}" type="slidenum">
              <a:rPr lang="zh-CN" altLang="en-US" smtClean="0"/>
              <a:pPr/>
              <a:t>7</a:t>
            </a:fld>
            <a:endParaRPr lang="zh-CN" altLang="en-US" dirty="0"/>
          </a:p>
        </p:txBody>
      </p:sp>
      <p:sp>
        <p:nvSpPr>
          <p:cNvPr id="79" name="文本框 78">
            <a:extLst>
              <a:ext uri="{FF2B5EF4-FFF2-40B4-BE49-F238E27FC236}">
                <a16:creationId xmlns:a16="http://schemas.microsoft.com/office/drawing/2014/main" id="{2594F339-9EF1-4891-8013-90318F8CF95B}"/>
              </a:ext>
            </a:extLst>
          </p:cNvPr>
          <p:cNvSpPr txBox="1"/>
          <p:nvPr/>
        </p:nvSpPr>
        <p:spPr>
          <a:xfrm>
            <a:off x="811037" y="2515724"/>
            <a:ext cx="4594024" cy="1275670"/>
          </a:xfrm>
          <a:prstGeom prst="rect">
            <a:avLst/>
          </a:prstGeom>
          <a:solidFill>
            <a:schemeClr val="accent1">
              <a:lumMod val="20000"/>
              <a:lumOff val="80000"/>
            </a:schemeClr>
          </a:solidFill>
        </p:spPr>
        <p:txBody>
          <a:bodyPr wrap="square">
            <a:spAutoFit/>
          </a:bodyPr>
          <a:lstStyle/>
          <a:p>
            <a:pPr algn="just">
              <a:lnSpc>
                <a:spcPct val="150000"/>
              </a:lnSpc>
            </a:pPr>
            <a:r>
              <a:rPr lang="en-US" altLang="zh-CN" sz="1050" spc="-60">
                <a:effectLst/>
                <a:latin typeface="+mn-ea"/>
              </a:rPr>
              <a:t>&lt;div id="Application"&gt;</a:t>
            </a:r>
          </a:p>
          <a:p>
            <a:pPr algn="just">
              <a:lnSpc>
                <a:spcPct val="150000"/>
              </a:lnSpc>
            </a:pPr>
            <a:r>
              <a:rPr lang="en-US" altLang="zh-CN" sz="1050" spc="-60">
                <a:effectLst/>
                <a:latin typeface="+mn-ea"/>
              </a:rPr>
              <a:t>    &lt;div style="position: absolute; width: 50px;"&gt;</a:t>
            </a:r>
          </a:p>
          <a:p>
            <a:pPr algn="just">
              <a:lnSpc>
                <a:spcPct val="150000"/>
              </a:lnSpc>
            </a:pPr>
            <a:r>
              <a:rPr lang="en-US" altLang="zh-CN" sz="1050" spc="-60">
                <a:effectLst/>
                <a:latin typeface="+mn-ea"/>
              </a:rPr>
              <a:t>        &lt;my-alert&gt;&lt;/my-alert&gt;</a:t>
            </a:r>
          </a:p>
          <a:p>
            <a:pPr algn="just">
              <a:lnSpc>
                <a:spcPct val="150000"/>
              </a:lnSpc>
            </a:pPr>
            <a:r>
              <a:rPr lang="en-US" altLang="zh-CN" sz="1050" spc="-60">
                <a:effectLst/>
                <a:latin typeface="+mn-ea"/>
              </a:rPr>
              <a:t>    &lt;/div&gt;</a:t>
            </a:r>
          </a:p>
          <a:p>
            <a:pPr algn="just">
              <a:lnSpc>
                <a:spcPct val="150000"/>
              </a:lnSpc>
            </a:pPr>
            <a:r>
              <a:rPr lang="en-US" altLang="zh-CN" sz="1050" spc="-60">
                <a:effectLst/>
                <a:latin typeface="+mn-ea"/>
              </a:rPr>
              <a:t>&lt;/div&gt;</a:t>
            </a:r>
          </a:p>
        </p:txBody>
      </p:sp>
      <p:sp>
        <p:nvSpPr>
          <p:cNvPr id="87" name="文本框 86">
            <a:extLst>
              <a:ext uri="{FF2B5EF4-FFF2-40B4-BE49-F238E27FC236}">
                <a16:creationId xmlns:a16="http://schemas.microsoft.com/office/drawing/2014/main" id="{F7757F73-242A-4E34-8CDC-6E3E25E635F7}"/>
              </a:ext>
            </a:extLst>
          </p:cNvPr>
          <p:cNvSpPr txBox="1"/>
          <p:nvPr/>
        </p:nvSpPr>
        <p:spPr>
          <a:xfrm>
            <a:off x="708203" y="1403692"/>
            <a:ext cx="3307446" cy="890693"/>
          </a:xfrm>
          <a:prstGeom prst="rect">
            <a:avLst/>
          </a:prstGeom>
          <a:noFill/>
        </p:spPr>
        <p:txBody>
          <a:bodyPr wrap="square">
            <a:spAutoFit/>
          </a:bodyPr>
          <a:lstStyle/>
          <a:p>
            <a:pPr algn="just">
              <a:lnSpc>
                <a:spcPct val="150000"/>
              </a:lnSpc>
            </a:pPr>
            <a:r>
              <a:rPr lang="zh-CN" altLang="en-US" sz="1200">
                <a:effectLst/>
                <a:latin typeface="+mn-ea"/>
              </a:rPr>
              <a:t>如果需要开发一个全局弹窗组件，此组件自带一个触发按钮，当用户单击此按钮后，将会弹出弹窗。</a:t>
            </a:r>
            <a:endParaRPr lang="en-US" altLang="zh-CN" sz="1200">
              <a:effectLst/>
              <a:latin typeface="+mn-ea"/>
            </a:endParaRPr>
          </a:p>
        </p:txBody>
      </p:sp>
      <p:grpSp>
        <p:nvGrpSpPr>
          <p:cNvPr id="101" name="组合 100">
            <a:extLst>
              <a:ext uri="{FF2B5EF4-FFF2-40B4-BE49-F238E27FC236}">
                <a16:creationId xmlns:a16="http://schemas.microsoft.com/office/drawing/2014/main" id="{ECD08314-8EDA-4427-AE90-10D426648B4B}"/>
              </a:ext>
            </a:extLst>
          </p:cNvPr>
          <p:cNvGrpSpPr/>
          <p:nvPr/>
        </p:nvGrpSpPr>
        <p:grpSpPr>
          <a:xfrm>
            <a:off x="811037" y="1067813"/>
            <a:ext cx="3735873" cy="311745"/>
            <a:chOff x="873760" y="1221555"/>
            <a:chExt cx="3735873" cy="311745"/>
          </a:xfrm>
        </p:grpSpPr>
        <p:sp>
          <p:nvSpPr>
            <p:cNvPr id="102" name="Shape 288">
              <a:extLst>
                <a:ext uri="{FF2B5EF4-FFF2-40B4-BE49-F238E27FC236}">
                  <a16:creationId xmlns:a16="http://schemas.microsoft.com/office/drawing/2014/main" id="{92F7A54C-5EC0-45CE-8E62-52E0EAE82B7F}"/>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使用</a:t>
              </a:r>
              <a:r>
                <a:rPr lang="en-US" altLang="zh-CN" sz="1600" b="1"/>
                <a:t>Teleport</a:t>
              </a:r>
              <a:r>
                <a:rPr lang="zh-CN" altLang="en-US" sz="1600" b="1"/>
                <a:t>功能开发全局弹窗</a:t>
              </a:r>
              <a:endParaRPr lang="zh-CN" altLang="zh-CN" sz="1600" b="1"/>
            </a:p>
          </p:txBody>
        </p:sp>
        <p:grpSp>
          <p:nvGrpSpPr>
            <p:cNvPr id="103" name="组合 102">
              <a:extLst>
                <a:ext uri="{FF2B5EF4-FFF2-40B4-BE49-F238E27FC236}">
                  <a16:creationId xmlns:a16="http://schemas.microsoft.com/office/drawing/2014/main" id="{73CA4BDD-8D17-4E46-9484-0162CBF45DF7}"/>
                </a:ext>
              </a:extLst>
            </p:cNvPr>
            <p:cNvGrpSpPr/>
            <p:nvPr/>
          </p:nvGrpSpPr>
          <p:grpSpPr>
            <a:xfrm>
              <a:off x="873760" y="1373363"/>
              <a:ext cx="480060" cy="71628"/>
              <a:chOff x="3108960" y="2084832"/>
              <a:chExt cx="480060" cy="71628"/>
            </a:xfrm>
          </p:grpSpPr>
          <p:cxnSp>
            <p:nvCxnSpPr>
              <p:cNvPr id="104" name="直接连接符 103">
                <a:extLst>
                  <a:ext uri="{FF2B5EF4-FFF2-40B4-BE49-F238E27FC236}">
                    <a16:creationId xmlns:a16="http://schemas.microsoft.com/office/drawing/2014/main" id="{7F6CB5CA-3E2D-4B4F-838F-B6BC7387F808}"/>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A57E2245-E649-4CF5-B97A-485C00D31A2E}"/>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20" name="文本框 19">
            <a:extLst>
              <a:ext uri="{FF2B5EF4-FFF2-40B4-BE49-F238E27FC236}">
                <a16:creationId xmlns:a16="http://schemas.microsoft.com/office/drawing/2014/main" id="{C76EC851-7D27-46EB-AAAE-ED83E6F6DE42}"/>
              </a:ext>
            </a:extLst>
          </p:cNvPr>
          <p:cNvSpPr txBox="1"/>
          <p:nvPr/>
        </p:nvSpPr>
        <p:spPr>
          <a:xfrm>
            <a:off x="6219571" y="1249863"/>
            <a:ext cx="5157106" cy="4668907"/>
          </a:xfrm>
          <a:prstGeom prst="rect">
            <a:avLst/>
          </a:prstGeom>
          <a:solidFill>
            <a:schemeClr val="accent1">
              <a:lumMod val="20000"/>
              <a:lumOff val="80000"/>
            </a:schemeClr>
          </a:solidFill>
        </p:spPr>
        <p:txBody>
          <a:bodyPr wrap="square">
            <a:spAutoFit/>
          </a:bodyPr>
          <a:lstStyle/>
          <a:p>
            <a:pPr algn="just">
              <a:lnSpc>
                <a:spcPct val="150000"/>
              </a:lnSpc>
            </a:pPr>
            <a:r>
              <a:rPr lang="en-US" altLang="zh-CN" sz="1050" spc="-60">
                <a:effectLst/>
                <a:latin typeface="+mn-ea"/>
              </a:rPr>
              <a:t>App.component("my-alert",{</a:t>
            </a:r>
          </a:p>
          <a:p>
            <a:pPr algn="just">
              <a:lnSpc>
                <a:spcPct val="150000"/>
              </a:lnSpc>
            </a:pPr>
            <a:r>
              <a:rPr lang="en-US" altLang="zh-CN" sz="1050" spc="-60">
                <a:effectLst/>
                <a:latin typeface="+mn-ea"/>
              </a:rPr>
              <a:t>    template:`</a:t>
            </a:r>
          </a:p>
          <a:p>
            <a:pPr algn="just">
              <a:lnSpc>
                <a:spcPct val="150000"/>
              </a:lnSpc>
            </a:pPr>
            <a:r>
              <a:rPr lang="en-US" altLang="zh-CN" sz="1050" spc="-60">
                <a:effectLst/>
                <a:latin typeface="+mn-ea"/>
              </a:rPr>
              <a:t>        &lt;div&gt;</a:t>
            </a:r>
          </a:p>
          <a:p>
            <a:pPr algn="just">
              <a:lnSpc>
                <a:spcPct val="150000"/>
              </a:lnSpc>
            </a:pPr>
            <a:r>
              <a:rPr lang="en-US" altLang="zh-CN" sz="1050" spc="-60">
                <a:effectLst/>
                <a:latin typeface="+mn-ea"/>
              </a:rPr>
              <a:t>            &lt;button @click="show = true"&gt;</a:t>
            </a:r>
            <a:r>
              <a:rPr lang="zh-CN" altLang="en-US" sz="1050" spc="-60">
                <a:effectLst/>
                <a:latin typeface="+mn-ea"/>
              </a:rPr>
              <a:t>弹出弹窗</a:t>
            </a:r>
            <a:r>
              <a:rPr lang="en-US" altLang="zh-CN" sz="1050" spc="-60">
                <a:effectLst/>
                <a:latin typeface="+mn-ea"/>
              </a:rPr>
              <a:t>&lt;/button&gt;    </a:t>
            </a:r>
          </a:p>
          <a:p>
            <a:pPr algn="just">
              <a:lnSpc>
                <a:spcPct val="150000"/>
              </a:lnSpc>
            </a:pPr>
            <a:r>
              <a:rPr lang="en-US" altLang="zh-CN" sz="1050" spc="-60">
                <a:effectLst/>
                <a:latin typeface="+mn-ea"/>
              </a:rPr>
              <a:t>        &lt;/div&gt;</a:t>
            </a:r>
          </a:p>
          <a:p>
            <a:pPr algn="just">
              <a:lnSpc>
                <a:spcPct val="150000"/>
              </a:lnSpc>
            </a:pPr>
            <a:r>
              <a:rPr lang="en-US" altLang="zh-CN" sz="1050" spc="-60">
                <a:effectLst/>
                <a:latin typeface="+mn-ea"/>
              </a:rPr>
              <a:t>        &lt;teleport to="body"&gt;</a:t>
            </a:r>
          </a:p>
          <a:p>
            <a:pPr algn="just">
              <a:lnSpc>
                <a:spcPct val="150000"/>
              </a:lnSpc>
            </a:pPr>
            <a:r>
              <a:rPr lang="en-US" altLang="zh-CN" sz="1050" spc="-60">
                <a:effectLst/>
                <a:latin typeface="+mn-ea"/>
              </a:rPr>
              <a:t>        &lt;div v-if="show" style="text-align: center;padding:20px; position:absolute;top: 30%; left:30%; width:40%; border:black solid 2px; background-color:white"&gt;</a:t>
            </a:r>
          </a:p>
          <a:p>
            <a:pPr algn="just">
              <a:lnSpc>
                <a:spcPct val="150000"/>
              </a:lnSpc>
            </a:pPr>
            <a:r>
              <a:rPr lang="en-US" altLang="zh-CN" sz="1050" spc="-60">
                <a:effectLst/>
                <a:latin typeface="+mn-ea"/>
              </a:rPr>
              <a:t>            &lt;h3&gt;</a:t>
            </a:r>
            <a:r>
              <a:rPr lang="zh-CN" altLang="en-US" sz="1050" spc="-60">
                <a:effectLst/>
                <a:latin typeface="+mn-ea"/>
              </a:rPr>
              <a:t>弹窗</a:t>
            </a:r>
            <a:r>
              <a:rPr lang="en-US" altLang="zh-CN" sz="1050" spc="-60">
                <a:effectLst/>
                <a:latin typeface="+mn-ea"/>
              </a:rPr>
              <a:t>&lt;/h3&gt; </a:t>
            </a:r>
          </a:p>
          <a:p>
            <a:pPr algn="just">
              <a:lnSpc>
                <a:spcPct val="150000"/>
              </a:lnSpc>
            </a:pPr>
            <a:r>
              <a:rPr lang="en-US" altLang="zh-CN" sz="1050" spc="-60">
                <a:effectLst/>
                <a:latin typeface="+mn-ea"/>
              </a:rPr>
              <a:t>            &lt;button @click="show = false"&gt;</a:t>
            </a:r>
            <a:r>
              <a:rPr lang="zh-CN" altLang="en-US" sz="1050" spc="-60">
                <a:effectLst/>
                <a:latin typeface="+mn-ea"/>
              </a:rPr>
              <a:t>隐藏弹窗</a:t>
            </a:r>
            <a:r>
              <a:rPr lang="en-US" altLang="zh-CN" sz="1050" spc="-60">
                <a:effectLst/>
                <a:latin typeface="+mn-ea"/>
              </a:rPr>
              <a:t>&lt;/button&gt;      </a:t>
            </a:r>
          </a:p>
          <a:p>
            <a:pPr algn="just">
              <a:lnSpc>
                <a:spcPct val="150000"/>
              </a:lnSpc>
            </a:pPr>
            <a:r>
              <a:rPr lang="en-US" altLang="zh-CN" sz="1050" spc="-60">
                <a:effectLst/>
                <a:latin typeface="+mn-ea"/>
              </a:rPr>
              <a:t>        &lt;/div&gt;</a:t>
            </a:r>
          </a:p>
          <a:p>
            <a:pPr algn="just">
              <a:lnSpc>
                <a:spcPct val="150000"/>
              </a:lnSpc>
            </a:pPr>
            <a:r>
              <a:rPr lang="en-US" altLang="zh-CN" sz="1050" spc="-60">
                <a:effectLst/>
                <a:latin typeface="+mn-ea"/>
              </a:rPr>
              <a:t>        &lt;/teleport&gt;</a:t>
            </a:r>
          </a:p>
          <a:p>
            <a:pPr algn="just">
              <a:lnSpc>
                <a:spcPct val="150000"/>
              </a:lnSpc>
            </a:pPr>
            <a:r>
              <a:rPr lang="en-US" altLang="zh-CN" sz="1050" spc="-60">
                <a:effectLst/>
                <a:latin typeface="+mn-ea"/>
              </a:rPr>
              <a:t>    `,</a:t>
            </a:r>
          </a:p>
          <a:p>
            <a:pPr algn="just">
              <a:lnSpc>
                <a:spcPct val="150000"/>
              </a:lnSpc>
            </a:pPr>
            <a:r>
              <a:rPr lang="en-US" altLang="zh-CN" sz="1050" spc="-60">
                <a:effectLst/>
                <a:latin typeface="+mn-ea"/>
              </a:rPr>
              <a:t>    data(){</a:t>
            </a:r>
          </a:p>
          <a:p>
            <a:pPr algn="just">
              <a:lnSpc>
                <a:spcPct val="150000"/>
              </a:lnSpc>
            </a:pPr>
            <a:r>
              <a:rPr lang="en-US" altLang="zh-CN" sz="1050" spc="-60">
                <a:effectLst/>
                <a:latin typeface="+mn-ea"/>
              </a:rPr>
              <a:t>        return {</a:t>
            </a:r>
          </a:p>
          <a:p>
            <a:pPr algn="just">
              <a:lnSpc>
                <a:spcPct val="150000"/>
              </a:lnSpc>
            </a:pPr>
            <a:r>
              <a:rPr lang="en-US" altLang="zh-CN" sz="1050" spc="-60">
                <a:effectLst/>
                <a:latin typeface="+mn-ea"/>
              </a:rPr>
              <a:t>            show:false</a:t>
            </a:r>
          </a:p>
          <a:p>
            <a:pPr algn="just">
              <a:lnSpc>
                <a:spcPct val="150000"/>
              </a:lnSpc>
            </a:pPr>
            <a:r>
              <a:rPr lang="en-US" altLang="zh-CN" sz="1050" spc="-60">
                <a:effectLst/>
                <a:latin typeface="+mn-ea"/>
              </a:rPr>
              <a:t>        }</a:t>
            </a:r>
          </a:p>
          <a:p>
            <a:pPr algn="just">
              <a:lnSpc>
                <a:spcPct val="150000"/>
              </a:lnSpc>
            </a:pPr>
            <a:r>
              <a:rPr lang="en-US" altLang="zh-CN" sz="1050" spc="-60">
                <a:effectLst/>
                <a:latin typeface="+mn-ea"/>
              </a:rPr>
              <a:t>    }</a:t>
            </a:r>
          </a:p>
          <a:p>
            <a:pPr algn="just">
              <a:lnSpc>
                <a:spcPct val="150000"/>
              </a:lnSpc>
            </a:pPr>
            <a:r>
              <a:rPr lang="en-US" altLang="zh-CN" sz="1050" spc="-60">
                <a:effectLst/>
                <a:latin typeface="+mn-ea"/>
              </a:rPr>
              <a:t>})</a:t>
            </a:r>
          </a:p>
        </p:txBody>
      </p:sp>
      <p:pic>
        <p:nvPicPr>
          <p:cNvPr id="3075" name="图片 4" descr="说明: 截屏2021-04-28 上午11.39.05">
            <a:extLst>
              <a:ext uri="{FF2B5EF4-FFF2-40B4-BE49-F238E27FC236}">
                <a16:creationId xmlns:a16="http://schemas.microsoft.com/office/drawing/2014/main" id="{49B950CF-8760-4C2F-96BC-826325983E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49067" y="1433180"/>
            <a:ext cx="1223790" cy="102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图片 5" descr="说明: 截屏2021-04-28 下午2.15.20">
            <a:extLst>
              <a:ext uri="{FF2B5EF4-FFF2-40B4-BE49-F238E27FC236}">
                <a16:creationId xmlns:a16="http://schemas.microsoft.com/office/drawing/2014/main" id="{924F97E6-2E82-4F5F-8CBA-1F2AF46FE08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323" y="4012733"/>
            <a:ext cx="3125362" cy="19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文本框 77">
            <a:extLst>
              <a:ext uri="{FF2B5EF4-FFF2-40B4-BE49-F238E27FC236}">
                <a16:creationId xmlns:a16="http://schemas.microsoft.com/office/drawing/2014/main" id="{1280A665-C190-493F-9209-67A471DCE61D}"/>
              </a:ext>
            </a:extLst>
          </p:cNvPr>
          <p:cNvSpPr txBox="1"/>
          <p:nvPr/>
        </p:nvSpPr>
        <p:spPr>
          <a:xfrm>
            <a:off x="4253152" y="3920081"/>
            <a:ext cx="1177096" cy="1998689"/>
          </a:xfrm>
          <a:prstGeom prst="rect">
            <a:avLst/>
          </a:prstGeom>
          <a:noFill/>
        </p:spPr>
        <p:txBody>
          <a:bodyPr wrap="square">
            <a:spAutoFit/>
          </a:bodyPr>
          <a:lstStyle/>
          <a:p>
            <a:pPr algn="just">
              <a:lnSpc>
                <a:spcPct val="150000"/>
              </a:lnSpc>
            </a:pPr>
            <a:r>
              <a:rPr lang="zh-CN" altLang="en-US" sz="1200">
                <a:effectLst/>
                <a:latin typeface="+mn-ea"/>
              </a:rPr>
              <a:t>由于当前组件被放入了一个外部的</a:t>
            </a:r>
            <a:r>
              <a:rPr lang="en-US" altLang="zh-CN" sz="1200">
                <a:effectLst/>
                <a:latin typeface="+mn-ea"/>
              </a:rPr>
              <a:t>div</a:t>
            </a:r>
            <a:r>
              <a:rPr lang="zh-CN" altLang="en-US" sz="1200">
                <a:effectLst/>
                <a:latin typeface="+mn-ea"/>
              </a:rPr>
              <a:t>元素内，因此其弹窗布局会受到影响，如左图所示。</a:t>
            </a:r>
            <a:endParaRPr lang="en-US" altLang="zh-CN" sz="1200">
              <a:effectLst/>
              <a:latin typeface="+mn-ea"/>
            </a:endParaRPr>
          </a:p>
        </p:txBody>
      </p:sp>
    </p:spTree>
    <p:extLst>
      <p:ext uri="{BB962C8B-B14F-4D97-AF65-F5344CB8AC3E}">
        <p14:creationId xmlns:p14="http://schemas.microsoft.com/office/powerpoint/2010/main" val="1048612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71574" y="2877031"/>
            <a:ext cx="10801350" cy="655784"/>
          </a:xfrm>
        </p:spPr>
        <p:txBody>
          <a:bodyPr>
            <a:normAutofit/>
          </a:bodyPr>
          <a:lstStyle/>
          <a:p>
            <a:r>
              <a:rPr lang="zh-CN" altLang="en-US" spc="600" dirty="0"/>
              <a:t>感谢观看</a:t>
            </a:r>
          </a:p>
        </p:txBody>
      </p:sp>
    </p:spTree>
    <p:extLst>
      <p:ext uri="{BB962C8B-B14F-4D97-AF65-F5344CB8AC3E}">
        <p14:creationId xmlns:p14="http://schemas.microsoft.com/office/powerpoint/2010/main" val="39550375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062e4ce1-918b-43c6-a99f-b04e3fc77890"/>
</p:tagLst>
</file>

<file path=ppt/theme/theme1.xml><?xml version="1.0" encoding="utf-8"?>
<a:theme xmlns:a="http://schemas.openxmlformats.org/drawingml/2006/main" name="毕业主题9">
  <a:themeElements>
    <a:clrScheme name="自定义 12">
      <a:dk1>
        <a:sysClr val="windowText" lastClr="000000"/>
      </a:dk1>
      <a:lt1>
        <a:sysClr val="window" lastClr="FFFFFF"/>
      </a:lt1>
      <a:dk2>
        <a:srgbClr val="373545"/>
      </a:dk2>
      <a:lt2>
        <a:srgbClr val="DCD8DC"/>
      </a:lt2>
      <a:accent1>
        <a:srgbClr val="5D739A"/>
      </a:accent1>
      <a:accent2>
        <a:srgbClr val="6997AF"/>
      </a:accent2>
      <a:accent3>
        <a:srgbClr val="84ACB6"/>
      </a:accent3>
      <a:accent4>
        <a:srgbClr val="AD84C6"/>
      </a:accent4>
      <a:accent5>
        <a:srgbClr val="8784C7"/>
      </a:accent5>
      <a:accent6>
        <a:srgbClr val="6F8183"/>
      </a:accent6>
      <a:hlink>
        <a:srgbClr val="69A020"/>
      </a:hlink>
      <a:folHlink>
        <a:srgbClr val="8C8C8C"/>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毕业主题9" id="{DE665F46-0DFD-4A5A-8CF9-774E4FF7D1A1}" vid="{6FAF5EAA-EB7F-4CED-9532-50A0B0E03624}"/>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6072</TotalTime>
  <Words>1379</Words>
  <Application>Microsoft Office PowerPoint</Application>
  <PresentationFormat>宽屏</PresentationFormat>
  <Paragraphs>167</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8</vt:i4>
      </vt:variant>
    </vt:vector>
  </HeadingPairs>
  <TitlesOfParts>
    <vt:vector size="15" baseType="lpstr">
      <vt:lpstr>微软雅黑</vt:lpstr>
      <vt:lpstr>Arial</vt:lpstr>
      <vt:lpstr>Calibri</vt:lpstr>
      <vt:lpstr>Impact</vt:lpstr>
      <vt:lpstr>Segoe UI Light</vt:lpstr>
      <vt:lpstr>毕业主题9</vt:lpstr>
      <vt:lpstr>OfficePLUS</vt:lpstr>
      <vt:lpstr>循序渐进Vue.js 3前端开发实战</vt:lpstr>
      <vt:lpstr>PowerPoint 演示文稿</vt:lpstr>
      <vt:lpstr>01 组件的生命周期与高级配置</vt:lpstr>
      <vt:lpstr>02 组件Props属性的高级用法</vt:lpstr>
      <vt:lpstr>03 自定义组件的插槽</vt:lpstr>
      <vt:lpstr>04 使用自定义指令</vt:lpstr>
      <vt:lpstr>05 组件的Teleport功能</vt:lpstr>
      <vt:lpstr>感谢观看</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Wu Jessie</cp:lastModifiedBy>
  <cp:revision>704</cp:revision>
  <cp:lastPrinted>2017-08-20T16:00:00Z</cp:lastPrinted>
  <dcterms:created xsi:type="dcterms:W3CDTF">2017-08-20T16:00:00Z</dcterms:created>
  <dcterms:modified xsi:type="dcterms:W3CDTF">2021-11-19T06:15:08Z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062e4ce1-918b-43c6-a99f-b04e3fc77890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2018-11-06T07:53:05.9063508Z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