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6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9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54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1933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27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29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22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66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1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3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4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0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4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3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9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4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87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8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ABE0D6D-BAD0-D748-A901-571809791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4200"/>
              <a:t>Welcome to the FIFA 2019</a:t>
            </a:r>
            <a:endParaRPr kumimoji="1" lang="zh-CN" altLang="en-US" sz="42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417357-6F7E-3649-9C0A-672B8B3B2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3382831" cy="1185333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zh-CN" sz="1900">
                <a:solidFill>
                  <a:srgbClr val="F2FB9B"/>
                </a:solidFill>
              </a:rPr>
              <a:t>Let‘s do this!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1900">
                <a:solidFill>
                  <a:srgbClr val="F2FB9B"/>
                </a:solidFill>
              </a:rPr>
              <a:t>Login 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1900">
                <a:solidFill>
                  <a:srgbClr val="F2FB9B"/>
                </a:solidFill>
              </a:rPr>
              <a:t>Register here</a:t>
            </a:r>
            <a:endParaRPr kumimoji="1" lang="zh-CN" altLang="en-US" sz="1900">
              <a:solidFill>
                <a:srgbClr val="F2FB9B"/>
              </a:solidFill>
            </a:endParaRPr>
          </a:p>
        </p:txBody>
      </p:sp>
      <p:pic>
        <p:nvPicPr>
          <p:cNvPr id="6" name="图片 5" descr="草地上的足球&#10;&#10;描述已自动生成">
            <a:extLst>
              <a:ext uri="{FF2B5EF4-FFF2-40B4-BE49-F238E27FC236}">
                <a16:creationId xmlns:a16="http://schemas.microsoft.com/office/drawing/2014/main" id="{B3E518F2-B8D9-5144-943D-72D6D1F540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53" r="13981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2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341B9-E826-7742-93DD-D680793E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511814"/>
            <a:ext cx="9440034" cy="11302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 sz="4800" dirty="0"/>
              <a:t>Data Interactive Visualization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4C0182-96E7-4A1B-8EAB-F910C2F3E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2" y="547807"/>
            <a:ext cx="10935956" cy="38168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4159A8F-A25F-134B-83E6-173B688F7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107" y="839047"/>
            <a:ext cx="4823147" cy="3219450"/>
          </a:xfrm>
          <a:prstGeom prst="rect">
            <a:avLst/>
          </a:prstGeom>
        </p:spPr>
      </p:pic>
      <p:pic>
        <p:nvPicPr>
          <p:cNvPr id="5" name="内容占位符 4" descr="图片包含 游戏机, 工具, 文具&#10;&#10;描述已自动生成">
            <a:extLst>
              <a:ext uri="{FF2B5EF4-FFF2-40B4-BE49-F238E27FC236}">
                <a16:creationId xmlns:a16="http://schemas.microsoft.com/office/drawing/2014/main" id="{2A011529-84D0-2546-A1DD-8B356BBDC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292222" y="839047"/>
            <a:ext cx="4859549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5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49341B9-E826-7742-93DD-D680793E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kumimoji="1" lang="en-US" altLang="zh-CN" sz="4200"/>
              <a:t>Data View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 descr="手机屏幕截图&#10;&#10;描述已自动生成">
            <a:extLst>
              <a:ext uri="{FF2B5EF4-FFF2-40B4-BE49-F238E27FC236}">
                <a16:creationId xmlns:a16="http://schemas.microsoft.com/office/drawing/2014/main" id="{364730E7-B158-5840-82E8-1BE3E4F25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144" y="609600"/>
            <a:ext cx="4652009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1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ABE0D6D-BAD0-D748-A901-571809791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377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4200" dirty="0"/>
              <a:t>Thank you for visiting and we would like to see you next time!</a:t>
            </a:r>
            <a:endParaRPr kumimoji="1" lang="zh-CN" altLang="en-US" sz="4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417357-6F7E-3649-9C0A-672B8B3B2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380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dirty="0">
                <a:solidFill>
                  <a:srgbClr val="477411"/>
                </a:solidFill>
              </a:rPr>
              <a:t>Logout Here</a:t>
            </a:r>
            <a:endParaRPr kumimoji="1" lang="zh-CN" altLang="en-US" dirty="0">
              <a:solidFill>
                <a:srgbClr val="477411"/>
              </a:solidFill>
            </a:endParaRPr>
          </a:p>
        </p:txBody>
      </p:sp>
      <p:pic>
        <p:nvPicPr>
          <p:cNvPr id="5" name="图片 4" descr="图片包含 草, 足球, 球, 体育&#10;&#10;描述已自动生成">
            <a:extLst>
              <a:ext uri="{FF2B5EF4-FFF2-40B4-BE49-F238E27FC236}">
                <a16:creationId xmlns:a16="http://schemas.microsoft.com/office/drawing/2014/main" id="{E3BEF259-3202-E94A-A7E3-F160D746B9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61" r="2714"/>
          <a:stretch/>
        </p:blipFill>
        <p:spPr>
          <a:xfrm>
            <a:off x="-1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02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392441"/>
      </a:dk2>
      <a:lt2>
        <a:srgbClr val="E2E8E5"/>
      </a:lt2>
      <a:accent1>
        <a:srgbClr val="C895AB"/>
      </a:accent1>
      <a:accent2>
        <a:srgbClr val="BB7DB3"/>
      </a:accent2>
      <a:accent3>
        <a:srgbClr val="B995C8"/>
      </a:accent3>
      <a:accent4>
        <a:srgbClr val="907DBB"/>
      </a:accent4>
      <a:accent5>
        <a:srgbClr val="959AC8"/>
      </a:accent5>
      <a:accent6>
        <a:srgbClr val="7D9EBB"/>
      </a:accent6>
      <a:hlink>
        <a:srgbClr val="578F76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Macintosh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Gill Sans MT</vt:lpstr>
      <vt:lpstr>Wingdings 2</vt:lpstr>
      <vt:lpstr>SlateVTI</vt:lpstr>
      <vt:lpstr>Welcome to the FIFA 2019</vt:lpstr>
      <vt:lpstr>Data Interactive Visualization</vt:lpstr>
      <vt:lpstr>Data View</vt:lpstr>
      <vt:lpstr>Thank you for visiting and we would like to see you next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FIFA 2019</dc:title>
  <dc:creator>Zhou, Qi</dc:creator>
  <cp:lastModifiedBy>Zhou, Qi</cp:lastModifiedBy>
  <cp:revision>1</cp:revision>
  <dcterms:created xsi:type="dcterms:W3CDTF">2019-11-15T02:12:01Z</dcterms:created>
  <dcterms:modified xsi:type="dcterms:W3CDTF">2019-11-15T02:12:25Z</dcterms:modified>
</cp:coreProperties>
</file>