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F1DBE-AED0-4D70-8A54-E40283BD9046}" v="5" dt="2023-11-13T17:23:49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3006545@connect.hku.hk" userId="3f22aba6-0621-4841-865f-6d5172b744c1" providerId="ADAL" clId="{981F1DBE-AED0-4D70-8A54-E40283BD9046}"/>
    <pc:docChg chg="custSel addSld modSld">
      <pc:chgData name="u3006545@connect.hku.hk" userId="3f22aba6-0621-4841-865f-6d5172b744c1" providerId="ADAL" clId="{981F1DBE-AED0-4D70-8A54-E40283BD9046}" dt="2023-11-13T17:24:22.340" v="21" actId="1076"/>
      <pc:docMkLst>
        <pc:docMk/>
      </pc:docMkLst>
      <pc:sldChg chg="delSp modSp new mod">
        <pc:chgData name="u3006545@connect.hku.hk" userId="3f22aba6-0621-4841-865f-6d5172b744c1" providerId="ADAL" clId="{981F1DBE-AED0-4D70-8A54-E40283BD9046}" dt="2023-11-13T17:24:22.340" v="21" actId="1076"/>
        <pc:sldMkLst>
          <pc:docMk/>
          <pc:sldMk cId="2295284501" sldId="256"/>
        </pc:sldMkLst>
        <pc:spChg chg="mod">
          <ac:chgData name="u3006545@connect.hku.hk" userId="3f22aba6-0621-4841-865f-6d5172b744c1" providerId="ADAL" clId="{981F1DBE-AED0-4D70-8A54-E40283BD9046}" dt="2023-11-13T17:24:22.340" v="21" actId="1076"/>
          <ac:spMkLst>
            <pc:docMk/>
            <pc:sldMk cId="2295284501" sldId="256"/>
            <ac:spMk id="2" creationId="{F9CBA916-D7ED-ECB3-3039-F42DEADCC723}"/>
          </ac:spMkLst>
        </pc:spChg>
        <pc:spChg chg="del">
          <ac:chgData name="u3006545@connect.hku.hk" userId="3f22aba6-0621-4841-865f-6d5172b744c1" providerId="ADAL" clId="{981F1DBE-AED0-4D70-8A54-E40283BD9046}" dt="2023-11-13T17:22:58.445" v="5" actId="478"/>
          <ac:spMkLst>
            <pc:docMk/>
            <pc:sldMk cId="2295284501" sldId="256"/>
            <ac:spMk id="3" creationId="{13E01BE5-D989-0191-0E1B-7F8E8DD8FD84}"/>
          </ac:spMkLst>
        </pc:spChg>
      </pc:sldChg>
      <pc:sldMasterChg chg="addSldLayout">
        <pc:chgData name="u3006545@connect.hku.hk" userId="3f22aba6-0621-4841-865f-6d5172b744c1" providerId="ADAL" clId="{981F1DBE-AED0-4D70-8A54-E40283BD9046}" dt="2023-11-13T17:22:33.292" v="0" actId="680"/>
        <pc:sldMasterMkLst>
          <pc:docMk/>
          <pc:sldMasterMk cId="907942004" sldId="2147483648"/>
        </pc:sldMasterMkLst>
        <pc:sldLayoutChg chg="add">
          <pc:chgData name="u3006545@connect.hku.hk" userId="3f22aba6-0621-4841-865f-6d5172b744c1" providerId="ADAL" clId="{981F1DBE-AED0-4D70-8A54-E40283BD9046}" dt="2023-11-13T17:22:33.292" v="0" actId="680"/>
          <pc:sldLayoutMkLst>
            <pc:docMk/>
            <pc:sldMasterMk cId="907942004" sldId="2147483648"/>
            <pc:sldLayoutMk cId="59349383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B773-70D3-2D22-4AB6-B4DA3613D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DA4D1-2922-FB6B-C486-5C057A105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34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94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A916-D7ED-ECB3-3039-F42DEADCC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843"/>
            <a:ext cx="9144000" cy="3618313"/>
          </a:xfrm>
        </p:spPr>
        <p:txBody>
          <a:bodyPr/>
          <a:lstStyle/>
          <a:p>
            <a:r>
              <a:rPr lang="zh-CN" altLang="en-US" sz="9600" b="1" dirty="0">
                <a:solidFill>
                  <a:srgbClr val="FF0000"/>
                </a:solidFill>
              </a:rPr>
              <a:t>不要动样品</a:t>
            </a:r>
            <a:br>
              <a:rPr lang="en-US" altLang="zh-CN" sz="9600" b="1" dirty="0">
                <a:solidFill>
                  <a:srgbClr val="FF0000"/>
                </a:solidFill>
              </a:rPr>
            </a:br>
            <a:br>
              <a:rPr lang="en-US" altLang="zh-CN" sz="9600" b="1" dirty="0">
                <a:solidFill>
                  <a:srgbClr val="FF0000"/>
                </a:solidFill>
              </a:rPr>
            </a:br>
            <a:r>
              <a:rPr lang="zh-CN" altLang="en-US" sz="9600" b="1" dirty="0">
                <a:solidFill>
                  <a:srgbClr val="FF0000"/>
                </a:solidFill>
              </a:rPr>
              <a:t>需要继续测量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8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不要动样品  需要继续测量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不要动样品  需要继续测量</dc:title>
  <dc:creator>feng xu</dc:creator>
  <cp:lastModifiedBy>feng xu</cp:lastModifiedBy>
  <cp:revision>1</cp:revision>
  <dcterms:created xsi:type="dcterms:W3CDTF">2023-11-13T17:22:31Z</dcterms:created>
  <dcterms:modified xsi:type="dcterms:W3CDTF">2023-11-13T17:24:29Z</dcterms:modified>
</cp:coreProperties>
</file>