
<file path=[Content_Types].xml><?xml version="1.0" encoding="utf-8"?>
<Types xmlns="http://schemas.openxmlformats.org/package/2006/content-types">
  <Override PartName="/ppt/slideMasters/slideMaster2.xml" ContentType="application/vnd.openxmlformats-officedocument.presentationml.slideMaster+xml"/>
  <Override PartName="/ppt/slideMasters/slideMaster3.xml" ContentType="application/vnd.openxmlformats-officedocument.presentationml.slideMaster+xml"/>
  <Default Extension="png" ContentType="image/png"/>
  <Override PartName="/ppt/theme/theme4.xml" ContentType="application/vnd.openxmlformats-officedocument.theme+xml"/>
  <Override PartName="/ppt/theme/theme5.xml" ContentType="application/vnd.openxmlformats-officedocument.theme+xml"/>
  <Override PartName="/ppt/slideLayouts/slideLayout7.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theme/theme3.xml" ContentType="application/vnd.openxmlformats-officedocument.theme+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jpeg" ContentType="image/jpeg"/>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docProps/custom.xml" ContentType="application/vnd.openxmlformats-officedocument.custom-properties+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theme/theme8.xml" ContentType="application/vnd.openxmlformats-officedocument.theme+xml"/>
  <Override PartName="/ppt/theme/theme9.xml" ContentType="application/vnd.openxmlformats-officedocument.theme+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handoutMasters/handoutMaster1.xml" ContentType="application/vnd.openxmlformats-officedocument.presentationml.handoutMaster+xml"/>
  <Override PartName="/ppt/viewProps.xml" ContentType="application/vnd.openxmlformats-officedocument.presentationml.viewProps+xml"/>
  <Override PartName="/ppt/theme/theme6.xml" ContentType="application/vnd.openxmlformats-officedocument.theme+xml"/>
  <Override PartName="/ppt/theme/theme7.xml" ContentType="application/vnd.openxmlformats-officedocument.theme+xml"/>
  <Override PartName="/ppt/theme/theme10.xml" ContentType="application/vnd.openxmlformats-officedocument.them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2" r:id="rId1"/>
    <p:sldMasterId id="2147483785" r:id="rId2"/>
    <p:sldMasterId id="2147483796" r:id="rId3"/>
    <p:sldMasterId id="2147483799" r:id="rId4"/>
    <p:sldMasterId id="2147483802" r:id="rId5"/>
    <p:sldMasterId id="2147483805" r:id="rId6"/>
    <p:sldMasterId id="2147483808" r:id="rId7"/>
    <p:sldMasterId id="2147483811" r:id="rId8"/>
    <p:sldMasterId id="2147483814" r:id="rId9"/>
  </p:sldMasterIdLst>
  <p:handoutMasterIdLst>
    <p:handoutMasterId r:id="rId13"/>
  </p:handoutMasterIdLst>
  <p:sldIdLst>
    <p:sldId id="262" r:id="rId10"/>
    <p:sldId id="258" r:id="rId11"/>
    <p:sldId id="264" r:id="rId12"/>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457200" algn="l" rtl="0" fontAlgn="base">
      <a:spcBef>
        <a:spcPct val="0"/>
      </a:spcBef>
      <a:spcAft>
        <a:spcPct val="0"/>
      </a:spcAft>
      <a:defRPr kern="1200">
        <a:solidFill>
          <a:schemeClr val="tx1"/>
        </a:solidFill>
        <a:latin typeface="Calibri" pitchFamily="34" charset="0"/>
        <a:ea typeface="宋体" pitchFamily="2" charset="-122"/>
        <a:cs typeface="+mn-cs"/>
      </a:defRPr>
    </a:lvl2pPr>
    <a:lvl3pPr marL="914400" algn="l" rtl="0" fontAlgn="base">
      <a:spcBef>
        <a:spcPct val="0"/>
      </a:spcBef>
      <a:spcAft>
        <a:spcPct val="0"/>
      </a:spcAft>
      <a:defRPr kern="1200">
        <a:solidFill>
          <a:schemeClr val="tx1"/>
        </a:solidFill>
        <a:latin typeface="Calibri" pitchFamily="34" charset="0"/>
        <a:ea typeface="宋体" pitchFamily="2" charset="-122"/>
        <a:cs typeface="+mn-cs"/>
      </a:defRPr>
    </a:lvl3pPr>
    <a:lvl4pPr marL="1371600" algn="l" rtl="0" fontAlgn="base">
      <a:spcBef>
        <a:spcPct val="0"/>
      </a:spcBef>
      <a:spcAft>
        <a:spcPct val="0"/>
      </a:spcAft>
      <a:defRPr kern="1200">
        <a:solidFill>
          <a:schemeClr val="tx1"/>
        </a:solidFill>
        <a:latin typeface="Calibri" pitchFamily="34" charset="0"/>
        <a:ea typeface="宋体" pitchFamily="2" charset="-122"/>
        <a:cs typeface="+mn-cs"/>
      </a:defRPr>
    </a:lvl4pPr>
    <a:lvl5pPr marL="1828800" algn="l" rtl="0" fontAlgn="base">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0"/>
      </p:ext>
    </p:extLst>
  </p:showPr>
  <p:clrMru>
    <a:srgbClr val="990000"/>
    <a:srgbClr val="777777"/>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7399" autoAdjust="0"/>
    <p:restoredTop sz="94660"/>
  </p:normalViewPr>
  <p:slideViewPr>
    <p:cSldViewPr showGuides="1">
      <p:cViewPr varScale="1">
        <p:scale>
          <a:sx n="104" d="100"/>
          <a:sy n="104" d="100"/>
        </p:scale>
        <p:origin x="-1602" y="-84"/>
      </p:cViewPr>
      <p:guideLst>
        <p:guide orient="horz" pos="436"/>
        <p:guide orient="horz" pos="618"/>
        <p:guide orient="horz" pos="845"/>
        <p:guide orient="horz" pos="2840"/>
        <p:guide orient="horz" pos="4020"/>
        <p:guide pos="5284"/>
        <p:guide pos="476"/>
      </p:guideLst>
    </p:cSldViewPr>
  </p:slideViewPr>
  <p:notesTextViewPr>
    <p:cViewPr>
      <p:scale>
        <a:sx n="1" d="1"/>
        <a:sy n="1" d="1"/>
      </p:scale>
      <p:origin x="0" y="0"/>
    </p:cViewPr>
  </p:notesTextViewPr>
  <p:sorterViewPr>
    <p:cViewPr>
      <p:scale>
        <a:sx n="100" d="100"/>
        <a:sy n="100" d="100"/>
      </p:scale>
      <p:origin x="0" y="0"/>
    </p:cViewPr>
  </p:sorterViewPr>
  <p:notesViewPr>
    <p:cSldViewPr showGuides="1">
      <p:cViewPr varScale="1">
        <p:scale>
          <a:sx n="70" d="100"/>
          <a:sy n="70" d="100"/>
        </p:scale>
        <p:origin x="-1638" y="-108"/>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handoutMaster" Target="handoutMasters/handoutMaster1.xml"/><Relationship Id="rId3" Type="http://schemas.openxmlformats.org/officeDocument/2006/relationships/slideMaster" Target="slideMasters/slideMaster3.xml"/><Relationship Id="rId7" Type="http://schemas.openxmlformats.org/officeDocument/2006/relationships/slideMaster" Target="slideMasters/slideMaster7.xml"/><Relationship Id="rId12" Type="http://schemas.openxmlformats.org/officeDocument/2006/relationships/slide" Target="slides/slide3.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2.xml"/><Relationship Id="rId5" Type="http://schemas.openxmlformats.org/officeDocument/2006/relationships/slideMaster" Target="slideMasters/slideMaster5.xml"/><Relationship Id="rId15" Type="http://schemas.openxmlformats.org/officeDocument/2006/relationships/viewProps" Target="viewProps.xml"/><Relationship Id="rId10" Type="http://schemas.openxmlformats.org/officeDocument/2006/relationships/slide" Target="slides/slide1.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0.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733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sz="1200">
                <a:ea typeface="宋体" pitchFamily="2" charset="-122"/>
              </a:defRPr>
            </a:lvl1pPr>
          </a:lstStyle>
          <a:p>
            <a:pPr>
              <a:defRPr/>
            </a:pPr>
            <a:endParaRPr lang="zh-CN" altLang="en-US"/>
          </a:p>
        </p:txBody>
      </p:sp>
      <p:sp>
        <p:nvSpPr>
          <p:cNvPr id="227331" name="Rectangle 3"/>
          <p:cNvSpPr>
            <a:spLocks noGrp="1" noChangeArrowheads="1"/>
          </p:cNvSpPr>
          <p:nvPr>
            <p:ph type="dt" sz="quarter" idx="1"/>
          </p:nvPr>
        </p:nvSpPr>
        <p:spPr bwMode="auto">
          <a:xfrm>
            <a:off x="3884613" y="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defRPr sz="1200">
                <a:ea typeface="宋体" pitchFamily="2" charset="-122"/>
              </a:defRPr>
            </a:lvl1pPr>
          </a:lstStyle>
          <a:p>
            <a:pPr>
              <a:defRPr/>
            </a:pPr>
            <a:fld id="{FD6B2986-D06E-4F3C-B19C-CC0A0E2B9416}" type="datetimeFigureOut">
              <a:rPr lang="zh-CN" altLang="en-US"/>
              <a:pPr>
                <a:defRPr/>
              </a:pPr>
              <a:t>2015/4/8</a:t>
            </a:fld>
            <a:endParaRPr lang="en-US" altLang="zh-CN"/>
          </a:p>
        </p:txBody>
      </p:sp>
      <p:sp>
        <p:nvSpPr>
          <p:cNvPr id="227332" name="Rectangle 4"/>
          <p:cNvSpPr>
            <a:spLocks noGrp="1" noChangeArrowheads="1"/>
          </p:cNvSpPr>
          <p:nvPr>
            <p:ph type="ftr" sz="quarter" idx="2"/>
          </p:nvPr>
        </p:nvSpPr>
        <p:spPr bwMode="auto">
          <a:xfrm>
            <a:off x="0" y="8685213"/>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defRPr sz="1200">
                <a:ea typeface="宋体" pitchFamily="2" charset="-122"/>
              </a:defRPr>
            </a:lvl1pPr>
          </a:lstStyle>
          <a:p>
            <a:pPr>
              <a:defRPr/>
            </a:pPr>
            <a:endParaRPr lang="en-US" altLang="zh-CN"/>
          </a:p>
        </p:txBody>
      </p:sp>
      <p:sp>
        <p:nvSpPr>
          <p:cNvPr id="227333" name="Rectangle 5"/>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defRPr sz="1200">
                <a:ea typeface="宋体" pitchFamily="2" charset="-122"/>
              </a:defRPr>
            </a:lvl1pPr>
          </a:lstStyle>
          <a:p>
            <a:pPr>
              <a:defRPr/>
            </a:pPr>
            <a:fld id="{4B569440-9C1A-4A13-B530-46C3A9E17375}" type="slidenum">
              <a:rPr lang="zh-CN" altLang="en-US"/>
              <a:pPr>
                <a:defRPr/>
              </a:pPr>
              <a:t>‹#›</a:t>
            </a:fld>
            <a:endParaRPr lang="en-US" altLang="zh-CN"/>
          </a:p>
        </p:txBody>
      </p:sp>
    </p:spTree>
    <p:extLst>
      <p:ext uri="{BB962C8B-B14F-4D97-AF65-F5344CB8AC3E}">
        <p14:creationId xmlns:p14="http://schemas.microsoft.com/office/powerpoint/2010/main" xmlns="" val="94173920"/>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3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755650" y="2155825"/>
            <a:ext cx="5616575" cy="625475"/>
          </a:xfrm>
        </p:spPr>
        <p:txBody>
          <a:bodyPr/>
          <a:lstStyle/>
          <a:p>
            <a:r>
              <a:rPr lang="zh-CN" altLang="en-US" smtClean="0"/>
              <a:t>单击此处编辑母版标题样式</a:t>
            </a:r>
            <a:endParaRPr lang="zh-CN" altLang="en-US" dirty="0"/>
          </a:p>
        </p:txBody>
      </p:sp>
      <p:sp>
        <p:nvSpPr>
          <p:cNvPr id="8" name="副标题 2"/>
          <p:cNvSpPr>
            <a:spLocks noGrp="1"/>
          </p:cNvSpPr>
          <p:nvPr>
            <p:ph type="subTitle" idx="11"/>
          </p:nvPr>
        </p:nvSpPr>
        <p:spPr>
          <a:xfrm>
            <a:off x="755650" y="3068638"/>
            <a:ext cx="6400800" cy="492443"/>
          </a:xfrm>
          <a:prstGeom prst="rect">
            <a:avLst/>
          </a:prstGeom>
        </p:spPr>
        <p:txBody>
          <a:bodyPr/>
          <a:lstStyle>
            <a:lvl1pPr marL="0" indent="0" algn="l">
              <a:buNone/>
              <a:defRPr>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dirty="0"/>
          </a:p>
        </p:txBody>
      </p:sp>
      <p:sp>
        <p:nvSpPr>
          <p:cNvPr id="4" name="Rectangle 19"/>
          <p:cNvSpPr>
            <a:spLocks noGrp="1" noChangeArrowheads="1"/>
          </p:cNvSpPr>
          <p:nvPr>
            <p:ph type="dt" sz="quarter"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xmlns="" val="139765531"/>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3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755650" y="2636838"/>
            <a:ext cx="5616575" cy="625475"/>
          </a:xfrm>
        </p:spPr>
        <p:txBody>
          <a:bodyPr/>
          <a:lstStyle/>
          <a:p>
            <a:r>
              <a:rPr lang="zh-CN" altLang="en-US" dirty="0" smtClean="0"/>
              <a:t>单击此处编辑母版标题样式</a:t>
            </a:r>
            <a:endParaRPr lang="zh-CN" altLang="en-US" dirty="0"/>
          </a:p>
        </p:txBody>
      </p:sp>
      <p:sp>
        <p:nvSpPr>
          <p:cNvPr id="3" name="Rectangle 19"/>
          <p:cNvSpPr>
            <a:spLocks noGrp="1" noChangeArrowheads="1"/>
          </p:cNvSpPr>
          <p:nvPr>
            <p:ph type="dt" sz="quarter" idx="10"/>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xmlns="" val="11207386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755650" y="4747741"/>
            <a:ext cx="5616575" cy="625475"/>
          </a:xfrm>
        </p:spPr>
        <p:txBody>
          <a:bodyPr/>
          <a:lstStyle/>
          <a:p>
            <a:r>
              <a:rPr lang="zh-CN" altLang="en-US" dirty="0" smtClean="0"/>
              <a:t>单击此处编辑母版标题样式</a:t>
            </a:r>
            <a:endParaRPr lang="zh-CN" altLang="en-US" dirty="0"/>
          </a:p>
        </p:txBody>
      </p:sp>
      <p:sp>
        <p:nvSpPr>
          <p:cNvPr id="3" name="Rectangle 19"/>
          <p:cNvSpPr>
            <a:spLocks noGrp="1" noChangeArrowheads="1"/>
          </p:cNvSpPr>
          <p:nvPr>
            <p:ph type="dt" sz="quarter" idx="10"/>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xmlns="" val="31107904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755650" y="4747741"/>
            <a:ext cx="5616575" cy="625475"/>
          </a:xfrm>
        </p:spPr>
        <p:txBody>
          <a:bodyPr/>
          <a:lstStyle/>
          <a:p>
            <a:r>
              <a:rPr lang="zh-CN" altLang="en-US" dirty="0" smtClean="0"/>
              <a:t>单击此处编辑母版标题样式</a:t>
            </a:r>
            <a:endParaRPr lang="zh-CN" altLang="en-US" dirty="0"/>
          </a:p>
        </p:txBody>
      </p:sp>
      <p:sp>
        <p:nvSpPr>
          <p:cNvPr id="3" name="Rectangle 19"/>
          <p:cNvSpPr>
            <a:spLocks noGrp="1" noChangeArrowheads="1"/>
          </p:cNvSpPr>
          <p:nvPr>
            <p:ph type="dt" sz="quarter" idx="10"/>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xmlns="" val="7732698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755650" y="4747741"/>
            <a:ext cx="5616575" cy="625475"/>
          </a:xfrm>
        </p:spPr>
        <p:txBody>
          <a:bodyPr/>
          <a:lstStyle/>
          <a:p>
            <a:r>
              <a:rPr lang="zh-CN" altLang="en-US" dirty="0" smtClean="0"/>
              <a:t>单击此处编辑母版标题样式</a:t>
            </a:r>
            <a:endParaRPr lang="zh-CN" altLang="en-US" dirty="0"/>
          </a:p>
        </p:txBody>
      </p:sp>
      <p:sp>
        <p:nvSpPr>
          <p:cNvPr id="3" name="Rectangle 19"/>
          <p:cNvSpPr>
            <a:spLocks noGrp="1" noChangeArrowheads="1"/>
          </p:cNvSpPr>
          <p:nvPr>
            <p:ph type="dt" sz="quarter" idx="10"/>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xmlns="" val="27664071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755650" y="4747741"/>
            <a:ext cx="5616575" cy="625475"/>
          </a:xfrm>
        </p:spPr>
        <p:txBody>
          <a:bodyPr/>
          <a:lstStyle/>
          <a:p>
            <a:r>
              <a:rPr lang="zh-CN" altLang="en-US" dirty="0" smtClean="0"/>
              <a:t>单击此处编辑母版标题样式</a:t>
            </a:r>
            <a:endParaRPr lang="zh-CN" altLang="en-US" dirty="0"/>
          </a:p>
        </p:txBody>
      </p:sp>
      <p:sp>
        <p:nvSpPr>
          <p:cNvPr id="3" name="Rectangle 19"/>
          <p:cNvSpPr>
            <a:spLocks noGrp="1" noChangeArrowheads="1"/>
          </p:cNvSpPr>
          <p:nvPr>
            <p:ph type="dt" sz="quarter" idx="10"/>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xmlns="" val="19298236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755650" y="325438"/>
            <a:ext cx="7632700" cy="871537"/>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755650" y="1628775"/>
            <a:ext cx="7632700" cy="419417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xmlns="" val="15520599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theme" Target="../theme/theme2.xml"/><Relationship Id="rId1" Type="http://schemas.openxmlformats.org/officeDocument/2006/relationships/slideLayout" Target="../slideLayouts/slideLayout2.xml"/><Relationship Id="rId4" Type="http://schemas.openxmlformats.org/officeDocument/2006/relationships/image" Target="../media/image2.png"/></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3.xml"/><Relationship Id="rId1" Type="http://schemas.openxmlformats.org/officeDocument/2006/relationships/slideLayout" Target="../slideLayouts/slideLayout3.xml"/><Relationship Id="rId5" Type="http://schemas.openxmlformats.org/officeDocument/2006/relationships/image" Target="../media/image5.png"/><Relationship Id="rId4" Type="http://schemas.openxmlformats.org/officeDocument/2006/relationships/image" Target="../media/image4.jpeg"/></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4.xml"/><Relationship Id="rId1" Type="http://schemas.openxmlformats.org/officeDocument/2006/relationships/slideLayout" Target="../slideLayouts/slideLayout4.xml"/><Relationship Id="rId5" Type="http://schemas.openxmlformats.org/officeDocument/2006/relationships/image" Target="../media/image7.png"/><Relationship Id="rId4" Type="http://schemas.openxmlformats.org/officeDocument/2006/relationships/image" Target="../media/image6.jpeg"/></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5.xml"/><Relationship Id="rId1" Type="http://schemas.openxmlformats.org/officeDocument/2006/relationships/slideLayout" Target="../slideLayouts/slideLayout5.xml"/><Relationship Id="rId5" Type="http://schemas.openxmlformats.org/officeDocument/2006/relationships/image" Target="../media/image9.png"/><Relationship Id="rId4" Type="http://schemas.openxmlformats.org/officeDocument/2006/relationships/image" Target="../media/image8.jpeg"/></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6.xml"/><Relationship Id="rId1" Type="http://schemas.openxmlformats.org/officeDocument/2006/relationships/slideLayout" Target="../slideLayouts/slideLayout6.xml"/><Relationship Id="rId5" Type="http://schemas.openxmlformats.org/officeDocument/2006/relationships/image" Target="../media/image11.png"/><Relationship Id="rId4" Type="http://schemas.openxmlformats.org/officeDocument/2006/relationships/image" Target="../media/image10.jpeg"/></Relationships>
</file>

<file path=ppt/slideMasters/_rels/slideMaster7.xml.rels><?xml version="1.0" encoding="UTF-8" standalone="yes"?>
<Relationships xmlns="http://schemas.openxmlformats.org/package/2006/relationships"><Relationship Id="rId1" Type="http://schemas.openxmlformats.org/officeDocument/2006/relationships/theme" Target="../theme/theme7.xml"/></Relationships>
</file>

<file path=ppt/slideMasters/_rels/slideMaster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theme" Target="../theme/theme8.xml"/><Relationship Id="rId1" Type="http://schemas.openxmlformats.org/officeDocument/2006/relationships/slideLayout" Target="../slideLayouts/slideLayout7.xml"/><Relationship Id="rId4" Type="http://schemas.openxmlformats.org/officeDocument/2006/relationships/image" Target="../media/image13.png"/></Relationships>
</file>

<file path=ppt/slideMasters/_rels/slideMaster9.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theme" Target="../theme/theme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1026" name="Group 77"/>
          <p:cNvGrpSpPr>
            <a:grpSpLocks/>
          </p:cNvGrpSpPr>
          <p:nvPr/>
        </p:nvGrpSpPr>
        <p:grpSpPr bwMode="auto">
          <a:xfrm>
            <a:off x="9324975" y="3359150"/>
            <a:ext cx="919163" cy="3490913"/>
            <a:chOff x="5839" y="2160"/>
            <a:chExt cx="579" cy="2199"/>
          </a:xfrm>
        </p:grpSpPr>
        <p:sp>
          <p:nvSpPr>
            <p:cNvPr id="1038" name="Rectangle 78"/>
            <p:cNvSpPr>
              <a:spLocks noChangeArrowheads="1"/>
            </p:cNvSpPr>
            <p:nvPr userDrawn="1"/>
          </p:nvSpPr>
          <p:spPr bwMode="auto">
            <a:xfrm>
              <a:off x="5839" y="2160"/>
              <a:ext cx="579" cy="2199"/>
            </a:xfrm>
            <a:prstGeom prst="rect">
              <a:avLst/>
            </a:prstGeom>
            <a:solidFill>
              <a:schemeClr val="bg1"/>
            </a:solidFill>
            <a:ln>
              <a:noFill/>
            </a:ln>
            <a:effectLst/>
            <a:extLs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91425" tIns="45712" rIns="91425" bIns="45712" anchor="ctr">
              <a:spAutoFit/>
            </a:bodyPr>
            <a:lstStyle/>
            <a:p>
              <a:endParaRPr lang="zh-CN" altLang="en-US"/>
            </a:p>
          </p:txBody>
        </p:sp>
        <p:grpSp>
          <p:nvGrpSpPr>
            <p:cNvPr id="1039" name="Group 79"/>
            <p:cNvGrpSpPr>
              <a:grpSpLocks/>
            </p:cNvGrpSpPr>
            <p:nvPr userDrawn="1"/>
          </p:nvGrpSpPr>
          <p:grpSpPr bwMode="auto">
            <a:xfrm>
              <a:off x="5893" y="2387"/>
              <a:ext cx="466" cy="115"/>
              <a:chOff x="5893" y="2387"/>
              <a:chExt cx="466" cy="115"/>
            </a:xfrm>
          </p:grpSpPr>
          <p:sp>
            <p:nvSpPr>
              <p:cNvPr id="1100" name="Rectangle 80"/>
              <p:cNvSpPr>
                <a:spLocks noChangeArrowheads="1"/>
              </p:cNvSpPr>
              <p:nvPr userDrawn="1"/>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101" name="Rectangle 81"/>
              <p:cNvSpPr>
                <a:spLocks noChangeArrowheads="1"/>
              </p:cNvSpPr>
              <p:nvPr userDrawn="1"/>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102" name="Rectangle 82"/>
              <p:cNvSpPr>
                <a:spLocks noChangeArrowheads="1"/>
              </p:cNvSpPr>
              <p:nvPr userDrawn="1"/>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103" name="Rectangle 83"/>
              <p:cNvSpPr>
                <a:spLocks noChangeArrowheads="1"/>
              </p:cNvSpPr>
              <p:nvPr userDrawn="1"/>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1040" name="Group 84"/>
            <p:cNvGrpSpPr>
              <a:grpSpLocks/>
            </p:cNvGrpSpPr>
            <p:nvPr userDrawn="1"/>
          </p:nvGrpSpPr>
          <p:grpSpPr bwMode="auto">
            <a:xfrm>
              <a:off x="5893" y="2523"/>
              <a:ext cx="466" cy="115"/>
              <a:chOff x="5893" y="2523"/>
              <a:chExt cx="466" cy="115"/>
            </a:xfrm>
          </p:grpSpPr>
          <p:sp>
            <p:nvSpPr>
              <p:cNvPr id="1096" name="Rectangle 85"/>
              <p:cNvSpPr>
                <a:spLocks noChangeArrowheads="1"/>
              </p:cNvSpPr>
              <p:nvPr userDrawn="1"/>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097" name="Rectangle 86"/>
              <p:cNvSpPr>
                <a:spLocks noChangeArrowheads="1"/>
              </p:cNvSpPr>
              <p:nvPr userDrawn="1"/>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098" name="Rectangle 87"/>
              <p:cNvSpPr>
                <a:spLocks noChangeArrowheads="1"/>
              </p:cNvSpPr>
              <p:nvPr userDrawn="1"/>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099" name="Rectangle 88"/>
              <p:cNvSpPr>
                <a:spLocks noChangeArrowheads="1"/>
              </p:cNvSpPr>
              <p:nvPr userDrawn="1"/>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1041" name="Group 89"/>
            <p:cNvGrpSpPr>
              <a:grpSpLocks/>
            </p:cNvGrpSpPr>
            <p:nvPr userDrawn="1"/>
          </p:nvGrpSpPr>
          <p:grpSpPr bwMode="auto">
            <a:xfrm>
              <a:off x="5893" y="2659"/>
              <a:ext cx="466" cy="115"/>
              <a:chOff x="5893" y="2659"/>
              <a:chExt cx="466" cy="115"/>
            </a:xfrm>
          </p:grpSpPr>
          <p:sp>
            <p:nvSpPr>
              <p:cNvPr id="1092" name="Rectangle 90"/>
              <p:cNvSpPr>
                <a:spLocks noChangeArrowheads="1"/>
              </p:cNvSpPr>
              <p:nvPr userDrawn="1"/>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093" name="Rectangle 91"/>
              <p:cNvSpPr>
                <a:spLocks noChangeArrowheads="1"/>
              </p:cNvSpPr>
              <p:nvPr userDrawn="1"/>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094" name="Rectangle 92"/>
              <p:cNvSpPr>
                <a:spLocks noChangeArrowheads="1"/>
              </p:cNvSpPr>
              <p:nvPr userDrawn="1"/>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095" name="Rectangle 93"/>
              <p:cNvSpPr>
                <a:spLocks noChangeArrowheads="1"/>
              </p:cNvSpPr>
              <p:nvPr userDrawn="1"/>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1042" name="Group 94"/>
            <p:cNvGrpSpPr>
              <a:grpSpLocks/>
            </p:cNvGrpSpPr>
            <p:nvPr userDrawn="1"/>
          </p:nvGrpSpPr>
          <p:grpSpPr bwMode="auto">
            <a:xfrm>
              <a:off x="5893" y="2251"/>
              <a:ext cx="466" cy="119"/>
              <a:chOff x="5893" y="2251"/>
              <a:chExt cx="466" cy="119"/>
            </a:xfrm>
          </p:grpSpPr>
          <p:sp>
            <p:nvSpPr>
              <p:cNvPr id="1088" name="Rectangle 95"/>
              <p:cNvSpPr>
                <a:spLocks noChangeArrowheads="1"/>
              </p:cNvSpPr>
              <p:nvPr userDrawn="1"/>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089" name="Rectangle 96"/>
              <p:cNvSpPr>
                <a:spLocks noChangeArrowheads="1"/>
              </p:cNvSpPr>
              <p:nvPr userDrawn="1"/>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090" name="Rectangle 97"/>
              <p:cNvSpPr>
                <a:spLocks noChangeArrowheads="1"/>
              </p:cNvSpPr>
              <p:nvPr userDrawn="1"/>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091" name="Rectangle 98"/>
              <p:cNvSpPr>
                <a:spLocks noChangeArrowheads="1"/>
              </p:cNvSpPr>
              <p:nvPr userDrawn="1"/>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1043" name="Group 99"/>
            <p:cNvGrpSpPr>
              <a:grpSpLocks/>
            </p:cNvGrpSpPr>
            <p:nvPr userDrawn="1"/>
          </p:nvGrpSpPr>
          <p:grpSpPr bwMode="auto">
            <a:xfrm>
              <a:off x="5893" y="2886"/>
              <a:ext cx="466" cy="115"/>
              <a:chOff x="5893" y="2886"/>
              <a:chExt cx="466" cy="115"/>
            </a:xfrm>
          </p:grpSpPr>
          <p:sp>
            <p:nvSpPr>
              <p:cNvPr id="1084" name="Rectangle 100"/>
              <p:cNvSpPr>
                <a:spLocks noChangeArrowheads="1"/>
              </p:cNvSpPr>
              <p:nvPr userDrawn="1"/>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085" name="Rectangle 101"/>
              <p:cNvSpPr>
                <a:spLocks noChangeArrowheads="1"/>
              </p:cNvSpPr>
              <p:nvPr userDrawn="1"/>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086" name="Rectangle 102"/>
              <p:cNvSpPr>
                <a:spLocks noChangeArrowheads="1"/>
              </p:cNvSpPr>
              <p:nvPr userDrawn="1"/>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087" name="Rectangle 103"/>
              <p:cNvSpPr>
                <a:spLocks noChangeArrowheads="1"/>
              </p:cNvSpPr>
              <p:nvPr userDrawn="1"/>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1044" name="Group 104"/>
            <p:cNvGrpSpPr>
              <a:grpSpLocks/>
            </p:cNvGrpSpPr>
            <p:nvPr userDrawn="1"/>
          </p:nvGrpSpPr>
          <p:grpSpPr bwMode="auto">
            <a:xfrm>
              <a:off x="5893" y="3022"/>
              <a:ext cx="466" cy="115"/>
              <a:chOff x="5893" y="3022"/>
              <a:chExt cx="466" cy="115"/>
            </a:xfrm>
          </p:grpSpPr>
          <p:sp>
            <p:nvSpPr>
              <p:cNvPr id="1080" name="Rectangle 105"/>
              <p:cNvSpPr>
                <a:spLocks noChangeArrowheads="1"/>
              </p:cNvSpPr>
              <p:nvPr userDrawn="1"/>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081" name="Rectangle 106"/>
              <p:cNvSpPr>
                <a:spLocks noChangeArrowheads="1"/>
              </p:cNvSpPr>
              <p:nvPr userDrawn="1"/>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082" name="Rectangle 107"/>
              <p:cNvSpPr>
                <a:spLocks noChangeArrowheads="1"/>
              </p:cNvSpPr>
              <p:nvPr userDrawn="1"/>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083" name="Rectangle 108"/>
              <p:cNvSpPr>
                <a:spLocks noChangeArrowheads="1"/>
              </p:cNvSpPr>
              <p:nvPr userDrawn="1"/>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1045" name="Group 109"/>
            <p:cNvGrpSpPr>
              <a:grpSpLocks/>
            </p:cNvGrpSpPr>
            <p:nvPr userDrawn="1"/>
          </p:nvGrpSpPr>
          <p:grpSpPr bwMode="auto">
            <a:xfrm>
              <a:off x="5893" y="3158"/>
              <a:ext cx="466" cy="115"/>
              <a:chOff x="5893" y="3158"/>
              <a:chExt cx="466" cy="115"/>
            </a:xfrm>
          </p:grpSpPr>
          <p:sp>
            <p:nvSpPr>
              <p:cNvPr id="1076" name="Rectangle 110"/>
              <p:cNvSpPr>
                <a:spLocks noChangeArrowheads="1"/>
              </p:cNvSpPr>
              <p:nvPr userDrawn="1"/>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077" name="Rectangle 111"/>
              <p:cNvSpPr>
                <a:spLocks noChangeArrowheads="1"/>
              </p:cNvSpPr>
              <p:nvPr userDrawn="1"/>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078" name="Rectangle 112"/>
              <p:cNvSpPr>
                <a:spLocks noChangeArrowheads="1"/>
              </p:cNvSpPr>
              <p:nvPr userDrawn="1"/>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079" name="Rectangle 113"/>
              <p:cNvSpPr>
                <a:spLocks noChangeArrowheads="1"/>
              </p:cNvSpPr>
              <p:nvPr userDrawn="1"/>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1046" name="Group 114"/>
            <p:cNvGrpSpPr>
              <a:grpSpLocks/>
            </p:cNvGrpSpPr>
            <p:nvPr userDrawn="1"/>
          </p:nvGrpSpPr>
          <p:grpSpPr bwMode="auto">
            <a:xfrm>
              <a:off x="5893" y="3385"/>
              <a:ext cx="466" cy="115"/>
              <a:chOff x="5893" y="3385"/>
              <a:chExt cx="466" cy="115"/>
            </a:xfrm>
          </p:grpSpPr>
          <p:sp>
            <p:nvSpPr>
              <p:cNvPr id="1072" name="Rectangle 115"/>
              <p:cNvSpPr>
                <a:spLocks noChangeArrowheads="1"/>
              </p:cNvSpPr>
              <p:nvPr userDrawn="1"/>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073" name="Rectangle 116"/>
              <p:cNvSpPr>
                <a:spLocks noChangeArrowheads="1"/>
              </p:cNvSpPr>
              <p:nvPr userDrawn="1"/>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074" name="Rectangle 117"/>
              <p:cNvSpPr>
                <a:spLocks noChangeArrowheads="1"/>
              </p:cNvSpPr>
              <p:nvPr userDrawn="1"/>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075" name="Rectangle 118"/>
              <p:cNvSpPr>
                <a:spLocks noChangeArrowheads="1"/>
              </p:cNvSpPr>
              <p:nvPr userDrawn="1"/>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1047" name="Group 119"/>
            <p:cNvGrpSpPr>
              <a:grpSpLocks/>
            </p:cNvGrpSpPr>
            <p:nvPr userDrawn="1"/>
          </p:nvGrpSpPr>
          <p:grpSpPr bwMode="auto">
            <a:xfrm>
              <a:off x="5893" y="3521"/>
              <a:ext cx="466" cy="115"/>
              <a:chOff x="5893" y="3521"/>
              <a:chExt cx="466" cy="115"/>
            </a:xfrm>
          </p:grpSpPr>
          <p:sp>
            <p:nvSpPr>
              <p:cNvPr id="1068" name="Rectangle 120"/>
              <p:cNvSpPr>
                <a:spLocks noChangeArrowheads="1"/>
              </p:cNvSpPr>
              <p:nvPr userDrawn="1"/>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069" name="Rectangle 121"/>
              <p:cNvSpPr>
                <a:spLocks noChangeArrowheads="1"/>
              </p:cNvSpPr>
              <p:nvPr userDrawn="1"/>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070" name="Rectangle 122"/>
              <p:cNvSpPr>
                <a:spLocks noChangeArrowheads="1"/>
              </p:cNvSpPr>
              <p:nvPr userDrawn="1"/>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071" name="Rectangle 123"/>
              <p:cNvSpPr>
                <a:spLocks noChangeArrowheads="1"/>
              </p:cNvSpPr>
              <p:nvPr userDrawn="1"/>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1048" name="Group 124"/>
            <p:cNvGrpSpPr>
              <a:grpSpLocks/>
            </p:cNvGrpSpPr>
            <p:nvPr userDrawn="1"/>
          </p:nvGrpSpPr>
          <p:grpSpPr bwMode="auto">
            <a:xfrm>
              <a:off x="5893" y="3657"/>
              <a:ext cx="466" cy="115"/>
              <a:chOff x="5893" y="3657"/>
              <a:chExt cx="466" cy="115"/>
            </a:xfrm>
          </p:grpSpPr>
          <p:sp>
            <p:nvSpPr>
              <p:cNvPr id="1064" name="Rectangle 125"/>
              <p:cNvSpPr>
                <a:spLocks noChangeArrowheads="1"/>
              </p:cNvSpPr>
              <p:nvPr userDrawn="1"/>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065" name="Rectangle 126"/>
              <p:cNvSpPr>
                <a:spLocks noChangeArrowheads="1"/>
              </p:cNvSpPr>
              <p:nvPr userDrawn="1"/>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066" name="Rectangle 127"/>
              <p:cNvSpPr>
                <a:spLocks noChangeArrowheads="1"/>
              </p:cNvSpPr>
              <p:nvPr userDrawn="1"/>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067" name="Rectangle 128"/>
              <p:cNvSpPr>
                <a:spLocks noChangeArrowheads="1"/>
              </p:cNvSpPr>
              <p:nvPr userDrawn="1"/>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1049" name="Group 129"/>
            <p:cNvGrpSpPr>
              <a:grpSpLocks/>
            </p:cNvGrpSpPr>
            <p:nvPr userDrawn="1"/>
          </p:nvGrpSpPr>
          <p:grpSpPr bwMode="auto">
            <a:xfrm>
              <a:off x="5893" y="3884"/>
              <a:ext cx="466" cy="115"/>
              <a:chOff x="5893" y="3884"/>
              <a:chExt cx="466" cy="115"/>
            </a:xfrm>
          </p:grpSpPr>
          <p:sp>
            <p:nvSpPr>
              <p:cNvPr id="1060" name="Rectangle 130"/>
              <p:cNvSpPr>
                <a:spLocks noChangeArrowheads="1"/>
              </p:cNvSpPr>
              <p:nvPr userDrawn="1"/>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061" name="Rectangle 131"/>
              <p:cNvSpPr>
                <a:spLocks noChangeArrowheads="1"/>
              </p:cNvSpPr>
              <p:nvPr userDrawn="1"/>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062" name="Rectangle 132"/>
              <p:cNvSpPr>
                <a:spLocks noChangeArrowheads="1"/>
              </p:cNvSpPr>
              <p:nvPr userDrawn="1"/>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063" name="Rectangle 133"/>
              <p:cNvSpPr>
                <a:spLocks noChangeArrowheads="1"/>
              </p:cNvSpPr>
              <p:nvPr userDrawn="1"/>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1050" name="Group 134"/>
            <p:cNvGrpSpPr>
              <a:grpSpLocks/>
            </p:cNvGrpSpPr>
            <p:nvPr userDrawn="1"/>
          </p:nvGrpSpPr>
          <p:grpSpPr bwMode="auto">
            <a:xfrm>
              <a:off x="5893" y="4026"/>
              <a:ext cx="466" cy="115"/>
              <a:chOff x="5893" y="4026"/>
              <a:chExt cx="466" cy="115"/>
            </a:xfrm>
          </p:grpSpPr>
          <p:sp>
            <p:nvSpPr>
              <p:cNvPr id="1056" name="Rectangle 135"/>
              <p:cNvSpPr>
                <a:spLocks noChangeArrowheads="1"/>
              </p:cNvSpPr>
              <p:nvPr userDrawn="1"/>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057" name="Rectangle 136"/>
              <p:cNvSpPr>
                <a:spLocks noChangeArrowheads="1"/>
              </p:cNvSpPr>
              <p:nvPr userDrawn="1"/>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058" name="Rectangle 137"/>
              <p:cNvSpPr>
                <a:spLocks noChangeArrowheads="1"/>
              </p:cNvSpPr>
              <p:nvPr userDrawn="1"/>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059" name="Rectangle 138"/>
              <p:cNvSpPr>
                <a:spLocks noChangeArrowheads="1"/>
              </p:cNvSpPr>
              <p:nvPr userDrawn="1"/>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1051" name="Group 139"/>
            <p:cNvGrpSpPr>
              <a:grpSpLocks/>
            </p:cNvGrpSpPr>
            <p:nvPr userDrawn="1"/>
          </p:nvGrpSpPr>
          <p:grpSpPr bwMode="auto">
            <a:xfrm>
              <a:off x="5893" y="4167"/>
              <a:ext cx="466" cy="115"/>
              <a:chOff x="5893" y="4167"/>
              <a:chExt cx="466" cy="115"/>
            </a:xfrm>
          </p:grpSpPr>
          <p:sp>
            <p:nvSpPr>
              <p:cNvPr id="1052" name="Rectangle 140"/>
              <p:cNvSpPr>
                <a:spLocks noChangeArrowheads="1"/>
              </p:cNvSpPr>
              <p:nvPr userDrawn="1"/>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053" name="Rectangle 141"/>
              <p:cNvSpPr>
                <a:spLocks noChangeArrowheads="1"/>
              </p:cNvSpPr>
              <p:nvPr userDrawn="1"/>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054" name="Rectangle 142"/>
              <p:cNvSpPr>
                <a:spLocks noChangeArrowheads="1"/>
              </p:cNvSpPr>
              <p:nvPr userDrawn="1"/>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055" name="Rectangle 143"/>
              <p:cNvSpPr>
                <a:spLocks noChangeArrowheads="1"/>
              </p:cNvSpPr>
              <p:nvPr userDrawn="1"/>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sp>
        <p:nvSpPr>
          <p:cNvPr id="1027" name="Rectangle 144"/>
          <p:cNvSpPr>
            <a:spLocks noChangeArrowheads="1"/>
          </p:cNvSpPr>
          <p:nvPr/>
        </p:nvSpPr>
        <p:spPr bwMode="auto">
          <a:xfrm>
            <a:off x="9251950" y="1333500"/>
            <a:ext cx="1192213" cy="1725613"/>
          </a:xfrm>
          <a:prstGeom prst="rect">
            <a:avLst/>
          </a:prstGeom>
          <a:noFill/>
          <a:ln>
            <a:noFill/>
          </a:ln>
          <a:effectLst/>
          <a:extLst>
            <a:ext uri="{909E8E84-426E-40DD-AFC4-6F175D3DCCD1}">
              <a14:hiddenFill xmlns:a14="http://schemas.microsoft.com/office/drawing/2010/main" xmlns="">
                <a:solidFill>
                  <a:srgbClr val="FFCC99"/>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80124" tIns="40063" rIns="80124" bIns="40063">
            <a:spAutoFit/>
          </a:bodyPr>
          <a:lstStyle/>
          <a:p>
            <a:pPr>
              <a:lnSpc>
                <a:spcPct val="120000"/>
              </a:lnSpc>
              <a:spcBef>
                <a:spcPct val="20000"/>
              </a:spcBef>
            </a:pPr>
            <a:r>
              <a:rPr lang="zh-CN" altLang="en-US" sz="1100">
                <a:solidFill>
                  <a:srgbClr val="FFFFFF"/>
                </a:solidFill>
                <a:latin typeface="Arial" pitchFamily="34" charset="0"/>
                <a:ea typeface="黑体" pitchFamily="49" charset="-122"/>
              </a:rPr>
              <a:t>配色参考方案：</a:t>
            </a:r>
          </a:p>
          <a:p>
            <a:pPr>
              <a:lnSpc>
                <a:spcPct val="120000"/>
              </a:lnSpc>
              <a:spcBef>
                <a:spcPct val="20000"/>
              </a:spcBef>
            </a:pPr>
            <a:r>
              <a:rPr lang="zh-CN" altLang="en-US" sz="1100">
                <a:solidFill>
                  <a:srgbClr val="FFFFFF"/>
                </a:solidFill>
                <a:latin typeface="Arial" pitchFamily="34" charset="0"/>
                <a:ea typeface="黑体" pitchFamily="49" charset="-122"/>
              </a:rPr>
              <a:t>建议同一页面内不超过四种颜色，以下是</a:t>
            </a:r>
            <a:r>
              <a:rPr lang="en-US" altLang="zh-CN" sz="1100">
                <a:solidFill>
                  <a:srgbClr val="FFFFFF"/>
                </a:solidFill>
                <a:latin typeface="Arial" pitchFamily="34" charset="0"/>
                <a:ea typeface="黑体" pitchFamily="49" charset="-122"/>
              </a:rPr>
              <a:t>13</a:t>
            </a:r>
            <a:r>
              <a:rPr lang="zh-CN" altLang="en-US" sz="1100">
                <a:solidFill>
                  <a:srgbClr val="FFFFFF"/>
                </a:solidFill>
                <a:latin typeface="Arial" pitchFamily="34" charset="0"/>
                <a:ea typeface="黑体" pitchFamily="49" charset="-122"/>
              </a:rPr>
              <a:t>组配色方案，同一页面内只选择一组使用。（仅供参考）</a:t>
            </a:r>
          </a:p>
        </p:txBody>
      </p:sp>
      <p:sp>
        <p:nvSpPr>
          <p:cNvPr id="1028" name="Rectangle 145"/>
          <p:cNvSpPr>
            <a:spLocks noChangeArrowheads="1"/>
          </p:cNvSpPr>
          <p:nvPr/>
        </p:nvSpPr>
        <p:spPr bwMode="auto">
          <a:xfrm>
            <a:off x="9251950" y="0"/>
            <a:ext cx="1120775" cy="684213"/>
          </a:xfrm>
          <a:prstGeom prst="rect">
            <a:avLst/>
          </a:prstGeom>
          <a:noFill/>
          <a:ln>
            <a:noFill/>
          </a:ln>
          <a:effectLst/>
          <a:extLst>
            <a:ext uri="{909E8E84-426E-40DD-AFC4-6F175D3DCCD1}">
              <a14:hiddenFill xmlns:a14="http://schemas.microsoft.com/office/drawing/2010/main" xmlns="">
                <a:solidFill>
                  <a:srgbClr val="FFCC99"/>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80124" tIns="40063" rIns="80124" bIns="40063">
            <a:spAutoFit/>
          </a:bodyPr>
          <a:lstStyle/>
          <a:p>
            <a:pPr>
              <a:lnSpc>
                <a:spcPct val="120000"/>
              </a:lnSpc>
              <a:spcBef>
                <a:spcPct val="20000"/>
              </a:spcBef>
            </a:pPr>
            <a:r>
              <a:rPr lang="zh-CN" altLang="en-US" sz="1100">
                <a:solidFill>
                  <a:srgbClr val="FFFFFF"/>
                </a:solidFill>
                <a:latin typeface="Arial" pitchFamily="34" charset="0"/>
                <a:ea typeface="黑体" pitchFamily="49" charset="-122"/>
              </a:rPr>
              <a:t>客户或者合作伙伴的标志放在右上角</a:t>
            </a:r>
            <a:r>
              <a:rPr lang="en-US" altLang="zh-CN" sz="1100">
                <a:solidFill>
                  <a:srgbClr val="FFFFFF"/>
                </a:solidFill>
                <a:latin typeface="Arial" pitchFamily="34" charset="0"/>
                <a:ea typeface="黑体" pitchFamily="49" charset="-122"/>
              </a:rPr>
              <a:t>.</a:t>
            </a:r>
            <a:endParaRPr lang="zh-CN" altLang="en-US" sz="1100">
              <a:solidFill>
                <a:srgbClr val="FFFFFF"/>
              </a:solidFill>
              <a:latin typeface="Arial" pitchFamily="34" charset="0"/>
              <a:ea typeface="黑体" pitchFamily="49" charset="-122"/>
            </a:endParaRPr>
          </a:p>
        </p:txBody>
      </p:sp>
      <p:pic>
        <p:nvPicPr>
          <p:cNvPr id="1029" name="Picture 146" descr="2"/>
          <p:cNvPicPr>
            <a:picLocks noChangeAspect="1" noChangeArrowheads="1"/>
          </p:cNvPicPr>
          <p:nvPr/>
        </p:nvPicPr>
        <p:blipFill>
          <a:blip r:embed="rId3" cstate="email">
            <a:extLst>
              <a:ext uri="{28A0092B-C50C-407E-A947-70E740481C1C}">
                <a14:useLocalDpi xmlns:a14="http://schemas.microsoft.com/office/drawing/2010/main" xmlns=""/>
              </a:ext>
            </a:extLst>
          </a:blip>
          <a:srcRect/>
          <a:stretch>
            <a:fillRect/>
          </a:stretch>
        </p:blipFill>
        <p:spPr bwMode="auto">
          <a:xfrm>
            <a:off x="0" y="973138"/>
            <a:ext cx="9144000" cy="3810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03" name="Text Box 7"/>
          <p:cNvSpPr txBox="1">
            <a:spLocks noChangeArrowheads="1"/>
          </p:cNvSpPr>
          <p:nvPr/>
        </p:nvSpPr>
        <p:spPr bwMode="auto">
          <a:xfrm>
            <a:off x="7229475" y="4011613"/>
            <a:ext cx="1258888" cy="244475"/>
          </a:xfrm>
          <a:prstGeom prst="rect">
            <a:avLst/>
          </a:prstGeom>
          <a:noFill/>
          <a:ln>
            <a:noFill/>
          </a:ln>
          <a:extLst>
            <a:ext uri="{909E8E84-426E-40DD-AFC4-6F175D3DCCD1}">
              <a14:hiddenFill xmlns:a14="http://schemas.microsoft.com/office/drawing/2010/main" xmlns="">
                <a:solidFill>
                  <a:srgbClr val="4F81BD"/>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000" smtClean="0">
                <a:solidFill>
                  <a:srgbClr val="FFFFFF"/>
                </a:solidFill>
                <a:latin typeface="FrutigerNext LT Bold" pitchFamily="34" charset="0"/>
                <a:ea typeface="MS PGothic" pitchFamily="34" charset="-128"/>
              </a:rPr>
              <a:t>www.huawei.com</a:t>
            </a:r>
          </a:p>
        </p:txBody>
      </p:sp>
      <p:sp>
        <p:nvSpPr>
          <p:cNvPr id="1031" name="Rectangle 2"/>
          <p:cNvSpPr>
            <a:spLocks noGrp="1" noChangeArrowheads="1"/>
          </p:cNvSpPr>
          <p:nvPr>
            <p:ph type="title"/>
          </p:nvPr>
        </p:nvSpPr>
        <p:spPr bwMode="auto">
          <a:xfrm>
            <a:off x="755650" y="2174291"/>
            <a:ext cx="5616575" cy="58695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46800" rIns="91440" bIns="46800" numCol="1" anchor="ctr" anchorCtr="0" compatLnSpc="1">
            <a:prstTxWarp prst="textNoShape">
              <a:avLst/>
            </a:prstTxWarp>
            <a:spAutoFit/>
          </a:bodyPr>
          <a:lstStyle/>
          <a:p>
            <a:pPr lvl="0"/>
            <a:r>
              <a:rPr lang="zh-CN" altLang="en-US" dirty="0" smtClean="0"/>
              <a:t>单击此处编辑母版标题样式</a:t>
            </a:r>
          </a:p>
        </p:txBody>
      </p:sp>
      <p:sp>
        <p:nvSpPr>
          <p:cNvPr id="1032" name="Rectangle 3"/>
          <p:cNvSpPr>
            <a:spLocks noGrp="1" noChangeArrowheads="1"/>
          </p:cNvSpPr>
          <p:nvPr>
            <p:ph type="body" idx="1"/>
          </p:nvPr>
        </p:nvSpPr>
        <p:spPr bwMode="auto">
          <a:xfrm>
            <a:off x="755650" y="3068638"/>
            <a:ext cx="5329238"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45720" rIns="91440" bIns="45720" numCol="1" anchor="t" anchorCtr="0" compatLnSpc="1">
            <a:prstTxWarp prst="textNoShape">
              <a:avLst/>
            </a:prstTxWarp>
            <a:spAutoFit/>
          </a:bodyPr>
          <a:lstStyle/>
          <a:p>
            <a:pPr lvl="0"/>
            <a:r>
              <a:rPr lang="zh-CN" altLang="en-US" dirty="0" smtClean="0"/>
              <a:t>单击此处编辑母版文本样式</a:t>
            </a:r>
          </a:p>
        </p:txBody>
      </p:sp>
      <p:sp>
        <p:nvSpPr>
          <p:cNvPr id="1033" name="Rectangle 7"/>
          <p:cNvSpPr>
            <a:spLocks noChangeArrowheads="1"/>
          </p:cNvSpPr>
          <p:nvPr/>
        </p:nvSpPr>
        <p:spPr bwMode="auto">
          <a:xfrm>
            <a:off x="-1952625" y="692150"/>
            <a:ext cx="1844675" cy="5500688"/>
          </a:xfrm>
          <a:prstGeom prst="rect">
            <a:avLst/>
          </a:prstGeom>
          <a:noFill/>
          <a:ln>
            <a:noFill/>
          </a:ln>
          <a:effectLst/>
          <a:extLst>
            <a:ext uri="{909E8E84-426E-40DD-AFC4-6F175D3DCCD1}">
              <a14:hiddenFill xmlns:a14="http://schemas.microsoft.com/office/drawing/2010/main" xmlns="">
                <a:solidFill>
                  <a:srgbClr val="FFCC99"/>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80124" tIns="40063" rIns="80124" bIns="40063">
            <a:spAutoFit/>
          </a:bodyPr>
          <a:lstStyle/>
          <a:p>
            <a:pPr algn="r">
              <a:lnSpc>
                <a:spcPct val="125000"/>
              </a:lnSpc>
              <a:spcBef>
                <a:spcPct val="20000"/>
              </a:spcBef>
            </a:pPr>
            <a:r>
              <a:rPr lang="zh-CN" altLang="en-US" sz="1100" dirty="0">
                <a:solidFill>
                  <a:srgbClr val="FFFFFF"/>
                </a:solidFill>
                <a:latin typeface="Arial" pitchFamily="34" charset="0"/>
                <a:ea typeface="黑体" pitchFamily="49" charset="-122"/>
              </a:rPr>
              <a:t>英文标题</a:t>
            </a:r>
            <a:r>
              <a:rPr lang="en-US" altLang="zh-CN" sz="1100" dirty="0">
                <a:solidFill>
                  <a:srgbClr val="FFFFFF"/>
                </a:solidFill>
                <a:latin typeface="Arial" pitchFamily="34" charset="0"/>
                <a:ea typeface="黑体" pitchFamily="49" charset="-122"/>
              </a:rPr>
              <a:t>:32-35pt  </a:t>
            </a:r>
            <a:endParaRPr lang="zh-CN" altLang="en-US" sz="1100" dirty="0">
              <a:solidFill>
                <a:srgbClr val="FFFFFF"/>
              </a:solidFill>
              <a:latin typeface="Arial" pitchFamily="34" charset="0"/>
              <a:ea typeface="黑体" pitchFamily="49" charset="-122"/>
            </a:endParaRPr>
          </a:p>
          <a:p>
            <a:pPr algn="r">
              <a:lnSpc>
                <a:spcPct val="125000"/>
              </a:lnSpc>
              <a:spcBef>
                <a:spcPct val="20000"/>
              </a:spcBef>
            </a:pPr>
            <a:r>
              <a:rPr lang="zh-CN" altLang="en-US" sz="1100" dirty="0">
                <a:solidFill>
                  <a:srgbClr val="FFFFFF"/>
                </a:solidFill>
                <a:latin typeface="Arial" pitchFamily="34" charset="0"/>
                <a:ea typeface="黑体" pitchFamily="49" charset="-122"/>
              </a:rPr>
              <a:t>颜色</a:t>
            </a:r>
            <a:r>
              <a:rPr lang="en-US" altLang="zh-CN" sz="1100" dirty="0">
                <a:solidFill>
                  <a:srgbClr val="FFFFFF"/>
                </a:solidFill>
                <a:latin typeface="Arial" pitchFamily="34" charset="0"/>
                <a:ea typeface="黑体" pitchFamily="49" charset="-122"/>
              </a:rPr>
              <a:t>: R153 G0 B0</a:t>
            </a:r>
          </a:p>
          <a:p>
            <a:pPr algn="r">
              <a:lnSpc>
                <a:spcPct val="125000"/>
              </a:lnSpc>
              <a:spcBef>
                <a:spcPct val="20000"/>
              </a:spcBef>
            </a:pPr>
            <a:r>
              <a:rPr lang="zh-CN" altLang="en-US" sz="1100" dirty="0">
                <a:solidFill>
                  <a:srgbClr val="FFFFFF"/>
                </a:solidFill>
                <a:latin typeface="Arial" pitchFamily="34" charset="0"/>
                <a:ea typeface="黑体" pitchFamily="49" charset="-122"/>
              </a:rPr>
              <a:t>内部使用字体 </a:t>
            </a:r>
            <a:r>
              <a:rPr lang="en-US" altLang="zh-CN" sz="1100" dirty="0">
                <a:solidFill>
                  <a:srgbClr val="FFFFFF"/>
                </a:solidFill>
                <a:latin typeface="Arial" pitchFamily="34" charset="0"/>
                <a:ea typeface="黑体" pitchFamily="49" charset="-122"/>
              </a:rPr>
              <a:t>:</a:t>
            </a:r>
          </a:p>
          <a:p>
            <a:pPr algn="r">
              <a:lnSpc>
                <a:spcPct val="125000"/>
              </a:lnSpc>
              <a:spcBef>
                <a:spcPct val="20000"/>
              </a:spcBef>
            </a:pPr>
            <a:r>
              <a:rPr lang="en-US" altLang="zh-CN" sz="1100" dirty="0" err="1">
                <a:solidFill>
                  <a:srgbClr val="FFFFFF"/>
                </a:solidFill>
                <a:latin typeface="Arial" pitchFamily="34" charset="0"/>
                <a:ea typeface="黑体" pitchFamily="49" charset="-122"/>
              </a:rPr>
              <a:t>FrutigerNext</a:t>
            </a:r>
            <a:r>
              <a:rPr lang="en-US" altLang="zh-CN" sz="1100" dirty="0">
                <a:solidFill>
                  <a:srgbClr val="FFFFFF"/>
                </a:solidFill>
                <a:latin typeface="Arial" pitchFamily="34" charset="0"/>
                <a:ea typeface="黑体" pitchFamily="49" charset="-122"/>
              </a:rPr>
              <a:t> LT Medium</a:t>
            </a:r>
          </a:p>
          <a:p>
            <a:pPr algn="r">
              <a:lnSpc>
                <a:spcPct val="125000"/>
              </a:lnSpc>
              <a:spcBef>
                <a:spcPct val="20000"/>
              </a:spcBef>
            </a:pPr>
            <a:r>
              <a:rPr lang="zh-CN" altLang="en-US" sz="1100" dirty="0">
                <a:solidFill>
                  <a:srgbClr val="FFFFFF"/>
                </a:solidFill>
                <a:latin typeface="Arial" pitchFamily="34" charset="0"/>
                <a:ea typeface="黑体" pitchFamily="49" charset="-122"/>
              </a:rPr>
              <a:t>外部使用字体 </a:t>
            </a:r>
            <a:r>
              <a:rPr lang="en-US" altLang="zh-CN" sz="1100" dirty="0">
                <a:solidFill>
                  <a:srgbClr val="FFFFFF"/>
                </a:solidFill>
                <a:latin typeface="Arial" pitchFamily="34" charset="0"/>
                <a:ea typeface="黑体" pitchFamily="49" charset="-122"/>
              </a:rPr>
              <a:t>: Arial</a:t>
            </a:r>
          </a:p>
          <a:p>
            <a:pPr algn="r">
              <a:lnSpc>
                <a:spcPct val="75000"/>
              </a:lnSpc>
              <a:spcBef>
                <a:spcPct val="20000"/>
              </a:spcBef>
            </a:pPr>
            <a:endParaRPr lang="en-US" altLang="zh-CN" sz="1100" dirty="0">
              <a:solidFill>
                <a:srgbClr val="FFFFFF"/>
              </a:solidFill>
              <a:latin typeface="Arial" pitchFamily="34" charset="0"/>
              <a:ea typeface="黑体" pitchFamily="49" charset="-122"/>
            </a:endParaRPr>
          </a:p>
          <a:p>
            <a:pPr algn="r">
              <a:lnSpc>
                <a:spcPct val="125000"/>
              </a:lnSpc>
              <a:spcBef>
                <a:spcPct val="20000"/>
              </a:spcBef>
            </a:pPr>
            <a:r>
              <a:rPr lang="zh-CN" altLang="en-US" sz="1100" dirty="0">
                <a:solidFill>
                  <a:srgbClr val="FFFFFF"/>
                </a:solidFill>
                <a:latin typeface="Arial" pitchFamily="34" charset="0"/>
                <a:ea typeface="黑体" pitchFamily="49" charset="-122"/>
              </a:rPr>
              <a:t>中文标题</a:t>
            </a:r>
            <a:r>
              <a:rPr lang="en-US" altLang="zh-CN" sz="1100" dirty="0">
                <a:solidFill>
                  <a:srgbClr val="FFFFFF"/>
                </a:solidFill>
                <a:latin typeface="Arial" pitchFamily="34" charset="0"/>
                <a:ea typeface="黑体" pitchFamily="49" charset="-122"/>
              </a:rPr>
              <a:t>:30-32pt  </a:t>
            </a:r>
            <a:endParaRPr lang="zh-CN" altLang="en-US" sz="1100" dirty="0">
              <a:solidFill>
                <a:srgbClr val="FFFFFF"/>
              </a:solidFill>
              <a:latin typeface="Arial" pitchFamily="34" charset="0"/>
              <a:ea typeface="黑体" pitchFamily="49" charset="-122"/>
            </a:endParaRPr>
          </a:p>
          <a:p>
            <a:pPr algn="r">
              <a:lnSpc>
                <a:spcPct val="125000"/>
              </a:lnSpc>
              <a:spcBef>
                <a:spcPct val="20000"/>
              </a:spcBef>
            </a:pPr>
            <a:r>
              <a:rPr lang="zh-CN" altLang="en-US" sz="1100" dirty="0">
                <a:solidFill>
                  <a:srgbClr val="FFFFFF"/>
                </a:solidFill>
                <a:latin typeface="Arial" pitchFamily="34" charset="0"/>
                <a:ea typeface="黑体" pitchFamily="49" charset="-122"/>
              </a:rPr>
              <a:t>颜色</a:t>
            </a:r>
            <a:r>
              <a:rPr lang="en-US" altLang="zh-CN" sz="1100" dirty="0">
                <a:solidFill>
                  <a:srgbClr val="FFFFFF"/>
                </a:solidFill>
                <a:latin typeface="Arial" pitchFamily="34" charset="0"/>
                <a:ea typeface="黑体" pitchFamily="49" charset="-122"/>
              </a:rPr>
              <a:t>: R153 G0 B0</a:t>
            </a:r>
          </a:p>
          <a:p>
            <a:pPr algn="r">
              <a:lnSpc>
                <a:spcPct val="125000"/>
              </a:lnSpc>
              <a:spcBef>
                <a:spcPct val="20000"/>
              </a:spcBef>
            </a:pPr>
            <a:r>
              <a:rPr lang="zh-CN" altLang="en-US" sz="1100" dirty="0">
                <a:solidFill>
                  <a:srgbClr val="FFFFFF"/>
                </a:solidFill>
                <a:latin typeface="Arial" pitchFamily="34" charset="0"/>
                <a:ea typeface="黑体" pitchFamily="49" charset="-122"/>
              </a:rPr>
              <a:t>字体</a:t>
            </a:r>
            <a:r>
              <a:rPr lang="en-US" altLang="zh-CN" sz="1100" dirty="0">
                <a:solidFill>
                  <a:srgbClr val="FFFFFF"/>
                </a:solidFill>
                <a:latin typeface="Arial" pitchFamily="34" charset="0"/>
                <a:ea typeface="黑体" pitchFamily="49" charset="-122"/>
              </a:rPr>
              <a:t>:</a:t>
            </a:r>
            <a:r>
              <a:rPr lang="zh-CN" altLang="en-US" sz="1100" dirty="0">
                <a:solidFill>
                  <a:srgbClr val="FFFFFF"/>
                </a:solidFill>
                <a:latin typeface="Arial" pitchFamily="34" charset="0"/>
                <a:ea typeface="黑体" pitchFamily="49" charset="-122"/>
              </a:rPr>
              <a:t>黑体</a:t>
            </a:r>
          </a:p>
          <a:p>
            <a:pPr algn="r">
              <a:lnSpc>
                <a:spcPct val="125000"/>
              </a:lnSpc>
              <a:spcBef>
                <a:spcPct val="20000"/>
              </a:spcBef>
            </a:pPr>
            <a:endParaRPr lang="zh-CN" altLang="en-US" sz="1100" dirty="0">
              <a:solidFill>
                <a:srgbClr val="FFFFFF"/>
              </a:solidFill>
              <a:latin typeface="Arial" pitchFamily="34" charset="0"/>
              <a:ea typeface="黑体" pitchFamily="49" charset="-122"/>
            </a:endParaRPr>
          </a:p>
          <a:p>
            <a:pPr algn="r">
              <a:lnSpc>
                <a:spcPct val="125000"/>
              </a:lnSpc>
              <a:spcBef>
                <a:spcPct val="20000"/>
              </a:spcBef>
            </a:pPr>
            <a:endParaRPr lang="zh-CN" altLang="en-US" sz="1100" dirty="0">
              <a:solidFill>
                <a:srgbClr val="FFFFFF"/>
              </a:solidFill>
              <a:latin typeface="Arial" pitchFamily="34" charset="0"/>
              <a:ea typeface="黑体" pitchFamily="49" charset="-122"/>
            </a:endParaRPr>
          </a:p>
          <a:p>
            <a:pPr algn="r">
              <a:lnSpc>
                <a:spcPct val="125000"/>
              </a:lnSpc>
              <a:spcBef>
                <a:spcPct val="20000"/>
              </a:spcBef>
            </a:pPr>
            <a:endParaRPr lang="zh-CN" altLang="en-US" sz="1100" dirty="0">
              <a:solidFill>
                <a:srgbClr val="FFFFFF"/>
              </a:solidFill>
              <a:latin typeface="Arial" pitchFamily="34" charset="0"/>
              <a:ea typeface="黑体" pitchFamily="49" charset="-122"/>
            </a:endParaRPr>
          </a:p>
          <a:p>
            <a:pPr algn="r">
              <a:lnSpc>
                <a:spcPct val="125000"/>
              </a:lnSpc>
              <a:spcBef>
                <a:spcPct val="20000"/>
              </a:spcBef>
            </a:pPr>
            <a:r>
              <a:rPr lang="zh-CN" altLang="en-US" sz="1100" dirty="0">
                <a:solidFill>
                  <a:srgbClr val="FFFFFF"/>
                </a:solidFill>
                <a:latin typeface="Arial" pitchFamily="34" charset="0"/>
                <a:ea typeface="黑体" pitchFamily="49" charset="-122"/>
              </a:rPr>
              <a:t>英文正文</a:t>
            </a:r>
            <a:r>
              <a:rPr lang="en-US" altLang="zh-CN" sz="1100" dirty="0">
                <a:solidFill>
                  <a:srgbClr val="FFFFFF"/>
                </a:solidFill>
                <a:latin typeface="Arial" pitchFamily="34" charset="0"/>
                <a:ea typeface="黑体" pitchFamily="49" charset="-122"/>
              </a:rPr>
              <a:t>:20-22pt</a:t>
            </a:r>
          </a:p>
          <a:p>
            <a:pPr algn="r">
              <a:lnSpc>
                <a:spcPct val="125000"/>
              </a:lnSpc>
              <a:spcBef>
                <a:spcPct val="20000"/>
              </a:spcBef>
            </a:pPr>
            <a:r>
              <a:rPr lang="zh-CN" altLang="en-US" sz="1100" dirty="0">
                <a:solidFill>
                  <a:srgbClr val="FFFFFF"/>
                </a:solidFill>
                <a:latin typeface="Arial" pitchFamily="34" charset="0"/>
                <a:ea typeface="黑体" pitchFamily="49" charset="-122"/>
              </a:rPr>
              <a:t>子目录 </a:t>
            </a:r>
            <a:r>
              <a:rPr lang="en-US" altLang="zh-CN" sz="1100" dirty="0">
                <a:solidFill>
                  <a:srgbClr val="FFFFFF"/>
                </a:solidFill>
                <a:latin typeface="Arial" pitchFamily="34" charset="0"/>
                <a:ea typeface="黑体" pitchFamily="49" charset="-122"/>
              </a:rPr>
              <a:t>(2-5</a:t>
            </a:r>
            <a:r>
              <a:rPr lang="zh-CN" altLang="en-US" sz="1100" dirty="0">
                <a:solidFill>
                  <a:srgbClr val="FFFFFF"/>
                </a:solidFill>
                <a:latin typeface="Arial" pitchFamily="34" charset="0"/>
                <a:ea typeface="黑体" pitchFamily="49" charset="-122"/>
              </a:rPr>
              <a:t>级</a:t>
            </a:r>
            <a:r>
              <a:rPr lang="en-US" altLang="zh-CN" sz="1100" dirty="0">
                <a:solidFill>
                  <a:srgbClr val="FFFFFF"/>
                </a:solidFill>
                <a:latin typeface="Arial" pitchFamily="34" charset="0"/>
                <a:ea typeface="黑体" pitchFamily="49" charset="-122"/>
              </a:rPr>
              <a:t>) :18pt  </a:t>
            </a:r>
          </a:p>
          <a:p>
            <a:pPr algn="r">
              <a:lnSpc>
                <a:spcPct val="125000"/>
              </a:lnSpc>
              <a:spcBef>
                <a:spcPct val="20000"/>
              </a:spcBef>
            </a:pPr>
            <a:r>
              <a:rPr lang="zh-CN" altLang="en-US" sz="1100" dirty="0">
                <a:solidFill>
                  <a:srgbClr val="FFFFFF"/>
                </a:solidFill>
                <a:latin typeface="Arial" pitchFamily="34" charset="0"/>
                <a:ea typeface="黑体" pitchFamily="49" charset="-122"/>
              </a:rPr>
              <a:t>颜色</a:t>
            </a:r>
            <a:r>
              <a:rPr lang="en-US" altLang="zh-CN" sz="1100" dirty="0">
                <a:solidFill>
                  <a:srgbClr val="FFFFFF"/>
                </a:solidFill>
                <a:latin typeface="Arial" pitchFamily="34" charset="0"/>
                <a:ea typeface="黑体" pitchFamily="49" charset="-122"/>
              </a:rPr>
              <a:t>:</a:t>
            </a:r>
            <a:r>
              <a:rPr lang="zh-CN" altLang="en-US" sz="1100" dirty="0">
                <a:solidFill>
                  <a:srgbClr val="FFFFFF"/>
                </a:solidFill>
                <a:latin typeface="Arial" pitchFamily="34" charset="0"/>
                <a:ea typeface="黑体" pitchFamily="49" charset="-122"/>
              </a:rPr>
              <a:t>黑色</a:t>
            </a:r>
          </a:p>
          <a:p>
            <a:pPr algn="r">
              <a:lnSpc>
                <a:spcPct val="125000"/>
              </a:lnSpc>
              <a:spcBef>
                <a:spcPct val="20000"/>
              </a:spcBef>
            </a:pPr>
            <a:r>
              <a:rPr lang="zh-CN" altLang="en-US" sz="1100" dirty="0">
                <a:solidFill>
                  <a:srgbClr val="FFFFFF"/>
                </a:solidFill>
                <a:latin typeface="Arial" pitchFamily="34" charset="0"/>
                <a:ea typeface="黑体" pitchFamily="49" charset="-122"/>
              </a:rPr>
              <a:t>内部使用字体 </a:t>
            </a:r>
            <a:r>
              <a:rPr lang="en-US" altLang="zh-CN" sz="1100" dirty="0">
                <a:solidFill>
                  <a:srgbClr val="FFFFFF"/>
                </a:solidFill>
                <a:latin typeface="Arial" pitchFamily="34" charset="0"/>
                <a:ea typeface="黑体" pitchFamily="49" charset="-122"/>
              </a:rPr>
              <a:t>:</a:t>
            </a:r>
          </a:p>
          <a:p>
            <a:pPr algn="r">
              <a:lnSpc>
                <a:spcPct val="125000"/>
              </a:lnSpc>
              <a:spcBef>
                <a:spcPct val="20000"/>
              </a:spcBef>
            </a:pPr>
            <a:r>
              <a:rPr lang="en-US" altLang="zh-CN" sz="1100" dirty="0" err="1">
                <a:solidFill>
                  <a:srgbClr val="FFFFFF"/>
                </a:solidFill>
                <a:latin typeface="Arial" pitchFamily="34" charset="0"/>
                <a:ea typeface="黑体" pitchFamily="49" charset="-122"/>
              </a:rPr>
              <a:t>FrutigerNext</a:t>
            </a:r>
            <a:r>
              <a:rPr lang="en-US" altLang="zh-CN" sz="1100" dirty="0">
                <a:solidFill>
                  <a:srgbClr val="FFFFFF"/>
                </a:solidFill>
                <a:latin typeface="Arial" pitchFamily="34" charset="0"/>
                <a:ea typeface="黑体" pitchFamily="49" charset="-122"/>
              </a:rPr>
              <a:t> LT Regular</a:t>
            </a:r>
          </a:p>
          <a:p>
            <a:pPr algn="r">
              <a:lnSpc>
                <a:spcPct val="125000"/>
              </a:lnSpc>
              <a:spcBef>
                <a:spcPct val="20000"/>
              </a:spcBef>
            </a:pPr>
            <a:r>
              <a:rPr lang="zh-CN" altLang="en-US" sz="1100" dirty="0">
                <a:solidFill>
                  <a:srgbClr val="FFFFFF"/>
                </a:solidFill>
                <a:latin typeface="Arial" pitchFamily="34" charset="0"/>
                <a:ea typeface="黑体" pitchFamily="49" charset="-122"/>
              </a:rPr>
              <a:t>外部使用字体 </a:t>
            </a:r>
            <a:r>
              <a:rPr lang="en-US" altLang="zh-CN" sz="1100" dirty="0">
                <a:solidFill>
                  <a:srgbClr val="FFFFFF"/>
                </a:solidFill>
                <a:latin typeface="Arial" pitchFamily="34" charset="0"/>
                <a:ea typeface="黑体" pitchFamily="49" charset="-122"/>
              </a:rPr>
              <a:t>: Arial</a:t>
            </a:r>
          </a:p>
          <a:p>
            <a:pPr algn="r">
              <a:lnSpc>
                <a:spcPct val="75000"/>
              </a:lnSpc>
              <a:spcBef>
                <a:spcPct val="20000"/>
              </a:spcBef>
            </a:pPr>
            <a:endParaRPr lang="en-US" altLang="zh-CN" sz="1100" dirty="0">
              <a:solidFill>
                <a:srgbClr val="FFFFFF"/>
              </a:solidFill>
              <a:latin typeface="Arial" pitchFamily="34" charset="0"/>
              <a:ea typeface="黑体" pitchFamily="49" charset="-122"/>
            </a:endParaRPr>
          </a:p>
          <a:p>
            <a:pPr algn="r">
              <a:lnSpc>
                <a:spcPct val="125000"/>
              </a:lnSpc>
              <a:spcBef>
                <a:spcPct val="20000"/>
              </a:spcBef>
            </a:pPr>
            <a:r>
              <a:rPr lang="zh-CN" altLang="en-US" sz="1100" dirty="0">
                <a:solidFill>
                  <a:srgbClr val="FFFFFF"/>
                </a:solidFill>
                <a:latin typeface="Arial" pitchFamily="34" charset="0"/>
                <a:ea typeface="黑体" pitchFamily="49" charset="-122"/>
              </a:rPr>
              <a:t>中文正文</a:t>
            </a:r>
            <a:r>
              <a:rPr lang="en-US" altLang="zh-CN" sz="1100" dirty="0">
                <a:solidFill>
                  <a:srgbClr val="FFFFFF"/>
                </a:solidFill>
                <a:latin typeface="Arial" pitchFamily="34" charset="0"/>
                <a:ea typeface="黑体" pitchFamily="49" charset="-122"/>
              </a:rPr>
              <a:t>:18-20pt</a:t>
            </a:r>
          </a:p>
          <a:p>
            <a:pPr algn="r">
              <a:lnSpc>
                <a:spcPct val="125000"/>
              </a:lnSpc>
              <a:spcBef>
                <a:spcPct val="20000"/>
              </a:spcBef>
            </a:pPr>
            <a:r>
              <a:rPr lang="zh-CN" altLang="en-US" sz="1100" dirty="0">
                <a:solidFill>
                  <a:srgbClr val="FFFFFF"/>
                </a:solidFill>
                <a:latin typeface="Arial" pitchFamily="34" charset="0"/>
                <a:ea typeface="黑体" pitchFamily="49" charset="-122"/>
              </a:rPr>
              <a:t>子目录</a:t>
            </a:r>
            <a:r>
              <a:rPr lang="en-US" altLang="zh-CN" sz="1100" dirty="0">
                <a:solidFill>
                  <a:srgbClr val="FFFFFF"/>
                </a:solidFill>
                <a:latin typeface="Arial" pitchFamily="34" charset="0"/>
                <a:ea typeface="黑体" pitchFamily="49" charset="-122"/>
              </a:rPr>
              <a:t>(2-5</a:t>
            </a:r>
            <a:r>
              <a:rPr lang="zh-CN" altLang="en-US" sz="1100" dirty="0">
                <a:solidFill>
                  <a:srgbClr val="FFFFFF"/>
                </a:solidFill>
                <a:latin typeface="Arial" pitchFamily="34" charset="0"/>
                <a:ea typeface="黑体" pitchFamily="49" charset="-122"/>
              </a:rPr>
              <a:t>级</a:t>
            </a:r>
            <a:r>
              <a:rPr lang="en-US" altLang="zh-CN" sz="1100" dirty="0">
                <a:solidFill>
                  <a:srgbClr val="FFFFFF"/>
                </a:solidFill>
                <a:latin typeface="Arial" pitchFamily="34" charset="0"/>
                <a:ea typeface="黑体" pitchFamily="49" charset="-122"/>
              </a:rPr>
              <a:t>):18pt </a:t>
            </a:r>
            <a:endParaRPr lang="zh-CN" altLang="en-US" sz="1100" dirty="0">
              <a:solidFill>
                <a:srgbClr val="FFFFFF"/>
              </a:solidFill>
              <a:latin typeface="Arial" pitchFamily="34" charset="0"/>
              <a:ea typeface="黑体" pitchFamily="49" charset="-122"/>
            </a:endParaRPr>
          </a:p>
          <a:p>
            <a:pPr algn="r">
              <a:lnSpc>
                <a:spcPct val="125000"/>
              </a:lnSpc>
              <a:spcBef>
                <a:spcPct val="20000"/>
              </a:spcBef>
            </a:pPr>
            <a:r>
              <a:rPr lang="zh-CN" altLang="en-US" sz="1100" dirty="0">
                <a:solidFill>
                  <a:srgbClr val="FFFFFF"/>
                </a:solidFill>
                <a:latin typeface="Arial" pitchFamily="34" charset="0"/>
                <a:ea typeface="黑体" pitchFamily="49" charset="-122"/>
              </a:rPr>
              <a:t>颜色</a:t>
            </a:r>
            <a:r>
              <a:rPr lang="en-US" altLang="zh-CN" sz="1100" dirty="0">
                <a:solidFill>
                  <a:srgbClr val="FFFFFF"/>
                </a:solidFill>
                <a:latin typeface="Arial" pitchFamily="34" charset="0"/>
                <a:ea typeface="黑体" pitchFamily="49" charset="-122"/>
              </a:rPr>
              <a:t>:</a:t>
            </a:r>
            <a:r>
              <a:rPr lang="zh-CN" altLang="en-US" sz="1100" dirty="0">
                <a:solidFill>
                  <a:srgbClr val="FFFFFF"/>
                </a:solidFill>
                <a:latin typeface="Arial" pitchFamily="34" charset="0"/>
                <a:ea typeface="黑体" pitchFamily="49" charset="-122"/>
              </a:rPr>
              <a:t>黑色</a:t>
            </a:r>
          </a:p>
          <a:p>
            <a:pPr algn="r">
              <a:lnSpc>
                <a:spcPct val="125000"/>
              </a:lnSpc>
              <a:spcBef>
                <a:spcPct val="20000"/>
              </a:spcBef>
            </a:pPr>
            <a:r>
              <a:rPr lang="zh-CN" altLang="en-US" sz="1100" dirty="0">
                <a:solidFill>
                  <a:srgbClr val="FFFFFF"/>
                </a:solidFill>
                <a:latin typeface="Arial" pitchFamily="34" charset="0"/>
                <a:ea typeface="黑体" pitchFamily="49" charset="-122"/>
              </a:rPr>
              <a:t>字体</a:t>
            </a:r>
            <a:r>
              <a:rPr lang="en-US" altLang="zh-CN" sz="1100" dirty="0">
                <a:solidFill>
                  <a:srgbClr val="FFFFFF"/>
                </a:solidFill>
                <a:latin typeface="Arial" pitchFamily="34" charset="0"/>
                <a:ea typeface="黑体" pitchFamily="49" charset="-122"/>
              </a:rPr>
              <a:t>:</a:t>
            </a:r>
            <a:r>
              <a:rPr lang="zh-CN" altLang="en-US" sz="1100" dirty="0">
                <a:solidFill>
                  <a:srgbClr val="FFFFFF"/>
                </a:solidFill>
                <a:latin typeface="Arial" pitchFamily="34" charset="0"/>
                <a:ea typeface="黑体" pitchFamily="49" charset="-122"/>
              </a:rPr>
              <a:t>细黑体 </a:t>
            </a:r>
            <a:endParaRPr lang="zh-CN" altLang="en-US" sz="1100" dirty="0">
              <a:solidFill>
                <a:srgbClr val="000000"/>
              </a:solidFill>
              <a:latin typeface="Arial" pitchFamily="34" charset="0"/>
              <a:ea typeface="黑体" pitchFamily="49" charset="-122"/>
            </a:endParaRPr>
          </a:p>
        </p:txBody>
      </p:sp>
      <p:sp>
        <p:nvSpPr>
          <p:cNvPr id="1036" name="Rectangle 13"/>
          <p:cNvSpPr>
            <a:spLocks noChangeArrowheads="1"/>
          </p:cNvSpPr>
          <p:nvPr/>
        </p:nvSpPr>
        <p:spPr bwMode="auto">
          <a:xfrm>
            <a:off x="7235825" y="476250"/>
            <a:ext cx="1465263" cy="2127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0" tIns="0" rIns="0" bIns="0">
            <a:spAutoFit/>
          </a:bodyPr>
          <a:lstStyle/>
          <a:p>
            <a:pPr defTabSz="784225" eaLnBrk="0" hangingPunct="0"/>
            <a:r>
              <a:rPr lang="en-US" altLang="zh-CN" sz="1400" b="1">
                <a:solidFill>
                  <a:srgbClr val="666666"/>
                </a:solidFill>
                <a:latin typeface="FrutigerNext LT Bold" pitchFamily="34" charset="0"/>
                <a:ea typeface="MS PGothic" pitchFamily="34" charset="-128"/>
              </a:rPr>
              <a:t>Security Level: </a:t>
            </a:r>
          </a:p>
        </p:txBody>
      </p:sp>
      <p:sp>
        <p:nvSpPr>
          <p:cNvPr id="310" name="Rectangle 19"/>
          <p:cNvSpPr>
            <a:spLocks noGrp="1" noChangeArrowheads="1"/>
          </p:cNvSpPr>
          <p:nvPr>
            <p:ph type="dt" sz="quarter" idx="2"/>
          </p:nvPr>
        </p:nvSpPr>
        <p:spPr bwMode="auto">
          <a:xfrm>
            <a:off x="755650" y="479425"/>
            <a:ext cx="2133600" cy="212725"/>
          </a:xfrm>
          <a:prstGeom prst="rect">
            <a:avLst/>
          </a:prstGeom>
          <a:noFill/>
          <a:ln>
            <a:noFill/>
          </a:ln>
          <a:effectLst/>
          <a:extLst>
            <a:ext uri="{909E8E84-426E-40DD-AFC4-6F175D3DCCD1}">
              <a14:hiddenFill xmlns:a14="http://schemas.microsoft.com/office/drawing/2010/main" xmlns="">
                <a:solidFill>
                  <a:srgbClr val="FFCC99"/>
                </a:solidFill>
              </a14:hiddenFill>
            </a:ext>
            <a:ext uri="{91240B29-F687-4F45-9708-019B960494DF}">
              <a14:hiddenLine xmlns:a14="http://schemas.microsoft.com/office/drawing/2010/main" xmlns="" w="9525">
                <a:solidFill>
                  <a:srgbClr val="B2B2B2"/>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defRPr sz="1400">
                <a:latin typeface="+mn-lt"/>
                <a:ea typeface="+mn-ea"/>
              </a:defRPr>
            </a:lvl1pPr>
          </a:lstStyle>
          <a:p>
            <a:pPr>
              <a:defRPr/>
            </a:pPr>
            <a:endParaRPr lang="en-US" altLang="zh-CN"/>
          </a:p>
        </p:txBody>
      </p:sp>
      <p:pic>
        <p:nvPicPr>
          <p:cNvPr id="80" name="Picture 6" descr="Logo"/>
          <p:cNvPicPr>
            <a:picLocks noChangeAspect="1" noChangeArrowheads="1"/>
          </p:cNvPicPr>
          <p:nvPr/>
        </p:nvPicPr>
        <p:blipFill>
          <a:blip r:embed="rId4" cstate="email">
            <a:extLst>
              <a:ext uri="{28A0092B-C50C-407E-A947-70E740481C1C}">
                <a14:useLocalDpi xmlns:a14="http://schemas.microsoft.com/office/drawing/2010/main" xmlns=""/>
              </a:ext>
            </a:extLst>
          </a:blip>
          <a:srcRect/>
          <a:stretch>
            <a:fillRect/>
          </a:stretch>
        </p:blipFill>
        <p:spPr bwMode="auto">
          <a:xfrm>
            <a:off x="7669213" y="5684838"/>
            <a:ext cx="706437" cy="7048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81" name="Text Box 5"/>
          <p:cNvSpPr txBox="1">
            <a:spLocks noChangeArrowheads="1"/>
          </p:cNvSpPr>
          <p:nvPr/>
        </p:nvSpPr>
        <p:spPr bwMode="auto">
          <a:xfrm>
            <a:off x="755650" y="6219825"/>
            <a:ext cx="2967038" cy="212725"/>
          </a:xfrm>
          <a:prstGeom prst="rect">
            <a:avLst/>
          </a:prstGeom>
          <a:noFill/>
          <a:ln>
            <a:noFill/>
          </a:ln>
          <a:extLst>
            <a:ext uri="{909E8E84-426E-40DD-AFC4-6F175D3DCCD1}">
              <a14:hiddenFill xmlns:a14="http://schemas.microsoft.com/office/drawing/2010/main" xmlns="">
                <a:solidFill>
                  <a:srgbClr val="4F81BD"/>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bIns="0">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400" dirty="0" smtClean="0">
                <a:solidFill>
                  <a:srgbClr val="000000"/>
                </a:solidFill>
                <a:latin typeface="FrutigerNext LT Bold" pitchFamily="34" charset="0"/>
                <a:ea typeface="MS PGothic" pitchFamily="34" charset="-128"/>
              </a:rPr>
              <a:t>HUAWEI TECHNOLOGIES CO., LTD.</a:t>
            </a:r>
          </a:p>
        </p:txBody>
      </p:sp>
    </p:spTree>
  </p:cSld>
  <p:clrMap bg1="lt1" tx1="dk1" bg2="lt2" tx2="dk2" accent1="accent1" accent2="accent2" accent3="accent3" accent4="accent4" accent5="accent5" accent6="accent6" hlink="hlink" folHlink="folHlink"/>
  <p:sldLayoutIdLst>
    <p:sldLayoutId id="2147483815" r:id="rId1"/>
  </p:sldLayoutIdLst>
  <p:transition advClick="0" advTm="8000">
    <p:fade thruBlk="1"/>
  </p:transition>
  <p:timing>
    <p:tnLst>
      <p:par>
        <p:cTn id="1" dur="indefinite" restart="never" nodeType="tmRoot"/>
      </p:par>
    </p:tnLst>
  </p:timing>
  <p:txStyles>
    <p:titleStyle>
      <a:lvl1pPr algn="l" rtl="0" eaLnBrk="1" fontAlgn="base" hangingPunct="1">
        <a:spcBef>
          <a:spcPct val="0"/>
        </a:spcBef>
        <a:spcAft>
          <a:spcPct val="0"/>
        </a:spcAft>
        <a:defRPr lang="zh-CN" altLang="en-US" sz="3200" b="1" dirty="0">
          <a:solidFill>
            <a:schemeClr val="bg1"/>
          </a:solidFill>
          <a:latin typeface="+mj-lt"/>
          <a:ea typeface="黑体" pitchFamily="49" charset="-122"/>
          <a:cs typeface="+mj-cs"/>
        </a:defRPr>
      </a:lvl1pPr>
      <a:lvl2pPr algn="l" rtl="0" eaLnBrk="1" fontAlgn="base" hangingPunct="1">
        <a:spcBef>
          <a:spcPct val="0"/>
        </a:spcBef>
        <a:spcAft>
          <a:spcPct val="0"/>
        </a:spcAft>
        <a:defRPr sz="3200" b="1">
          <a:solidFill>
            <a:schemeClr val="bg1"/>
          </a:solidFill>
          <a:latin typeface="黑体" pitchFamily="49" charset="-122"/>
          <a:ea typeface="黑体" pitchFamily="49" charset="-122"/>
          <a:cs typeface="宋体" charset="-122"/>
        </a:defRPr>
      </a:lvl2pPr>
      <a:lvl3pPr algn="l" rtl="0" eaLnBrk="1" fontAlgn="base" hangingPunct="1">
        <a:spcBef>
          <a:spcPct val="0"/>
        </a:spcBef>
        <a:spcAft>
          <a:spcPct val="0"/>
        </a:spcAft>
        <a:defRPr sz="3200" b="1">
          <a:solidFill>
            <a:schemeClr val="bg1"/>
          </a:solidFill>
          <a:latin typeface="黑体" pitchFamily="49" charset="-122"/>
          <a:ea typeface="黑体" pitchFamily="49" charset="-122"/>
          <a:cs typeface="宋体" charset="-122"/>
        </a:defRPr>
      </a:lvl3pPr>
      <a:lvl4pPr algn="l" rtl="0" eaLnBrk="1" fontAlgn="base" hangingPunct="1">
        <a:spcBef>
          <a:spcPct val="0"/>
        </a:spcBef>
        <a:spcAft>
          <a:spcPct val="0"/>
        </a:spcAft>
        <a:defRPr sz="3200" b="1">
          <a:solidFill>
            <a:schemeClr val="bg1"/>
          </a:solidFill>
          <a:latin typeface="黑体" pitchFamily="49" charset="-122"/>
          <a:ea typeface="黑体" pitchFamily="49" charset="-122"/>
          <a:cs typeface="宋体" charset="-122"/>
        </a:defRPr>
      </a:lvl4pPr>
      <a:lvl5pPr algn="l" rtl="0" eaLnBrk="1" fontAlgn="base" hangingPunct="1">
        <a:spcBef>
          <a:spcPct val="0"/>
        </a:spcBef>
        <a:spcAft>
          <a:spcPct val="0"/>
        </a:spcAft>
        <a:defRPr sz="3200" b="1">
          <a:solidFill>
            <a:schemeClr val="bg1"/>
          </a:solidFill>
          <a:latin typeface="黑体" pitchFamily="49" charset="-122"/>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1" fontAlgn="base" hangingPunct="1">
        <a:spcBef>
          <a:spcPct val="20000"/>
        </a:spcBef>
        <a:spcAft>
          <a:spcPct val="0"/>
        </a:spcAft>
        <a:buClr>
          <a:srgbClr val="990000"/>
        </a:buClr>
        <a:defRPr sz="2400" b="1">
          <a:solidFill>
            <a:schemeClr val="bg1"/>
          </a:solidFill>
          <a:latin typeface="+mn-lt"/>
          <a:ea typeface="黑体" pitchFamily="49" charset="-122"/>
          <a:cs typeface="+mn-cs"/>
        </a:defRPr>
      </a:lvl1pPr>
      <a:lvl2pPr marL="742950" indent="-285750" algn="l" rtl="0" eaLnBrk="1" fontAlgn="base" hangingPunct="1">
        <a:spcBef>
          <a:spcPct val="20000"/>
        </a:spcBef>
        <a:spcAft>
          <a:spcPct val="0"/>
        </a:spcAft>
        <a:buFont typeface="Arial" pitchFamily="34" charset="0"/>
        <a:buChar char="›"/>
        <a:defRPr sz="2000">
          <a:solidFill>
            <a:schemeClr val="tx1"/>
          </a:solidFill>
          <a:latin typeface="+mn-lt"/>
          <a:ea typeface="+mn-ea"/>
          <a:cs typeface="+mn-cs"/>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cs typeface="+mn-cs"/>
        </a:defRPr>
      </a:lvl3pPr>
      <a:lvl4pPr marL="1600200" indent="-228600" algn="l" rtl="0" eaLnBrk="1" fontAlgn="base" hangingPunct="1">
        <a:spcBef>
          <a:spcPct val="20000"/>
        </a:spcBef>
        <a:spcAft>
          <a:spcPct val="0"/>
        </a:spcAft>
        <a:buChar char="–"/>
        <a:defRPr sz="1600">
          <a:solidFill>
            <a:schemeClr val="tx1"/>
          </a:solidFill>
          <a:latin typeface="+mn-lt"/>
          <a:ea typeface="+mn-ea"/>
          <a:cs typeface="+mn-cs"/>
        </a:defRPr>
      </a:lvl4pPr>
      <a:lvl5pPr marL="2057400" indent="-228600" algn="l" rtl="0" eaLnBrk="1" fontAlgn="base" hangingPunct="1">
        <a:spcBef>
          <a:spcPct val="20000"/>
        </a:spcBef>
        <a:spcAft>
          <a:spcPct val="0"/>
        </a:spcAft>
        <a:buFont typeface="Arial" pitchFamily="34" charset="0"/>
        <a:buChar char="~"/>
        <a:defRPr sz="16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1" name="Picture 9" descr="封面"/>
          <p:cNvPicPr>
            <a:picLocks noChangeAspect="1" noChangeArrowheads="1"/>
          </p:cNvPicPr>
          <p:nvPr/>
        </p:nvPicPr>
        <p:blipFill>
          <a:blip r:embed="rId3" cstate="email">
            <a:extLst>
              <a:ext uri="{28A0092B-C50C-407E-A947-70E740481C1C}">
                <a14:useLocalDpi xmlns:a14="http://schemas.microsoft.com/office/drawing/2010/main" xmlns=""/>
              </a:ext>
            </a:extLst>
          </a:blip>
          <a:srcRect/>
          <a:stretch>
            <a:fillRect/>
          </a:stretch>
        </p:blipFill>
        <p:spPr bwMode="auto">
          <a:xfrm>
            <a:off x="0" y="1412875"/>
            <a:ext cx="9144000" cy="3124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052" name="Rectangle 8"/>
          <p:cNvSpPr>
            <a:spLocks noGrp="1" noChangeArrowheads="1"/>
          </p:cNvSpPr>
          <p:nvPr>
            <p:ph type="title"/>
          </p:nvPr>
        </p:nvSpPr>
        <p:spPr bwMode="auto">
          <a:xfrm>
            <a:off x="755650" y="2636838"/>
            <a:ext cx="5548313" cy="5847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45720" rIns="91440" bIns="45720" numCol="1" anchor="t" anchorCtr="0" compatLnSpc="1">
            <a:prstTxWarp prst="textNoShape">
              <a:avLst/>
            </a:prstTxWarp>
            <a:spAutoFit/>
          </a:bodyPr>
          <a:lstStyle/>
          <a:p>
            <a:pPr lvl="0"/>
            <a:r>
              <a:rPr lang="zh-CN" altLang="en-US" dirty="0" smtClean="0"/>
              <a:t>单击此处编辑母版标题样式</a:t>
            </a:r>
          </a:p>
        </p:txBody>
      </p:sp>
      <p:sp>
        <p:nvSpPr>
          <p:cNvPr id="2053" name="Rectangle 13"/>
          <p:cNvSpPr>
            <a:spLocks noChangeArrowheads="1"/>
          </p:cNvSpPr>
          <p:nvPr/>
        </p:nvSpPr>
        <p:spPr bwMode="auto">
          <a:xfrm>
            <a:off x="7235825" y="476250"/>
            <a:ext cx="1465263" cy="2127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0" tIns="0" rIns="0" bIns="0">
            <a:spAutoFit/>
          </a:bodyPr>
          <a:lstStyle/>
          <a:p>
            <a:pPr defTabSz="784225" eaLnBrk="0" hangingPunct="0"/>
            <a:r>
              <a:rPr lang="en-US" altLang="zh-CN" sz="1400" b="1">
                <a:solidFill>
                  <a:srgbClr val="666666"/>
                </a:solidFill>
                <a:latin typeface="FrutigerNext LT Bold" pitchFamily="34" charset="0"/>
                <a:ea typeface="MS PGothic" pitchFamily="34" charset="-128"/>
              </a:rPr>
              <a:t>Security Level: </a:t>
            </a:r>
          </a:p>
        </p:txBody>
      </p:sp>
      <p:sp>
        <p:nvSpPr>
          <p:cNvPr id="81" name="Rectangle 19"/>
          <p:cNvSpPr>
            <a:spLocks noGrp="1" noChangeArrowheads="1"/>
          </p:cNvSpPr>
          <p:nvPr>
            <p:ph type="dt" sz="quarter" idx="2"/>
          </p:nvPr>
        </p:nvSpPr>
        <p:spPr bwMode="auto">
          <a:xfrm>
            <a:off x="755650" y="479425"/>
            <a:ext cx="2133600" cy="212725"/>
          </a:xfrm>
          <a:prstGeom prst="rect">
            <a:avLst/>
          </a:prstGeom>
          <a:noFill/>
          <a:ln>
            <a:noFill/>
          </a:ln>
          <a:effectLst/>
          <a:extLst>
            <a:ext uri="{909E8E84-426E-40DD-AFC4-6F175D3DCCD1}">
              <a14:hiddenFill xmlns:a14="http://schemas.microsoft.com/office/drawing/2010/main" xmlns="">
                <a:solidFill>
                  <a:srgbClr val="FFCC99"/>
                </a:solidFill>
              </a14:hiddenFill>
            </a:ext>
            <a:ext uri="{91240B29-F687-4F45-9708-019B960494DF}">
              <a14:hiddenLine xmlns:a14="http://schemas.microsoft.com/office/drawing/2010/main" xmlns="" w="9525">
                <a:solidFill>
                  <a:srgbClr val="B2B2B2"/>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defRPr sz="1400">
                <a:latin typeface="+mn-lt"/>
                <a:ea typeface="+mj-ea"/>
              </a:defRPr>
            </a:lvl1pPr>
          </a:lstStyle>
          <a:p>
            <a:pPr>
              <a:defRPr/>
            </a:pPr>
            <a:endParaRPr lang="en-US" altLang="zh-CN"/>
          </a:p>
        </p:txBody>
      </p:sp>
      <p:sp>
        <p:nvSpPr>
          <p:cNvPr id="2055" name="Rectangle 21"/>
          <p:cNvSpPr>
            <a:spLocks noChangeArrowheads="1"/>
          </p:cNvSpPr>
          <p:nvPr/>
        </p:nvSpPr>
        <p:spPr bwMode="auto">
          <a:xfrm>
            <a:off x="-1952625" y="692150"/>
            <a:ext cx="1844675" cy="5500688"/>
          </a:xfrm>
          <a:prstGeom prst="rect">
            <a:avLst/>
          </a:prstGeom>
          <a:noFill/>
          <a:ln>
            <a:noFill/>
          </a:ln>
          <a:effectLst/>
          <a:extLst>
            <a:ext uri="{909E8E84-426E-40DD-AFC4-6F175D3DCCD1}">
              <a14:hiddenFill xmlns:a14="http://schemas.microsoft.com/office/drawing/2010/main" xmlns="">
                <a:solidFill>
                  <a:srgbClr val="FFCC99"/>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80124" tIns="40063" rIns="80124" bIns="40063">
            <a:spAutoFit/>
          </a:bodyPr>
          <a:lstStyle/>
          <a:p>
            <a:pPr marL="342900" indent="-342900" algn="r">
              <a:lnSpc>
                <a:spcPct val="125000"/>
              </a:lnSpc>
              <a:spcBef>
                <a:spcPct val="20000"/>
              </a:spcBef>
            </a:pPr>
            <a:r>
              <a:rPr lang="zh-CN" altLang="en-US" sz="1100" dirty="0">
                <a:solidFill>
                  <a:srgbClr val="FFFFFF"/>
                </a:solidFill>
                <a:latin typeface="Arial" pitchFamily="34" charset="0"/>
              </a:rPr>
              <a:t>英文标题</a:t>
            </a:r>
            <a:r>
              <a:rPr lang="en-US" altLang="zh-CN" sz="1100" dirty="0">
                <a:solidFill>
                  <a:srgbClr val="FFFFFF"/>
                </a:solidFill>
                <a:latin typeface="Arial" pitchFamily="34" charset="0"/>
              </a:rPr>
              <a:t>:32-35pt  </a:t>
            </a:r>
            <a:endParaRPr lang="zh-CN" altLang="en-US" sz="1100" dirty="0">
              <a:solidFill>
                <a:srgbClr val="FFFFFF"/>
              </a:solidFill>
              <a:latin typeface="Arial" pitchFamily="34" charset="0"/>
            </a:endParaRPr>
          </a:p>
          <a:p>
            <a:pPr marL="342900" indent="-342900" algn="r">
              <a:lnSpc>
                <a:spcPct val="125000"/>
              </a:lnSpc>
              <a:spcBef>
                <a:spcPct val="20000"/>
              </a:spcBef>
            </a:pPr>
            <a:r>
              <a:rPr lang="zh-CN" altLang="en-US" sz="1100" dirty="0">
                <a:solidFill>
                  <a:srgbClr val="FFFFFF"/>
                </a:solidFill>
                <a:latin typeface="Arial" pitchFamily="34" charset="0"/>
              </a:rPr>
              <a:t>颜色</a:t>
            </a:r>
            <a:r>
              <a:rPr lang="en-US" altLang="zh-CN" sz="1100" dirty="0">
                <a:solidFill>
                  <a:srgbClr val="FFFFFF"/>
                </a:solidFill>
                <a:latin typeface="Arial" pitchFamily="34" charset="0"/>
              </a:rPr>
              <a:t>: R153 G0 B0</a:t>
            </a:r>
          </a:p>
          <a:p>
            <a:pPr marL="342900" indent="-342900" algn="r">
              <a:lnSpc>
                <a:spcPct val="125000"/>
              </a:lnSpc>
              <a:spcBef>
                <a:spcPct val="20000"/>
              </a:spcBef>
            </a:pPr>
            <a:r>
              <a:rPr lang="zh-CN" altLang="en-US" sz="1100" dirty="0">
                <a:solidFill>
                  <a:srgbClr val="FFFFFF"/>
                </a:solidFill>
                <a:latin typeface="Arial" pitchFamily="34" charset="0"/>
              </a:rPr>
              <a:t>内部使用字体 </a:t>
            </a:r>
            <a:r>
              <a:rPr lang="en-US" altLang="zh-CN" sz="1100" dirty="0">
                <a:solidFill>
                  <a:srgbClr val="FFFFFF"/>
                </a:solidFill>
                <a:latin typeface="Arial" pitchFamily="34" charset="0"/>
              </a:rPr>
              <a:t>:</a:t>
            </a:r>
          </a:p>
          <a:p>
            <a:pPr marL="342900" indent="-342900" algn="r">
              <a:lnSpc>
                <a:spcPct val="125000"/>
              </a:lnSpc>
              <a:spcBef>
                <a:spcPct val="20000"/>
              </a:spcBef>
            </a:pPr>
            <a:r>
              <a:rPr lang="en-US" altLang="zh-CN" sz="1100" dirty="0" err="1">
                <a:solidFill>
                  <a:srgbClr val="FFFFFF"/>
                </a:solidFill>
                <a:latin typeface="Arial" pitchFamily="34" charset="0"/>
              </a:rPr>
              <a:t>FrutigerNext</a:t>
            </a:r>
            <a:r>
              <a:rPr lang="en-US" altLang="zh-CN" sz="1100" dirty="0">
                <a:solidFill>
                  <a:srgbClr val="FFFFFF"/>
                </a:solidFill>
                <a:latin typeface="Arial" pitchFamily="34" charset="0"/>
              </a:rPr>
              <a:t> LT Medium</a:t>
            </a:r>
          </a:p>
          <a:p>
            <a:pPr marL="342900" indent="-342900" algn="r">
              <a:lnSpc>
                <a:spcPct val="125000"/>
              </a:lnSpc>
              <a:spcBef>
                <a:spcPct val="20000"/>
              </a:spcBef>
            </a:pPr>
            <a:r>
              <a:rPr lang="zh-CN" altLang="en-US" sz="1100" dirty="0">
                <a:solidFill>
                  <a:srgbClr val="FFFFFF"/>
                </a:solidFill>
                <a:latin typeface="Arial" pitchFamily="34" charset="0"/>
              </a:rPr>
              <a:t>外部使用字体 </a:t>
            </a:r>
            <a:r>
              <a:rPr lang="en-US" altLang="zh-CN" sz="1100" dirty="0">
                <a:solidFill>
                  <a:srgbClr val="FFFFFF"/>
                </a:solidFill>
                <a:latin typeface="Arial" pitchFamily="34" charset="0"/>
              </a:rPr>
              <a:t>: Arial</a:t>
            </a:r>
          </a:p>
          <a:p>
            <a:pPr marL="342900" indent="-342900" algn="r">
              <a:lnSpc>
                <a:spcPct val="75000"/>
              </a:lnSpc>
              <a:spcBef>
                <a:spcPct val="20000"/>
              </a:spcBef>
            </a:pPr>
            <a:endParaRPr lang="en-US" altLang="zh-CN" sz="1100" dirty="0">
              <a:solidFill>
                <a:srgbClr val="FFFFFF"/>
              </a:solidFill>
              <a:latin typeface="Arial" pitchFamily="34" charset="0"/>
            </a:endParaRPr>
          </a:p>
          <a:p>
            <a:pPr marL="342900" indent="-342900" algn="r">
              <a:lnSpc>
                <a:spcPct val="125000"/>
              </a:lnSpc>
              <a:spcBef>
                <a:spcPct val="20000"/>
              </a:spcBef>
            </a:pPr>
            <a:r>
              <a:rPr lang="zh-CN" altLang="en-US" sz="1100" dirty="0">
                <a:solidFill>
                  <a:srgbClr val="FFFFFF"/>
                </a:solidFill>
                <a:latin typeface="Arial" pitchFamily="34" charset="0"/>
              </a:rPr>
              <a:t>中文标题</a:t>
            </a:r>
            <a:r>
              <a:rPr lang="en-US" altLang="zh-CN" sz="1100" dirty="0">
                <a:solidFill>
                  <a:srgbClr val="FFFFFF"/>
                </a:solidFill>
                <a:latin typeface="Arial" pitchFamily="34" charset="0"/>
              </a:rPr>
              <a:t>:30-32pt  </a:t>
            </a:r>
            <a:endParaRPr lang="zh-CN" altLang="en-US" sz="1100" dirty="0">
              <a:solidFill>
                <a:srgbClr val="FFFFFF"/>
              </a:solidFill>
              <a:latin typeface="Arial" pitchFamily="34" charset="0"/>
            </a:endParaRPr>
          </a:p>
          <a:p>
            <a:pPr marL="342900" indent="-342900" algn="r">
              <a:lnSpc>
                <a:spcPct val="125000"/>
              </a:lnSpc>
              <a:spcBef>
                <a:spcPct val="20000"/>
              </a:spcBef>
            </a:pPr>
            <a:r>
              <a:rPr lang="zh-CN" altLang="en-US" sz="1100" dirty="0">
                <a:solidFill>
                  <a:srgbClr val="FFFFFF"/>
                </a:solidFill>
                <a:latin typeface="Arial" pitchFamily="34" charset="0"/>
              </a:rPr>
              <a:t>颜色</a:t>
            </a:r>
            <a:r>
              <a:rPr lang="en-US" altLang="zh-CN" sz="1100" dirty="0">
                <a:solidFill>
                  <a:srgbClr val="FFFFFF"/>
                </a:solidFill>
                <a:latin typeface="Arial" pitchFamily="34" charset="0"/>
              </a:rPr>
              <a:t>: R153 G0 B0</a:t>
            </a:r>
          </a:p>
          <a:p>
            <a:pPr marL="342900" indent="-342900" algn="r">
              <a:lnSpc>
                <a:spcPct val="125000"/>
              </a:lnSpc>
              <a:spcBef>
                <a:spcPct val="20000"/>
              </a:spcBef>
            </a:pPr>
            <a:r>
              <a:rPr lang="zh-CN" altLang="en-US" sz="1100" dirty="0">
                <a:solidFill>
                  <a:srgbClr val="FFFFFF"/>
                </a:solidFill>
                <a:latin typeface="Arial" pitchFamily="34" charset="0"/>
              </a:rPr>
              <a:t>字体</a:t>
            </a:r>
            <a:r>
              <a:rPr lang="en-US" altLang="zh-CN" sz="1100" dirty="0">
                <a:solidFill>
                  <a:srgbClr val="FFFFFF"/>
                </a:solidFill>
                <a:latin typeface="Arial" pitchFamily="34" charset="0"/>
              </a:rPr>
              <a:t>:</a:t>
            </a:r>
            <a:r>
              <a:rPr lang="zh-CN" altLang="en-US" sz="1100" dirty="0">
                <a:solidFill>
                  <a:srgbClr val="FFFFFF"/>
                </a:solidFill>
                <a:latin typeface="Arial" pitchFamily="34" charset="0"/>
              </a:rPr>
              <a:t>黑体</a:t>
            </a:r>
          </a:p>
          <a:p>
            <a:pPr marL="342900" indent="-342900" algn="r">
              <a:lnSpc>
                <a:spcPct val="125000"/>
              </a:lnSpc>
              <a:spcBef>
                <a:spcPct val="20000"/>
              </a:spcBef>
            </a:pPr>
            <a:endParaRPr lang="zh-CN" altLang="en-US" sz="1100" dirty="0">
              <a:solidFill>
                <a:srgbClr val="FFFFFF"/>
              </a:solidFill>
              <a:latin typeface="Arial" pitchFamily="34" charset="0"/>
            </a:endParaRPr>
          </a:p>
          <a:p>
            <a:pPr marL="342900" indent="-342900" algn="r">
              <a:lnSpc>
                <a:spcPct val="125000"/>
              </a:lnSpc>
              <a:spcBef>
                <a:spcPct val="20000"/>
              </a:spcBef>
            </a:pPr>
            <a:endParaRPr lang="zh-CN" altLang="en-US" sz="1100" dirty="0">
              <a:solidFill>
                <a:srgbClr val="FFFFFF"/>
              </a:solidFill>
              <a:latin typeface="Arial" pitchFamily="34" charset="0"/>
            </a:endParaRPr>
          </a:p>
          <a:p>
            <a:pPr marL="342900" indent="-342900" algn="r">
              <a:lnSpc>
                <a:spcPct val="125000"/>
              </a:lnSpc>
              <a:spcBef>
                <a:spcPct val="20000"/>
              </a:spcBef>
            </a:pPr>
            <a:endParaRPr lang="zh-CN" altLang="en-US" sz="1100" dirty="0">
              <a:solidFill>
                <a:srgbClr val="FFFFFF"/>
              </a:solidFill>
              <a:latin typeface="Arial" pitchFamily="34" charset="0"/>
            </a:endParaRPr>
          </a:p>
          <a:p>
            <a:pPr marL="342900" indent="-342900" algn="r">
              <a:lnSpc>
                <a:spcPct val="125000"/>
              </a:lnSpc>
              <a:spcBef>
                <a:spcPct val="20000"/>
              </a:spcBef>
            </a:pPr>
            <a:r>
              <a:rPr lang="zh-CN" altLang="en-US" sz="1100" dirty="0">
                <a:solidFill>
                  <a:srgbClr val="FFFFFF"/>
                </a:solidFill>
                <a:latin typeface="Arial" pitchFamily="34" charset="0"/>
              </a:rPr>
              <a:t>英文正文</a:t>
            </a:r>
            <a:r>
              <a:rPr lang="en-US" altLang="zh-CN" sz="1100" dirty="0">
                <a:solidFill>
                  <a:srgbClr val="FFFFFF"/>
                </a:solidFill>
                <a:latin typeface="Arial" pitchFamily="34" charset="0"/>
              </a:rPr>
              <a:t>:20-22pt</a:t>
            </a:r>
          </a:p>
          <a:p>
            <a:pPr marL="342900" indent="-342900" algn="r">
              <a:lnSpc>
                <a:spcPct val="125000"/>
              </a:lnSpc>
              <a:spcBef>
                <a:spcPct val="20000"/>
              </a:spcBef>
            </a:pPr>
            <a:r>
              <a:rPr lang="zh-CN" altLang="en-US" sz="1100" dirty="0">
                <a:solidFill>
                  <a:srgbClr val="FFFFFF"/>
                </a:solidFill>
                <a:latin typeface="Arial" pitchFamily="34" charset="0"/>
              </a:rPr>
              <a:t>子目录 </a:t>
            </a:r>
            <a:r>
              <a:rPr lang="en-US" altLang="zh-CN" sz="1100" dirty="0">
                <a:solidFill>
                  <a:srgbClr val="FFFFFF"/>
                </a:solidFill>
                <a:latin typeface="Arial" pitchFamily="34" charset="0"/>
              </a:rPr>
              <a:t>(2-5</a:t>
            </a:r>
            <a:r>
              <a:rPr lang="zh-CN" altLang="en-US" sz="1100" dirty="0">
                <a:solidFill>
                  <a:srgbClr val="FFFFFF"/>
                </a:solidFill>
                <a:latin typeface="Arial" pitchFamily="34" charset="0"/>
              </a:rPr>
              <a:t>级</a:t>
            </a:r>
            <a:r>
              <a:rPr lang="en-US" altLang="zh-CN" sz="1100" dirty="0">
                <a:solidFill>
                  <a:srgbClr val="FFFFFF"/>
                </a:solidFill>
                <a:latin typeface="Arial" pitchFamily="34" charset="0"/>
              </a:rPr>
              <a:t>) :18pt  </a:t>
            </a:r>
          </a:p>
          <a:p>
            <a:pPr marL="342900" indent="-342900" algn="r">
              <a:lnSpc>
                <a:spcPct val="125000"/>
              </a:lnSpc>
              <a:spcBef>
                <a:spcPct val="20000"/>
              </a:spcBef>
            </a:pPr>
            <a:r>
              <a:rPr lang="zh-CN" altLang="en-US" sz="1100" dirty="0">
                <a:solidFill>
                  <a:srgbClr val="FFFFFF"/>
                </a:solidFill>
                <a:latin typeface="Arial" pitchFamily="34" charset="0"/>
              </a:rPr>
              <a:t>颜色</a:t>
            </a:r>
            <a:r>
              <a:rPr lang="en-US" altLang="zh-CN" sz="1100" dirty="0">
                <a:solidFill>
                  <a:srgbClr val="FFFFFF"/>
                </a:solidFill>
                <a:latin typeface="Arial" pitchFamily="34" charset="0"/>
              </a:rPr>
              <a:t>:</a:t>
            </a:r>
            <a:r>
              <a:rPr lang="zh-CN" altLang="en-US" sz="1100" dirty="0">
                <a:solidFill>
                  <a:srgbClr val="FFFFFF"/>
                </a:solidFill>
                <a:latin typeface="Arial" pitchFamily="34" charset="0"/>
              </a:rPr>
              <a:t>黑色</a:t>
            </a:r>
          </a:p>
          <a:p>
            <a:pPr marL="342900" indent="-342900" algn="r">
              <a:lnSpc>
                <a:spcPct val="125000"/>
              </a:lnSpc>
              <a:spcBef>
                <a:spcPct val="20000"/>
              </a:spcBef>
            </a:pPr>
            <a:r>
              <a:rPr lang="zh-CN" altLang="en-US" sz="1100" dirty="0">
                <a:solidFill>
                  <a:srgbClr val="FFFFFF"/>
                </a:solidFill>
                <a:latin typeface="Arial" pitchFamily="34" charset="0"/>
              </a:rPr>
              <a:t>内部使用字体 </a:t>
            </a:r>
            <a:r>
              <a:rPr lang="en-US" altLang="zh-CN" sz="1100" dirty="0">
                <a:solidFill>
                  <a:srgbClr val="FFFFFF"/>
                </a:solidFill>
                <a:latin typeface="Arial" pitchFamily="34" charset="0"/>
              </a:rPr>
              <a:t>:</a:t>
            </a:r>
          </a:p>
          <a:p>
            <a:pPr marL="342900" indent="-342900" algn="r">
              <a:lnSpc>
                <a:spcPct val="125000"/>
              </a:lnSpc>
              <a:spcBef>
                <a:spcPct val="20000"/>
              </a:spcBef>
            </a:pPr>
            <a:r>
              <a:rPr lang="en-US" altLang="zh-CN" sz="1100" dirty="0" err="1">
                <a:solidFill>
                  <a:srgbClr val="FFFFFF"/>
                </a:solidFill>
                <a:latin typeface="Arial" pitchFamily="34" charset="0"/>
              </a:rPr>
              <a:t>FrutigerNext</a:t>
            </a:r>
            <a:r>
              <a:rPr lang="en-US" altLang="zh-CN" sz="1100" dirty="0">
                <a:solidFill>
                  <a:srgbClr val="FFFFFF"/>
                </a:solidFill>
                <a:latin typeface="Arial" pitchFamily="34" charset="0"/>
              </a:rPr>
              <a:t> LT Regular</a:t>
            </a:r>
          </a:p>
          <a:p>
            <a:pPr marL="342900" indent="-342900" algn="r">
              <a:lnSpc>
                <a:spcPct val="125000"/>
              </a:lnSpc>
              <a:spcBef>
                <a:spcPct val="20000"/>
              </a:spcBef>
            </a:pPr>
            <a:r>
              <a:rPr lang="zh-CN" altLang="en-US" sz="1100" dirty="0">
                <a:solidFill>
                  <a:srgbClr val="FFFFFF"/>
                </a:solidFill>
                <a:latin typeface="Arial" pitchFamily="34" charset="0"/>
              </a:rPr>
              <a:t>外部使用字体 </a:t>
            </a:r>
            <a:r>
              <a:rPr lang="en-US" altLang="zh-CN" sz="1100" dirty="0">
                <a:solidFill>
                  <a:srgbClr val="FFFFFF"/>
                </a:solidFill>
                <a:latin typeface="Arial" pitchFamily="34" charset="0"/>
              </a:rPr>
              <a:t>: Arial</a:t>
            </a:r>
          </a:p>
          <a:p>
            <a:pPr marL="342900" indent="-342900" algn="r">
              <a:lnSpc>
                <a:spcPct val="75000"/>
              </a:lnSpc>
              <a:spcBef>
                <a:spcPct val="20000"/>
              </a:spcBef>
            </a:pPr>
            <a:endParaRPr lang="en-US" altLang="zh-CN" sz="1100" dirty="0">
              <a:solidFill>
                <a:srgbClr val="FFFFFF"/>
              </a:solidFill>
              <a:latin typeface="Arial" pitchFamily="34" charset="0"/>
            </a:endParaRPr>
          </a:p>
          <a:p>
            <a:pPr marL="342900" indent="-342900" algn="r">
              <a:lnSpc>
                <a:spcPct val="125000"/>
              </a:lnSpc>
              <a:spcBef>
                <a:spcPct val="20000"/>
              </a:spcBef>
            </a:pPr>
            <a:r>
              <a:rPr lang="zh-CN" altLang="en-US" sz="1100" dirty="0">
                <a:solidFill>
                  <a:srgbClr val="FFFFFF"/>
                </a:solidFill>
                <a:latin typeface="Arial" pitchFamily="34" charset="0"/>
              </a:rPr>
              <a:t>中文正文</a:t>
            </a:r>
            <a:r>
              <a:rPr lang="en-US" altLang="zh-CN" sz="1100" dirty="0">
                <a:solidFill>
                  <a:srgbClr val="FFFFFF"/>
                </a:solidFill>
                <a:latin typeface="Arial" pitchFamily="34" charset="0"/>
              </a:rPr>
              <a:t>:18-20pt</a:t>
            </a:r>
          </a:p>
          <a:p>
            <a:pPr marL="342900" indent="-342900" algn="r">
              <a:lnSpc>
                <a:spcPct val="125000"/>
              </a:lnSpc>
              <a:spcBef>
                <a:spcPct val="20000"/>
              </a:spcBef>
            </a:pPr>
            <a:r>
              <a:rPr lang="zh-CN" altLang="en-US" sz="1100" dirty="0">
                <a:solidFill>
                  <a:srgbClr val="FFFFFF"/>
                </a:solidFill>
                <a:latin typeface="Arial" pitchFamily="34" charset="0"/>
              </a:rPr>
              <a:t>子目录</a:t>
            </a:r>
            <a:r>
              <a:rPr lang="en-US" altLang="zh-CN" sz="1100" dirty="0">
                <a:solidFill>
                  <a:srgbClr val="FFFFFF"/>
                </a:solidFill>
                <a:latin typeface="Arial" pitchFamily="34" charset="0"/>
              </a:rPr>
              <a:t>(2-5</a:t>
            </a:r>
            <a:r>
              <a:rPr lang="zh-CN" altLang="en-US" sz="1100" dirty="0">
                <a:solidFill>
                  <a:srgbClr val="FFFFFF"/>
                </a:solidFill>
                <a:latin typeface="Arial" pitchFamily="34" charset="0"/>
              </a:rPr>
              <a:t>级</a:t>
            </a:r>
            <a:r>
              <a:rPr lang="en-US" altLang="zh-CN" sz="1100" dirty="0">
                <a:solidFill>
                  <a:srgbClr val="FFFFFF"/>
                </a:solidFill>
                <a:latin typeface="Arial" pitchFamily="34" charset="0"/>
              </a:rPr>
              <a:t>):18pt </a:t>
            </a:r>
            <a:endParaRPr lang="zh-CN" altLang="en-US" sz="1100" dirty="0">
              <a:solidFill>
                <a:srgbClr val="FFFFFF"/>
              </a:solidFill>
              <a:latin typeface="Arial" pitchFamily="34" charset="0"/>
            </a:endParaRPr>
          </a:p>
          <a:p>
            <a:pPr marL="342900" indent="-342900" algn="r">
              <a:lnSpc>
                <a:spcPct val="125000"/>
              </a:lnSpc>
              <a:spcBef>
                <a:spcPct val="20000"/>
              </a:spcBef>
            </a:pPr>
            <a:r>
              <a:rPr lang="zh-CN" altLang="en-US" sz="1100" dirty="0">
                <a:solidFill>
                  <a:srgbClr val="FFFFFF"/>
                </a:solidFill>
                <a:latin typeface="Arial" pitchFamily="34" charset="0"/>
              </a:rPr>
              <a:t>颜色</a:t>
            </a:r>
            <a:r>
              <a:rPr lang="en-US" altLang="zh-CN" sz="1100" dirty="0">
                <a:solidFill>
                  <a:srgbClr val="FFFFFF"/>
                </a:solidFill>
                <a:latin typeface="Arial" pitchFamily="34" charset="0"/>
              </a:rPr>
              <a:t>:</a:t>
            </a:r>
            <a:r>
              <a:rPr lang="zh-CN" altLang="en-US" sz="1100" dirty="0">
                <a:solidFill>
                  <a:srgbClr val="FFFFFF"/>
                </a:solidFill>
                <a:latin typeface="Arial" pitchFamily="34" charset="0"/>
              </a:rPr>
              <a:t>黑色</a:t>
            </a:r>
          </a:p>
          <a:p>
            <a:pPr marL="342900" indent="-342900" algn="r">
              <a:lnSpc>
                <a:spcPct val="125000"/>
              </a:lnSpc>
              <a:spcBef>
                <a:spcPct val="20000"/>
              </a:spcBef>
            </a:pPr>
            <a:r>
              <a:rPr lang="zh-CN" altLang="en-US" sz="1100" dirty="0">
                <a:solidFill>
                  <a:srgbClr val="FFFFFF"/>
                </a:solidFill>
                <a:latin typeface="Arial" pitchFamily="34" charset="0"/>
              </a:rPr>
              <a:t>字体</a:t>
            </a:r>
            <a:r>
              <a:rPr lang="en-US" altLang="zh-CN" sz="1100" dirty="0">
                <a:solidFill>
                  <a:srgbClr val="FFFFFF"/>
                </a:solidFill>
                <a:latin typeface="Arial" pitchFamily="34" charset="0"/>
              </a:rPr>
              <a:t>:</a:t>
            </a:r>
            <a:r>
              <a:rPr lang="zh-CN" altLang="en-US" sz="1100" dirty="0">
                <a:solidFill>
                  <a:srgbClr val="FFFFFF"/>
                </a:solidFill>
                <a:latin typeface="Arial" pitchFamily="34" charset="0"/>
              </a:rPr>
              <a:t>细黑体 </a:t>
            </a:r>
            <a:endParaRPr lang="zh-CN" altLang="en-US" sz="1100" dirty="0">
              <a:solidFill>
                <a:srgbClr val="000000"/>
              </a:solidFill>
              <a:latin typeface="Arial" pitchFamily="34" charset="0"/>
            </a:endParaRPr>
          </a:p>
        </p:txBody>
      </p:sp>
      <p:grpSp>
        <p:nvGrpSpPr>
          <p:cNvPr id="2056" name="Group 22"/>
          <p:cNvGrpSpPr>
            <a:grpSpLocks/>
          </p:cNvGrpSpPr>
          <p:nvPr/>
        </p:nvGrpSpPr>
        <p:grpSpPr bwMode="auto">
          <a:xfrm>
            <a:off x="9324975" y="3367088"/>
            <a:ext cx="919163" cy="3490912"/>
            <a:chOff x="5839" y="2160"/>
            <a:chExt cx="579" cy="2199"/>
          </a:xfrm>
        </p:grpSpPr>
        <p:sp>
          <p:nvSpPr>
            <p:cNvPr id="2061" name="Rectangle 23"/>
            <p:cNvSpPr>
              <a:spLocks noChangeArrowheads="1"/>
            </p:cNvSpPr>
            <p:nvPr userDrawn="1"/>
          </p:nvSpPr>
          <p:spPr bwMode="auto">
            <a:xfrm>
              <a:off x="5839" y="2160"/>
              <a:ext cx="579" cy="2199"/>
            </a:xfrm>
            <a:prstGeom prst="rect">
              <a:avLst/>
            </a:prstGeom>
            <a:solidFill>
              <a:schemeClr val="bg1"/>
            </a:solidFill>
            <a:ln>
              <a:noFill/>
            </a:ln>
            <a:effectLst/>
            <a:extLs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91425" tIns="45712" rIns="91425" bIns="45712" anchor="ctr">
              <a:spAutoFit/>
            </a:bodyPr>
            <a:lstStyle/>
            <a:p>
              <a:endParaRPr lang="zh-CN" altLang="en-US"/>
            </a:p>
          </p:txBody>
        </p:sp>
        <p:grpSp>
          <p:nvGrpSpPr>
            <p:cNvPr id="2062" name="Group 24"/>
            <p:cNvGrpSpPr>
              <a:grpSpLocks/>
            </p:cNvGrpSpPr>
            <p:nvPr userDrawn="1"/>
          </p:nvGrpSpPr>
          <p:grpSpPr bwMode="auto">
            <a:xfrm>
              <a:off x="5893" y="2387"/>
              <a:ext cx="466" cy="115"/>
              <a:chOff x="5893" y="2387"/>
              <a:chExt cx="466" cy="115"/>
            </a:xfrm>
          </p:grpSpPr>
          <p:sp>
            <p:nvSpPr>
              <p:cNvPr id="2123" name="Rectangle 25"/>
              <p:cNvSpPr>
                <a:spLocks noChangeArrowheads="1"/>
              </p:cNvSpPr>
              <p:nvPr userDrawn="1"/>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124" name="Rectangle 26"/>
              <p:cNvSpPr>
                <a:spLocks noChangeArrowheads="1"/>
              </p:cNvSpPr>
              <p:nvPr userDrawn="1"/>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125" name="Rectangle 27"/>
              <p:cNvSpPr>
                <a:spLocks noChangeArrowheads="1"/>
              </p:cNvSpPr>
              <p:nvPr userDrawn="1"/>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126" name="Rectangle 28"/>
              <p:cNvSpPr>
                <a:spLocks noChangeArrowheads="1"/>
              </p:cNvSpPr>
              <p:nvPr userDrawn="1"/>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2063" name="Group 29"/>
            <p:cNvGrpSpPr>
              <a:grpSpLocks/>
            </p:cNvGrpSpPr>
            <p:nvPr userDrawn="1"/>
          </p:nvGrpSpPr>
          <p:grpSpPr bwMode="auto">
            <a:xfrm>
              <a:off x="5893" y="2523"/>
              <a:ext cx="466" cy="115"/>
              <a:chOff x="5893" y="2523"/>
              <a:chExt cx="466" cy="115"/>
            </a:xfrm>
          </p:grpSpPr>
          <p:sp>
            <p:nvSpPr>
              <p:cNvPr id="2119" name="Rectangle 30"/>
              <p:cNvSpPr>
                <a:spLocks noChangeArrowheads="1"/>
              </p:cNvSpPr>
              <p:nvPr userDrawn="1"/>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120" name="Rectangle 31"/>
              <p:cNvSpPr>
                <a:spLocks noChangeArrowheads="1"/>
              </p:cNvSpPr>
              <p:nvPr userDrawn="1"/>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121" name="Rectangle 32"/>
              <p:cNvSpPr>
                <a:spLocks noChangeArrowheads="1"/>
              </p:cNvSpPr>
              <p:nvPr userDrawn="1"/>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122" name="Rectangle 33"/>
              <p:cNvSpPr>
                <a:spLocks noChangeArrowheads="1"/>
              </p:cNvSpPr>
              <p:nvPr userDrawn="1"/>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2064" name="Group 34"/>
            <p:cNvGrpSpPr>
              <a:grpSpLocks/>
            </p:cNvGrpSpPr>
            <p:nvPr userDrawn="1"/>
          </p:nvGrpSpPr>
          <p:grpSpPr bwMode="auto">
            <a:xfrm>
              <a:off x="5893" y="2659"/>
              <a:ext cx="466" cy="115"/>
              <a:chOff x="5893" y="2659"/>
              <a:chExt cx="466" cy="115"/>
            </a:xfrm>
          </p:grpSpPr>
          <p:sp>
            <p:nvSpPr>
              <p:cNvPr id="2115" name="Rectangle 35"/>
              <p:cNvSpPr>
                <a:spLocks noChangeArrowheads="1"/>
              </p:cNvSpPr>
              <p:nvPr userDrawn="1"/>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116" name="Rectangle 36"/>
              <p:cNvSpPr>
                <a:spLocks noChangeArrowheads="1"/>
              </p:cNvSpPr>
              <p:nvPr userDrawn="1"/>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117" name="Rectangle 37"/>
              <p:cNvSpPr>
                <a:spLocks noChangeArrowheads="1"/>
              </p:cNvSpPr>
              <p:nvPr userDrawn="1"/>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118" name="Rectangle 38"/>
              <p:cNvSpPr>
                <a:spLocks noChangeArrowheads="1"/>
              </p:cNvSpPr>
              <p:nvPr userDrawn="1"/>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2065" name="Group 39"/>
            <p:cNvGrpSpPr>
              <a:grpSpLocks/>
            </p:cNvGrpSpPr>
            <p:nvPr userDrawn="1"/>
          </p:nvGrpSpPr>
          <p:grpSpPr bwMode="auto">
            <a:xfrm>
              <a:off x="5893" y="2251"/>
              <a:ext cx="466" cy="119"/>
              <a:chOff x="5893" y="2251"/>
              <a:chExt cx="466" cy="119"/>
            </a:xfrm>
          </p:grpSpPr>
          <p:sp>
            <p:nvSpPr>
              <p:cNvPr id="2111" name="Rectangle 40"/>
              <p:cNvSpPr>
                <a:spLocks noChangeArrowheads="1"/>
              </p:cNvSpPr>
              <p:nvPr userDrawn="1"/>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112" name="Rectangle 41"/>
              <p:cNvSpPr>
                <a:spLocks noChangeArrowheads="1"/>
              </p:cNvSpPr>
              <p:nvPr userDrawn="1"/>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113" name="Rectangle 42"/>
              <p:cNvSpPr>
                <a:spLocks noChangeArrowheads="1"/>
              </p:cNvSpPr>
              <p:nvPr userDrawn="1"/>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114" name="Rectangle 43"/>
              <p:cNvSpPr>
                <a:spLocks noChangeArrowheads="1"/>
              </p:cNvSpPr>
              <p:nvPr userDrawn="1"/>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2066" name="Group 44"/>
            <p:cNvGrpSpPr>
              <a:grpSpLocks/>
            </p:cNvGrpSpPr>
            <p:nvPr userDrawn="1"/>
          </p:nvGrpSpPr>
          <p:grpSpPr bwMode="auto">
            <a:xfrm>
              <a:off x="5893" y="2886"/>
              <a:ext cx="466" cy="115"/>
              <a:chOff x="5893" y="2886"/>
              <a:chExt cx="466" cy="115"/>
            </a:xfrm>
          </p:grpSpPr>
          <p:sp>
            <p:nvSpPr>
              <p:cNvPr id="2107" name="Rectangle 45"/>
              <p:cNvSpPr>
                <a:spLocks noChangeArrowheads="1"/>
              </p:cNvSpPr>
              <p:nvPr userDrawn="1"/>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108" name="Rectangle 46"/>
              <p:cNvSpPr>
                <a:spLocks noChangeArrowheads="1"/>
              </p:cNvSpPr>
              <p:nvPr userDrawn="1"/>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109" name="Rectangle 47"/>
              <p:cNvSpPr>
                <a:spLocks noChangeArrowheads="1"/>
              </p:cNvSpPr>
              <p:nvPr userDrawn="1"/>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110" name="Rectangle 48"/>
              <p:cNvSpPr>
                <a:spLocks noChangeArrowheads="1"/>
              </p:cNvSpPr>
              <p:nvPr userDrawn="1"/>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2067" name="Group 49"/>
            <p:cNvGrpSpPr>
              <a:grpSpLocks/>
            </p:cNvGrpSpPr>
            <p:nvPr userDrawn="1"/>
          </p:nvGrpSpPr>
          <p:grpSpPr bwMode="auto">
            <a:xfrm>
              <a:off x="5893" y="3022"/>
              <a:ext cx="466" cy="115"/>
              <a:chOff x="5893" y="3022"/>
              <a:chExt cx="466" cy="115"/>
            </a:xfrm>
          </p:grpSpPr>
          <p:sp>
            <p:nvSpPr>
              <p:cNvPr id="2103" name="Rectangle 50"/>
              <p:cNvSpPr>
                <a:spLocks noChangeArrowheads="1"/>
              </p:cNvSpPr>
              <p:nvPr userDrawn="1"/>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104" name="Rectangle 51"/>
              <p:cNvSpPr>
                <a:spLocks noChangeArrowheads="1"/>
              </p:cNvSpPr>
              <p:nvPr userDrawn="1"/>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105" name="Rectangle 52"/>
              <p:cNvSpPr>
                <a:spLocks noChangeArrowheads="1"/>
              </p:cNvSpPr>
              <p:nvPr userDrawn="1"/>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106" name="Rectangle 53"/>
              <p:cNvSpPr>
                <a:spLocks noChangeArrowheads="1"/>
              </p:cNvSpPr>
              <p:nvPr userDrawn="1"/>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2068" name="Group 54"/>
            <p:cNvGrpSpPr>
              <a:grpSpLocks/>
            </p:cNvGrpSpPr>
            <p:nvPr userDrawn="1"/>
          </p:nvGrpSpPr>
          <p:grpSpPr bwMode="auto">
            <a:xfrm>
              <a:off x="5893" y="3158"/>
              <a:ext cx="466" cy="115"/>
              <a:chOff x="5893" y="3158"/>
              <a:chExt cx="466" cy="115"/>
            </a:xfrm>
          </p:grpSpPr>
          <p:sp>
            <p:nvSpPr>
              <p:cNvPr id="2099" name="Rectangle 55"/>
              <p:cNvSpPr>
                <a:spLocks noChangeArrowheads="1"/>
              </p:cNvSpPr>
              <p:nvPr userDrawn="1"/>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100" name="Rectangle 56"/>
              <p:cNvSpPr>
                <a:spLocks noChangeArrowheads="1"/>
              </p:cNvSpPr>
              <p:nvPr userDrawn="1"/>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101" name="Rectangle 57"/>
              <p:cNvSpPr>
                <a:spLocks noChangeArrowheads="1"/>
              </p:cNvSpPr>
              <p:nvPr userDrawn="1"/>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102" name="Rectangle 58"/>
              <p:cNvSpPr>
                <a:spLocks noChangeArrowheads="1"/>
              </p:cNvSpPr>
              <p:nvPr userDrawn="1"/>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2069" name="Group 59"/>
            <p:cNvGrpSpPr>
              <a:grpSpLocks/>
            </p:cNvGrpSpPr>
            <p:nvPr userDrawn="1"/>
          </p:nvGrpSpPr>
          <p:grpSpPr bwMode="auto">
            <a:xfrm>
              <a:off x="5893" y="3385"/>
              <a:ext cx="466" cy="115"/>
              <a:chOff x="5893" y="3385"/>
              <a:chExt cx="466" cy="115"/>
            </a:xfrm>
          </p:grpSpPr>
          <p:sp>
            <p:nvSpPr>
              <p:cNvPr id="2095" name="Rectangle 60"/>
              <p:cNvSpPr>
                <a:spLocks noChangeArrowheads="1"/>
              </p:cNvSpPr>
              <p:nvPr userDrawn="1"/>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096" name="Rectangle 61"/>
              <p:cNvSpPr>
                <a:spLocks noChangeArrowheads="1"/>
              </p:cNvSpPr>
              <p:nvPr userDrawn="1"/>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097" name="Rectangle 62"/>
              <p:cNvSpPr>
                <a:spLocks noChangeArrowheads="1"/>
              </p:cNvSpPr>
              <p:nvPr userDrawn="1"/>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098" name="Rectangle 63"/>
              <p:cNvSpPr>
                <a:spLocks noChangeArrowheads="1"/>
              </p:cNvSpPr>
              <p:nvPr userDrawn="1"/>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2070" name="Group 64"/>
            <p:cNvGrpSpPr>
              <a:grpSpLocks/>
            </p:cNvGrpSpPr>
            <p:nvPr userDrawn="1"/>
          </p:nvGrpSpPr>
          <p:grpSpPr bwMode="auto">
            <a:xfrm>
              <a:off x="5893" y="3521"/>
              <a:ext cx="466" cy="115"/>
              <a:chOff x="5893" y="3521"/>
              <a:chExt cx="466" cy="115"/>
            </a:xfrm>
          </p:grpSpPr>
          <p:sp>
            <p:nvSpPr>
              <p:cNvPr id="2091" name="Rectangle 65"/>
              <p:cNvSpPr>
                <a:spLocks noChangeArrowheads="1"/>
              </p:cNvSpPr>
              <p:nvPr userDrawn="1"/>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092" name="Rectangle 66"/>
              <p:cNvSpPr>
                <a:spLocks noChangeArrowheads="1"/>
              </p:cNvSpPr>
              <p:nvPr userDrawn="1"/>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093" name="Rectangle 67"/>
              <p:cNvSpPr>
                <a:spLocks noChangeArrowheads="1"/>
              </p:cNvSpPr>
              <p:nvPr userDrawn="1"/>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094" name="Rectangle 68"/>
              <p:cNvSpPr>
                <a:spLocks noChangeArrowheads="1"/>
              </p:cNvSpPr>
              <p:nvPr userDrawn="1"/>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2071" name="Group 69"/>
            <p:cNvGrpSpPr>
              <a:grpSpLocks/>
            </p:cNvGrpSpPr>
            <p:nvPr userDrawn="1"/>
          </p:nvGrpSpPr>
          <p:grpSpPr bwMode="auto">
            <a:xfrm>
              <a:off x="5893" y="3657"/>
              <a:ext cx="466" cy="115"/>
              <a:chOff x="5893" y="3657"/>
              <a:chExt cx="466" cy="115"/>
            </a:xfrm>
          </p:grpSpPr>
          <p:sp>
            <p:nvSpPr>
              <p:cNvPr id="2087" name="Rectangle 70"/>
              <p:cNvSpPr>
                <a:spLocks noChangeArrowheads="1"/>
              </p:cNvSpPr>
              <p:nvPr userDrawn="1"/>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088" name="Rectangle 71"/>
              <p:cNvSpPr>
                <a:spLocks noChangeArrowheads="1"/>
              </p:cNvSpPr>
              <p:nvPr userDrawn="1"/>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089" name="Rectangle 72"/>
              <p:cNvSpPr>
                <a:spLocks noChangeArrowheads="1"/>
              </p:cNvSpPr>
              <p:nvPr userDrawn="1"/>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090" name="Rectangle 73"/>
              <p:cNvSpPr>
                <a:spLocks noChangeArrowheads="1"/>
              </p:cNvSpPr>
              <p:nvPr userDrawn="1"/>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2072" name="Group 74"/>
            <p:cNvGrpSpPr>
              <a:grpSpLocks/>
            </p:cNvGrpSpPr>
            <p:nvPr userDrawn="1"/>
          </p:nvGrpSpPr>
          <p:grpSpPr bwMode="auto">
            <a:xfrm>
              <a:off x="5893" y="3884"/>
              <a:ext cx="466" cy="115"/>
              <a:chOff x="5893" y="3884"/>
              <a:chExt cx="466" cy="115"/>
            </a:xfrm>
          </p:grpSpPr>
          <p:sp>
            <p:nvSpPr>
              <p:cNvPr id="2083" name="Rectangle 75"/>
              <p:cNvSpPr>
                <a:spLocks noChangeArrowheads="1"/>
              </p:cNvSpPr>
              <p:nvPr userDrawn="1"/>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084" name="Rectangle 76"/>
              <p:cNvSpPr>
                <a:spLocks noChangeArrowheads="1"/>
              </p:cNvSpPr>
              <p:nvPr userDrawn="1"/>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085" name="Rectangle 77"/>
              <p:cNvSpPr>
                <a:spLocks noChangeArrowheads="1"/>
              </p:cNvSpPr>
              <p:nvPr userDrawn="1"/>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086" name="Rectangle 78"/>
              <p:cNvSpPr>
                <a:spLocks noChangeArrowheads="1"/>
              </p:cNvSpPr>
              <p:nvPr userDrawn="1"/>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2073" name="Group 79"/>
            <p:cNvGrpSpPr>
              <a:grpSpLocks/>
            </p:cNvGrpSpPr>
            <p:nvPr userDrawn="1"/>
          </p:nvGrpSpPr>
          <p:grpSpPr bwMode="auto">
            <a:xfrm>
              <a:off x="5893" y="4026"/>
              <a:ext cx="466" cy="115"/>
              <a:chOff x="5893" y="4026"/>
              <a:chExt cx="466" cy="115"/>
            </a:xfrm>
          </p:grpSpPr>
          <p:sp>
            <p:nvSpPr>
              <p:cNvPr id="2079" name="Rectangle 80"/>
              <p:cNvSpPr>
                <a:spLocks noChangeArrowheads="1"/>
              </p:cNvSpPr>
              <p:nvPr userDrawn="1"/>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080" name="Rectangle 81"/>
              <p:cNvSpPr>
                <a:spLocks noChangeArrowheads="1"/>
              </p:cNvSpPr>
              <p:nvPr userDrawn="1"/>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081" name="Rectangle 82"/>
              <p:cNvSpPr>
                <a:spLocks noChangeArrowheads="1"/>
              </p:cNvSpPr>
              <p:nvPr userDrawn="1"/>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082" name="Rectangle 83"/>
              <p:cNvSpPr>
                <a:spLocks noChangeArrowheads="1"/>
              </p:cNvSpPr>
              <p:nvPr userDrawn="1"/>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2074" name="Group 84"/>
            <p:cNvGrpSpPr>
              <a:grpSpLocks/>
            </p:cNvGrpSpPr>
            <p:nvPr userDrawn="1"/>
          </p:nvGrpSpPr>
          <p:grpSpPr bwMode="auto">
            <a:xfrm>
              <a:off x="5893" y="4167"/>
              <a:ext cx="466" cy="115"/>
              <a:chOff x="5893" y="4167"/>
              <a:chExt cx="466" cy="115"/>
            </a:xfrm>
          </p:grpSpPr>
          <p:sp>
            <p:nvSpPr>
              <p:cNvPr id="2075" name="Rectangle 85"/>
              <p:cNvSpPr>
                <a:spLocks noChangeArrowheads="1"/>
              </p:cNvSpPr>
              <p:nvPr userDrawn="1"/>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076" name="Rectangle 86"/>
              <p:cNvSpPr>
                <a:spLocks noChangeArrowheads="1"/>
              </p:cNvSpPr>
              <p:nvPr userDrawn="1"/>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077" name="Rectangle 87"/>
              <p:cNvSpPr>
                <a:spLocks noChangeArrowheads="1"/>
              </p:cNvSpPr>
              <p:nvPr userDrawn="1"/>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078" name="Rectangle 88"/>
              <p:cNvSpPr>
                <a:spLocks noChangeArrowheads="1"/>
              </p:cNvSpPr>
              <p:nvPr userDrawn="1"/>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sp>
        <p:nvSpPr>
          <p:cNvPr id="2057" name="Rectangle 89"/>
          <p:cNvSpPr>
            <a:spLocks noChangeArrowheads="1"/>
          </p:cNvSpPr>
          <p:nvPr/>
        </p:nvSpPr>
        <p:spPr bwMode="auto">
          <a:xfrm>
            <a:off x="9251950" y="1341438"/>
            <a:ext cx="1192213" cy="1725612"/>
          </a:xfrm>
          <a:prstGeom prst="rect">
            <a:avLst/>
          </a:prstGeom>
          <a:noFill/>
          <a:ln>
            <a:noFill/>
          </a:ln>
          <a:effectLst/>
          <a:extLst>
            <a:ext uri="{909E8E84-426E-40DD-AFC4-6F175D3DCCD1}">
              <a14:hiddenFill xmlns:a14="http://schemas.microsoft.com/office/drawing/2010/main" xmlns="">
                <a:solidFill>
                  <a:srgbClr val="FFCC99"/>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80124" tIns="40063" rIns="80124" bIns="40063">
            <a:spAutoFit/>
          </a:bodyPr>
          <a:lstStyle/>
          <a:p>
            <a:pPr>
              <a:lnSpc>
                <a:spcPct val="120000"/>
              </a:lnSpc>
              <a:spcBef>
                <a:spcPct val="20000"/>
              </a:spcBef>
            </a:pPr>
            <a:r>
              <a:rPr lang="zh-CN" altLang="en-US" sz="1100">
                <a:solidFill>
                  <a:srgbClr val="FFFFFF"/>
                </a:solidFill>
                <a:latin typeface="Arial" pitchFamily="34" charset="0"/>
              </a:rPr>
              <a:t>配色参考方案：</a:t>
            </a:r>
          </a:p>
          <a:p>
            <a:pPr>
              <a:lnSpc>
                <a:spcPct val="120000"/>
              </a:lnSpc>
              <a:spcBef>
                <a:spcPct val="20000"/>
              </a:spcBef>
            </a:pPr>
            <a:r>
              <a:rPr lang="zh-CN" altLang="en-US" sz="1100">
                <a:solidFill>
                  <a:srgbClr val="FFFFFF"/>
                </a:solidFill>
                <a:latin typeface="Arial" pitchFamily="34" charset="0"/>
              </a:rPr>
              <a:t>建议同一页面内不超过四种颜色，以下是</a:t>
            </a:r>
            <a:r>
              <a:rPr lang="en-US" altLang="zh-CN" sz="1100">
                <a:solidFill>
                  <a:srgbClr val="FFFFFF"/>
                </a:solidFill>
                <a:latin typeface="Arial" pitchFamily="34" charset="0"/>
              </a:rPr>
              <a:t>13</a:t>
            </a:r>
            <a:r>
              <a:rPr lang="zh-CN" altLang="en-US" sz="1100">
                <a:solidFill>
                  <a:srgbClr val="FFFFFF"/>
                </a:solidFill>
                <a:latin typeface="Arial" pitchFamily="34" charset="0"/>
              </a:rPr>
              <a:t>组配色方案，同一页面内只选择一组使用。（仅供参考）</a:t>
            </a:r>
          </a:p>
        </p:txBody>
      </p:sp>
      <p:sp>
        <p:nvSpPr>
          <p:cNvPr id="2058" name="Rectangle 90"/>
          <p:cNvSpPr>
            <a:spLocks noChangeArrowheads="1"/>
          </p:cNvSpPr>
          <p:nvPr/>
        </p:nvSpPr>
        <p:spPr bwMode="auto">
          <a:xfrm>
            <a:off x="9251950" y="7938"/>
            <a:ext cx="1120775" cy="684212"/>
          </a:xfrm>
          <a:prstGeom prst="rect">
            <a:avLst/>
          </a:prstGeom>
          <a:noFill/>
          <a:ln>
            <a:noFill/>
          </a:ln>
          <a:effectLst/>
          <a:extLst>
            <a:ext uri="{909E8E84-426E-40DD-AFC4-6F175D3DCCD1}">
              <a14:hiddenFill xmlns:a14="http://schemas.microsoft.com/office/drawing/2010/main" xmlns="">
                <a:solidFill>
                  <a:srgbClr val="FFCC99"/>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80124" tIns="40063" rIns="80124" bIns="40063">
            <a:spAutoFit/>
          </a:bodyPr>
          <a:lstStyle/>
          <a:p>
            <a:pPr>
              <a:lnSpc>
                <a:spcPct val="120000"/>
              </a:lnSpc>
              <a:spcBef>
                <a:spcPct val="20000"/>
              </a:spcBef>
            </a:pPr>
            <a:r>
              <a:rPr lang="zh-CN" altLang="en-US" sz="1100">
                <a:solidFill>
                  <a:srgbClr val="FFFFFF"/>
                </a:solidFill>
                <a:latin typeface="Arial" pitchFamily="34" charset="0"/>
              </a:rPr>
              <a:t>客户或者合作伙伴的标志放在右上角</a:t>
            </a:r>
            <a:r>
              <a:rPr lang="en-US" altLang="zh-CN" sz="1100">
                <a:solidFill>
                  <a:srgbClr val="FFFFFF"/>
                </a:solidFill>
                <a:latin typeface="Arial" pitchFamily="34" charset="0"/>
              </a:rPr>
              <a:t>.</a:t>
            </a:r>
            <a:endParaRPr lang="zh-CN" altLang="en-US" sz="1100">
              <a:solidFill>
                <a:srgbClr val="FFFFFF"/>
              </a:solidFill>
              <a:latin typeface="Arial" pitchFamily="34" charset="0"/>
            </a:endParaRPr>
          </a:p>
        </p:txBody>
      </p:sp>
      <p:sp>
        <p:nvSpPr>
          <p:cNvPr id="152" name="Text Box 5"/>
          <p:cNvSpPr txBox="1">
            <a:spLocks noChangeArrowheads="1"/>
          </p:cNvSpPr>
          <p:nvPr/>
        </p:nvSpPr>
        <p:spPr bwMode="auto">
          <a:xfrm>
            <a:off x="755650" y="6230938"/>
            <a:ext cx="2967038" cy="212725"/>
          </a:xfrm>
          <a:prstGeom prst="rect">
            <a:avLst/>
          </a:prstGeom>
          <a:noFill/>
          <a:ln>
            <a:noFill/>
          </a:ln>
          <a:extLst>
            <a:ext uri="{909E8E84-426E-40DD-AFC4-6F175D3DCCD1}">
              <a14:hiddenFill xmlns:a14="http://schemas.microsoft.com/office/drawing/2010/main" xmlns="">
                <a:solidFill>
                  <a:srgbClr val="4F81BD"/>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bIns="0">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400" dirty="0" smtClean="0">
                <a:solidFill>
                  <a:srgbClr val="000000"/>
                </a:solidFill>
                <a:latin typeface="FrutigerNext LT Bold" pitchFamily="34" charset="0"/>
                <a:ea typeface="MS PGothic" pitchFamily="34" charset="-128"/>
              </a:rPr>
              <a:t>HUAWEI TECHNOLOGIES CO., LTD.</a:t>
            </a:r>
          </a:p>
        </p:txBody>
      </p:sp>
      <p:sp>
        <p:nvSpPr>
          <p:cNvPr id="153" name="Text Box 7"/>
          <p:cNvSpPr txBox="1">
            <a:spLocks noChangeArrowheads="1"/>
          </p:cNvSpPr>
          <p:nvPr/>
        </p:nvSpPr>
        <p:spPr bwMode="auto">
          <a:xfrm>
            <a:off x="7229475" y="4019550"/>
            <a:ext cx="1258888" cy="244475"/>
          </a:xfrm>
          <a:prstGeom prst="rect">
            <a:avLst/>
          </a:prstGeom>
          <a:noFill/>
          <a:ln>
            <a:noFill/>
          </a:ln>
          <a:extLst>
            <a:ext uri="{909E8E84-426E-40DD-AFC4-6F175D3DCCD1}">
              <a14:hiddenFill xmlns:a14="http://schemas.microsoft.com/office/drawing/2010/main" xmlns="">
                <a:solidFill>
                  <a:srgbClr val="4F81BD"/>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000" smtClean="0">
                <a:solidFill>
                  <a:srgbClr val="FFFFFF"/>
                </a:solidFill>
                <a:latin typeface="FrutigerNext LT Bold" pitchFamily="34" charset="0"/>
                <a:ea typeface="MS PGothic" pitchFamily="34" charset="-128"/>
              </a:rPr>
              <a:t>www.huawei.com</a:t>
            </a:r>
          </a:p>
        </p:txBody>
      </p:sp>
      <p:pic>
        <p:nvPicPr>
          <p:cNvPr id="79" name="Picture 6" descr="Logo"/>
          <p:cNvPicPr>
            <a:picLocks noChangeAspect="1" noChangeArrowheads="1"/>
          </p:cNvPicPr>
          <p:nvPr/>
        </p:nvPicPr>
        <p:blipFill>
          <a:blip r:embed="rId4" cstate="email">
            <a:extLst>
              <a:ext uri="{28A0092B-C50C-407E-A947-70E740481C1C}">
                <a14:useLocalDpi xmlns:a14="http://schemas.microsoft.com/office/drawing/2010/main" xmlns=""/>
              </a:ext>
            </a:extLst>
          </a:blip>
          <a:srcRect/>
          <a:stretch>
            <a:fillRect/>
          </a:stretch>
        </p:blipFill>
        <p:spPr bwMode="auto">
          <a:xfrm>
            <a:off x="7669213" y="5684838"/>
            <a:ext cx="706437" cy="7048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816" r:id="rId1"/>
  </p:sldLayoutIdLst>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3200" b="1">
          <a:solidFill>
            <a:schemeClr val="bg1"/>
          </a:solidFill>
          <a:latin typeface="+mn-lt"/>
          <a:ea typeface="黑体" pitchFamily="49" charset="-122"/>
          <a:cs typeface="+mj-cs"/>
        </a:defRPr>
      </a:lvl1pPr>
      <a:lvl2pPr algn="l" rtl="0" eaLnBrk="0" fontAlgn="base" hangingPunct="0">
        <a:spcBef>
          <a:spcPct val="0"/>
        </a:spcBef>
        <a:spcAft>
          <a:spcPct val="0"/>
        </a:spcAft>
        <a:defRPr sz="3200" b="1">
          <a:solidFill>
            <a:schemeClr val="bg1"/>
          </a:solidFill>
          <a:latin typeface="黑体" pitchFamily="49" charset="-122"/>
          <a:ea typeface="黑体" pitchFamily="49" charset="-122"/>
          <a:cs typeface="宋体" charset="-122"/>
        </a:defRPr>
      </a:lvl2pPr>
      <a:lvl3pPr algn="l" rtl="0" eaLnBrk="0" fontAlgn="base" hangingPunct="0">
        <a:spcBef>
          <a:spcPct val="0"/>
        </a:spcBef>
        <a:spcAft>
          <a:spcPct val="0"/>
        </a:spcAft>
        <a:defRPr sz="3200" b="1">
          <a:solidFill>
            <a:schemeClr val="bg1"/>
          </a:solidFill>
          <a:latin typeface="黑体" pitchFamily="49" charset="-122"/>
          <a:ea typeface="黑体" pitchFamily="49" charset="-122"/>
          <a:cs typeface="宋体" charset="-122"/>
        </a:defRPr>
      </a:lvl3pPr>
      <a:lvl4pPr algn="l" rtl="0" eaLnBrk="0" fontAlgn="base" hangingPunct="0">
        <a:spcBef>
          <a:spcPct val="0"/>
        </a:spcBef>
        <a:spcAft>
          <a:spcPct val="0"/>
        </a:spcAft>
        <a:defRPr sz="3200" b="1">
          <a:solidFill>
            <a:schemeClr val="bg1"/>
          </a:solidFill>
          <a:latin typeface="黑体" pitchFamily="49" charset="-122"/>
          <a:ea typeface="黑体" pitchFamily="49" charset="-122"/>
          <a:cs typeface="宋体" charset="-122"/>
        </a:defRPr>
      </a:lvl4pPr>
      <a:lvl5pPr algn="l" rtl="0" eaLnBrk="0" fontAlgn="base" hangingPunct="0">
        <a:spcBef>
          <a:spcPct val="0"/>
        </a:spcBef>
        <a:spcAft>
          <a:spcPct val="0"/>
        </a:spcAft>
        <a:defRPr sz="3200" b="1">
          <a:solidFill>
            <a:schemeClr val="bg1"/>
          </a:solidFill>
          <a:latin typeface="黑体" pitchFamily="49" charset="-122"/>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000">
          <a:solidFill>
            <a:schemeClr val="tx1"/>
          </a:solidFill>
          <a:latin typeface="+mn-lt"/>
          <a:ea typeface="+mn-ea"/>
          <a:cs typeface="+mn-cs"/>
        </a:defRPr>
      </a:lvl2pPr>
      <a:lvl3pPr marL="1143000" indent="-228600" algn="l" rtl="0" eaLnBrk="0" fontAlgn="base" hangingPunct="0">
        <a:spcBef>
          <a:spcPct val="20000"/>
        </a:spcBef>
        <a:spcAft>
          <a:spcPct val="0"/>
        </a:spcAft>
        <a:buFont typeface="FrutigerNext LT Medium" pitchFamily="34" charset="0"/>
        <a:buChar char="»"/>
        <a:defRPr>
          <a:solidFill>
            <a:schemeClr val="tx1"/>
          </a:solidFill>
          <a:latin typeface="+mn-lt"/>
          <a:ea typeface="+mn-ea"/>
          <a:cs typeface="+mn-cs"/>
        </a:defRPr>
      </a:lvl3pPr>
      <a:lvl4pPr marL="1600200" indent="-228600" algn="l" rtl="0" eaLnBrk="0" fontAlgn="base" hangingPunct="0">
        <a:spcBef>
          <a:spcPct val="20000"/>
        </a:spcBef>
        <a:spcAft>
          <a:spcPct val="0"/>
        </a:spcAft>
        <a:buChar char="–"/>
        <a:defRPr sz="16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16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0" name="Text Box 5"/>
          <p:cNvSpPr txBox="1">
            <a:spLocks noChangeArrowheads="1"/>
          </p:cNvSpPr>
          <p:nvPr/>
        </p:nvSpPr>
        <p:spPr bwMode="auto">
          <a:xfrm>
            <a:off x="755650" y="6219825"/>
            <a:ext cx="2967038" cy="212725"/>
          </a:xfrm>
          <a:prstGeom prst="rect">
            <a:avLst/>
          </a:prstGeom>
          <a:noFill/>
          <a:ln>
            <a:noFill/>
          </a:ln>
          <a:extLst>
            <a:ext uri="{909E8E84-426E-40DD-AFC4-6F175D3DCCD1}">
              <a14:hiddenFill xmlns:a14="http://schemas.microsoft.com/office/drawing/2010/main" xmlns="">
                <a:solidFill>
                  <a:srgbClr val="4F81BD"/>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bIns="0">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400" dirty="0" smtClean="0">
                <a:solidFill>
                  <a:srgbClr val="000000"/>
                </a:solidFill>
                <a:latin typeface="FrutigerNext LT Bold" pitchFamily="34" charset="0"/>
                <a:ea typeface="MS PGothic" pitchFamily="34" charset="-128"/>
              </a:rPr>
              <a:t>HUAWEI TECHNOLOGIES CO., LTD.</a:t>
            </a:r>
          </a:p>
        </p:txBody>
      </p:sp>
      <p:pic>
        <p:nvPicPr>
          <p:cNvPr id="5125" name="Picture 6" descr="Logo"/>
          <p:cNvPicPr>
            <a:picLocks noChangeAspect="1" noChangeArrowheads="1"/>
          </p:cNvPicPr>
          <p:nvPr/>
        </p:nvPicPr>
        <p:blipFill>
          <a:blip r:embed="rId3" cstate="email">
            <a:extLst>
              <a:ext uri="{28A0092B-C50C-407E-A947-70E740481C1C}">
                <a14:useLocalDpi xmlns:a14="http://schemas.microsoft.com/office/drawing/2010/main" xmlns=""/>
              </a:ext>
            </a:extLst>
          </a:blip>
          <a:srcRect/>
          <a:stretch>
            <a:fillRect/>
          </a:stretch>
        </p:blipFill>
        <p:spPr bwMode="auto">
          <a:xfrm>
            <a:off x="7669213" y="5684838"/>
            <a:ext cx="706437" cy="7048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127" name="Rectangle 8"/>
          <p:cNvSpPr>
            <a:spLocks noGrp="1" noChangeArrowheads="1"/>
          </p:cNvSpPr>
          <p:nvPr>
            <p:ph type="title"/>
          </p:nvPr>
        </p:nvSpPr>
        <p:spPr bwMode="auto">
          <a:xfrm>
            <a:off x="755650" y="4508500"/>
            <a:ext cx="5548313" cy="584775"/>
          </a:xfrm>
          <a:prstGeom prst="rect">
            <a:avLst/>
          </a:prstGeom>
          <a:noFill/>
          <a:ln>
            <a:noFill/>
          </a:ln>
          <a:effectLst/>
          <a:extLst>
            <a:ext uri="{909E8E84-426E-40DD-AFC4-6F175D3DCCD1}">
              <a14:hiddenFill xmlns:a14="http://schemas.microsoft.com/office/drawing/2010/main" xmlns="">
                <a:solidFill>
                  <a:srgbClr val="4F81BD"/>
                </a:solidFill>
              </a14:hiddenFill>
            </a:ext>
            <a:ext uri="{91240B29-F687-4F45-9708-019B960494DF}">
              <a14:hiddenLine xmlns:a14="http://schemas.microsoft.com/office/drawing/2010/main" xmlns="" w="9525" algn="ctr">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45720" rIns="91440" bIns="45720" numCol="1" anchor="t" anchorCtr="0" compatLnSpc="1">
            <a:prstTxWarp prst="textNoShape">
              <a:avLst/>
            </a:prstTxWarp>
            <a:spAutoFit/>
          </a:bodyPr>
          <a:lstStyle/>
          <a:p>
            <a:pPr lvl="0"/>
            <a:r>
              <a:rPr lang="zh-CN" altLang="en-US" dirty="0" smtClean="0"/>
              <a:t>单击此处编辑母版标题样式</a:t>
            </a:r>
          </a:p>
        </p:txBody>
      </p:sp>
      <p:sp>
        <p:nvSpPr>
          <p:cNvPr id="5128" name="Rectangle 13"/>
          <p:cNvSpPr>
            <a:spLocks noChangeArrowheads="1"/>
          </p:cNvSpPr>
          <p:nvPr/>
        </p:nvSpPr>
        <p:spPr bwMode="auto">
          <a:xfrm>
            <a:off x="7235825" y="476250"/>
            <a:ext cx="1465263" cy="2127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0" tIns="0" rIns="0" bIns="0">
            <a:spAutoFit/>
          </a:bodyPr>
          <a:lstStyle/>
          <a:p>
            <a:pPr defTabSz="784225" eaLnBrk="0" hangingPunct="0"/>
            <a:r>
              <a:rPr lang="en-US" altLang="zh-CN" sz="1400" b="1">
                <a:solidFill>
                  <a:srgbClr val="666666"/>
                </a:solidFill>
                <a:latin typeface="FrutigerNext LT Bold" pitchFamily="34" charset="0"/>
                <a:ea typeface="MS PGothic" pitchFamily="34" charset="-128"/>
              </a:rPr>
              <a:t>Security Level: </a:t>
            </a:r>
          </a:p>
        </p:txBody>
      </p:sp>
      <p:sp>
        <p:nvSpPr>
          <p:cNvPr id="85" name="Rectangle 19"/>
          <p:cNvSpPr>
            <a:spLocks noGrp="1" noChangeArrowheads="1"/>
          </p:cNvSpPr>
          <p:nvPr>
            <p:ph type="dt" sz="quarter" idx="2"/>
          </p:nvPr>
        </p:nvSpPr>
        <p:spPr bwMode="auto">
          <a:xfrm>
            <a:off x="755650" y="479425"/>
            <a:ext cx="2133600" cy="212725"/>
          </a:xfrm>
          <a:prstGeom prst="rect">
            <a:avLst/>
          </a:prstGeom>
          <a:noFill/>
          <a:ln>
            <a:noFill/>
          </a:ln>
          <a:effectLst/>
          <a:extLst>
            <a:ext uri="{909E8E84-426E-40DD-AFC4-6F175D3DCCD1}">
              <a14:hiddenFill xmlns:a14="http://schemas.microsoft.com/office/drawing/2010/main" xmlns="">
                <a:solidFill>
                  <a:srgbClr val="FFCC99"/>
                </a:solidFill>
              </a14:hiddenFill>
            </a:ext>
            <a:ext uri="{91240B29-F687-4F45-9708-019B960494DF}">
              <a14:hiddenLine xmlns:a14="http://schemas.microsoft.com/office/drawing/2010/main" xmlns="" w="9525">
                <a:solidFill>
                  <a:srgbClr val="B2B2B2"/>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defRPr sz="1400">
                <a:latin typeface="+mn-lt"/>
                <a:ea typeface="+mj-ea"/>
              </a:defRPr>
            </a:lvl1pPr>
          </a:lstStyle>
          <a:p>
            <a:pPr>
              <a:defRPr/>
            </a:pPr>
            <a:endParaRPr lang="en-US" altLang="zh-CN"/>
          </a:p>
        </p:txBody>
      </p:sp>
      <p:sp>
        <p:nvSpPr>
          <p:cNvPr id="5130" name="Rectangle 17"/>
          <p:cNvSpPr>
            <a:spLocks noChangeArrowheads="1"/>
          </p:cNvSpPr>
          <p:nvPr/>
        </p:nvSpPr>
        <p:spPr bwMode="auto">
          <a:xfrm>
            <a:off x="-1952625" y="692150"/>
            <a:ext cx="1844675" cy="5500688"/>
          </a:xfrm>
          <a:prstGeom prst="rect">
            <a:avLst/>
          </a:prstGeom>
          <a:noFill/>
          <a:ln>
            <a:noFill/>
          </a:ln>
          <a:effectLst/>
          <a:extLst>
            <a:ext uri="{909E8E84-426E-40DD-AFC4-6F175D3DCCD1}">
              <a14:hiddenFill xmlns:a14="http://schemas.microsoft.com/office/drawing/2010/main" xmlns="">
                <a:solidFill>
                  <a:srgbClr val="FFCC99"/>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80124" tIns="40063" rIns="80124" bIns="40063">
            <a:spAutoFit/>
          </a:bodyPr>
          <a:lstStyle/>
          <a:p>
            <a:pPr marL="342900" indent="-342900" algn="r">
              <a:lnSpc>
                <a:spcPct val="125000"/>
              </a:lnSpc>
              <a:spcBef>
                <a:spcPct val="20000"/>
              </a:spcBef>
            </a:pPr>
            <a:r>
              <a:rPr lang="zh-CN" altLang="en-US" sz="1100">
                <a:solidFill>
                  <a:srgbClr val="FFFFFF"/>
                </a:solidFill>
                <a:latin typeface="Arial" pitchFamily="34" charset="0"/>
              </a:rPr>
              <a:t>英文标题</a:t>
            </a:r>
            <a:r>
              <a:rPr lang="en-US" altLang="zh-CN" sz="1100">
                <a:solidFill>
                  <a:srgbClr val="FFFFFF"/>
                </a:solidFill>
                <a:latin typeface="Arial" pitchFamily="34" charset="0"/>
              </a:rPr>
              <a:t>:32-35pt  </a:t>
            </a:r>
            <a:endParaRPr lang="zh-CN" altLang="en-US" sz="1100">
              <a:solidFill>
                <a:srgbClr val="FFFFFF"/>
              </a:solidFill>
              <a:latin typeface="Arial" pitchFamily="34" charset="0"/>
            </a:endParaRPr>
          </a:p>
          <a:p>
            <a:pPr marL="342900" indent="-342900" algn="r">
              <a:lnSpc>
                <a:spcPct val="125000"/>
              </a:lnSpc>
              <a:spcBef>
                <a:spcPct val="20000"/>
              </a:spcBef>
            </a:pPr>
            <a:r>
              <a:rPr lang="zh-CN" altLang="en-US" sz="1100">
                <a:solidFill>
                  <a:srgbClr val="FFFFFF"/>
                </a:solidFill>
                <a:latin typeface="Arial" pitchFamily="34" charset="0"/>
              </a:rPr>
              <a:t>颜色</a:t>
            </a:r>
            <a:r>
              <a:rPr lang="en-US" altLang="zh-CN" sz="1100">
                <a:solidFill>
                  <a:srgbClr val="FFFFFF"/>
                </a:solidFill>
                <a:latin typeface="Arial" pitchFamily="34" charset="0"/>
              </a:rPr>
              <a:t>: R153 G0 B0</a:t>
            </a:r>
          </a:p>
          <a:p>
            <a:pPr marL="342900" indent="-342900" algn="r">
              <a:lnSpc>
                <a:spcPct val="125000"/>
              </a:lnSpc>
              <a:spcBef>
                <a:spcPct val="20000"/>
              </a:spcBef>
            </a:pPr>
            <a:r>
              <a:rPr lang="zh-CN" altLang="en-US" sz="1100">
                <a:solidFill>
                  <a:srgbClr val="FFFFFF"/>
                </a:solidFill>
                <a:latin typeface="Arial" pitchFamily="34" charset="0"/>
              </a:rPr>
              <a:t>内部使用字体 </a:t>
            </a:r>
            <a:r>
              <a:rPr lang="en-US" altLang="zh-CN" sz="1100">
                <a:solidFill>
                  <a:srgbClr val="FFFFFF"/>
                </a:solidFill>
                <a:latin typeface="Arial" pitchFamily="34" charset="0"/>
              </a:rPr>
              <a:t>:</a:t>
            </a:r>
          </a:p>
          <a:p>
            <a:pPr marL="342900" indent="-342900" algn="r">
              <a:lnSpc>
                <a:spcPct val="125000"/>
              </a:lnSpc>
              <a:spcBef>
                <a:spcPct val="20000"/>
              </a:spcBef>
            </a:pPr>
            <a:r>
              <a:rPr lang="en-US" altLang="zh-CN" sz="1100">
                <a:solidFill>
                  <a:srgbClr val="FFFFFF"/>
                </a:solidFill>
                <a:latin typeface="Arial" pitchFamily="34" charset="0"/>
              </a:rPr>
              <a:t>FrutigerNext LT Medium</a:t>
            </a:r>
          </a:p>
          <a:p>
            <a:pPr marL="342900" indent="-342900" algn="r">
              <a:lnSpc>
                <a:spcPct val="125000"/>
              </a:lnSpc>
              <a:spcBef>
                <a:spcPct val="20000"/>
              </a:spcBef>
            </a:pPr>
            <a:r>
              <a:rPr lang="zh-CN" altLang="en-US" sz="1100">
                <a:solidFill>
                  <a:srgbClr val="FFFFFF"/>
                </a:solidFill>
                <a:latin typeface="Arial" pitchFamily="34" charset="0"/>
              </a:rPr>
              <a:t>外部使用字体 </a:t>
            </a:r>
            <a:r>
              <a:rPr lang="en-US" altLang="zh-CN" sz="1100">
                <a:solidFill>
                  <a:srgbClr val="FFFFFF"/>
                </a:solidFill>
                <a:latin typeface="Arial" pitchFamily="34" charset="0"/>
              </a:rPr>
              <a:t>: Arial</a:t>
            </a:r>
          </a:p>
          <a:p>
            <a:pPr marL="342900" indent="-342900" algn="r">
              <a:lnSpc>
                <a:spcPct val="75000"/>
              </a:lnSpc>
              <a:spcBef>
                <a:spcPct val="20000"/>
              </a:spcBef>
            </a:pPr>
            <a:endParaRPr lang="en-US" altLang="zh-CN" sz="1100">
              <a:solidFill>
                <a:srgbClr val="FFFFFF"/>
              </a:solidFill>
              <a:latin typeface="Arial" pitchFamily="34" charset="0"/>
            </a:endParaRPr>
          </a:p>
          <a:p>
            <a:pPr marL="342900" indent="-342900" algn="r">
              <a:lnSpc>
                <a:spcPct val="125000"/>
              </a:lnSpc>
              <a:spcBef>
                <a:spcPct val="20000"/>
              </a:spcBef>
            </a:pPr>
            <a:r>
              <a:rPr lang="zh-CN" altLang="en-US" sz="1100">
                <a:solidFill>
                  <a:srgbClr val="FFFFFF"/>
                </a:solidFill>
                <a:latin typeface="Arial" pitchFamily="34" charset="0"/>
              </a:rPr>
              <a:t>中文标题</a:t>
            </a:r>
            <a:r>
              <a:rPr lang="en-US" altLang="zh-CN" sz="1100">
                <a:solidFill>
                  <a:srgbClr val="FFFFFF"/>
                </a:solidFill>
                <a:latin typeface="Arial" pitchFamily="34" charset="0"/>
              </a:rPr>
              <a:t>:30-32pt  </a:t>
            </a:r>
            <a:endParaRPr lang="zh-CN" altLang="en-US" sz="1100">
              <a:solidFill>
                <a:srgbClr val="FFFFFF"/>
              </a:solidFill>
              <a:latin typeface="Arial" pitchFamily="34" charset="0"/>
            </a:endParaRPr>
          </a:p>
          <a:p>
            <a:pPr marL="342900" indent="-342900" algn="r">
              <a:lnSpc>
                <a:spcPct val="125000"/>
              </a:lnSpc>
              <a:spcBef>
                <a:spcPct val="20000"/>
              </a:spcBef>
            </a:pPr>
            <a:r>
              <a:rPr lang="zh-CN" altLang="en-US" sz="1100">
                <a:solidFill>
                  <a:srgbClr val="FFFFFF"/>
                </a:solidFill>
                <a:latin typeface="Arial" pitchFamily="34" charset="0"/>
              </a:rPr>
              <a:t>颜色</a:t>
            </a:r>
            <a:r>
              <a:rPr lang="en-US" altLang="zh-CN" sz="1100">
                <a:solidFill>
                  <a:srgbClr val="FFFFFF"/>
                </a:solidFill>
                <a:latin typeface="Arial" pitchFamily="34" charset="0"/>
              </a:rPr>
              <a:t>: R153 G0 B0</a:t>
            </a:r>
          </a:p>
          <a:p>
            <a:pPr marL="342900" indent="-342900" algn="r">
              <a:lnSpc>
                <a:spcPct val="125000"/>
              </a:lnSpc>
              <a:spcBef>
                <a:spcPct val="20000"/>
              </a:spcBef>
            </a:pPr>
            <a:r>
              <a:rPr lang="zh-CN" altLang="en-US" sz="1100">
                <a:solidFill>
                  <a:srgbClr val="FFFFFF"/>
                </a:solidFill>
                <a:latin typeface="Arial" pitchFamily="34" charset="0"/>
              </a:rPr>
              <a:t>字体</a:t>
            </a:r>
            <a:r>
              <a:rPr lang="en-US" altLang="zh-CN" sz="1100">
                <a:solidFill>
                  <a:srgbClr val="FFFFFF"/>
                </a:solidFill>
                <a:latin typeface="Arial" pitchFamily="34" charset="0"/>
              </a:rPr>
              <a:t>:</a:t>
            </a:r>
            <a:r>
              <a:rPr lang="zh-CN" altLang="en-US" sz="1100">
                <a:solidFill>
                  <a:srgbClr val="FFFFFF"/>
                </a:solidFill>
                <a:latin typeface="Arial" pitchFamily="34" charset="0"/>
              </a:rPr>
              <a:t>黑体</a:t>
            </a:r>
          </a:p>
          <a:p>
            <a:pPr marL="342900" indent="-342900" algn="r">
              <a:lnSpc>
                <a:spcPct val="125000"/>
              </a:lnSpc>
              <a:spcBef>
                <a:spcPct val="20000"/>
              </a:spcBef>
            </a:pPr>
            <a:endParaRPr lang="zh-CN" altLang="en-US" sz="1100">
              <a:solidFill>
                <a:srgbClr val="FFFFFF"/>
              </a:solidFill>
              <a:latin typeface="Arial" pitchFamily="34" charset="0"/>
            </a:endParaRPr>
          </a:p>
          <a:p>
            <a:pPr marL="342900" indent="-342900" algn="r">
              <a:lnSpc>
                <a:spcPct val="125000"/>
              </a:lnSpc>
              <a:spcBef>
                <a:spcPct val="20000"/>
              </a:spcBef>
            </a:pPr>
            <a:endParaRPr lang="zh-CN" altLang="en-US" sz="1100">
              <a:solidFill>
                <a:srgbClr val="FFFFFF"/>
              </a:solidFill>
              <a:latin typeface="Arial" pitchFamily="34" charset="0"/>
            </a:endParaRPr>
          </a:p>
          <a:p>
            <a:pPr marL="342900" indent="-342900" algn="r">
              <a:lnSpc>
                <a:spcPct val="125000"/>
              </a:lnSpc>
              <a:spcBef>
                <a:spcPct val="20000"/>
              </a:spcBef>
            </a:pPr>
            <a:endParaRPr lang="zh-CN" altLang="en-US" sz="1100">
              <a:solidFill>
                <a:srgbClr val="FFFFFF"/>
              </a:solidFill>
              <a:latin typeface="Arial" pitchFamily="34" charset="0"/>
            </a:endParaRPr>
          </a:p>
          <a:p>
            <a:pPr marL="342900" indent="-342900" algn="r">
              <a:lnSpc>
                <a:spcPct val="125000"/>
              </a:lnSpc>
              <a:spcBef>
                <a:spcPct val="20000"/>
              </a:spcBef>
            </a:pPr>
            <a:r>
              <a:rPr lang="zh-CN" altLang="en-US" sz="1100">
                <a:solidFill>
                  <a:srgbClr val="FFFFFF"/>
                </a:solidFill>
                <a:latin typeface="Arial" pitchFamily="34" charset="0"/>
              </a:rPr>
              <a:t>英文正文</a:t>
            </a:r>
            <a:r>
              <a:rPr lang="en-US" altLang="zh-CN" sz="1100">
                <a:solidFill>
                  <a:srgbClr val="FFFFFF"/>
                </a:solidFill>
                <a:latin typeface="Arial" pitchFamily="34" charset="0"/>
              </a:rPr>
              <a:t>:20-22pt</a:t>
            </a:r>
          </a:p>
          <a:p>
            <a:pPr marL="342900" indent="-342900" algn="r">
              <a:lnSpc>
                <a:spcPct val="125000"/>
              </a:lnSpc>
              <a:spcBef>
                <a:spcPct val="20000"/>
              </a:spcBef>
            </a:pPr>
            <a:r>
              <a:rPr lang="zh-CN" altLang="en-US" sz="1100">
                <a:solidFill>
                  <a:srgbClr val="FFFFFF"/>
                </a:solidFill>
                <a:latin typeface="Arial" pitchFamily="34" charset="0"/>
              </a:rPr>
              <a:t>子目录 </a:t>
            </a:r>
            <a:r>
              <a:rPr lang="en-US" altLang="zh-CN" sz="1100">
                <a:solidFill>
                  <a:srgbClr val="FFFFFF"/>
                </a:solidFill>
                <a:latin typeface="Arial" pitchFamily="34" charset="0"/>
              </a:rPr>
              <a:t>(2-5</a:t>
            </a:r>
            <a:r>
              <a:rPr lang="zh-CN" altLang="en-US" sz="1100">
                <a:solidFill>
                  <a:srgbClr val="FFFFFF"/>
                </a:solidFill>
                <a:latin typeface="Arial" pitchFamily="34" charset="0"/>
              </a:rPr>
              <a:t>级</a:t>
            </a:r>
            <a:r>
              <a:rPr lang="en-US" altLang="zh-CN" sz="1100">
                <a:solidFill>
                  <a:srgbClr val="FFFFFF"/>
                </a:solidFill>
                <a:latin typeface="Arial" pitchFamily="34" charset="0"/>
              </a:rPr>
              <a:t>) :18pt  </a:t>
            </a:r>
          </a:p>
          <a:p>
            <a:pPr marL="342900" indent="-342900" algn="r">
              <a:lnSpc>
                <a:spcPct val="125000"/>
              </a:lnSpc>
              <a:spcBef>
                <a:spcPct val="20000"/>
              </a:spcBef>
            </a:pPr>
            <a:r>
              <a:rPr lang="zh-CN" altLang="en-US" sz="1100">
                <a:solidFill>
                  <a:srgbClr val="FFFFFF"/>
                </a:solidFill>
                <a:latin typeface="Arial" pitchFamily="34" charset="0"/>
              </a:rPr>
              <a:t>颜色</a:t>
            </a:r>
            <a:r>
              <a:rPr lang="en-US" altLang="zh-CN" sz="1100">
                <a:solidFill>
                  <a:srgbClr val="FFFFFF"/>
                </a:solidFill>
                <a:latin typeface="Arial" pitchFamily="34" charset="0"/>
              </a:rPr>
              <a:t>:</a:t>
            </a:r>
            <a:r>
              <a:rPr lang="zh-CN" altLang="en-US" sz="1100">
                <a:solidFill>
                  <a:srgbClr val="FFFFFF"/>
                </a:solidFill>
                <a:latin typeface="Arial" pitchFamily="34" charset="0"/>
              </a:rPr>
              <a:t>黑色</a:t>
            </a:r>
          </a:p>
          <a:p>
            <a:pPr marL="342900" indent="-342900" algn="r">
              <a:lnSpc>
                <a:spcPct val="125000"/>
              </a:lnSpc>
              <a:spcBef>
                <a:spcPct val="20000"/>
              </a:spcBef>
            </a:pPr>
            <a:r>
              <a:rPr lang="zh-CN" altLang="en-US" sz="1100">
                <a:solidFill>
                  <a:srgbClr val="FFFFFF"/>
                </a:solidFill>
                <a:latin typeface="Arial" pitchFamily="34" charset="0"/>
              </a:rPr>
              <a:t>内部使用字体 </a:t>
            </a:r>
            <a:r>
              <a:rPr lang="en-US" altLang="zh-CN" sz="1100">
                <a:solidFill>
                  <a:srgbClr val="FFFFFF"/>
                </a:solidFill>
                <a:latin typeface="Arial" pitchFamily="34" charset="0"/>
              </a:rPr>
              <a:t>:</a:t>
            </a:r>
          </a:p>
          <a:p>
            <a:pPr marL="342900" indent="-342900" algn="r">
              <a:lnSpc>
                <a:spcPct val="125000"/>
              </a:lnSpc>
              <a:spcBef>
                <a:spcPct val="20000"/>
              </a:spcBef>
            </a:pPr>
            <a:r>
              <a:rPr lang="en-US" altLang="zh-CN" sz="1100">
                <a:solidFill>
                  <a:srgbClr val="FFFFFF"/>
                </a:solidFill>
                <a:latin typeface="Arial" pitchFamily="34" charset="0"/>
              </a:rPr>
              <a:t>FrutigerNext LT Regular</a:t>
            </a:r>
          </a:p>
          <a:p>
            <a:pPr marL="342900" indent="-342900" algn="r">
              <a:lnSpc>
                <a:spcPct val="125000"/>
              </a:lnSpc>
              <a:spcBef>
                <a:spcPct val="20000"/>
              </a:spcBef>
            </a:pPr>
            <a:r>
              <a:rPr lang="zh-CN" altLang="en-US" sz="1100">
                <a:solidFill>
                  <a:srgbClr val="FFFFFF"/>
                </a:solidFill>
                <a:latin typeface="Arial" pitchFamily="34" charset="0"/>
              </a:rPr>
              <a:t>外部使用字体 </a:t>
            </a:r>
            <a:r>
              <a:rPr lang="en-US" altLang="zh-CN" sz="1100">
                <a:solidFill>
                  <a:srgbClr val="FFFFFF"/>
                </a:solidFill>
                <a:latin typeface="Arial" pitchFamily="34" charset="0"/>
              </a:rPr>
              <a:t>: Arial</a:t>
            </a:r>
          </a:p>
          <a:p>
            <a:pPr marL="342900" indent="-342900" algn="r">
              <a:lnSpc>
                <a:spcPct val="75000"/>
              </a:lnSpc>
              <a:spcBef>
                <a:spcPct val="20000"/>
              </a:spcBef>
            </a:pPr>
            <a:endParaRPr lang="en-US" altLang="zh-CN" sz="1100">
              <a:solidFill>
                <a:srgbClr val="FFFFFF"/>
              </a:solidFill>
              <a:latin typeface="Arial" pitchFamily="34" charset="0"/>
            </a:endParaRPr>
          </a:p>
          <a:p>
            <a:pPr marL="342900" indent="-342900" algn="r">
              <a:lnSpc>
                <a:spcPct val="125000"/>
              </a:lnSpc>
              <a:spcBef>
                <a:spcPct val="20000"/>
              </a:spcBef>
            </a:pPr>
            <a:r>
              <a:rPr lang="zh-CN" altLang="en-US" sz="1100">
                <a:solidFill>
                  <a:srgbClr val="FFFFFF"/>
                </a:solidFill>
                <a:latin typeface="Arial" pitchFamily="34" charset="0"/>
              </a:rPr>
              <a:t>中文正文</a:t>
            </a:r>
            <a:r>
              <a:rPr lang="en-US" altLang="zh-CN" sz="1100">
                <a:solidFill>
                  <a:srgbClr val="FFFFFF"/>
                </a:solidFill>
                <a:latin typeface="Arial" pitchFamily="34" charset="0"/>
              </a:rPr>
              <a:t>:18-20pt</a:t>
            </a:r>
          </a:p>
          <a:p>
            <a:pPr marL="342900" indent="-342900" algn="r">
              <a:lnSpc>
                <a:spcPct val="125000"/>
              </a:lnSpc>
              <a:spcBef>
                <a:spcPct val="20000"/>
              </a:spcBef>
            </a:pPr>
            <a:r>
              <a:rPr lang="zh-CN" altLang="en-US" sz="1100">
                <a:solidFill>
                  <a:srgbClr val="FFFFFF"/>
                </a:solidFill>
                <a:latin typeface="Arial" pitchFamily="34" charset="0"/>
              </a:rPr>
              <a:t>子目录</a:t>
            </a:r>
            <a:r>
              <a:rPr lang="en-US" altLang="zh-CN" sz="1100">
                <a:solidFill>
                  <a:srgbClr val="FFFFFF"/>
                </a:solidFill>
                <a:latin typeface="Arial" pitchFamily="34" charset="0"/>
              </a:rPr>
              <a:t>(2-5</a:t>
            </a:r>
            <a:r>
              <a:rPr lang="zh-CN" altLang="en-US" sz="1100">
                <a:solidFill>
                  <a:srgbClr val="FFFFFF"/>
                </a:solidFill>
                <a:latin typeface="Arial" pitchFamily="34" charset="0"/>
              </a:rPr>
              <a:t>级</a:t>
            </a:r>
            <a:r>
              <a:rPr lang="en-US" altLang="zh-CN" sz="1100">
                <a:solidFill>
                  <a:srgbClr val="FFFFFF"/>
                </a:solidFill>
                <a:latin typeface="Arial" pitchFamily="34" charset="0"/>
              </a:rPr>
              <a:t>):18pt </a:t>
            </a:r>
            <a:endParaRPr lang="zh-CN" altLang="en-US" sz="1100">
              <a:solidFill>
                <a:srgbClr val="FFFFFF"/>
              </a:solidFill>
              <a:latin typeface="Arial" pitchFamily="34" charset="0"/>
            </a:endParaRPr>
          </a:p>
          <a:p>
            <a:pPr marL="342900" indent="-342900" algn="r">
              <a:lnSpc>
                <a:spcPct val="125000"/>
              </a:lnSpc>
              <a:spcBef>
                <a:spcPct val="20000"/>
              </a:spcBef>
            </a:pPr>
            <a:r>
              <a:rPr lang="zh-CN" altLang="en-US" sz="1100">
                <a:solidFill>
                  <a:srgbClr val="FFFFFF"/>
                </a:solidFill>
                <a:latin typeface="Arial" pitchFamily="34" charset="0"/>
              </a:rPr>
              <a:t>颜色</a:t>
            </a:r>
            <a:r>
              <a:rPr lang="en-US" altLang="zh-CN" sz="1100">
                <a:solidFill>
                  <a:srgbClr val="FFFFFF"/>
                </a:solidFill>
                <a:latin typeface="Arial" pitchFamily="34" charset="0"/>
              </a:rPr>
              <a:t>:</a:t>
            </a:r>
            <a:r>
              <a:rPr lang="zh-CN" altLang="en-US" sz="1100">
                <a:solidFill>
                  <a:srgbClr val="FFFFFF"/>
                </a:solidFill>
                <a:latin typeface="Arial" pitchFamily="34" charset="0"/>
              </a:rPr>
              <a:t>黑色</a:t>
            </a:r>
          </a:p>
          <a:p>
            <a:pPr marL="342900" indent="-342900" algn="r">
              <a:lnSpc>
                <a:spcPct val="125000"/>
              </a:lnSpc>
              <a:spcBef>
                <a:spcPct val="20000"/>
              </a:spcBef>
            </a:pPr>
            <a:r>
              <a:rPr lang="zh-CN" altLang="en-US" sz="1100">
                <a:solidFill>
                  <a:srgbClr val="FFFFFF"/>
                </a:solidFill>
                <a:latin typeface="Arial" pitchFamily="34" charset="0"/>
              </a:rPr>
              <a:t>字体</a:t>
            </a:r>
            <a:r>
              <a:rPr lang="en-US" altLang="zh-CN" sz="1100">
                <a:solidFill>
                  <a:srgbClr val="FFFFFF"/>
                </a:solidFill>
                <a:latin typeface="Arial" pitchFamily="34" charset="0"/>
              </a:rPr>
              <a:t>:</a:t>
            </a:r>
            <a:r>
              <a:rPr lang="zh-CN" altLang="en-US" sz="1100">
                <a:solidFill>
                  <a:srgbClr val="FFFFFF"/>
                </a:solidFill>
                <a:latin typeface="Arial" pitchFamily="34" charset="0"/>
              </a:rPr>
              <a:t>细黑体 </a:t>
            </a:r>
            <a:endParaRPr lang="zh-CN" altLang="en-US" sz="1100">
              <a:solidFill>
                <a:srgbClr val="000000"/>
              </a:solidFill>
              <a:latin typeface="Arial" pitchFamily="34" charset="0"/>
            </a:endParaRPr>
          </a:p>
        </p:txBody>
      </p:sp>
      <p:grpSp>
        <p:nvGrpSpPr>
          <p:cNvPr id="5131" name="Group 85"/>
          <p:cNvGrpSpPr>
            <a:grpSpLocks/>
          </p:cNvGrpSpPr>
          <p:nvPr/>
        </p:nvGrpSpPr>
        <p:grpSpPr bwMode="auto">
          <a:xfrm>
            <a:off x="9324975" y="3367088"/>
            <a:ext cx="919163" cy="3490912"/>
            <a:chOff x="5839" y="2160"/>
            <a:chExt cx="579" cy="2199"/>
          </a:xfrm>
        </p:grpSpPr>
        <p:sp>
          <p:nvSpPr>
            <p:cNvPr id="5134" name="Rectangle 86"/>
            <p:cNvSpPr>
              <a:spLocks noChangeArrowheads="1"/>
            </p:cNvSpPr>
            <p:nvPr userDrawn="1"/>
          </p:nvSpPr>
          <p:spPr bwMode="auto">
            <a:xfrm>
              <a:off x="5839" y="2160"/>
              <a:ext cx="579" cy="2199"/>
            </a:xfrm>
            <a:prstGeom prst="rect">
              <a:avLst/>
            </a:prstGeom>
            <a:solidFill>
              <a:schemeClr val="bg1"/>
            </a:solidFill>
            <a:ln>
              <a:noFill/>
            </a:ln>
            <a:effectLst/>
            <a:extLs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91425" tIns="45712" rIns="91425" bIns="45712" anchor="ctr">
              <a:spAutoFit/>
            </a:bodyPr>
            <a:lstStyle/>
            <a:p>
              <a:endParaRPr lang="zh-CN" altLang="en-US"/>
            </a:p>
          </p:txBody>
        </p:sp>
        <p:grpSp>
          <p:nvGrpSpPr>
            <p:cNvPr id="5135" name="Group 87"/>
            <p:cNvGrpSpPr>
              <a:grpSpLocks/>
            </p:cNvGrpSpPr>
            <p:nvPr userDrawn="1"/>
          </p:nvGrpSpPr>
          <p:grpSpPr bwMode="auto">
            <a:xfrm>
              <a:off x="5893" y="2387"/>
              <a:ext cx="466" cy="115"/>
              <a:chOff x="5893" y="2387"/>
              <a:chExt cx="466" cy="115"/>
            </a:xfrm>
          </p:grpSpPr>
          <p:sp>
            <p:nvSpPr>
              <p:cNvPr id="5196" name="Rectangle 88"/>
              <p:cNvSpPr>
                <a:spLocks noChangeArrowheads="1"/>
              </p:cNvSpPr>
              <p:nvPr userDrawn="1"/>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5197" name="Rectangle 89"/>
              <p:cNvSpPr>
                <a:spLocks noChangeArrowheads="1"/>
              </p:cNvSpPr>
              <p:nvPr userDrawn="1"/>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5198" name="Rectangle 90"/>
              <p:cNvSpPr>
                <a:spLocks noChangeArrowheads="1"/>
              </p:cNvSpPr>
              <p:nvPr userDrawn="1"/>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5199" name="Rectangle 91"/>
              <p:cNvSpPr>
                <a:spLocks noChangeArrowheads="1"/>
              </p:cNvSpPr>
              <p:nvPr userDrawn="1"/>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5136" name="Group 92"/>
            <p:cNvGrpSpPr>
              <a:grpSpLocks/>
            </p:cNvGrpSpPr>
            <p:nvPr userDrawn="1"/>
          </p:nvGrpSpPr>
          <p:grpSpPr bwMode="auto">
            <a:xfrm>
              <a:off x="5893" y="2523"/>
              <a:ext cx="466" cy="115"/>
              <a:chOff x="5893" y="2523"/>
              <a:chExt cx="466" cy="115"/>
            </a:xfrm>
          </p:grpSpPr>
          <p:sp>
            <p:nvSpPr>
              <p:cNvPr id="5192" name="Rectangle 93"/>
              <p:cNvSpPr>
                <a:spLocks noChangeArrowheads="1"/>
              </p:cNvSpPr>
              <p:nvPr userDrawn="1"/>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5193" name="Rectangle 94"/>
              <p:cNvSpPr>
                <a:spLocks noChangeArrowheads="1"/>
              </p:cNvSpPr>
              <p:nvPr userDrawn="1"/>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5194" name="Rectangle 95"/>
              <p:cNvSpPr>
                <a:spLocks noChangeArrowheads="1"/>
              </p:cNvSpPr>
              <p:nvPr userDrawn="1"/>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5195" name="Rectangle 96"/>
              <p:cNvSpPr>
                <a:spLocks noChangeArrowheads="1"/>
              </p:cNvSpPr>
              <p:nvPr userDrawn="1"/>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5137" name="Group 97"/>
            <p:cNvGrpSpPr>
              <a:grpSpLocks/>
            </p:cNvGrpSpPr>
            <p:nvPr userDrawn="1"/>
          </p:nvGrpSpPr>
          <p:grpSpPr bwMode="auto">
            <a:xfrm>
              <a:off x="5893" y="2659"/>
              <a:ext cx="466" cy="115"/>
              <a:chOff x="5893" y="2659"/>
              <a:chExt cx="466" cy="115"/>
            </a:xfrm>
          </p:grpSpPr>
          <p:sp>
            <p:nvSpPr>
              <p:cNvPr id="5188" name="Rectangle 98"/>
              <p:cNvSpPr>
                <a:spLocks noChangeArrowheads="1"/>
              </p:cNvSpPr>
              <p:nvPr userDrawn="1"/>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5189" name="Rectangle 99"/>
              <p:cNvSpPr>
                <a:spLocks noChangeArrowheads="1"/>
              </p:cNvSpPr>
              <p:nvPr userDrawn="1"/>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5190" name="Rectangle 100"/>
              <p:cNvSpPr>
                <a:spLocks noChangeArrowheads="1"/>
              </p:cNvSpPr>
              <p:nvPr userDrawn="1"/>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5191" name="Rectangle 101"/>
              <p:cNvSpPr>
                <a:spLocks noChangeArrowheads="1"/>
              </p:cNvSpPr>
              <p:nvPr userDrawn="1"/>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5138" name="Group 102"/>
            <p:cNvGrpSpPr>
              <a:grpSpLocks/>
            </p:cNvGrpSpPr>
            <p:nvPr userDrawn="1"/>
          </p:nvGrpSpPr>
          <p:grpSpPr bwMode="auto">
            <a:xfrm>
              <a:off x="5893" y="2251"/>
              <a:ext cx="466" cy="119"/>
              <a:chOff x="5893" y="2251"/>
              <a:chExt cx="466" cy="119"/>
            </a:xfrm>
          </p:grpSpPr>
          <p:sp>
            <p:nvSpPr>
              <p:cNvPr id="5184" name="Rectangle 103"/>
              <p:cNvSpPr>
                <a:spLocks noChangeArrowheads="1"/>
              </p:cNvSpPr>
              <p:nvPr userDrawn="1"/>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5185" name="Rectangle 104"/>
              <p:cNvSpPr>
                <a:spLocks noChangeArrowheads="1"/>
              </p:cNvSpPr>
              <p:nvPr userDrawn="1"/>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5186" name="Rectangle 105"/>
              <p:cNvSpPr>
                <a:spLocks noChangeArrowheads="1"/>
              </p:cNvSpPr>
              <p:nvPr userDrawn="1"/>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5187" name="Rectangle 106"/>
              <p:cNvSpPr>
                <a:spLocks noChangeArrowheads="1"/>
              </p:cNvSpPr>
              <p:nvPr userDrawn="1"/>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5139" name="Group 107"/>
            <p:cNvGrpSpPr>
              <a:grpSpLocks/>
            </p:cNvGrpSpPr>
            <p:nvPr userDrawn="1"/>
          </p:nvGrpSpPr>
          <p:grpSpPr bwMode="auto">
            <a:xfrm>
              <a:off x="5893" y="2886"/>
              <a:ext cx="466" cy="115"/>
              <a:chOff x="5893" y="2886"/>
              <a:chExt cx="466" cy="115"/>
            </a:xfrm>
          </p:grpSpPr>
          <p:sp>
            <p:nvSpPr>
              <p:cNvPr id="5180" name="Rectangle 108"/>
              <p:cNvSpPr>
                <a:spLocks noChangeArrowheads="1"/>
              </p:cNvSpPr>
              <p:nvPr userDrawn="1"/>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5181" name="Rectangle 109"/>
              <p:cNvSpPr>
                <a:spLocks noChangeArrowheads="1"/>
              </p:cNvSpPr>
              <p:nvPr userDrawn="1"/>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5182" name="Rectangle 110"/>
              <p:cNvSpPr>
                <a:spLocks noChangeArrowheads="1"/>
              </p:cNvSpPr>
              <p:nvPr userDrawn="1"/>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5183" name="Rectangle 111"/>
              <p:cNvSpPr>
                <a:spLocks noChangeArrowheads="1"/>
              </p:cNvSpPr>
              <p:nvPr userDrawn="1"/>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5140" name="Group 112"/>
            <p:cNvGrpSpPr>
              <a:grpSpLocks/>
            </p:cNvGrpSpPr>
            <p:nvPr userDrawn="1"/>
          </p:nvGrpSpPr>
          <p:grpSpPr bwMode="auto">
            <a:xfrm>
              <a:off x="5893" y="3022"/>
              <a:ext cx="466" cy="115"/>
              <a:chOff x="5893" y="3022"/>
              <a:chExt cx="466" cy="115"/>
            </a:xfrm>
          </p:grpSpPr>
          <p:sp>
            <p:nvSpPr>
              <p:cNvPr id="5176" name="Rectangle 113"/>
              <p:cNvSpPr>
                <a:spLocks noChangeArrowheads="1"/>
              </p:cNvSpPr>
              <p:nvPr userDrawn="1"/>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5177" name="Rectangle 114"/>
              <p:cNvSpPr>
                <a:spLocks noChangeArrowheads="1"/>
              </p:cNvSpPr>
              <p:nvPr userDrawn="1"/>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5178" name="Rectangle 115"/>
              <p:cNvSpPr>
                <a:spLocks noChangeArrowheads="1"/>
              </p:cNvSpPr>
              <p:nvPr userDrawn="1"/>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5179" name="Rectangle 116"/>
              <p:cNvSpPr>
                <a:spLocks noChangeArrowheads="1"/>
              </p:cNvSpPr>
              <p:nvPr userDrawn="1"/>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5141" name="Group 117"/>
            <p:cNvGrpSpPr>
              <a:grpSpLocks/>
            </p:cNvGrpSpPr>
            <p:nvPr userDrawn="1"/>
          </p:nvGrpSpPr>
          <p:grpSpPr bwMode="auto">
            <a:xfrm>
              <a:off x="5893" y="3158"/>
              <a:ext cx="466" cy="115"/>
              <a:chOff x="5893" y="3158"/>
              <a:chExt cx="466" cy="115"/>
            </a:xfrm>
          </p:grpSpPr>
          <p:sp>
            <p:nvSpPr>
              <p:cNvPr id="5172" name="Rectangle 118"/>
              <p:cNvSpPr>
                <a:spLocks noChangeArrowheads="1"/>
              </p:cNvSpPr>
              <p:nvPr userDrawn="1"/>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5173" name="Rectangle 119"/>
              <p:cNvSpPr>
                <a:spLocks noChangeArrowheads="1"/>
              </p:cNvSpPr>
              <p:nvPr userDrawn="1"/>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5174" name="Rectangle 120"/>
              <p:cNvSpPr>
                <a:spLocks noChangeArrowheads="1"/>
              </p:cNvSpPr>
              <p:nvPr userDrawn="1"/>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5175" name="Rectangle 121"/>
              <p:cNvSpPr>
                <a:spLocks noChangeArrowheads="1"/>
              </p:cNvSpPr>
              <p:nvPr userDrawn="1"/>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5142" name="Group 122"/>
            <p:cNvGrpSpPr>
              <a:grpSpLocks/>
            </p:cNvGrpSpPr>
            <p:nvPr userDrawn="1"/>
          </p:nvGrpSpPr>
          <p:grpSpPr bwMode="auto">
            <a:xfrm>
              <a:off x="5893" y="3385"/>
              <a:ext cx="466" cy="115"/>
              <a:chOff x="5893" y="3385"/>
              <a:chExt cx="466" cy="115"/>
            </a:xfrm>
          </p:grpSpPr>
          <p:sp>
            <p:nvSpPr>
              <p:cNvPr id="5168" name="Rectangle 123"/>
              <p:cNvSpPr>
                <a:spLocks noChangeArrowheads="1"/>
              </p:cNvSpPr>
              <p:nvPr userDrawn="1"/>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5169" name="Rectangle 124"/>
              <p:cNvSpPr>
                <a:spLocks noChangeArrowheads="1"/>
              </p:cNvSpPr>
              <p:nvPr userDrawn="1"/>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5170" name="Rectangle 125"/>
              <p:cNvSpPr>
                <a:spLocks noChangeArrowheads="1"/>
              </p:cNvSpPr>
              <p:nvPr userDrawn="1"/>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5171" name="Rectangle 126"/>
              <p:cNvSpPr>
                <a:spLocks noChangeArrowheads="1"/>
              </p:cNvSpPr>
              <p:nvPr userDrawn="1"/>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5143" name="Group 127"/>
            <p:cNvGrpSpPr>
              <a:grpSpLocks/>
            </p:cNvGrpSpPr>
            <p:nvPr userDrawn="1"/>
          </p:nvGrpSpPr>
          <p:grpSpPr bwMode="auto">
            <a:xfrm>
              <a:off x="5893" y="3521"/>
              <a:ext cx="466" cy="115"/>
              <a:chOff x="5893" y="3521"/>
              <a:chExt cx="466" cy="115"/>
            </a:xfrm>
          </p:grpSpPr>
          <p:sp>
            <p:nvSpPr>
              <p:cNvPr id="5164" name="Rectangle 128"/>
              <p:cNvSpPr>
                <a:spLocks noChangeArrowheads="1"/>
              </p:cNvSpPr>
              <p:nvPr userDrawn="1"/>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5165" name="Rectangle 129"/>
              <p:cNvSpPr>
                <a:spLocks noChangeArrowheads="1"/>
              </p:cNvSpPr>
              <p:nvPr userDrawn="1"/>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5166" name="Rectangle 130"/>
              <p:cNvSpPr>
                <a:spLocks noChangeArrowheads="1"/>
              </p:cNvSpPr>
              <p:nvPr userDrawn="1"/>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5167" name="Rectangle 131"/>
              <p:cNvSpPr>
                <a:spLocks noChangeArrowheads="1"/>
              </p:cNvSpPr>
              <p:nvPr userDrawn="1"/>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5144" name="Group 132"/>
            <p:cNvGrpSpPr>
              <a:grpSpLocks/>
            </p:cNvGrpSpPr>
            <p:nvPr userDrawn="1"/>
          </p:nvGrpSpPr>
          <p:grpSpPr bwMode="auto">
            <a:xfrm>
              <a:off x="5893" y="3657"/>
              <a:ext cx="466" cy="115"/>
              <a:chOff x="5893" y="3657"/>
              <a:chExt cx="466" cy="115"/>
            </a:xfrm>
          </p:grpSpPr>
          <p:sp>
            <p:nvSpPr>
              <p:cNvPr id="5160" name="Rectangle 133"/>
              <p:cNvSpPr>
                <a:spLocks noChangeArrowheads="1"/>
              </p:cNvSpPr>
              <p:nvPr userDrawn="1"/>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5161" name="Rectangle 134"/>
              <p:cNvSpPr>
                <a:spLocks noChangeArrowheads="1"/>
              </p:cNvSpPr>
              <p:nvPr userDrawn="1"/>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5162" name="Rectangle 135"/>
              <p:cNvSpPr>
                <a:spLocks noChangeArrowheads="1"/>
              </p:cNvSpPr>
              <p:nvPr userDrawn="1"/>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5163" name="Rectangle 136"/>
              <p:cNvSpPr>
                <a:spLocks noChangeArrowheads="1"/>
              </p:cNvSpPr>
              <p:nvPr userDrawn="1"/>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5145" name="Group 137"/>
            <p:cNvGrpSpPr>
              <a:grpSpLocks/>
            </p:cNvGrpSpPr>
            <p:nvPr userDrawn="1"/>
          </p:nvGrpSpPr>
          <p:grpSpPr bwMode="auto">
            <a:xfrm>
              <a:off x="5893" y="3884"/>
              <a:ext cx="466" cy="115"/>
              <a:chOff x="5893" y="3884"/>
              <a:chExt cx="466" cy="115"/>
            </a:xfrm>
          </p:grpSpPr>
          <p:sp>
            <p:nvSpPr>
              <p:cNvPr id="5156" name="Rectangle 138"/>
              <p:cNvSpPr>
                <a:spLocks noChangeArrowheads="1"/>
              </p:cNvSpPr>
              <p:nvPr userDrawn="1"/>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5157" name="Rectangle 139"/>
              <p:cNvSpPr>
                <a:spLocks noChangeArrowheads="1"/>
              </p:cNvSpPr>
              <p:nvPr userDrawn="1"/>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5158" name="Rectangle 140"/>
              <p:cNvSpPr>
                <a:spLocks noChangeArrowheads="1"/>
              </p:cNvSpPr>
              <p:nvPr userDrawn="1"/>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5159" name="Rectangle 141"/>
              <p:cNvSpPr>
                <a:spLocks noChangeArrowheads="1"/>
              </p:cNvSpPr>
              <p:nvPr userDrawn="1"/>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5146" name="Group 142"/>
            <p:cNvGrpSpPr>
              <a:grpSpLocks/>
            </p:cNvGrpSpPr>
            <p:nvPr userDrawn="1"/>
          </p:nvGrpSpPr>
          <p:grpSpPr bwMode="auto">
            <a:xfrm>
              <a:off x="5893" y="4026"/>
              <a:ext cx="466" cy="115"/>
              <a:chOff x="5893" y="4026"/>
              <a:chExt cx="466" cy="115"/>
            </a:xfrm>
          </p:grpSpPr>
          <p:sp>
            <p:nvSpPr>
              <p:cNvPr id="5152" name="Rectangle 143"/>
              <p:cNvSpPr>
                <a:spLocks noChangeArrowheads="1"/>
              </p:cNvSpPr>
              <p:nvPr userDrawn="1"/>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5153" name="Rectangle 144"/>
              <p:cNvSpPr>
                <a:spLocks noChangeArrowheads="1"/>
              </p:cNvSpPr>
              <p:nvPr userDrawn="1"/>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5154" name="Rectangle 145"/>
              <p:cNvSpPr>
                <a:spLocks noChangeArrowheads="1"/>
              </p:cNvSpPr>
              <p:nvPr userDrawn="1"/>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5155" name="Rectangle 146"/>
              <p:cNvSpPr>
                <a:spLocks noChangeArrowheads="1"/>
              </p:cNvSpPr>
              <p:nvPr userDrawn="1"/>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5147" name="Group 147"/>
            <p:cNvGrpSpPr>
              <a:grpSpLocks/>
            </p:cNvGrpSpPr>
            <p:nvPr userDrawn="1"/>
          </p:nvGrpSpPr>
          <p:grpSpPr bwMode="auto">
            <a:xfrm>
              <a:off x="5893" y="4167"/>
              <a:ext cx="466" cy="115"/>
              <a:chOff x="5893" y="4167"/>
              <a:chExt cx="466" cy="115"/>
            </a:xfrm>
          </p:grpSpPr>
          <p:sp>
            <p:nvSpPr>
              <p:cNvPr id="5148" name="Rectangle 148"/>
              <p:cNvSpPr>
                <a:spLocks noChangeArrowheads="1"/>
              </p:cNvSpPr>
              <p:nvPr userDrawn="1"/>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5149" name="Rectangle 149"/>
              <p:cNvSpPr>
                <a:spLocks noChangeArrowheads="1"/>
              </p:cNvSpPr>
              <p:nvPr userDrawn="1"/>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5150" name="Rectangle 150"/>
              <p:cNvSpPr>
                <a:spLocks noChangeArrowheads="1"/>
              </p:cNvSpPr>
              <p:nvPr userDrawn="1"/>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5151" name="Rectangle 151"/>
              <p:cNvSpPr>
                <a:spLocks noChangeArrowheads="1"/>
              </p:cNvSpPr>
              <p:nvPr userDrawn="1"/>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sp>
        <p:nvSpPr>
          <p:cNvPr id="5132" name="Rectangle 152"/>
          <p:cNvSpPr>
            <a:spLocks noChangeArrowheads="1"/>
          </p:cNvSpPr>
          <p:nvPr/>
        </p:nvSpPr>
        <p:spPr bwMode="auto">
          <a:xfrm>
            <a:off x="9251950" y="1341438"/>
            <a:ext cx="1192213" cy="1725612"/>
          </a:xfrm>
          <a:prstGeom prst="rect">
            <a:avLst/>
          </a:prstGeom>
          <a:noFill/>
          <a:ln>
            <a:noFill/>
          </a:ln>
          <a:effectLst/>
          <a:extLst>
            <a:ext uri="{909E8E84-426E-40DD-AFC4-6F175D3DCCD1}">
              <a14:hiddenFill xmlns:a14="http://schemas.microsoft.com/office/drawing/2010/main" xmlns="">
                <a:solidFill>
                  <a:srgbClr val="FFCC99"/>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80124" tIns="40063" rIns="80124" bIns="40063">
            <a:spAutoFit/>
          </a:bodyPr>
          <a:lstStyle/>
          <a:p>
            <a:pPr>
              <a:lnSpc>
                <a:spcPct val="120000"/>
              </a:lnSpc>
              <a:spcBef>
                <a:spcPct val="20000"/>
              </a:spcBef>
            </a:pPr>
            <a:r>
              <a:rPr lang="zh-CN" altLang="en-US" sz="1100">
                <a:solidFill>
                  <a:srgbClr val="FFFFFF"/>
                </a:solidFill>
                <a:latin typeface="Arial" pitchFamily="34" charset="0"/>
              </a:rPr>
              <a:t>配色参考方案：</a:t>
            </a:r>
          </a:p>
          <a:p>
            <a:pPr>
              <a:lnSpc>
                <a:spcPct val="120000"/>
              </a:lnSpc>
              <a:spcBef>
                <a:spcPct val="20000"/>
              </a:spcBef>
            </a:pPr>
            <a:r>
              <a:rPr lang="zh-CN" altLang="en-US" sz="1100">
                <a:solidFill>
                  <a:srgbClr val="FFFFFF"/>
                </a:solidFill>
                <a:latin typeface="Arial" pitchFamily="34" charset="0"/>
              </a:rPr>
              <a:t>建议同一页面内不超过四种颜色，以下是</a:t>
            </a:r>
            <a:r>
              <a:rPr lang="en-US" altLang="zh-CN" sz="1100">
                <a:solidFill>
                  <a:srgbClr val="FFFFFF"/>
                </a:solidFill>
                <a:latin typeface="Arial" pitchFamily="34" charset="0"/>
              </a:rPr>
              <a:t>13</a:t>
            </a:r>
            <a:r>
              <a:rPr lang="zh-CN" altLang="en-US" sz="1100">
                <a:solidFill>
                  <a:srgbClr val="FFFFFF"/>
                </a:solidFill>
                <a:latin typeface="Arial" pitchFamily="34" charset="0"/>
              </a:rPr>
              <a:t>组配色方案，同一页面内只选择一组使用。（仅供参考）</a:t>
            </a:r>
          </a:p>
        </p:txBody>
      </p:sp>
      <p:sp>
        <p:nvSpPr>
          <p:cNvPr id="5133" name="Rectangle 153"/>
          <p:cNvSpPr>
            <a:spLocks noChangeArrowheads="1"/>
          </p:cNvSpPr>
          <p:nvPr/>
        </p:nvSpPr>
        <p:spPr bwMode="auto">
          <a:xfrm>
            <a:off x="9251950" y="7938"/>
            <a:ext cx="1120775" cy="684212"/>
          </a:xfrm>
          <a:prstGeom prst="rect">
            <a:avLst/>
          </a:prstGeom>
          <a:noFill/>
          <a:ln>
            <a:noFill/>
          </a:ln>
          <a:effectLst/>
          <a:extLst>
            <a:ext uri="{909E8E84-426E-40DD-AFC4-6F175D3DCCD1}">
              <a14:hiddenFill xmlns:a14="http://schemas.microsoft.com/office/drawing/2010/main" xmlns="">
                <a:solidFill>
                  <a:srgbClr val="FFCC99"/>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80124" tIns="40063" rIns="80124" bIns="40063">
            <a:spAutoFit/>
          </a:bodyPr>
          <a:lstStyle/>
          <a:p>
            <a:pPr>
              <a:lnSpc>
                <a:spcPct val="120000"/>
              </a:lnSpc>
              <a:spcBef>
                <a:spcPct val="20000"/>
              </a:spcBef>
            </a:pPr>
            <a:r>
              <a:rPr lang="zh-CN" altLang="en-US" sz="1100">
                <a:solidFill>
                  <a:srgbClr val="FFFFFF"/>
                </a:solidFill>
                <a:latin typeface="Arial" pitchFamily="34" charset="0"/>
              </a:rPr>
              <a:t>客户或者合作伙伴的标志放在右上角</a:t>
            </a:r>
            <a:r>
              <a:rPr lang="en-US" altLang="zh-CN" sz="1100">
                <a:solidFill>
                  <a:srgbClr val="FFFFFF"/>
                </a:solidFill>
                <a:latin typeface="Arial" pitchFamily="34" charset="0"/>
              </a:rPr>
              <a:t>.</a:t>
            </a:r>
            <a:endParaRPr lang="zh-CN" altLang="en-US" sz="1100">
              <a:solidFill>
                <a:srgbClr val="FFFFFF"/>
              </a:solidFill>
              <a:latin typeface="Arial" pitchFamily="34" charset="0"/>
            </a:endParaRPr>
          </a:p>
        </p:txBody>
      </p:sp>
      <p:pic>
        <p:nvPicPr>
          <p:cNvPr id="5200" name="Picture 80" descr="200016582-001副本"/>
          <p:cNvPicPr>
            <a:picLocks noChangeAspect="1" noChangeArrowheads="1"/>
          </p:cNvPicPr>
          <p:nvPr/>
        </p:nvPicPr>
        <p:blipFill>
          <a:blip r:embed="rId4" cstate="email">
            <a:extLst>
              <a:ext uri="{28A0092B-C50C-407E-A947-70E740481C1C}">
                <a14:useLocalDpi xmlns:a14="http://schemas.microsoft.com/office/drawing/2010/main" xmlns=""/>
              </a:ext>
            </a:extLst>
          </a:blip>
          <a:srcRect/>
          <a:stretch>
            <a:fillRect/>
          </a:stretch>
        </p:blipFill>
        <p:spPr bwMode="auto">
          <a:xfrm>
            <a:off x="0" y="1268413"/>
            <a:ext cx="9144000" cy="2951162"/>
          </a:xfrm>
          <a:prstGeom prst="rect">
            <a:avLst/>
          </a:prstGeom>
          <a:noFill/>
          <a:extLst>
            <a:ext uri="{909E8E84-426E-40DD-AFC4-6F175D3DCCD1}">
              <a14:hiddenFill xmlns:a14="http://schemas.microsoft.com/office/drawing/2010/main" xmlns="">
                <a:solidFill>
                  <a:srgbClr val="FFFFFF"/>
                </a:solidFill>
              </a14:hiddenFill>
            </a:ext>
          </a:extLst>
        </p:spPr>
      </p:pic>
      <p:pic>
        <p:nvPicPr>
          <p:cNvPr id="5201" name="Picture 81" descr="未标题-2"/>
          <p:cNvPicPr>
            <a:picLocks noChangeAspect="1" noChangeArrowheads="1"/>
          </p:cNvPicPr>
          <p:nvPr/>
        </p:nvPicPr>
        <p:blipFill>
          <a:blip r:embed="rId5" cstate="email">
            <a:extLst>
              <a:ext uri="{28A0092B-C50C-407E-A947-70E740481C1C}">
                <a14:useLocalDpi xmlns:a14="http://schemas.microsoft.com/office/drawing/2010/main" xmlns=""/>
              </a:ext>
            </a:extLst>
          </a:blip>
          <a:srcRect/>
          <a:stretch>
            <a:fillRect/>
          </a:stretch>
        </p:blipFill>
        <p:spPr bwMode="auto">
          <a:xfrm>
            <a:off x="6083300" y="1268413"/>
            <a:ext cx="3060700" cy="2949575"/>
          </a:xfrm>
          <a:prstGeom prst="rect">
            <a:avLst/>
          </a:prstGeom>
          <a:noFill/>
          <a:extLst>
            <a:ext uri="{909E8E84-426E-40DD-AFC4-6F175D3DCCD1}">
              <a14:hiddenFill xmlns:a14="http://schemas.microsoft.com/office/drawing/2010/main" xmlns="">
                <a:solidFill>
                  <a:srgbClr val="FFFFFF"/>
                </a:solidFill>
              </a14:hiddenFill>
            </a:ext>
          </a:extLst>
        </p:spPr>
      </p:pic>
      <p:sp>
        <p:nvSpPr>
          <p:cNvPr id="82" name="Text Box 7"/>
          <p:cNvSpPr txBox="1">
            <a:spLocks noChangeArrowheads="1"/>
          </p:cNvSpPr>
          <p:nvPr/>
        </p:nvSpPr>
        <p:spPr bwMode="auto">
          <a:xfrm>
            <a:off x="7229475" y="3795713"/>
            <a:ext cx="1258888" cy="244475"/>
          </a:xfrm>
          <a:prstGeom prst="rect">
            <a:avLst/>
          </a:prstGeom>
          <a:noFill/>
          <a:ln>
            <a:noFill/>
          </a:ln>
          <a:extLst>
            <a:ext uri="{909E8E84-426E-40DD-AFC4-6F175D3DCCD1}">
              <a14:hiddenFill xmlns:a14="http://schemas.microsoft.com/office/drawing/2010/main" xmlns="">
                <a:solidFill>
                  <a:srgbClr val="4F81BD"/>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000" smtClean="0">
                <a:solidFill>
                  <a:srgbClr val="FFFFFF"/>
                </a:solidFill>
                <a:latin typeface="FrutigerNext LT Bold" pitchFamily="34" charset="0"/>
                <a:ea typeface="MS PGothic" pitchFamily="34" charset="-128"/>
              </a:rPr>
              <a:t>www.huawei.com</a:t>
            </a:r>
          </a:p>
        </p:txBody>
      </p:sp>
    </p:spTree>
  </p:cSld>
  <p:clrMap bg1="lt1" tx1="dk1" bg2="lt2" tx2="dk2" accent1="accent1" accent2="accent2" accent3="accent3" accent4="accent4" accent5="accent5" accent6="accent6" hlink="hlink" folHlink="folHlink"/>
  <p:sldLayoutIdLst>
    <p:sldLayoutId id="2147483817" r:id="rId1"/>
  </p:sldLayoutIdLst>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3200" b="1">
          <a:solidFill>
            <a:schemeClr val="tx1"/>
          </a:solidFill>
          <a:latin typeface="+mn-lt"/>
          <a:ea typeface="黑体" pitchFamily="49" charset="-122"/>
          <a:cs typeface="+mj-cs"/>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000">
          <a:solidFill>
            <a:schemeClr val="tx1"/>
          </a:solidFill>
          <a:latin typeface="+mn-lt"/>
          <a:ea typeface="+mn-ea"/>
          <a:cs typeface="+mn-cs"/>
        </a:defRPr>
      </a:lvl2pPr>
      <a:lvl3pPr marL="1143000" indent="-228600" algn="l" rtl="0" eaLnBrk="0" fontAlgn="base" hangingPunct="0">
        <a:spcBef>
          <a:spcPct val="20000"/>
        </a:spcBef>
        <a:spcAft>
          <a:spcPct val="0"/>
        </a:spcAft>
        <a:buFont typeface="FrutigerNext LT Medium" pitchFamily="34" charset="0"/>
        <a:buChar char="»"/>
        <a:defRPr>
          <a:solidFill>
            <a:schemeClr val="tx1"/>
          </a:solidFill>
          <a:latin typeface="+mn-lt"/>
          <a:ea typeface="+mn-ea"/>
          <a:cs typeface="+mn-cs"/>
        </a:defRPr>
      </a:lvl3pPr>
      <a:lvl4pPr marL="1600200" indent="-228600" algn="l" rtl="0" eaLnBrk="0" fontAlgn="base" hangingPunct="0">
        <a:spcBef>
          <a:spcPct val="20000"/>
        </a:spcBef>
        <a:spcAft>
          <a:spcPct val="0"/>
        </a:spcAft>
        <a:buChar char="–"/>
        <a:defRPr sz="16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16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6149" name="Rectangle 8"/>
          <p:cNvSpPr>
            <a:spLocks noGrp="1" noChangeArrowheads="1"/>
          </p:cNvSpPr>
          <p:nvPr>
            <p:ph type="title"/>
          </p:nvPr>
        </p:nvSpPr>
        <p:spPr bwMode="auto">
          <a:xfrm>
            <a:off x="755650" y="4508500"/>
            <a:ext cx="5548313" cy="5794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45720" rIns="91440" bIns="45720" numCol="1" anchor="t" anchorCtr="0" compatLnSpc="1">
            <a:prstTxWarp prst="textNoShape">
              <a:avLst/>
            </a:prstTxWarp>
            <a:spAutoFit/>
          </a:bodyPr>
          <a:lstStyle/>
          <a:p>
            <a:pPr lvl="0"/>
            <a:r>
              <a:rPr lang="zh-CN" altLang="en-US" dirty="0" smtClean="0"/>
              <a:t>单击此处编辑母版标题样式</a:t>
            </a:r>
          </a:p>
        </p:txBody>
      </p:sp>
      <p:sp>
        <p:nvSpPr>
          <p:cNvPr id="82" name="Text Box 5"/>
          <p:cNvSpPr txBox="1">
            <a:spLocks noChangeArrowheads="1"/>
          </p:cNvSpPr>
          <p:nvPr/>
        </p:nvSpPr>
        <p:spPr bwMode="auto">
          <a:xfrm>
            <a:off x="755650" y="6219825"/>
            <a:ext cx="2967038" cy="21272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lIns="0" tIns="0" bIns="0">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eaLnBrk="0" hangingPunct="0">
              <a:defRPr/>
            </a:pPr>
            <a:r>
              <a:rPr lang="en-US" altLang="zh-CN" sz="1400" smtClean="0">
                <a:latin typeface="FrutigerNext LT Bold" pitchFamily="34" charset="0"/>
                <a:ea typeface="MS PGothic" pitchFamily="34" charset="-128"/>
              </a:rPr>
              <a:t>HUAWEI TECHNOLOGIES CO., LTD.</a:t>
            </a:r>
          </a:p>
        </p:txBody>
      </p:sp>
      <p:pic>
        <p:nvPicPr>
          <p:cNvPr id="6151" name="Picture 6" descr="Logo"/>
          <p:cNvPicPr>
            <a:picLocks noChangeAspect="1" noChangeArrowheads="1"/>
          </p:cNvPicPr>
          <p:nvPr/>
        </p:nvPicPr>
        <p:blipFill>
          <a:blip r:embed="rId3" cstate="email">
            <a:extLst>
              <a:ext uri="{28A0092B-C50C-407E-A947-70E740481C1C}">
                <a14:useLocalDpi xmlns:a14="http://schemas.microsoft.com/office/drawing/2010/main" xmlns=""/>
              </a:ext>
            </a:extLst>
          </a:blip>
          <a:srcRect/>
          <a:stretch>
            <a:fillRect/>
          </a:stretch>
        </p:blipFill>
        <p:spPr bwMode="auto">
          <a:xfrm>
            <a:off x="7669213" y="5684838"/>
            <a:ext cx="706437" cy="7048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152" name="Rectangle 13"/>
          <p:cNvSpPr>
            <a:spLocks noChangeArrowheads="1"/>
          </p:cNvSpPr>
          <p:nvPr/>
        </p:nvSpPr>
        <p:spPr bwMode="auto">
          <a:xfrm>
            <a:off x="7235825" y="476250"/>
            <a:ext cx="1465263" cy="2127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0" tIns="0" rIns="0" bIns="0">
            <a:spAutoFit/>
          </a:bodyPr>
          <a:lstStyle/>
          <a:p>
            <a:pPr defTabSz="784225" eaLnBrk="0" hangingPunct="0"/>
            <a:r>
              <a:rPr lang="en-US" altLang="zh-CN" sz="1400" b="1">
                <a:solidFill>
                  <a:srgbClr val="666666"/>
                </a:solidFill>
                <a:latin typeface="FrutigerNext LT Bold" pitchFamily="34" charset="0"/>
                <a:ea typeface="MS PGothic" pitchFamily="34" charset="-128"/>
              </a:rPr>
              <a:t>Security Level: </a:t>
            </a:r>
          </a:p>
        </p:txBody>
      </p:sp>
      <p:sp>
        <p:nvSpPr>
          <p:cNvPr id="85" name="Rectangle 19"/>
          <p:cNvSpPr>
            <a:spLocks noGrp="1" noChangeArrowheads="1"/>
          </p:cNvSpPr>
          <p:nvPr>
            <p:ph type="dt" sz="quarter" idx="2"/>
          </p:nvPr>
        </p:nvSpPr>
        <p:spPr bwMode="auto">
          <a:xfrm>
            <a:off x="755650" y="476250"/>
            <a:ext cx="2133600" cy="212725"/>
          </a:xfrm>
          <a:prstGeom prst="rect">
            <a:avLst/>
          </a:prstGeom>
          <a:noFill/>
          <a:ln>
            <a:noFill/>
          </a:ln>
          <a:effectLst/>
          <a:extLst>
            <a:ext uri="{909E8E84-426E-40DD-AFC4-6F175D3DCCD1}">
              <a14:hiddenFill xmlns:a14="http://schemas.microsoft.com/office/drawing/2010/main" xmlns="">
                <a:solidFill>
                  <a:srgbClr val="FFCC99"/>
                </a:solidFill>
              </a14:hiddenFill>
            </a:ext>
            <a:ext uri="{91240B29-F687-4F45-9708-019B960494DF}">
              <a14:hiddenLine xmlns:a14="http://schemas.microsoft.com/office/drawing/2010/main" xmlns="" w="9525">
                <a:solidFill>
                  <a:srgbClr val="B2B2B2"/>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defRPr sz="1400">
                <a:latin typeface="Arial" charset="0"/>
                <a:ea typeface="黑体" pitchFamily="49" charset="-122"/>
              </a:defRPr>
            </a:lvl1pPr>
          </a:lstStyle>
          <a:p>
            <a:pPr>
              <a:defRPr/>
            </a:pPr>
            <a:endParaRPr lang="en-US" altLang="zh-CN"/>
          </a:p>
        </p:txBody>
      </p:sp>
      <p:sp>
        <p:nvSpPr>
          <p:cNvPr id="6154" name="Rectangle 14"/>
          <p:cNvSpPr>
            <a:spLocks noChangeArrowheads="1"/>
          </p:cNvSpPr>
          <p:nvPr/>
        </p:nvSpPr>
        <p:spPr bwMode="auto">
          <a:xfrm>
            <a:off x="-1952625" y="692150"/>
            <a:ext cx="1844675" cy="5500688"/>
          </a:xfrm>
          <a:prstGeom prst="rect">
            <a:avLst/>
          </a:prstGeom>
          <a:noFill/>
          <a:ln>
            <a:noFill/>
          </a:ln>
          <a:effectLst/>
          <a:extLst>
            <a:ext uri="{909E8E84-426E-40DD-AFC4-6F175D3DCCD1}">
              <a14:hiddenFill xmlns:a14="http://schemas.microsoft.com/office/drawing/2010/main" xmlns="">
                <a:solidFill>
                  <a:srgbClr val="FFCC99"/>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80124" tIns="40063" rIns="80124" bIns="40063">
            <a:spAutoFit/>
          </a:bodyPr>
          <a:lstStyle/>
          <a:p>
            <a:pPr marL="342900" indent="-342900" algn="r" eaLnBrk="0" hangingPunct="0">
              <a:lnSpc>
                <a:spcPct val="125000"/>
              </a:lnSpc>
              <a:spcBef>
                <a:spcPct val="20000"/>
              </a:spcBef>
              <a:buFont typeface="Arial" pitchFamily="34" charset="0"/>
              <a:buNone/>
            </a:pPr>
            <a:r>
              <a:rPr lang="zh-CN" altLang="en-US" sz="1100">
                <a:solidFill>
                  <a:srgbClr val="FFFFFF"/>
                </a:solidFill>
              </a:rPr>
              <a:t>英文标题</a:t>
            </a:r>
            <a:r>
              <a:rPr lang="en-US" altLang="zh-CN" sz="1100">
                <a:solidFill>
                  <a:srgbClr val="FFFFFF"/>
                </a:solidFill>
              </a:rPr>
              <a:t>:32-35pt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 R153 G0 B0</a:t>
            </a:r>
          </a:p>
          <a:p>
            <a:pPr marL="342900" indent="-342900" algn="r" eaLnBrk="0" hangingPunct="0">
              <a:lnSpc>
                <a:spcPct val="125000"/>
              </a:lnSpc>
              <a:spcBef>
                <a:spcPct val="20000"/>
              </a:spcBef>
              <a:buFont typeface="Arial" pitchFamily="34" charset="0"/>
              <a:buNone/>
            </a:pPr>
            <a:r>
              <a:rPr lang="zh-CN" altLang="en-US" sz="1100">
                <a:solidFill>
                  <a:srgbClr val="FFFFFF"/>
                </a:solidFill>
              </a:rPr>
              <a:t>内部使用字体 </a:t>
            </a:r>
            <a:r>
              <a:rPr lang="en-US" altLang="zh-CN" sz="1100">
                <a:solidFill>
                  <a:srgbClr val="FFFFFF"/>
                </a:solidFill>
              </a:rPr>
              <a:t>:</a:t>
            </a:r>
          </a:p>
          <a:p>
            <a:pPr marL="342900" indent="-342900" algn="r" eaLnBrk="0" hangingPunct="0">
              <a:lnSpc>
                <a:spcPct val="125000"/>
              </a:lnSpc>
              <a:spcBef>
                <a:spcPct val="20000"/>
              </a:spcBef>
              <a:buFont typeface="Arial" pitchFamily="34" charset="0"/>
              <a:buNone/>
            </a:pPr>
            <a:r>
              <a:rPr lang="en-US" altLang="zh-CN" sz="1100">
                <a:solidFill>
                  <a:srgbClr val="FFFFFF"/>
                </a:solidFill>
              </a:rPr>
              <a:t>FrutigerNext LT Medium</a:t>
            </a:r>
          </a:p>
          <a:p>
            <a:pPr marL="342900" indent="-342900" algn="r" eaLnBrk="0" hangingPunct="0">
              <a:lnSpc>
                <a:spcPct val="125000"/>
              </a:lnSpc>
              <a:spcBef>
                <a:spcPct val="20000"/>
              </a:spcBef>
              <a:buFont typeface="Arial" pitchFamily="34" charset="0"/>
              <a:buNone/>
            </a:pPr>
            <a:r>
              <a:rPr lang="zh-CN" altLang="en-US" sz="1100">
                <a:solidFill>
                  <a:srgbClr val="FFFFFF"/>
                </a:solidFill>
              </a:rPr>
              <a:t>外部使用字体 </a:t>
            </a:r>
            <a:r>
              <a:rPr lang="en-US" altLang="zh-CN" sz="1100">
                <a:solidFill>
                  <a:srgbClr val="FFFFFF"/>
                </a:solidFill>
              </a:rPr>
              <a:t>: Arial</a:t>
            </a:r>
          </a:p>
          <a:p>
            <a:pPr marL="342900" indent="-342900" algn="r" eaLnBrk="0" hangingPunct="0">
              <a:lnSpc>
                <a:spcPct val="75000"/>
              </a:lnSpc>
              <a:spcBef>
                <a:spcPct val="20000"/>
              </a:spcBef>
              <a:buFont typeface="Arial" pitchFamily="34" charset="0"/>
              <a:buNone/>
            </a:pPr>
            <a:endParaRPr lang="en-US" altLang="zh-CN"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中文标题</a:t>
            </a:r>
            <a:r>
              <a:rPr lang="en-US" altLang="zh-CN" sz="1100">
                <a:solidFill>
                  <a:srgbClr val="FFFFFF"/>
                </a:solidFill>
              </a:rPr>
              <a:t>:30-32pt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 R153 G0 B0</a:t>
            </a:r>
          </a:p>
          <a:p>
            <a:pPr marL="342900" indent="-342900" algn="r" eaLnBrk="0" hangingPunct="0">
              <a:lnSpc>
                <a:spcPct val="125000"/>
              </a:lnSpc>
              <a:spcBef>
                <a:spcPct val="20000"/>
              </a:spcBef>
              <a:buFont typeface="Arial" pitchFamily="34" charset="0"/>
              <a:buNone/>
            </a:pPr>
            <a:r>
              <a:rPr lang="zh-CN" altLang="en-US" sz="1100">
                <a:solidFill>
                  <a:srgbClr val="FFFFFF"/>
                </a:solidFill>
              </a:rPr>
              <a:t>字体</a:t>
            </a:r>
            <a:r>
              <a:rPr lang="en-US" altLang="zh-CN" sz="1100">
                <a:solidFill>
                  <a:srgbClr val="FFFFFF"/>
                </a:solidFill>
              </a:rPr>
              <a:t>:</a:t>
            </a:r>
            <a:r>
              <a:rPr lang="zh-CN" altLang="en-US" sz="1100">
                <a:solidFill>
                  <a:srgbClr val="FFFFFF"/>
                </a:solidFill>
              </a:rPr>
              <a:t>黑体</a:t>
            </a:r>
          </a:p>
          <a:p>
            <a:pPr marL="342900" indent="-342900" algn="r" eaLnBrk="0" hangingPunct="0">
              <a:lnSpc>
                <a:spcPct val="125000"/>
              </a:lnSpc>
              <a:spcBef>
                <a:spcPct val="20000"/>
              </a:spcBef>
              <a:buFont typeface="Arial" pitchFamily="34" charset="0"/>
              <a:buNone/>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英文正文</a:t>
            </a:r>
            <a:r>
              <a:rPr lang="en-US" altLang="zh-CN" sz="1100">
                <a:solidFill>
                  <a:srgbClr val="FFFFFF"/>
                </a:solidFill>
              </a:rPr>
              <a:t>:20-22pt</a:t>
            </a:r>
          </a:p>
          <a:p>
            <a:pPr marL="342900" indent="-342900" algn="r" eaLnBrk="0" hangingPunct="0">
              <a:lnSpc>
                <a:spcPct val="125000"/>
              </a:lnSpc>
              <a:spcBef>
                <a:spcPct val="20000"/>
              </a:spcBef>
              <a:buFont typeface="Arial" pitchFamily="34" charset="0"/>
              <a:buNone/>
            </a:pPr>
            <a:r>
              <a:rPr lang="zh-CN" altLang="en-US" sz="1100">
                <a:solidFill>
                  <a:srgbClr val="FFFFFF"/>
                </a:solidFill>
              </a:rPr>
              <a:t>子目录 </a:t>
            </a:r>
            <a:r>
              <a:rPr lang="en-US" altLang="zh-CN" sz="1100">
                <a:solidFill>
                  <a:srgbClr val="FFFFFF"/>
                </a:solidFill>
              </a:rPr>
              <a:t>(2-5</a:t>
            </a:r>
            <a:r>
              <a:rPr lang="zh-CN" altLang="en-US" sz="1100">
                <a:solidFill>
                  <a:srgbClr val="FFFFFF"/>
                </a:solidFill>
              </a:rPr>
              <a:t>级</a:t>
            </a:r>
            <a:r>
              <a:rPr lang="en-US" altLang="zh-CN" sz="1100">
                <a:solidFill>
                  <a:srgbClr val="FFFFFF"/>
                </a:solidFill>
              </a:rPr>
              <a:t>) :18pt  </a:t>
            </a: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a:t>
            </a:r>
            <a:r>
              <a:rPr lang="zh-CN" altLang="en-US" sz="1100">
                <a:solidFill>
                  <a:srgbClr val="FFFFFF"/>
                </a:solidFill>
              </a:rPr>
              <a:t>黑色</a:t>
            </a:r>
          </a:p>
          <a:p>
            <a:pPr marL="342900" indent="-342900" algn="r" eaLnBrk="0" hangingPunct="0">
              <a:lnSpc>
                <a:spcPct val="125000"/>
              </a:lnSpc>
              <a:spcBef>
                <a:spcPct val="20000"/>
              </a:spcBef>
              <a:buFont typeface="Arial" pitchFamily="34" charset="0"/>
              <a:buNone/>
            </a:pPr>
            <a:r>
              <a:rPr lang="zh-CN" altLang="en-US" sz="1100">
                <a:solidFill>
                  <a:srgbClr val="FFFFFF"/>
                </a:solidFill>
              </a:rPr>
              <a:t>内部使用字体 </a:t>
            </a:r>
            <a:r>
              <a:rPr lang="en-US" altLang="zh-CN" sz="1100">
                <a:solidFill>
                  <a:srgbClr val="FFFFFF"/>
                </a:solidFill>
              </a:rPr>
              <a:t>:</a:t>
            </a:r>
          </a:p>
          <a:p>
            <a:pPr marL="342900" indent="-342900" algn="r" eaLnBrk="0" hangingPunct="0">
              <a:lnSpc>
                <a:spcPct val="125000"/>
              </a:lnSpc>
              <a:spcBef>
                <a:spcPct val="20000"/>
              </a:spcBef>
              <a:buFont typeface="Arial" pitchFamily="34" charset="0"/>
              <a:buNone/>
            </a:pPr>
            <a:r>
              <a:rPr lang="en-US" altLang="zh-CN" sz="1100">
                <a:solidFill>
                  <a:srgbClr val="FFFFFF"/>
                </a:solidFill>
              </a:rPr>
              <a:t>FrutigerNext LT Regular</a:t>
            </a:r>
          </a:p>
          <a:p>
            <a:pPr marL="342900" indent="-342900" algn="r" eaLnBrk="0" hangingPunct="0">
              <a:lnSpc>
                <a:spcPct val="125000"/>
              </a:lnSpc>
              <a:spcBef>
                <a:spcPct val="20000"/>
              </a:spcBef>
              <a:buFont typeface="Arial" pitchFamily="34" charset="0"/>
              <a:buNone/>
            </a:pPr>
            <a:r>
              <a:rPr lang="zh-CN" altLang="en-US" sz="1100">
                <a:solidFill>
                  <a:srgbClr val="FFFFFF"/>
                </a:solidFill>
              </a:rPr>
              <a:t>外部使用字体 </a:t>
            </a:r>
            <a:r>
              <a:rPr lang="en-US" altLang="zh-CN" sz="1100">
                <a:solidFill>
                  <a:srgbClr val="FFFFFF"/>
                </a:solidFill>
              </a:rPr>
              <a:t>: Arial</a:t>
            </a:r>
          </a:p>
          <a:p>
            <a:pPr marL="342900" indent="-342900" algn="r" eaLnBrk="0" hangingPunct="0">
              <a:lnSpc>
                <a:spcPct val="75000"/>
              </a:lnSpc>
              <a:spcBef>
                <a:spcPct val="20000"/>
              </a:spcBef>
              <a:buFont typeface="Arial" pitchFamily="34" charset="0"/>
              <a:buNone/>
            </a:pPr>
            <a:endParaRPr lang="en-US" altLang="zh-CN"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中文正文</a:t>
            </a:r>
            <a:r>
              <a:rPr lang="en-US" altLang="zh-CN" sz="1100">
                <a:solidFill>
                  <a:srgbClr val="FFFFFF"/>
                </a:solidFill>
              </a:rPr>
              <a:t>:18-20pt</a:t>
            </a:r>
          </a:p>
          <a:p>
            <a:pPr marL="342900" indent="-342900" algn="r" eaLnBrk="0" hangingPunct="0">
              <a:lnSpc>
                <a:spcPct val="125000"/>
              </a:lnSpc>
              <a:spcBef>
                <a:spcPct val="20000"/>
              </a:spcBef>
              <a:buFont typeface="Arial" pitchFamily="34" charset="0"/>
              <a:buNone/>
            </a:pPr>
            <a:r>
              <a:rPr lang="zh-CN" altLang="en-US" sz="1100">
                <a:solidFill>
                  <a:srgbClr val="FFFFFF"/>
                </a:solidFill>
              </a:rPr>
              <a:t>子目录</a:t>
            </a:r>
            <a:r>
              <a:rPr lang="en-US" altLang="zh-CN" sz="1100">
                <a:solidFill>
                  <a:srgbClr val="FFFFFF"/>
                </a:solidFill>
              </a:rPr>
              <a:t>(2-5</a:t>
            </a:r>
            <a:r>
              <a:rPr lang="zh-CN" altLang="en-US" sz="1100">
                <a:solidFill>
                  <a:srgbClr val="FFFFFF"/>
                </a:solidFill>
              </a:rPr>
              <a:t>级</a:t>
            </a:r>
            <a:r>
              <a:rPr lang="en-US" altLang="zh-CN" sz="1100">
                <a:solidFill>
                  <a:srgbClr val="FFFFFF"/>
                </a:solidFill>
              </a:rPr>
              <a:t>):18pt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a:t>
            </a:r>
            <a:r>
              <a:rPr lang="zh-CN" altLang="en-US" sz="1100">
                <a:solidFill>
                  <a:srgbClr val="FFFFFF"/>
                </a:solidFill>
              </a:rPr>
              <a:t>黑色</a:t>
            </a:r>
          </a:p>
          <a:p>
            <a:pPr marL="342900" indent="-342900" algn="r" eaLnBrk="0" hangingPunct="0">
              <a:lnSpc>
                <a:spcPct val="125000"/>
              </a:lnSpc>
              <a:spcBef>
                <a:spcPct val="20000"/>
              </a:spcBef>
              <a:buFont typeface="Arial" pitchFamily="34" charset="0"/>
              <a:buNone/>
            </a:pPr>
            <a:r>
              <a:rPr lang="zh-CN" altLang="en-US" sz="1100">
                <a:solidFill>
                  <a:srgbClr val="FFFFFF"/>
                </a:solidFill>
              </a:rPr>
              <a:t>字体</a:t>
            </a:r>
            <a:r>
              <a:rPr lang="en-US" altLang="zh-CN" sz="1100">
                <a:solidFill>
                  <a:srgbClr val="FFFFFF"/>
                </a:solidFill>
              </a:rPr>
              <a:t>:</a:t>
            </a:r>
            <a:r>
              <a:rPr lang="zh-CN" altLang="en-US" sz="1100">
                <a:solidFill>
                  <a:srgbClr val="FFFFFF"/>
                </a:solidFill>
              </a:rPr>
              <a:t>细黑体 </a:t>
            </a:r>
            <a:endParaRPr lang="zh-CN" altLang="en-US" sz="1100">
              <a:solidFill>
                <a:srgbClr val="000000"/>
              </a:solidFill>
            </a:endParaRPr>
          </a:p>
        </p:txBody>
      </p:sp>
      <p:grpSp>
        <p:nvGrpSpPr>
          <p:cNvPr id="6155" name="Group 149"/>
          <p:cNvGrpSpPr>
            <a:grpSpLocks/>
          </p:cNvGrpSpPr>
          <p:nvPr/>
        </p:nvGrpSpPr>
        <p:grpSpPr bwMode="auto">
          <a:xfrm>
            <a:off x="9324975" y="3367088"/>
            <a:ext cx="919163" cy="3490912"/>
            <a:chOff x="5839" y="2160"/>
            <a:chExt cx="579" cy="2199"/>
          </a:xfrm>
        </p:grpSpPr>
        <p:sp>
          <p:nvSpPr>
            <p:cNvPr id="6158" name="Rectangle 150"/>
            <p:cNvSpPr>
              <a:spLocks noChangeArrowheads="1"/>
            </p:cNvSpPr>
            <p:nvPr userDrawn="1"/>
          </p:nvSpPr>
          <p:spPr bwMode="auto">
            <a:xfrm>
              <a:off x="5839" y="2160"/>
              <a:ext cx="579" cy="2199"/>
            </a:xfrm>
            <a:prstGeom prst="rect">
              <a:avLst/>
            </a:prstGeom>
            <a:solidFill>
              <a:srgbClr val="FFFFFF"/>
            </a:solidFill>
            <a:ln>
              <a:noFill/>
            </a:ln>
            <a:effectLst/>
            <a:extLst>
              <a:ext uri="{91240B29-F687-4F45-9708-019B960494DF}">
                <a14:hiddenLine xmlns:a14="http://schemas.microsoft.com/office/drawing/2010/main" xmlns="" w="9525" algn="ctr">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91425" tIns="45712" rIns="91425" bIns="45712" anchor="ctr">
              <a:spAutoFit/>
            </a:bodyPr>
            <a:lstStyle/>
            <a:p>
              <a:endParaRPr lang="zh-CN" altLang="en-US"/>
            </a:p>
          </p:txBody>
        </p:sp>
        <p:grpSp>
          <p:nvGrpSpPr>
            <p:cNvPr id="6159" name="Group 151"/>
            <p:cNvGrpSpPr>
              <a:grpSpLocks/>
            </p:cNvGrpSpPr>
            <p:nvPr userDrawn="1"/>
          </p:nvGrpSpPr>
          <p:grpSpPr bwMode="auto">
            <a:xfrm>
              <a:off x="5893" y="2387"/>
              <a:ext cx="466" cy="115"/>
              <a:chOff x="5893" y="2387"/>
              <a:chExt cx="466" cy="115"/>
            </a:xfrm>
          </p:grpSpPr>
          <p:sp>
            <p:nvSpPr>
              <p:cNvPr id="6220" name="Rectangle 152"/>
              <p:cNvSpPr>
                <a:spLocks noChangeArrowheads="1"/>
              </p:cNvSpPr>
              <p:nvPr userDrawn="1"/>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6221" name="Rectangle 153"/>
              <p:cNvSpPr>
                <a:spLocks noChangeArrowheads="1"/>
              </p:cNvSpPr>
              <p:nvPr userDrawn="1"/>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6222" name="Rectangle 154"/>
              <p:cNvSpPr>
                <a:spLocks noChangeArrowheads="1"/>
              </p:cNvSpPr>
              <p:nvPr userDrawn="1"/>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6223" name="Rectangle 155"/>
              <p:cNvSpPr>
                <a:spLocks noChangeArrowheads="1"/>
              </p:cNvSpPr>
              <p:nvPr userDrawn="1"/>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6160" name="Group 156"/>
            <p:cNvGrpSpPr>
              <a:grpSpLocks/>
            </p:cNvGrpSpPr>
            <p:nvPr userDrawn="1"/>
          </p:nvGrpSpPr>
          <p:grpSpPr bwMode="auto">
            <a:xfrm>
              <a:off x="5893" y="2523"/>
              <a:ext cx="466" cy="115"/>
              <a:chOff x="5893" y="2523"/>
              <a:chExt cx="466" cy="115"/>
            </a:xfrm>
          </p:grpSpPr>
          <p:sp>
            <p:nvSpPr>
              <p:cNvPr id="6216" name="Rectangle 157"/>
              <p:cNvSpPr>
                <a:spLocks noChangeArrowheads="1"/>
              </p:cNvSpPr>
              <p:nvPr userDrawn="1"/>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6217" name="Rectangle 158"/>
              <p:cNvSpPr>
                <a:spLocks noChangeArrowheads="1"/>
              </p:cNvSpPr>
              <p:nvPr userDrawn="1"/>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6218" name="Rectangle 159"/>
              <p:cNvSpPr>
                <a:spLocks noChangeArrowheads="1"/>
              </p:cNvSpPr>
              <p:nvPr userDrawn="1"/>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6219" name="Rectangle 160"/>
              <p:cNvSpPr>
                <a:spLocks noChangeArrowheads="1"/>
              </p:cNvSpPr>
              <p:nvPr userDrawn="1"/>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6161" name="Group 161"/>
            <p:cNvGrpSpPr>
              <a:grpSpLocks/>
            </p:cNvGrpSpPr>
            <p:nvPr userDrawn="1"/>
          </p:nvGrpSpPr>
          <p:grpSpPr bwMode="auto">
            <a:xfrm>
              <a:off x="5893" y="2659"/>
              <a:ext cx="466" cy="115"/>
              <a:chOff x="5893" y="2659"/>
              <a:chExt cx="466" cy="115"/>
            </a:xfrm>
          </p:grpSpPr>
          <p:sp>
            <p:nvSpPr>
              <p:cNvPr id="6212" name="Rectangle 162"/>
              <p:cNvSpPr>
                <a:spLocks noChangeArrowheads="1"/>
              </p:cNvSpPr>
              <p:nvPr userDrawn="1"/>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6213" name="Rectangle 163"/>
              <p:cNvSpPr>
                <a:spLocks noChangeArrowheads="1"/>
              </p:cNvSpPr>
              <p:nvPr userDrawn="1"/>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6214" name="Rectangle 164"/>
              <p:cNvSpPr>
                <a:spLocks noChangeArrowheads="1"/>
              </p:cNvSpPr>
              <p:nvPr userDrawn="1"/>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6215" name="Rectangle 165"/>
              <p:cNvSpPr>
                <a:spLocks noChangeArrowheads="1"/>
              </p:cNvSpPr>
              <p:nvPr userDrawn="1"/>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6162" name="Group 166"/>
            <p:cNvGrpSpPr>
              <a:grpSpLocks/>
            </p:cNvGrpSpPr>
            <p:nvPr userDrawn="1"/>
          </p:nvGrpSpPr>
          <p:grpSpPr bwMode="auto">
            <a:xfrm>
              <a:off x="5893" y="2251"/>
              <a:ext cx="466" cy="119"/>
              <a:chOff x="5893" y="2251"/>
              <a:chExt cx="466" cy="119"/>
            </a:xfrm>
          </p:grpSpPr>
          <p:sp>
            <p:nvSpPr>
              <p:cNvPr id="6208" name="Rectangle 167"/>
              <p:cNvSpPr>
                <a:spLocks noChangeArrowheads="1"/>
              </p:cNvSpPr>
              <p:nvPr userDrawn="1"/>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6209" name="Rectangle 168"/>
              <p:cNvSpPr>
                <a:spLocks noChangeArrowheads="1"/>
              </p:cNvSpPr>
              <p:nvPr userDrawn="1"/>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6210" name="Rectangle 169"/>
              <p:cNvSpPr>
                <a:spLocks noChangeArrowheads="1"/>
              </p:cNvSpPr>
              <p:nvPr userDrawn="1"/>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6211" name="Rectangle 170"/>
              <p:cNvSpPr>
                <a:spLocks noChangeArrowheads="1"/>
              </p:cNvSpPr>
              <p:nvPr userDrawn="1"/>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6163" name="Group 171"/>
            <p:cNvGrpSpPr>
              <a:grpSpLocks/>
            </p:cNvGrpSpPr>
            <p:nvPr userDrawn="1"/>
          </p:nvGrpSpPr>
          <p:grpSpPr bwMode="auto">
            <a:xfrm>
              <a:off x="5893" y="2886"/>
              <a:ext cx="466" cy="115"/>
              <a:chOff x="5893" y="2886"/>
              <a:chExt cx="466" cy="115"/>
            </a:xfrm>
          </p:grpSpPr>
          <p:sp>
            <p:nvSpPr>
              <p:cNvPr id="6204" name="Rectangle 172"/>
              <p:cNvSpPr>
                <a:spLocks noChangeArrowheads="1"/>
              </p:cNvSpPr>
              <p:nvPr userDrawn="1"/>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6205" name="Rectangle 173"/>
              <p:cNvSpPr>
                <a:spLocks noChangeArrowheads="1"/>
              </p:cNvSpPr>
              <p:nvPr userDrawn="1"/>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6206" name="Rectangle 174"/>
              <p:cNvSpPr>
                <a:spLocks noChangeArrowheads="1"/>
              </p:cNvSpPr>
              <p:nvPr userDrawn="1"/>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6207" name="Rectangle 175"/>
              <p:cNvSpPr>
                <a:spLocks noChangeArrowheads="1"/>
              </p:cNvSpPr>
              <p:nvPr userDrawn="1"/>
            </p:nvSpPr>
            <p:spPr bwMode="auto">
              <a:xfrm flipV="1">
                <a:off x="5893" y="2886"/>
                <a:ext cx="117" cy="115"/>
              </a:xfrm>
              <a:prstGeom prst="rect">
                <a:avLst/>
              </a:prstGeom>
              <a:solidFill>
                <a:srgbClr val="000000"/>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6164" name="Group 176"/>
            <p:cNvGrpSpPr>
              <a:grpSpLocks/>
            </p:cNvGrpSpPr>
            <p:nvPr userDrawn="1"/>
          </p:nvGrpSpPr>
          <p:grpSpPr bwMode="auto">
            <a:xfrm>
              <a:off x="5893" y="3022"/>
              <a:ext cx="466" cy="115"/>
              <a:chOff x="5893" y="3022"/>
              <a:chExt cx="466" cy="115"/>
            </a:xfrm>
          </p:grpSpPr>
          <p:sp>
            <p:nvSpPr>
              <p:cNvPr id="6200" name="Rectangle 177"/>
              <p:cNvSpPr>
                <a:spLocks noChangeArrowheads="1"/>
              </p:cNvSpPr>
              <p:nvPr userDrawn="1"/>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6201" name="Rectangle 178"/>
              <p:cNvSpPr>
                <a:spLocks noChangeArrowheads="1"/>
              </p:cNvSpPr>
              <p:nvPr userDrawn="1"/>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6202" name="Rectangle 179"/>
              <p:cNvSpPr>
                <a:spLocks noChangeArrowheads="1"/>
              </p:cNvSpPr>
              <p:nvPr userDrawn="1"/>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6203" name="Rectangle 180"/>
              <p:cNvSpPr>
                <a:spLocks noChangeArrowheads="1"/>
              </p:cNvSpPr>
              <p:nvPr userDrawn="1"/>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6165" name="Group 181"/>
            <p:cNvGrpSpPr>
              <a:grpSpLocks/>
            </p:cNvGrpSpPr>
            <p:nvPr userDrawn="1"/>
          </p:nvGrpSpPr>
          <p:grpSpPr bwMode="auto">
            <a:xfrm>
              <a:off x="5893" y="3158"/>
              <a:ext cx="466" cy="115"/>
              <a:chOff x="5893" y="3158"/>
              <a:chExt cx="466" cy="115"/>
            </a:xfrm>
          </p:grpSpPr>
          <p:sp>
            <p:nvSpPr>
              <p:cNvPr id="6196" name="Rectangle 182"/>
              <p:cNvSpPr>
                <a:spLocks noChangeArrowheads="1"/>
              </p:cNvSpPr>
              <p:nvPr userDrawn="1"/>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6197" name="Rectangle 183"/>
              <p:cNvSpPr>
                <a:spLocks noChangeArrowheads="1"/>
              </p:cNvSpPr>
              <p:nvPr userDrawn="1"/>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6198" name="Rectangle 184"/>
              <p:cNvSpPr>
                <a:spLocks noChangeArrowheads="1"/>
              </p:cNvSpPr>
              <p:nvPr userDrawn="1"/>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6199" name="Rectangle 185"/>
              <p:cNvSpPr>
                <a:spLocks noChangeArrowheads="1"/>
              </p:cNvSpPr>
              <p:nvPr userDrawn="1"/>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6166" name="Group 186"/>
            <p:cNvGrpSpPr>
              <a:grpSpLocks/>
            </p:cNvGrpSpPr>
            <p:nvPr userDrawn="1"/>
          </p:nvGrpSpPr>
          <p:grpSpPr bwMode="auto">
            <a:xfrm>
              <a:off x="5893" y="3385"/>
              <a:ext cx="466" cy="115"/>
              <a:chOff x="5893" y="3385"/>
              <a:chExt cx="466" cy="115"/>
            </a:xfrm>
          </p:grpSpPr>
          <p:sp>
            <p:nvSpPr>
              <p:cNvPr id="6192" name="Rectangle 187"/>
              <p:cNvSpPr>
                <a:spLocks noChangeArrowheads="1"/>
              </p:cNvSpPr>
              <p:nvPr userDrawn="1"/>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6193" name="Rectangle 188"/>
              <p:cNvSpPr>
                <a:spLocks noChangeArrowheads="1"/>
              </p:cNvSpPr>
              <p:nvPr userDrawn="1"/>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6194" name="Rectangle 189"/>
              <p:cNvSpPr>
                <a:spLocks noChangeArrowheads="1"/>
              </p:cNvSpPr>
              <p:nvPr userDrawn="1"/>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6195" name="Rectangle 190"/>
              <p:cNvSpPr>
                <a:spLocks noChangeArrowheads="1"/>
              </p:cNvSpPr>
              <p:nvPr userDrawn="1"/>
            </p:nvSpPr>
            <p:spPr bwMode="auto">
              <a:xfrm flipV="1">
                <a:off x="5893" y="3385"/>
                <a:ext cx="117" cy="115"/>
              </a:xfrm>
              <a:prstGeom prst="rect">
                <a:avLst/>
              </a:prstGeom>
              <a:solidFill>
                <a:srgbClr val="000000"/>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6167" name="Group 191"/>
            <p:cNvGrpSpPr>
              <a:grpSpLocks/>
            </p:cNvGrpSpPr>
            <p:nvPr userDrawn="1"/>
          </p:nvGrpSpPr>
          <p:grpSpPr bwMode="auto">
            <a:xfrm>
              <a:off x="5893" y="3521"/>
              <a:ext cx="466" cy="115"/>
              <a:chOff x="5893" y="3521"/>
              <a:chExt cx="466" cy="115"/>
            </a:xfrm>
          </p:grpSpPr>
          <p:sp>
            <p:nvSpPr>
              <p:cNvPr id="6188" name="Rectangle 192"/>
              <p:cNvSpPr>
                <a:spLocks noChangeArrowheads="1"/>
              </p:cNvSpPr>
              <p:nvPr userDrawn="1"/>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6189" name="Rectangle 193"/>
              <p:cNvSpPr>
                <a:spLocks noChangeArrowheads="1"/>
              </p:cNvSpPr>
              <p:nvPr userDrawn="1"/>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6190" name="Rectangle 194"/>
              <p:cNvSpPr>
                <a:spLocks noChangeArrowheads="1"/>
              </p:cNvSpPr>
              <p:nvPr userDrawn="1"/>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6191" name="Rectangle 195"/>
              <p:cNvSpPr>
                <a:spLocks noChangeArrowheads="1"/>
              </p:cNvSpPr>
              <p:nvPr userDrawn="1"/>
            </p:nvSpPr>
            <p:spPr bwMode="auto">
              <a:xfrm flipV="1">
                <a:off x="5893" y="3521"/>
                <a:ext cx="117" cy="115"/>
              </a:xfrm>
              <a:prstGeom prst="rect">
                <a:avLst/>
              </a:prstGeom>
              <a:solidFill>
                <a:srgbClr val="000000"/>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6168" name="Group 196"/>
            <p:cNvGrpSpPr>
              <a:grpSpLocks/>
            </p:cNvGrpSpPr>
            <p:nvPr userDrawn="1"/>
          </p:nvGrpSpPr>
          <p:grpSpPr bwMode="auto">
            <a:xfrm>
              <a:off x="5893" y="3657"/>
              <a:ext cx="466" cy="115"/>
              <a:chOff x="5893" y="3657"/>
              <a:chExt cx="466" cy="115"/>
            </a:xfrm>
          </p:grpSpPr>
          <p:sp>
            <p:nvSpPr>
              <p:cNvPr id="6184" name="Rectangle 197"/>
              <p:cNvSpPr>
                <a:spLocks noChangeArrowheads="1"/>
              </p:cNvSpPr>
              <p:nvPr userDrawn="1"/>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6185" name="Rectangle 198"/>
              <p:cNvSpPr>
                <a:spLocks noChangeArrowheads="1"/>
              </p:cNvSpPr>
              <p:nvPr userDrawn="1"/>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6186" name="Rectangle 199"/>
              <p:cNvSpPr>
                <a:spLocks noChangeArrowheads="1"/>
              </p:cNvSpPr>
              <p:nvPr userDrawn="1"/>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6187" name="Rectangle 200"/>
              <p:cNvSpPr>
                <a:spLocks noChangeArrowheads="1"/>
              </p:cNvSpPr>
              <p:nvPr userDrawn="1"/>
            </p:nvSpPr>
            <p:spPr bwMode="auto">
              <a:xfrm flipV="1">
                <a:off x="5893" y="3657"/>
                <a:ext cx="117" cy="115"/>
              </a:xfrm>
              <a:prstGeom prst="rect">
                <a:avLst/>
              </a:prstGeom>
              <a:solidFill>
                <a:srgbClr val="000000"/>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6169" name="Group 201"/>
            <p:cNvGrpSpPr>
              <a:grpSpLocks/>
            </p:cNvGrpSpPr>
            <p:nvPr userDrawn="1"/>
          </p:nvGrpSpPr>
          <p:grpSpPr bwMode="auto">
            <a:xfrm>
              <a:off x="5893" y="3884"/>
              <a:ext cx="466" cy="115"/>
              <a:chOff x="5893" y="3884"/>
              <a:chExt cx="466" cy="115"/>
            </a:xfrm>
          </p:grpSpPr>
          <p:sp>
            <p:nvSpPr>
              <p:cNvPr id="6180" name="Rectangle 202"/>
              <p:cNvSpPr>
                <a:spLocks noChangeArrowheads="1"/>
              </p:cNvSpPr>
              <p:nvPr userDrawn="1"/>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6181" name="Rectangle 203"/>
              <p:cNvSpPr>
                <a:spLocks noChangeArrowheads="1"/>
              </p:cNvSpPr>
              <p:nvPr userDrawn="1"/>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6182" name="Rectangle 204"/>
              <p:cNvSpPr>
                <a:spLocks noChangeArrowheads="1"/>
              </p:cNvSpPr>
              <p:nvPr userDrawn="1"/>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6183" name="Rectangle 205"/>
              <p:cNvSpPr>
                <a:spLocks noChangeArrowheads="1"/>
              </p:cNvSpPr>
              <p:nvPr userDrawn="1"/>
            </p:nvSpPr>
            <p:spPr bwMode="auto">
              <a:xfrm flipV="1">
                <a:off x="5893" y="3884"/>
                <a:ext cx="117" cy="115"/>
              </a:xfrm>
              <a:prstGeom prst="rect">
                <a:avLst/>
              </a:prstGeom>
              <a:solidFill>
                <a:srgbClr val="808080"/>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6170" name="Group 206"/>
            <p:cNvGrpSpPr>
              <a:grpSpLocks/>
            </p:cNvGrpSpPr>
            <p:nvPr userDrawn="1"/>
          </p:nvGrpSpPr>
          <p:grpSpPr bwMode="auto">
            <a:xfrm>
              <a:off x="5893" y="4026"/>
              <a:ext cx="466" cy="115"/>
              <a:chOff x="5893" y="4026"/>
              <a:chExt cx="466" cy="115"/>
            </a:xfrm>
          </p:grpSpPr>
          <p:sp>
            <p:nvSpPr>
              <p:cNvPr id="6176" name="Rectangle 207"/>
              <p:cNvSpPr>
                <a:spLocks noChangeArrowheads="1"/>
              </p:cNvSpPr>
              <p:nvPr userDrawn="1"/>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6177" name="Rectangle 208"/>
              <p:cNvSpPr>
                <a:spLocks noChangeArrowheads="1"/>
              </p:cNvSpPr>
              <p:nvPr userDrawn="1"/>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6178" name="Rectangle 209"/>
              <p:cNvSpPr>
                <a:spLocks noChangeArrowheads="1"/>
              </p:cNvSpPr>
              <p:nvPr userDrawn="1"/>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6179" name="Rectangle 210"/>
              <p:cNvSpPr>
                <a:spLocks noChangeArrowheads="1"/>
              </p:cNvSpPr>
              <p:nvPr userDrawn="1"/>
            </p:nvSpPr>
            <p:spPr bwMode="auto">
              <a:xfrm flipV="1">
                <a:off x="5893" y="4026"/>
                <a:ext cx="117" cy="115"/>
              </a:xfrm>
              <a:prstGeom prst="rect">
                <a:avLst/>
              </a:prstGeom>
              <a:solidFill>
                <a:srgbClr val="808080"/>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6171" name="Group 211"/>
            <p:cNvGrpSpPr>
              <a:grpSpLocks/>
            </p:cNvGrpSpPr>
            <p:nvPr userDrawn="1"/>
          </p:nvGrpSpPr>
          <p:grpSpPr bwMode="auto">
            <a:xfrm>
              <a:off x="5893" y="4167"/>
              <a:ext cx="466" cy="115"/>
              <a:chOff x="5893" y="4167"/>
              <a:chExt cx="466" cy="115"/>
            </a:xfrm>
          </p:grpSpPr>
          <p:sp>
            <p:nvSpPr>
              <p:cNvPr id="6172" name="Rectangle 212"/>
              <p:cNvSpPr>
                <a:spLocks noChangeArrowheads="1"/>
              </p:cNvSpPr>
              <p:nvPr userDrawn="1"/>
            </p:nvSpPr>
            <p:spPr bwMode="auto">
              <a:xfrm flipV="1">
                <a:off x="6010" y="4167"/>
                <a:ext cx="116" cy="115"/>
              </a:xfrm>
              <a:prstGeom prst="rect">
                <a:avLst/>
              </a:prstGeom>
              <a:solidFill>
                <a:srgbClr val="009999"/>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6173" name="Rectangle 213"/>
              <p:cNvSpPr>
                <a:spLocks noChangeArrowheads="1"/>
              </p:cNvSpPr>
              <p:nvPr userDrawn="1"/>
            </p:nvSpPr>
            <p:spPr bwMode="auto">
              <a:xfrm flipV="1">
                <a:off x="6126" y="4167"/>
                <a:ext cx="116" cy="115"/>
              </a:xfrm>
              <a:prstGeom prst="rect">
                <a:avLst/>
              </a:prstGeom>
              <a:solidFill>
                <a:srgbClr val="333399"/>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6174" name="Rectangle 214"/>
              <p:cNvSpPr>
                <a:spLocks noChangeArrowheads="1"/>
              </p:cNvSpPr>
              <p:nvPr userDrawn="1"/>
            </p:nvSpPr>
            <p:spPr bwMode="auto">
              <a:xfrm flipV="1">
                <a:off x="6242" y="4167"/>
                <a:ext cx="117" cy="115"/>
              </a:xfrm>
              <a:prstGeom prst="rect">
                <a:avLst/>
              </a:prstGeom>
              <a:solidFill>
                <a:srgbClr val="BBE0E3"/>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6175" name="Rectangle 215"/>
              <p:cNvSpPr>
                <a:spLocks noChangeArrowheads="1"/>
              </p:cNvSpPr>
              <p:nvPr userDrawn="1"/>
            </p:nvSpPr>
            <p:spPr bwMode="auto">
              <a:xfrm flipV="1">
                <a:off x="5893" y="4167"/>
                <a:ext cx="117" cy="115"/>
              </a:xfrm>
              <a:prstGeom prst="rect">
                <a:avLst/>
              </a:prstGeom>
              <a:solidFill>
                <a:srgbClr val="808080"/>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sp>
        <p:nvSpPr>
          <p:cNvPr id="6156" name="Rectangle 216"/>
          <p:cNvSpPr>
            <a:spLocks noChangeArrowheads="1"/>
          </p:cNvSpPr>
          <p:nvPr/>
        </p:nvSpPr>
        <p:spPr bwMode="auto">
          <a:xfrm>
            <a:off x="9251950" y="1341438"/>
            <a:ext cx="1192213" cy="1725612"/>
          </a:xfrm>
          <a:prstGeom prst="rect">
            <a:avLst/>
          </a:prstGeom>
          <a:noFill/>
          <a:ln>
            <a:noFill/>
          </a:ln>
          <a:effectLst/>
          <a:extLst>
            <a:ext uri="{909E8E84-426E-40DD-AFC4-6F175D3DCCD1}">
              <a14:hiddenFill xmlns:a14="http://schemas.microsoft.com/office/drawing/2010/main" xmlns="">
                <a:solidFill>
                  <a:srgbClr val="FFCC99"/>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80124" tIns="40063" rIns="80124" bIns="40063">
            <a:spAutoFit/>
          </a:bodyPr>
          <a:lstStyle/>
          <a:p>
            <a:pPr eaLnBrk="0" hangingPunct="0">
              <a:lnSpc>
                <a:spcPct val="120000"/>
              </a:lnSpc>
              <a:spcBef>
                <a:spcPct val="20000"/>
              </a:spcBef>
              <a:buFont typeface="Arial" pitchFamily="34" charset="0"/>
              <a:buNone/>
            </a:pPr>
            <a:r>
              <a:rPr lang="zh-CN" altLang="en-US" sz="1100">
                <a:solidFill>
                  <a:srgbClr val="FFFFFF"/>
                </a:solidFill>
              </a:rPr>
              <a:t>配色参考方案：</a:t>
            </a:r>
          </a:p>
          <a:p>
            <a:pPr eaLnBrk="0" hangingPunct="0">
              <a:lnSpc>
                <a:spcPct val="120000"/>
              </a:lnSpc>
              <a:spcBef>
                <a:spcPct val="20000"/>
              </a:spcBef>
              <a:buFont typeface="Arial" pitchFamily="34" charset="0"/>
              <a:buNone/>
            </a:pPr>
            <a:r>
              <a:rPr lang="zh-CN" altLang="en-US" sz="1100">
                <a:solidFill>
                  <a:srgbClr val="FFFFFF"/>
                </a:solidFill>
              </a:rPr>
              <a:t>建议同一页面内不超过四种颜色，以下是</a:t>
            </a:r>
            <a:r>
              <a:rPr lang="en-US" altLang="zh-CN" sz="1100">
                <a:solidFill>
                  <a:srgbClr val="FFFFFF"/>
                </a:solidFill>
              </a:rPr>
              <a:t>13</a:t>
            </a:r>
            <a:r>
              <a:rPr lang="zh-CN" altLang="en-US" sz="1100">
                <a:solidFill>
                  <a:srgbClr val="FFFFFF"/>
                </a:solidFill>
              </a:rPr>
              <a:t>组配色方案，同一页面内只选择一组使用。（仅供参考）</a:t>
            </a:r>
          </a:p>
        </p:txBody>
      </p:sp>
      <p:sp>
        <p:nvSpPr>
          <p:cNvPr id="6157" name="Rectangle 217"/>
          <p:cNvSpPr>
            <a:spLocks noChangeArrowheads="1"/>
          </p:cNvSpPr>
          <p:nvPr/>
        </p:nvSpPr>
        <p:spPr bwMode="auto">
          <a:xfrm>
            <a:off x="9251950" y="7938"/>
            <a:ext cx="1120775" cy="684212"/>
          </a:xfrm>
          <a:prstGeom prst="rect">
            <a:avLst/>
          </a:prstGeom>
          <a:noFill/>
          <a:ln>
            <a:noFill/>
          </a:ln>
          <a:effectLst/>
          <a:extLst>
            <a:ext uri="{909E8E84-426E-40DD-AFC4-6F175D3DCCD1}">
              <a14:hiddenFill xmlns:a14="http://schemas.microsoft.com/office/drawing/2010/main" xmlns="">
                <a:solidFill>
                  <a:srgbClr val="FFCC99"/>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80124" tIns="40063" rIns="80124" bIns="40063">
            <a:spAutoFit/>
          </a:bodyPr>
          <a:lstStyle/>
          <a:p>
            <a:pPr eaLnBrk="0" hangingPunct="0">
              <a:lnSpc>
                <a:spcPct val="120000"/>
              </a:lnSpc>
              <a:spcBef>
                <a:spcPct val="20000"/>
              </a:spcBef>
              <a:buFont typeface="Arial" pitchFamily="34" charset="0"/>
              <a:buNone/>
            </a:pPr>
            <a:r>
              <a:rPr lang="zh-CN" altLang="en-US" sz="1100">
                <a:solidFill>
                  <a:srgbClr val="FFFFFF"/>
                </a:solidFill>
              </a:rPr>
              <a:t>客户或者合作伙伴的标志放在右上角</a:t>
            </a:r>
            <a:r>
              <a:rPr lang="en-US" altLang="zh-CN" sz="1100">
                <a:solidFill>
                  <a:srgbClr val="FFFFFF"/>
                </a:solidFill>
              </a:rPr>
              <a:t>.</a:t>
            </a:r>
            <a:endParaRPr lang="zh-CN" altLang="en-US" sz="1100">
              <a:solidFill>
                <a:srgbClr val="FFFFFF"/>
              </a:solidFill>
            </a:endParaRPr>
          </a:p>
        </p:txBody>
      </p:sp>
      <p:pic>
        <p:nvPicPr>
          <p:cNvPr id="6224" name="Picture 80" descr="bra200912090008_M副本"/>
          <p:cNvPicPr>
            <a:picLocks noChangeAspect="1" noChangeArrowheads="1"/>
          </p:cNvPicPr>
          <p:nvPr/>
        </p:nvPicPr>
        <p:blipFill>
          <a:blip r:embed="rId4" cstate="email">
            <a:extLst>
              <a:ext uri="{28A0092B-C50C-407E-A947-70E740481C1C}">
                <a14:useLocalDpi xmlns:a14="http://schemas.microsoft.com/office/drawing/2010/main" xmlns=""/>
              </a:ext>
            </a:extLst>
          </a:blip>
          <a:srcRect/>
          <a:stretch>
            <a:fillRect/>
          </a:stretch>
        </p:blipFill>
        <p:spPr bwMode="auto">
          <a:xfrm>
            <a:off x="0" y="1268413"/>
            <a:ext cx="9144000" cy="2951162"/>
          </a:xfrm>
          <a:prstGeom prst="rect">
            <a:avLst/>
          </a:prstGeom>
          <a:noFill/>
          <a:extLst>
            <a:ext uri="{909E8E84-426E-40DD-AFC4-6F175D3DCCD1}">
              <a14:hiddenFill xmlns:a14="http://schemas.microsoft.com/office/drawing/2010/main" xmlns="">
                <a:solidFill>
                  <a:srgbClr val="FFFFFF"/>
                </a:solidFill>
              </a14:hiddenFill>
            </a:ext>
          </a:extLst>
        </p:spPr>
      </p:pic>
      <p:pic>
        <p:nvPicPr>
          <p:cNvPr id="6225" name="Picture 81" descr="未标题-2"/>
          <p:cNvPicPr>
            <a:picLocks noChangeAspect="1" noChangeArrowheads="1"/>
          </p:cNvPicPr>
          <p:nvPr/>
        </p:nvPicPr>
        <p:blipFill>
          <a:blip r:embed="rId5" cstate="email">
            <a:extLst>
              <a:ext uri="{28A0092B-C50C-407E-A947-70E740481C1C}">
                <a14:useLocalDpi xmlns:a14="http://schemas.microsoft.com/office/drawing/2010/main" xmlns=""/>
              </a:ext>
            </a:extLst>
          </a:blip>
          <a:srcRect/>
          <a:stretch>
            <a:fillRect/>
          </a:stretch>
        </p:blipFill>
        <p:spPr bwMode="auto">
          <a:xfrm>
            <a:off x="6083300" y="1268413"/>
            <a:ext cx="3060700" cy="2949575"/>
          </a:xfrm>
          <a:prstGeom prst="rect">
            <a:avLst/>
          </a:prstGeom>
          <a:noFill/>
          <a:extLst>
            <a:ext uri="{909E8E84-426E-40DD-AFC4-6F175D3DCCD1}">
              <a14:hiddenFill xmlns:a14="http://schemas.microsoft.com/office/drawing/2010/main" xmlns="">
                <a:solidFill>
                  <a:srgbClr val="FFFFFF"/>
                </a:solidFill>
              </a14:hiddenFill>
            </a:ext>
          </a:extLst>
        </p:spPr>
      </p:pic>
      <p:sp>
        <p:nvSpPr>
          <p:cNvPr id="2" name="Text Box 7"/>
          <p:cNvSpPr txBox="1">
            <a:spLocks noChangeArrowheads="1"/>
          </p:cNvSpPr>
          <p:nvPr/>
        </p:nvSpPr>
        <p:spPr bwMode="auto">
          <a:xfrm>
            <a:off x="7229475" y="3795713"/>
            <a:ext cx="1258888" cy="244475"/>
          </a:xfrm>
          <a:prstGeom prst="rect">
            <a:avLst/>
          </a:prstGeom>
          <a:noFill/>
          <a:ln>
            <a:noFill/>
          </a:ln>
          <a:extLst>
            <a:ext uri="{909E8E84-426E-40DD-AFC4-6F175D3DCCD1}">
              <a14:hiddenFill xmlns:a14="http://schemas.microsoft.com/office/drawing/2010/main" xmlns="">
                <a:solidFill>
                  <a:srgbClr val="4F81BD"/>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000" smtClean="0">
                <a:solidFill>
                  <a:srgbClr val="FFFFFF"/>
                </a:solidFill>
                <a:latin typeface="FrutigerNext LT Bold" pitchFamily="34" charset="0"/>
                <a:ea typeface="MS PGothic" pitchFamily="34" charset="-128"/>
              </a:rPr>
              <a:t>www.huawei.com</a:t>
            </a:r>
          </a:p>
        </p:txBody>
      </p:sp>
    </p:spTree>
  </p:cSld>
  <p:clrMap bg1="lt1" tx1="dk1" bg2="lt2" tx2="dk2" accent1="accent1" accent2="accent2" accent3="accent3" accent4="accent4" accent5="accent5" accent6="accent6" hlink="hlink" folHlink="folHlink"/>
  <p:sldLayoutIdLst>
    <p:sldLayoutId id="2147483818" r:id="rId1"/>
  </p:sldLayoutIdLst>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3200" b="1">
          <a:solidFill>
            <a:schemeClr val="tx1"/>
          </a:solidFill>
          <a:latin typeface="+mn-lt"/>
          <a:ea typeface="黑体" pitchFamily="49" charset="-122"/>
          <a:cs typeface="+mj-cs"/>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000">
          <a:solidFill>
            <a:schemeClr val="tx1"/>
          </a:solidFill>
          <a:latin typeface="+mn-lt"/>
          <a:ea typeface="+mn-ea"/>
          <a:cs typeface="+mn-cs"/>
        </a:defRPr>
      </a:lvl2pPr>
      <a:lvl3pPr marL="1143000" indent="-228600" algn="l" rtl="0" eaLnBrk="0" fontAlgn="base" hangingPunct="0">
        <a:spcBef>
          <a:spcPct val="20000"/>
        </a:spcBef>
        <a:spcAft>
          <a:spcPct val="0"/>
        </a:spcAft>
        <a:buFont typeface="FrutigerNext LT Medium" pitchFamily="34" charset="0"/>
        <a:buChar char="»"/>
        <a:defRPr>
          <a:solidFill>
            <a:schemeClr val="tx1"/>
          </a:solidFill>
          <a:latin typeface="+mn-lt"/>
          <a:ea typeface="+mn-ea"/>
          <a:cs typeface="+mn-cs"/>
        </a:defRPr>
      </a:lvl3pPr>
      <a:lvl4pPr marL="1600200" indent="-228600" algn="l" rtl="0" eaLnBrk="0" fontAlgn="base" hangingPunct="0">
        <a:spcBef>
          <a:spcPct val="20000"/>
        </a:spcBef>
        <a:spcAft>
          <a:spcPct val="0"/>
        </a:spcAft>
        <a:buChar char="–"/>
        <a:defRPr sz="16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16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173" name="Rectangle 8"/>
          <p:cNvSpPr>
            <a:spLocks noGrp="1" noChangeArrowheads="1"/>
          </p:cNvSpPr>
          <p:nvPr>
            <p:ph type="title"/>
          </p:nvPr>
        </p:nvSpPr>
        <p:spPr bwMode="auto">
          <a:xfrm>
            <a:off x="755650" y="4508500"/>
            <a:ext cx="5548313" cy="5794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45720" rIns="91440" bIns="45720" numCol="1" anchor="t" anchorCtr="0" compatLnSpc="1">
            <a:prstTxWarp prst="textNoShape">
              <a:avLst/>
            </a:prstTxWarp>
            <a:spAutoFit/>
          </a:bodyPr>
          <a:lstStyle/>
          <a:p>
            <a:pPr lvl="0"/>
            <a:r>
              <a:rPr lang="zh-CN" altLang="en-US" dirty="0" smtClean="0"/>
              <a:t>单击此处编辑母版标题样式</a:t>
            </a:r>
          </a:p>
        </p:txBody>
      </p:sp>
      <p:sp>
        <p:nvSpPr>
          <p:cNvPr id="82" name="Text Box 5"/>
          <p:cNvSpPr txBox="1">
            <a:spLocks noChangeArrowheads="1"/>
          </p:cNvSpPr>
          <p:nvPr/>
        </p:nvSpPr>
        <p:spPr bwMode="auto">
          <a:xfrm>
            <a:off x="755650" y="6219825"/>
            <a:ext cx="2967038" cy="21272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lIns="0" tIns="0" bIns="0">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eaLnBrk="0" hangingPunct="0">
              <a:defRPr/>
            </a:pPr>
            <a:r>
              <a:rPr lang="en-US" altLang="zh-CN" sz="1400" smtClean="0">
                <a:latin typeface="FrutigerNext LT Bold" pitchFamily="34" charset="0"/>
                <a:ea typeface="MS PGothic" pitchFamily="34" charset="-128"/>
              </a:rPr>
              <a:t>HUAWEI TECHNOLOGIES CO., LTD.</a:t>
            </a:r>
          </a:p>
        </p:txBody>
      </p:sp>
      <p:pic>
        <p:nvPicPr>
          <p:cNvPr id="7175" name="Picture 6" descr="Logo"/>
          <p:cNvPicPr>
            <a:picLocks noChangeAspect="1" noChangeArrowheads="1"/>
          </p:cNvPicPr>
          <p:nvPr/>
        </p:nvPicPr>
        <p:blipFill>
          <a:blip r:embed="rId3" cstate="email">
            <a:extLst>
              <a:ext uri="{28A0092B-C50C-407E-A947-70E740481C1C}">
                <a14:useLocalDpi xmlns:a14="http://schemas.microsoft.com/office/drawing/2010/main" xmlns=""/>
              </a:ext>
            </a:extLst>
          </a:blip>
          <a:srcRect/>
          <a:stretch>
            <a:fillRect/>
          </a:stretch>
        </p:blipFill>
        <p:spPr bwMode="auto">
          <a:xfrm>
            <a:off x="7669213" y="5684838"/>
            <a:ext cx="706437" cy="7048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176" name="Rectangle 13"/>
          <p:cNvSpPr>
            <a:spLocks noChangeArrowheads="1"/>
          </p:cNvSpPr>
          <p:nvPr/>
        </p:nvSpPr>
        <p:spPr bwMode="auto">
          <a:xfrm>
            <a:off x="7235825" y="476250"/>
            <a:ext cx="1465263" cy="2127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0" tIns="0" rIns="0" bIns="0">
            <a:spAutoFit/>
          </a:bodyPr>
          <a:lstStyle/>
          <a:p>
            <a:pPr defTabSz="784225" eaLnBrk="0" hangingPunct="0"/>
            <a:r>
              <a:rPr lang="en-US" altLang="zh-CN" sz="1400" b="1">
                <a:solidFill>
                  <a:srgbClr val="666666"/>
                </a:solidFill>
                <a:latin typeface="FrutigerNext LT Bold" pitchFamily="34" charset="0"/>
                <a:ea typeface="MS PGothic" pitchFamily="34" charset="-128"/>
              </a:rPr>
              <a:t>Security Level: </a:t>
            </a:r>
          </a:p>
        </p:txBody>
      </p:sp>
      <p:sp>
        <p:nvSpPr>
          <p:cNvPr id="85" name="Rectangle 19"/>
          <p:cNvSpPr>
            <a:spLocks noGrp="1" noChangeArrowheads="1"/>
          </p:cNvSpPr>
          <p:nvPr>
            <p:ph type="dt" sz="quarter" idx="2"/>
          </p:nvPr>
        </p:nvSpPr>
        <p:spPr bwMode="auto">
          <a:xfrm>
            <a:off x="755650" y="476250"/>
            <a:ext cx="2133600" cy="212725"/>
          </a:xfrm>
          <a:prstGeom prst="rect">
            <a:avLst/>
          </a:prstGeom>
          <a:noFill/>
          <a:ln>
            <a:noFill/>
          </a:ln>
          <a:effectLst/>
          <a:extLst>
            <a:ext uri="{909E8E84-426E-40DD-AFC4-6F175D3DCCD1}">
              <a14:hiddenFill xmlns:a14="http://schemas.microsoft.com/office/drawing/2010/main" xmlns="">
                <a:solidFill>
                  <a:srgbClr val="FFCC99"/>
                </a:solidFill>
              </a14:hiddenFill>
            </a:ext>
            <a:ext uri="{91240B29-F687-4F45-9708-019B960494DF}">
              <a14:hiddenLine xmlns:a14="http://schemas.microsoft.com/office/drawing/2010/main" xmlns="" w="9525">
                <a:solidFill>
                  <a:srgbClr val="B2B2B2"/>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defRPr sz="1400">
                <a:latin typeface="Arial" charset="0"/>
                <a:ea typeface="黑体" pitchFamily="49" charset="-122"/>
              </a:defRPr>
            </a:lvl1pPr>
          </a:lstStyle>
          <a:p>
            <a:pPr>
              <a:defRPr/>
            </a:pPr>
            <a:endParaRPr lang="en-US" altLang="zh-CN"/>
          </a:p>
        </p:txBody>
      </p:sp>
      <p:sp>
        <p:nvSpPr>
          <p:cNvPr id="7178" name="Rectangle 13"/>
          <p:cNvSpPr>
            <a:spLocks noChangeArrowheads="1"/>
          </p:cNvSpPr>
          <p:nvPr/>
        </p:nvSpPr>
        <p:spPr bwMode="auto">
          <a:xfrm>
            <a:off x="-1952625" y="692150"/>
            <a:ext cx="1844675" cy="5500688"/>
          </a:xfrm>
          <a:prstGeom prst="rect">
            <a:avLst/>
          </a:prstGeom>
          <a:noFill/>
          <a:ln>
            <a:noFill/>
          </a:ln>
          <a:effectLst/>
          <a:extLst>
            <a:ext uri="{909E8E84-426E-40DD-AFC4-6F175D3DCCD1}">
              <a14:hiddenFill xmlns:a14="http://schemas.microsoft.com/office/drawing/2010/main" xmlns="">
                <a:solidFill>
                  <a:srgbClr val="FFCC99"/>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80124" tIns="40063" rIns="80124" bIns="40063">
            <a:spAutoFit/>
          </a:bodyPr>
          <a:lstStyle/>
          <a:p>
            <a:pPr marL="342900" indent="-342900" algn="r" eaLnBrk="0" hangingPunct="0">
              <a:lnSpc>
                <a:spcPct val="125000"/>
              </a:lnSpc>
              <a:spcBef>
                <a:spcPct val="20000"/>
              </a:spcBef>
              <a:buFont typeface="Arial" pitchFamily="34" charset="0"/>
              <a:buNone/>
            </a:pPr>
            <a:r>
              <a:rPr lang="zh-CN" altLang="en-US" sz="1100">
                <a:solidFill>
                  <a:srgbClr val="FFFFFF"/>
                </a:solidFill>
              </a:rPr>
              <a:t>英文标题</a:t>
            </a:r>
            <a:r>
              <a:rPr lang="en-US" altLang="zh-CN" sz="1100">
                <a:solidFill>
                  <a:srgbClr val="FFFFFF"/>
                </a:solidFill>
              </a:rPr>
              <a:t>:32-35pt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 R153 G0 B0</a:t>
            </a:r>
          </a:p>
          <a:p>
            <a:pPr marL="342900" indent="-342900" algn="r" eaLnBrk="0" hangingPunct="0">
              <a:lnSpc>
                <a:spcPct val="125000"/>
              </a:lnSpc>
              <a:spcBef>
                <a:spcPct val="20000"/>
              </a:spcBef>
              <a:buFont typeface="Arial" pitchFamily="34" charset="0"/>
              <a:buNone/>
            </a:pPr>
            <a:r>
              <a:rPr lang="zh-CN" altLang="en-US" sz="1100">
                <a:solidFill>
                  <a:srgbClr val="FFFFFF"/>
                </a:solidFill>
              </a:rPr>
              <a:t>内部使用字体 </a:t>
            </a:r>
            <a:r>
              <a:rPr lang="en-US" altLang="zh-CN" sz="1100">
                <a:solidFill>
                  <a:srgbClr val="FFFFFF"/>
                </a:solidFill>
              </a:rPr>
              <a:t>:</a:t>
            </a:r>
          </a:p>
          <a:p>
            <a:pPr marL="342900" indent="-342900" algn="r" eaLnBrk="0" hangingPunct="0">
              <a:lnSpc>
                <a:spcPct val="125000"/>
              </a:lnSpc>
              <a:spcBef>
                <a:spcPct val="20000"/>
              </a:spcBef>
              <a:buFont typeface="Arial" pitchFamily="34" charset="0"/>
              <a:buNone/>
            </a:pPr>
            <a:r>
              <a:rPr lang="en-US" altLang="zh-CN" sz="1100">
                <a:solidFill>
                  <a:srgbClr val="FFFFFF"/>
                </a:solidFill>
              </a:rPr>
              <a:t>FrutigerNext LT Medium</a:t>
            </a:r>
          </a:p>
          <a:p>
            <a:pPr marL="342900" indent="-342900" algn="r" eaLnBrk="0" hangingPunct="0">
              <a:lnSpc>
                <a:spcPct val="125000"/>
              </a:lnSpc>
              <a:spcBef>
                <a:spcPct val="20000"/>
              </a:spcBef>
              <a:buFont typeface="Arial" pitchFamily="34" charset="0"/>
              <a:buNone/>
            </a:pPr>
            <a:r>
              <a:rPr lang="zh-CN" altLang="en-US" sz="1100">
                <a:solidFill>
                  <a:srgbClr val="FFFFFF"/>
                </a:solidFill>
              </a:rPr>
              <a:t>外部使用字体 </a:t>
            </a:r>
            <a:r>
              <a:rPr lang="en-US" altLang="zh-CN" sz="1100">
                <a:solidFill>
                  <a:srgbClr val="FFFFFF"/>
                </a:solidFill>
              </a:rPr>
              <a:t>: Arial</a:t>
            </a:r>
          </a:p>
          <a:p>
            <a:pPr marL="342900" indent="-342900" algn="r" eaLnBrk="0" hangingPunct="0">
              <a:lnSpc>
                <a:spcPct val="75000"/>
              </a:lnSpc>
              <a:spcBef>
                <a:spcPct val="20000"/>
              </a:spcBef>
              <a:buFont typeface="Arial" pitchFamily="34" charset="0"/>
              <a:buNone/>
            </a:pPr>
            <a:endParaRPr lang="en-US" altLang="zh-CN"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中文标题</a:t>
            </a:r>
            <a:r>
              <a:rPr lang="en-US" altLang="zh-CN" sz="1100">
                <a:solidFill>
                  <a:srgbClr val="FFFFFF"/>
                </a:solidFill>
              </a:rPr>
              <a:t>:30-32pt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 R153 G0 B0</a:t>
            </a:r>
          </a:p>
          <a:p>
            <a:pPr marL="342900" indent="-342900" algn="r" eaLnBrk="0" hangingPunct="0">
              <a:lnSpc>
                <a:spcPct val="125000"/>
              </a:lnSpc>
              <a:spcBef>
                <a:spcPct val="20000"/>
              </a:spcBef>
              <a:buFont typeface="Arial" pitchFamily="34" charset="0"/>
              <a:buNone/>
            </a:pPr>
            <a:r>
              <a:rPr lang="zh-CN" altLang="en-US" sz="1100">
                <a:solidFill>
                  <a:srgbClr val="FFFFFF"/>
                </a:solidFill>
              </a:rPr>
              <a:t>字体</a:t>
            </a:r>
            <a:r>
              <a:rPr lang="en-US" altLang="zh-CN" sz="1100">
                <a:solidFill>
                  <a:srgbClr val="FFFFFF"/>
                </a:solidFill>
              </a:rPr>
              <a:t>:</a:t>
            </a:r>
            <a:r>
              <a:rPr lang="zh-CN" altLang="en-US" sz="1100">
                <a:solidFill>
                  <a:srgbClr val="FFFFFF"/>
                </a:solidFill>
              </a:rPr>
              <a:t>黑体</a:t>
            </a:r>
          </a:p>
          <a:p>
            <a:pPr marL="342900" indent="-342900" algn="r" eaLnBrk="0" hangingPunct="0">
              <a:lnSpc>
                <a:spcPct val="125000"/>
              </a:lnSpc>
              <a:spcBef>
                <a:spcPct val="20000"/>
              </a:spcBef>
              <a:buFont typeface="Arial" pitchFamily="34" charset="0"/>
              <a:buNone/>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英文正文</a:t>
            </a:r>
            <a:r>
              <a:rPr lang="en-US" altLang="zh-CN" sz="1100">
                <a:solidFill>
                  <a:srgbClr val="FFFFFF"/>
                </a:solidFill>
              </a:rPr>
              <a:t>:20-22pt</a:t>
            </a:r>
          </a:p>
          <a:p>
            <a:pPr marL="342900" indent="-342900" algn="r" eaLnBrk="0" hangingPunct="0">
              <a:lnSpc>
                <a:spcPct val="125000"/>
              </a:lnSpc>
              <a:spcBef>
                <a:spcPct val="20000"/>
              </a:spcBef>
              <a:buFont typeface="Arial" pitchFamily="34" charset="0"/>
              <a:buNone/>
            </a:pPr>
            <a:r>
              <a:rPr lang="zh-CN" altLang="en-US" sz="1100">
                <a:solidFill>
                  <a:srgbClr val="FFFFFF"/>
                </a:solidFill>
              </a:rPr>
              <a:t>子目录 </a:t>
            </a:r>
            <a:r>
              <a:rPr lang="en-US" altLang="zh-CN" sz="1100">
                <a:solidFill>
                  <a:srgbClr val="FFFFFF"/>
                </a:solidFill>
              </a:rPr>
              <a:t>(2-5</a:t>
            </a:r>
            <a:r>
              <a:rPr lang="zh-CN" altLang="en-US" sz="1100">
                <a:solidFill>
                  <a:srgbClr val="FFFFFF"/>
                </a:solidFill>
              </a:rPr>
              <a:t>级</a:t>
            </a:r>
            <a:r>
              <a:rPr lang="en-US" altLang="zh-CN" sz="1100">
                <a:solidFill>
                  <a:srgbClr val="FFFFFF"/>
                </a:solidFill>
              </a:rPr>
              <a:t>) :18pt  </a:t>
            </a: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a:t>
            </a:r>
            <a:r>
              <a:rPr lang="zh-CN" altLang="en-US" sz="1100">
                <a:solidFill>
                  <a:srgbClr val="FFFFFF"/>
                </a:solidFill>
              </a:rPr>
              <a:t>黑色</a:t>
            </a:r>
          </a:p>
          <a:p>
            <a:pPr marL="342900" indent="-342900" algn="r" eaLnBrk="0" hangingPunct="0">
              <a:lnSpc>
                <a:spcPct val="125000"/>
              </a:lnSpc>
              <a:spcBef>
                <a:spcPct val="20000"/>
              </a:spcBef>
              <a:buFont typeface="Arial" pitchFamily="34" charset="0"/>
              <a:buNone/>
            </a:pPr>
            <a:r>
              <a:rPr lang="zh-CN" altLang="en-US" sz="1100">
                <a:solidFill>
                  <a:srgbClr val="FFFFFF"/>
                </a:solidFill>
              </a:rPr>
              <a:t>内部使用字体 </a:t>
            </a:r>
            <a:r>
              <a:rPr lang="en-US" altLang="zh-CN" sz="1100">
                <a:solidFill>
                  <a:srgbClr val="FFFFFF"/>
                </a:solidFill>
              </a:rPr>
              <a:t>:</a:t>
            </a:r>
          </a:p>
          <a:p>
            <a:pPr marL="342900" indent="-342900" algn="r" eaLnBrk="0" hangingPunct="0">
              <a:lnSpc>
                <a:spcPct val="125000"/>
              </a:lnSpc>
              <a:spcBef>
                <a:spcPct val="20000"/>
              </a:spcBef>
              <a:buFont typeface="Arial" pitchFamily="34" charset="0"/>
              <a:buNone/>
            </a:pPr>
            <a:r>
              <a:rPr lang="en-US" altLang="zh-CN" sz="1100">
                <a:solidFill>
                  <a:srgbClr val="FFFFFF"/>
                </a:solidFill>
              </a:rPr>
              <a:t>FrutigerNext LT Regular</a:t>
            </a:r>
          </a:p>
          <a:p>
            <a:pPr marL="342900" indent="-342900" algn="r" eaLnBrk="0" hangingPunct="0">
              <a:lnSpc>
                <a:spcPct val="125000"/>
              </a:lnSpc>
              <a:spcBef>
                <a:spcPct val="20000"/>
              </a:spcBef>
              <a:buFont typeface="Arial" pitchFamily="34" charset="0"/>
              <a:buNone/>
            </a:pPr>
            <a:r>
              <a:rPr lang="zh-CN" altLang="en-US" sz="1100">
                <a:solidFill>
                  <a:srgbClr val="FFFFFF"/>
                </a:solidFill>
              </a:rPr>
              <a:t>外部使用字体 </a:t>
            </a:r>
            <a:r>
              <a:rPr lang="en-US" altLang="zh-CN" sz="1100">
                <a:solidFill>
                  <a:srgbClr val="FFFFFF"/>
                </a:solidFill>
              </a:rPr>
              <a:t>: Arial</a:t>
            </a:r>
          </a:p>
          <a:p>
            <a:pPr marL="342900" indent="-342900" algn="r" eaLnBrk="0" hangingPunct="0">
              <a:lnSpc>
                <a:spcPct val="75000"/>
              </a:lnSpc>
              <a:spcBef>
                <a:spcPct val="20000"/>
              </a:spcBef>
              <a:buFont typeface="Arial" pitchFamily="34" charset="0"/>
              <a:buNone/>
            </a:pPr>
            <a:endParaRPr lang="en-US" altLang="zh-CN"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中文正文</a:t>
            </a:r>
            <a:r>
              <a:rPr lang="en-US" altLang="zh-CN" sz="1100">
                <a:solidFill>
                  <a:srgbClr val="FFFFFF"/>
                </a:solidFill>
              </a:rPr>
              <a:t>:18-20pt</a:t>
            </a:r>
          </a:p>
          <a:p>
            <a:pPr marL="342900" indent="-342900" algn="r" eaLnBrk="0" hangingPunct="0">
              <a:lnSpc>
                <a:spcPct val="125000"/>
              </a:lnSpc>
              <a:spcBef>
                <a:spcPct val="20000"/>
              </a:spcBef>
              <a:buFont typeface="Arial" pitchFamily="34" charset="0"/>
              <a:buNone/>
            </a:pPr>
            <a:r>
              <a:rPr lang="zh-CN" altLang="en-US" sz="1100">
                <a:solidFill>
                  <a:srgbClr val="FFFFFF"/>
                </a:solidFill>
              </a:rPr>
              <a:t>子目录</a:t>
            </a:r>
            <a:r>
              <a:rPr lang="en-US" altLang="zh-CN" sz="1100">
                <a:solidFill>
                  <a:srgbClr val="FFFFFF"/>
                </a:solidFill>
              </a:rPr>
              <a:t>(2-5</a:t>
            </a:r>
            <a:r>
              <a:rPr lang="zh-CN" altLang="en-US" sz="1100">
                <a:solidFill>
                  <a:srgbClr val="FFFFFF"/>
                </a:solidFill>
              </a:rPr>
              <a:t>级</a:t>
            </a:r>
            <a:r>
              <a:rPr lang="en-US" altLang="zh-CN" sz="1100">
                <a:solidFill>
                  <a:srgbClr val="FFFFFF"/>
                </a:solidFill>
              </a:rPr>
              <a:t>):18pt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a:t>
            </a:r>
            <a:r>
              <a:rPr lang="zh-CN" altLang="en-US" sz="1100">
                <a:solidFill>
                  <a:srgbClr val="FFFFFF"/>
                </a:solidFill>
              </a:rPr>
              <a:t>黑色</a:t>
            </a:r>
          </a:p>
          <a:p>
            <a:pPr marL="342900" indent="-342900" algn="r" eaLnBrk="0" hangingPunct="0">
              <a:lnSpc>
                <a:spcPct val="125000"/>
              </a:lnSpc>
              <a:spcBef>
                <a:spcPct val="20000"/>
              </a:spcBef>
              <a:buFont typeface="Arial" pitchFamily="34" charset="0"/>
              <a:buNone/>
            </a:pPr>
            <a:r>
              <a:rPr lang="zh-CN" altLang="en-US" sz="1100">
                <a:solidFill>
                  <a:srgbClr val="FFFFFF"/>
                </a:solidFill>
              </a:rPr>
              <a:t>字体</a:t>
            </a:r>
            <a:r>
              <a:rPr lang="en-US" altLang="zh-CN" sz="1100">
                <a:solidFill>
                  <a:srgbClr val="FFFFFF"/>
                </a:solidFill>
              </a:rPr>
              <a:t>:</a:t>
            </a:r>
            <a:r>
              <a:rPr lang="zh-CN" altLang="en-US" sz="1100">
                <a:solidFill>
                  <a:srgbClr val="FFFFFF"/>
                </a:solidFill>
              </a:rPr>
              <a:t>细黑体 </a:t>
            </a:r>
            <a:endParaRPr lang="zh-CN" altLang="en-US" sz="1100">
              <a:solidFill>
                <a:srgbClr val="000000"/>
              </a:solidFill>
            </a:endParaRPr>
          </a:p>
        </p:txBody>
      </p:sp>
      <p:grpSp>
        <p:nvGrpSpPr>
          <p:cNvPr id="7179" name="Group 148"/>
          <p:cNvGrpSpPr>
            <a:grpSpLocks/>
          </p:cNvGrpSpPr>
          <p:nvPr/>
        </p:nvGrpSpPr>
        <p:grpSpPr bwMode="auto">
          <a:xfrm>
            <a:off x="9324975" y="3367088"/>
            <a:ext cx="919163" cy="3490912"/>
            <a:chOff x="5839" y="2160"/>
            <a:chExt cx="579" cy="2199"/>
          </a:xfrm>
        </p:grpSpPr>
        <p:sp>
          <p:nvSpPr>
            <p:cNvPr id="7182" name="Rectangle 149"/>
            <p:cNvSpPr>
              <a:spLocks noChangeArrowheads="1"/>
            </p:cNvSpPr>
            <p:nvPr userDrawn="1"/>
          </p:nvSpPr>
          <p:spPr bwMode="auto">
            <a:xfrm>
              <a:off x="5839" y="2160"/>
              <a:ext cx="579" cy="2199"/>
            </a:xfrm>
            <a:prstGeom prst="rect">
              <a:avLst/>
            </a:prstGeom>
            <a:solidFill>
              <a:srgbClr val="FFFFFF"/>
            </a:solidFill>
            <a:ln>
              <a:noFill/>
            </a:ln>
            <a:effectLst/>
            <a:extLst>
              <a:ext uri="{91240B29-F687-4F45-9708-019B960494DF}">
                <a14:hiddenLine xmlns:a14="http://schemas.microsoft.com/office/drawing/2010/main" xmlns="" w="9525" algn="ctr">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91425" tIns="45712" rIns="91425" bIns="45712" anchor="ctr">
              <a:spAutoFit/>
            </a:bodyPr>
            <a:lstStyle/>
            <a:p>
              <a:endParaRPr lang="zh-CN" altLang="en-US"/>
            </a:p>
          </p:txBody>
        </p:sp>
        <p:grpSp>
          <p:nvGrpSpPr>
            <p:cNvPr id="7183" name="Group 150"/>
            <p:cNvGrpSpPr>
              <a:grpSpLocks/>
            </p:cNvGrpSpPr>
            <p:nvPr userDrawn="1"/>
          </p:nvGrpSpPr>
          <p:grpSpPr bwMode="auto">
            <a:xfrm>
              <a:off x="5893" y="2387"/>
              <a:ext cx="466" cy="115"/>
              <a:chOff x="5893" y="2387"/>
              <a:chExt cx="466" cy="115"/>
            </a:xfrm>
          </p:grpSpPr>
          <p:sp>
            <p:nvSpPr>
              <p:cNvPr id="7244" name="Rectangle 151"/>
              <p:cNvSpPr>
                <a:spLocks noChangeArrowheads="1"/>
              </p:cNvSpPr>
              <p:nvPr userDrawn="1"/>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7245" name="Rectangle 152"/>
              <p:cNvSpPr>
                <a:spLocks noChangeArrowheads="1"/>
              </p:cNvSpPr>
              <p:nvPr userDrawn="1"/>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7246" name="Rectangle 153"/>
              <p:cNvSpPr>
                <a:spLocks noChangeArrowheads="1"/>
              </p:cNvSpPr>
              <p:nvPr userDrawn="1"/>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7247" name="Rectangle 154"/>
              <p:cNvSpPr>
                <a:spLocks noChangeArrowheads="1"/>
              </p:cNvSpPr>
              <p:nvPr userDrawn="1"/>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7184" name="Group 155"/>
            <p:cNvGrpSpPr>
              <a:grpSpLocks/>
            </p:cNvGrpSpPr>
            <p:nvPr userDrawn="1"/>
          </p:nvGrpSpPr>
          <p:grpSpPr bwMode="auto">
            <a:xfrm>
              <a:off x="5893" y="2523"/>
              <a:ext cx="466" cy="115"/>
              <a:chOff x="5893" y="2523"/>
              <a:chExt cx="466" cy="115"/>
            </a:xfrm>
          </p:grpSpPr>
          <p:sp>
            <p:nvSpPr>
              <p:cNvPr id="7240" name="Rectangle 156"/>
              <p:cNvSpPr>
                <a:spLocks noChangeArrowheads="1"/>
              </p:cNvSpPr>
              <p:nvPr userDrawn="1"/>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7241" name="Rectangle 157"/>
              <p:cNvSpPr>
                <a:spLocks noChangeArrowheads="1"/>
              </p:cNvSpPr>
              <p:nvPr userDrawn="1"/>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7242" name="Rectangle 158"/>
              <p:cNvSpPr>
                <a:spLocks noChangeArrowheads="1"/>
              </p:cNvSpPr>
              <p:nvPr userDrawn="1"/>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7243" name="Rectangle 159"/>
              <p:cNvSpPr>
                <a:spLocks noChangeArrowheads="1"/>
              </p:cNvSpPr>
              <p:nvPr userDrawn="1"/>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7185" name="Group 160"/>
            <p:cNvGrpSpPr>
              <a:grpSpLocks/>
            </p:cNvGrpSpPr>
            <p:nvPr userDrawn="1"/>
          </p:nvGrpSpPr>
          <p:grpSpPr bwMode="auto">
            <a:xfrm>
              <a:off x="5893" y="2659"/>
              <a:ext cx="466" cy="115"/>
              <a:chOff x="5893" y="2659"/>
              <a:chExt cx="466" cy="115"/>
            </a:xfrm>
          </p:grpSpPr>
          <p:sp>
            <p:nvSpPr>
              <p:cNvPr id="7236" name="Rectangle 161"/>
              <p:cNvSpPr>
                <a:spLocks noChangeArrowheads="1"/>
              </p:cNvSpPr>
              <p:nvPr userDrawn="1"/>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7237" name="Rectangle 162"/>
              <p:cNvSpPr>
                <a:spLocks noChangeArrowheads="1"/>
              </p:cNvSpPr>
              <p:nvPr userDrawn="1"/>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7238" name="Rectangle 163"/>
              <p:cNvSpPr>
                <a:spLocks noChangeArrowheads="1"/>
              </p:cNvSpPr>
              <p:nvPr userDrawn="1"/>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7239" name="Rectangle 164"/>
              <p:cNvSpPr>
                <a:spLocks noChangeArrowheads="1"/>
              </p:cNvSpPr>
              <p:nvPr userDrawn="1"/>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7186" name="Group 165"/>
            <p:cNvGrpSpPr>
              <a:grpSpLocks/>
            </p:cNvGrpSpPr>
            <p:nvPr userDrawn="1"/>
          </p:nvGrpSpPr>
          <p:grpSpPr bwMode="auto">
            <a:xfrm>
              <a:off x="5893" y="2251"/>
              <a:ext cx="466" cy="119"/>
              <a:chOff x="5893" y="2251"/>
              <a:chExt cx="466" cy="119"/>
            </a:xfrm>
          </p:grpSpPr>
          <p:sp>
            <p:nvSpPr>
              <p:cNvPr id="7232" name="Rectangle 166"/>
              <p:cNvSpPr>
                <a:spLocks noChangeArrowheads="1"/>
              </p:cNvSpPr>
              <p:nvPr userDrawn="1"/>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7233" name="Rectangle 167"/>
              <p:cNvSpPr>
                <a:spLocks noChangeArrowheads="1"/>
              </p:cNvSpPr>
              <p:nvPr userDrawn="1"/>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7234" name="Rectangle 168"/>
              <p:cNvSpPr>
                <a:spLocks noChangeArrowheads="1"/>
              </p:cNvSpPr>
              <p:nvPr userDrawn="1"/>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7235" name="Rectangle 169"/>
              <p:cNvSpPr>
                <a:spLocks noChangeArrowheads="1"/>
              </p:cNvSpPr>
              <p:nvPr userDrawn="1"/>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7187" name="Group 170"/>
            <p:cNvGrpSpPr>
              <a:grpSpLocks/>
            </p:cNvGrpSpPr>
            <p:nvPr userDrawn="1"/>
          </p:nvGrpSpPr>
          <p:grpSpPr bwMode="auto">
            <a:xfrm>
              <a:off x="5893" y="2886"/>
              <a:ext cx="466" cy="115"/>
              <a:chOff x="5893" y="2886"/>
              <a:chExt cx="466" cy="115"/>
            </a:xfrm>
          </p:grpSpPr>
          <p:sp>
            <p:nvSpPr>
              <p:cNvPr id="7228" name="Rectangle 171"/>
              <p:cNvSpPr>
                <a:spLocks noChangeArrowheads="1"/>
              </p:cNvSpPr>
              <p:nvPr userDrawn="1"/>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7229" name="Rectangle 172"/>
              <p:cNvSpPr>
                <a:spLocks noChangeArrowheads="1"/>
              </p:cNvSpPr>
              <p:nvPr userDrawn="1"/>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7230" name="Rectangle 173"/>
              <p:cNvSpPr>
                <a:spLocks noChangeArrowheads="1"/>
              </p:cNvSpPr>
              <p:nvPr userDrawn="1"/>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7231" name="Rectangle 174"/>
              <p:cNvSpPr>
                <a:spLocks noChangeArrowheads="1"/>
              </p:cNvSpPr>
              <p:nvPr userDrawn="1"/>
            </p:nvSpPr>
            <p:spPr bwMode="auto">
              <a:xfrm flipV="1">
                <a:off x="5893" y="2886"/>
                <a:ext cx="117" cy="115"/>
              </a:xfrm>
              <a:prstGeom prst="rect">
                <a:avLst/>
              </a:prstGeom>
              <a:solidFill>
                <a:srgbClr val="000000"/>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7188" name="Group 175"/>
            <p:cNvGrpSpPr>
              <a:grpSpLocks/>
            </p:cNvGrpSpPr>
            <p:nvPr userDrawn="1"/>
          </p:nvGrpSpPr>
          <p:grpSpPr bwMode="auto">
            <a:xfrm>
              <a:off x="5893" y="3022"/>
              <a:ext cx="466" cy="115"/>
              <a:chOff x="5893" y="3022"/>
              <a:chExt cx="466" cy="115"/>
            </a:xfrm>
          </p:grpSpPr>
          <p:sp>
            <p:nvSpPr>
              <p:cNvPr id="7224" name="Rectangle 176"/>
              <p:cNvSpPr>
                <a:spLocks noChangeArrowheads="1"/>
              </p:cNvSpPr>
              <p:nvPr userDrawn="1"/>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7225" name="Rectangle 177"/>
              <p:cNvSpPr>
                <a:spLocks noChangeArrowheads="1"/>
              </p:cNvSpPr>
              <p:nvPr userDrawn="1"/>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7226" name="Rectangle 178"/>
              <p:cNvSpPr>
                <a:spLocks noChangeArrowheads="1"/>
              </p:cNvSpPr>
              <p:nvPr userDrawn="1"/>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7227" name="Rectangle 179"/>
              <p:cNvSpPr>
                <a:spLocks noChangeArrowheads="1"/>
              </p:cNvSpPr>
              <p:nvPr userDrawn="1"/>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7189" name="Group 180"/>
            <p:cNvGrpSpPr>
              <a:grpSpLocks/>
            </p:cNvGrpSpPr>
            <p:nvPr userDrawn="1"/>
          </p:nvGrpSpPr>
          <p:grpSpPr bwMode="auto">
            <a:xfrm>
              <a:off x="5893" y="3158"/>
              <a:ext cx="466" cy="115"/>
              <a:chOff x="5893" y="3158"/>
              <a:chExt cx="466" cy="115"/>
            </a:xfrm>
          </p:grpSpPr>
          <p:sp>
            <p:nvSpPr>
              <p:cNvPr id="7220" name="Rectangle 181"/>
              <p:cNvSpPr>
                <a:spLocks noChangeArrowheads="1"/>
              </p:cNvSpPr>
              <p:nvPr userDrawn="1"/>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7221" name="Rectangle 182"/>
              <p:cNvSpPr>
                <a:spLocks noChangeArrowheads="1"/>
              </p:cNvSpPr>
              <p:nvPr userDrawn="1"/>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7222" name="Rectangle 183"/>
              <p:cNvSpPr>
                <a:spLocks noChangeArrowheads="1"/>
              </p:cNvSpPr>
              <p:nvPr userDrawn="1"/>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7223" name="Rectangle 184"/>
              <p:cNvSpPr>
                <a:spLocks noChangeArrowheads="1"/>
              </p:cNvSpPr>
              <p:nvPr userDrawn="1"/>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7190" name="Group 185"/>
            <p:cNvGrpSpPr>
              <a:grpSpLocks/>
            </p:cNvGrpSpPr>
            <p:nvPr userDrawn="1"/>
          </p:nvGrpSpPr>
          <p:grpSpPr bwMode="auto">
            <a:xfrm>
              <a:off x="5893" y="3385"/>
              <a:ext cx="466" cy="115"/>
              <a:chOff x="5893" y="3385"/>
              <a:chExt cx="466" cy="115"/>
            </a:xfrm>
          </p:grpSpPr>
          <p:sp>
            <p:nvSpPr>
              <p:cNvPr id="7216" name="Rectangle 186"/>
              <p:cNvSpPr>
                <a:spLocks noChangeArrowheads="1"/>
              </p:cNvSpPr>
              <p:nvPr userDrawn="1"/>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7217" name="Rectangle 187"/>
              <p:cNvSpPr>
                <a:spLocks noChangeArrowheads="1"/>
              </p:cNvSpPr>
              <p:nvPr userDrawn="1"/>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7218" name="Rectangle 188"/>
              <p:cNvSpPr>
                <a:spLocks noChangeArrowheads="1"/>
              </p:cNvSpPr>
              <p:nvPr userDrawn="1"/>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7219" name="Rectangle 189"/>
              <p:cNvSpPr>
                <a:spLocks noChangeArrowheads="1"/>
              </p:cNvSpPr>
              <p:nvPr userDrawn="1"/>
            </p:nvSpPr>
            <p:spPr bwMode="auto">
              <a:xfrm flipV="1">
                <a:off x="5893" y="3385"/>
                <a:ext cx="117" cy="115"/>
              </a:xfrm>
              <a:prstGeom prst="rect">
                <a:avLst/>
              </a:prstGeom>
              <a:solidFill>
                <a:srgbClr val="000000"/>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7191" name="Group 190"/>
            <p:cNvGrpSpPr>
              <a:grpSpLocks/>
            </p:cNvGrpSpPr>
            <p:nvPr userDrawn="1"/>
          </p:nvGrpSpPr>
          <p:grpSpPr bwMode="auto">
            <a:xfrm>
              <a:off x="5893" y="3521"/>
              <a:ext cx="466" cy="115"/>
              <a:chOff x="5893" y="3521"/>
              <a:chExt cx="466" cy="115"/>
            </a:xfrm>
          </p:grpSpPr>
          <p:sp>
            <p:nvSpPr>
              <p:cNvPr id="7212" name="Rectangle 191"/>
              <p:cNvSpPr>
                <a:spLocks noChangeArrowheads="1"/>
              </p:cNvSpPr>
              <p:nvPr userDrawn="1"/>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7213" name="Rectangle 192"/>
              <p:cNvSpPr>
                <a:spLocks noChangeArrowheads="1"/>
              </p:cNvSpPr>
              <p:nvPr userDrawn="1"/>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7214" name="Rectangle 193"/>
              <p:cNvSpPr>
                <a:spLocks noChangeArrowheads="1"/>
              </p:cNvSpPr>
              <p:nvPr userDrawn="1"/>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7215" name="Rectangle 194"/>
              <p:cNvSpPr>
                <a:spLocks noChangeArrowheads="1"/>
              </p:cNvSpPr>
              <p:nvPr userDrawn="1"/>
            </p:nvSpPr>
            <p:spPr bwMode="auto">
              <a:xfrm flipV="1">
                <a:off x="5893" y="3521"/>
                <a:ext cx="117" cy="115"/>
              </a:xfrm>
              <a:prstGeom prst="rect">
                <a:avLst/>
              </a:prstGeom>
              <a:solidFill>
                <a:srgbClr val="000000"/>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7192" name="Group 195"/>
            <p:cNvGrpSpPr>
              <a:grpSpLocks/>
            </p:cNvGrpSpPr>
            <p:nvPr userDrawn="1"/>
          </p:nvGrpSpPr>
          <p:grpSpPr bwMode="auto">
            <a:xfrm>
              <a:off x="5893" y="3657"/>
              <a:ext cx="466" cy="115"/>
              <a:chOff x="5893" y="3657"/>
              <a:chExt cx="466" cy="115"/>
            </a:xfrm>
          </p:grpSpPr>
          <p:sp>
            <p:nvSpPr>
              <p:cNvPr id="7208" name="Rectangle 196"/>
              <p:cNvSpPr>
                <a:spLocks noChangeArrowheads="1"/>
              </p:cNvSpPr>
              <p:nvPr userDrawn="1"/>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7209" name="Rectangle 197"/>
              <p:cNvSpPr>
                <a:spLocks noChangeArrowheads="1"/>
              </p:cNvSpPr>
              <p:nvPr userDrawn="1"/>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7210" name="Rectangle 198"/>
              <p:cNvSpPr>
                <a:spLocks noChangeArrowheads="1"/>
              </p:cNvSpPr>
              <p:nvPr userDrawn="1"/>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7211" name="Rectangle 199"/>
              <p:cNvSpPr>
                <a:spLocks noChangeArrowheads="1"/>
              </p:cNvSpPr>
              <p:nvPr userDrawn="1"/>
            </p:nvSpPr>
            <p:spPr bwMode="auto">
              <a:xfrm flipV="1">
                <a:off x="5893" y="3657"/>
                <a:ext cx="117" cy="115"/>
              </a:xfrm>
              <a:prstGeom prst="rect">
                <a:avLst/>
              </a:prstGeom>
              <a:solidFill>
                <a:srgbClr val="000000"/>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7193" name="Group 200"/>
            <p:cNvGrpSpPr>
              <a:grpSpLocks/>
            </p:cNvGrpSpPr>
            <p:nvPr userDrawn="1"/>
          </p:nvGrpSpPr>
          <p:grpSpPr bwMode="auto">
            <a:xfrm>
              <a:off x="5893" y="3884"/>
              <a:ext cx="466" cy="115"/>
              <a:chOff x="5893" y="3884"/>
              <a:chExt cx="466" cy="115"/>
            </a:xfrm>
          </p:grpSpPr>
          <p:sp>
            <p:nvSpPr>
              <p:cNvPr id="7204" name="Rectangle 201"/>
              <p:cNvSpPr>
                <a:spLocks noChangeArrowheads="1"/>
              </p:cNvSpPr>
              <p:nvPr userDrawn="1"/>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7205" name="Rectangle 202"/>
              <p:cNvSpPr>
                <a:spLocks noChangeArrowheads="1"/>
              </p:cNvSpPr>
              <p:nvPr userDrawn="1"/>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7206" name="Rectangle 203"/>
              <p:cNvSpPr>
                <a:spLocks noChangeArrowheads="1"/>
              </p:cNvSpPr>
              <p:nvPr userDrawn="1"/>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7207" name="Rectangle 204"/>
              <p:cNvSpPr>
                <a:spLocks noChangeArrowheads="1"/>
              </p:cNvSpPr>
              <p:nvPr userDrawn="1"/>
            </p:nvSpPr>
            <p:spPr bwMode="auto">
              <a:xfrm flipV="1">
                <a:off x="5893" y="3884"/>
                <a:ext cx="117" cy="115"/>
              </a:xfrm>
              <a:prstGeom prst="rect">
                <a:avLst/>
              </a:prstGeom>
              <a:solidFill>
                <a:srgbClr val="808080"/>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7194" name="Group 205"/>
            <p:cNvGrpSpPr>
              <a:grpSpLocks/>
            </p:cNvGrpSpPr>
            <p:nvPr userDrawn="1"/>
          </p:nvGrpSpPr>
          <p:grpSpPr bwMode="auto">
            <a:xfrm>
              <a:off x="5893" y="4026"/>
              <a:ext cx="466" cy="115"/>
              <a:chOff x="5893" y="4026"/>
              <a:chExt cx="466" cy="115"/>
            </a:xfrm>
          </p:grpSpPr>
          <p:sp>
            <p:nvSpPr>
              <p:cNvPr id="7200" name="Rectangle 206"/>
              <p:cNvSpPr>
                <a:spLocks noChangeArrowheads="1"/>
              </p:cNvSpPr>
              <p:nvPr userDrawn="1"/>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7201" name="Rectangle 207"/>
              <p:cNvSpPr>
                <a:spLocks noChangeArrowheads="1"/>
              </p:cNvSpPr>
              <p:nvPr userDrawn="1"/>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7202" name="Rectangle 208"/>
              <p:cNvSpPr>
                <a:spLocks noChangeArrowheads="1"/>
              </p:cNvSpPr>
              <p:nvPr userDrawn="1"/>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7203" name="Rectangle 209"/>
              <p:cNvSpPr>
                <a:spLocks noChangeArrowheads="1"/>
              </p:cNvSpPr>
              <p:nvPr userDrawn="1"/>
            </p:nvSpPr>
            <p:spPr bwMode="auto">
              <a:xfrm flipV="1">
                <a:off x="5893" y="4026"/>
                <a:ext cx="117" cy="115"/>
              </a:xfrm>
              <a:prstGeom prst="rect">
                <a:avLst/>
              </a:prstGeom>
              <a:solidFill>
                <a:srgbClr val="808080"/>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7195" name="Group 210"/>
            <p:cNvGrpSpPr>
              <a:grpSpLocks/>
            </p:cNvGrpSpPr>
            <p:nvPr userDrawn="1"/>
          </p:nvGrpSpPr>
          <p:grpSpPr bwMode="auto">
            <a:xfrm>
              <a:off x="5893" y="4167"/>
              <a:ext cx="466" cy="115"/>
              <a:chOff x="5893" y="4167"/>
              <a:chExt cx="466" cy="115"/>
            </a:xfrm>
          </p:grpSpPr>
          <p:sp>
            <p:nvSpPr>
              <p:cNvPr id="7196" name="Rectangle 211"/>
              <p:cNvSpPr>
                <a:spLocks noChangeArrowheads="1"/>
              </p:cNvSpPr>
              <p:nvPr userDrawn="1"/>
            </p:nvSpPr>
            <p:spPr bwMode="auto">
              <a:xfrm flipV="1">
                <a:off x="6010" y="4167"/>
                <a:ext cx="116" cy="115"/>
              </a:xfrm>
              <a:prstGeom prst="rect">
                <a:avLst/>
              </a:prstGeom>
              <a:solidFill>
                <a:srgbClr val="009999"/>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7197" name="Rectangle 212"/>
              <p:cNvSpPr>
                <a:spLocks noChangeArrowheads="1"/>
              </p:cNvSpPr>
              <p:nvPr userDrawn="1"/>
            </p:nvSpPr>
            <p:spPr bwMode="auto">
              <a:xfrm flipV="1">
                <a:off x="6126" y="4167"/>
                <a:ext cx="116" cy="115"/>
              </a:xfrm>
              <a:prstGeom prst="rect">
                <a:avLst/>
              </a:prstGeom>
              <a:solidFill>
                <a:srgbClr val="333399"/>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7198" name="Rectangle 213"/>
              <p:cNvSpPr>
                <a:spLocks noChangeArrowheads="1"/>
              </p:cNvSpPr>
              <p:nvPr userDrawn="1"/>
            </p:nvSpPr>
            <p:spPr bwMode="auto">
              <a:xfrm flipV="1">
                <a:off x="6242" y="4167"/>
                <a:ext cx="117" cy="115"/>
              </a:xfrm>
              <a:prstGeom prst="rect">
                <a:avLst/>
              </a:prstGeom>
              <a:solidFill>
                <a:srgbClr val="BBE0E3"/>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7199" name="Rectangle 214"/>
              <p:cNvSpPr>
                <a:spLocks noChangeArrowheads="1"/>
              </p:cNvSpPr>
              <p:nvPr userDrawn="1"/>
            </p:nvSpPr>
            <p:spPr bwMode="auto">
              <a:xfrm flipV="1">
                <a:off x="5893" y="4167"/>
                <a:ext cx="117" cy="115"/>
              </a:xfrm>
              <a:prstGeom prst="rect">
                <a:avLst/>
              </a:prstGeom>
              <a:solidFill>
                <a:srgbClr val="808080"/>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sp>
        <p:nvSpPr>
          <p:cNvPr id="7180" name="Rectangle 215"/>
          <p:cNvSpPr>
            <a:spLocks noChangeArrowheads="1"/>
          </p:cNvSpPr>
          <p:nvPr/>
        </p:nvSpPr>
        <p:spPr bwMode="auto">
          <a:xfrm>
            <a:off x="9251950" y="1341438"/>
            <a:ext cx="1192213" cy="1725612"/>
          </a:xfrm>
          <a:prstGeom prst="rect">
            <a:avLst/>
          </a:prstGeom>
          <a:noFill/>
          <a:ln>
            <a:noFill/>
          </a:ln>
          <a:effectLst/>
          <a:extLst>
            <a:ext uri="{909E8E84-426E-40DD-AFC4-6F175D3DCCD1}">
              <a14:hiddenFill xmlns:a14="http://schemas.microsoft.com/office/drawing/2010/main" xmlns="">
                <a:solidFill>
                  <a:srgbClr val="FFCC99"/>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80124" tIns="40063" rIns="80124" bIns="40063">
            <a:spAutoFit/>
          </a:bodyPr>
          <a:lstStyle/>
          <a:p>
            <a:pPr eaLnBrk="0" hangingPunct="0">
              <a:lnSpc>
                <a:spcPct val="120000"/>
              </a:lnSpc>
              <a:spcBef>
                <a:spcPct val="20000"/>
              </a:spcBef>
              <a:buFont typeface="Arial" pitchFamily="34" charset="0"/>
              <a:buNone/>
            </a:pPr>
            <a:r>
              <a:rPr lang="zh-CN" altLang="en-US" sz="1100">
                <a:solidFill>
                  <a:srgbClr val="FFFFFF"/>
                </a:solidFill>
              </a:rPr>
              <a:t>配色参考方案：</a:t>
            </a:r>
          </a:p>
          <a:p>
            <a:pPr eaLnBrk="0" hangingPunct="0">
              <a:lnSpc>
                <a:spcPct val="120000"/>
              </a:lnSpc>
              <a:spcBef>
                <a:spcPct val="20000"/>
              </a:spcBef>
              <a:buFont typeface="Arial" pitchFamily="34" charset="0"/>
              <a:buNone/>
            </a:pPr>
            <a:r>
              <a:rPr lang="zh-CN" altLang="en-US" sz="1100">
                <a:solidFill>
                  <a:srgbClr val="FFFFFF"/>
                </a:solidFill>
              </a:rPr>
              <a:t>建议同一页面内不超过四种颜色，以下是</a:t>
            </a:r>
            <a:r>
              <a:rPr lang="en-US" altLang="zh-CN" sz="1100">
                <a:solidFill>
                  <a:srgbClr val="FFFFFF"/>
                </a:solidFill>
              </a:rPr>
              <a:t>13</a:t>
            </a:r>
            <a:r>
              <a:rPr lang="zh-CN" altLang="en-US" sz="1100">
                <a:solidFill>
                  <a:srgbClr val="FFFFFF"/>
                </a:solidFill>
              </a:rPr>
              <a:t>组配色方案，同一页面内只选择一组使用。（仅供参考）</a:t>
            </a:r>
          </a:p>
        </p:txBody>
      </p:sp>
      <p:sp>
        <p:nvSpPr>
          <p:cNvPr id="7181" name="Rectangle 216"/>
          <p:cNvSpPr>
            <a:spLocks noChangeArrowheads="1"/>
          </p:cNvSpPr>
          <p:nvPr/>
        </p:nvSpPr>
        <p:spPr bwMode="auto">
          <a:xfrm>
            <a:off x="9251950" y="7938"/>
            <a:ext cx="1120775" cy="684212"/>
          </a:xfrm>
          <a:prstGeom prst="rect">
            <a:avLst/>
          </a:prstGeom>
          <a:noFill/>
          <a:ln>
            <a:noFill/>
          </a:ln>
          <a:effectLst/>
          <a:extLst>
            <a:ext uri="{909E8E84-426E-40DD-AFC4-6F175D3DCCD1}">
              <a14:hiddenFill xmlns:a14="http://schemas.microsoft.com/office/drawing/2010/main" xmlns="">
                <a:solidFill>
                  <a:srgbClr val="FFCC99"/>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80124" tIns="40063" rIns="80124" bIns="40063">
            <a:spAutoFit/>
          </a:bodyPr>
          <a:lstStyle/>
          <a:p>
            <a:pPr eaLnBrk="0" hangingPunct="0">
              <a:lnSpc>
                <a:spcPct val="120000"/>
              </a:lnSpc>
              <a:spcBef>
                <a:spcPct val="20000"/>
              </a:spcBef>
              <a:buFont typeface="Arial" pitchFamily="34" charset="0"/>
              <a:buNone/>
            </a:pPr>
            <a:r>
              <a:rPr lang="zh-CN" altLang="en-US" sz="1100">
                <a:solidFill>
                  <a:srgbClr val="FFFFFF"/>
                </a:solidFill>
              </a:rPr>
              <a:t>客户或者合作伙伴的标志放在右上角</a:t>
            </a:r>
            <a:r>
              <a:rPr lang="en-US" altLang="zh-CN" sz="1100">
                <a:solidFill>
                  <a:srgbClr val="FFFFFF"/>
                </a:solidFill>
              </a:rPr>
              <a:t>.</a:t>
            </a:r>
            <a:endParaRPr lang="zh-CN" altLang="en-US" sz="1100">
              <a:solidFill>
                <a:srgbClr val="FFFFFF"/>
              </a:solidFill>
            </a:endParaRPr>
          </a:p>
        </p:txBody>
      </p:sp>
      <p:pic>
        <p:nvPicPr>
          <p:cNvPr id="7248" name="Picture 80" descr="sb10064568n-001副本"/>
          <p:cNvPicPr>
            <a:picLocks noChangeAspect="1" noChangeArrowheads="1"/>
          </p:cNvPicPr>
          <p:nvPr/>
        </p:nvPicPr>
        <p:blipFill>
          <a:blip r:embed="rId4" cstate="email">
            <a:extLst>
              <a:ext uri="{28A0092B-C50C-407E-A947-70E740481C1C}">
                <a14:useLocalDpi xmlns:a14="http://schemas.microsoft.com/office/drawing/2010/main" xmlns=""/>
              </a:ext>
            </a:extLst>
          </a:blip>
          <a:srcRect/>
          <a:stretch>
            <a:fillRect/>
          </a:stretch>
        </p:blipFill>
        <p:spPr bwMode="auto">
          <a:xfrm>
            <a:off x="0" y="1268413"/>
            <a:ext cx="9144000" cy="2951162"/>
          </a:xfrm>
          <a:prstGeom prst="rect">
            <a:avLst/>
          </a:prstGeom>
          <a:noFill/>
          <a:extLst>
            <a:ext uri="{909E8E84-426E-40DD-AFC4-6F175D3DCCD1}">
              <a14:hiddenFill xmlns:a14="http://schemas.microsoft.com/office/drawing/2010/main" xmlns="">
                <a:solidFill>
                  <a:srgbClr val="FFFFFF"/>
                </a:solidFill>
              </a14:hiddenFill>
            </a:ext>
          </a:extLst>
        </p:spPr>
      </p:pic>
      <p:pic>
        <p:nvPicPr>
          <p:cNvPr id="7249" name="Picture 81" descr="未标题-2"/>
          <p:cNvPicPr>
            <a:picLocks noChangeAspect="1" noChangeArrowheads="1"/>
          </p:cNvPicPr>
          <p:nvPr/>
        </p:nvPicPr>
        <p:blipFill>
          <a:blip r:embed="rId5" cstate="email">
            <a:extLst>
              <a:ext uri="{28A0092B-C50C-407E-A947-70E740481C1C}">
                <a14:useLocalDpi xmlns:a14="http://schemas.microsoft.com/office/drawing/2010/main" xmlns=""/>
              </a:ext>
            </a:extLst>
          </a:blip>
          <a:srcRect/>
          <a:stretch>
            <a:fillRect/>
          </a:stretch>
        </p:blipFill>
        <p:spPr bwMode="auto">
          <a:xfrm>
            <a:off x="6083300" y="1268413"/>
            <a:ext cx="3060700" cy="2949575"/>
          </a:xfrm>
          <a:prstGeom prst="rect">
            <a:avLst/>
          </a:prstGeom>
          <a:noFill/>
          <a:extLst>
            <a:ext uri="{909E8E84-426E-40DD-AFC4-6F175D3DCCD1}">
              <a14:hiddenFill xmlns:a14="http://schemas.microsoft.com/office/drawing/2010/main" xmlns="">
                <a:solidFill>
                  <a:srgbClr val="FFFFFF"/>
                </a:solidFill>
              </a14:hiddenFill>
            </a:ext>
          </a:extLst>
        </p:spPr>
      </p:pic>
      <p:sp>
        <p:nvSpPr>
          <p:cNvPr id="2" name="Text Box 7"/>
          <p:cNvSpPr txBox="1">
            <a:spLocks noChangeArrowheads="1"/>
          </p:cNvSpPr>
          <p:nvPr/>
        </p:nvSpPr>
        <p:spPr bwMode="auto">
          <a:xfrm>
            <a:off x="7229475" y="3795713"/>
            <a:ext cx="1258888" cy="244475"/>
          </a:xfrm>
          <a:prstGeom prst="rect">
            <a:avLst/>
          </a:prstGeom>
          <a:noFill/>
          <a:ln>
            <a:noFill/>
          </a:ln>
          <a:extLst>
            <a:ext uri="{909E8E84-426E-40DD-AFC4-6F175D3DCCD1}">
              <a14:hiddenFill xmlns:a14="http://schemas.microsoft.com/office/drawing/2010/main" xmlns="">
                <a:solidFill>
                  <a:srgbClr val="4F81BD"/>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000" smtClean="0">
                <a:solidFill>
                  <a:srgbClr val="FFFFFF"/>
                </a:solidFill>
                <a:latin typeface="FrutigerNext LT Bold" pitchFamily="34" charset="0"/>
                <a:ea typeface="MS PGothic" pitchFamily="34" charset="-128"/>
              </a:rPr>
              <a:t>www.huawei.com</a:t>
            </a:r>
          </a:p>
        </p:txBody>
      </p:sp>
    </p:spTree>
  </p:cSld>
  <p:clrMap bg1="lt1" tx1="dk1" bg2="lt2" tx2="dk2" accent1="accent1" accent2="accent2" accent3="accent3" accent4="accent4" accent5="accent5" accent6="accent6" hlink="hlink" folHlink="folHlink"/>
  <p:sldLayoutIdLst>
    <p:sldLayoutId id="2147483819" r:id="rId1"/>
  </p:sldLayoutIdLst>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3200" b="1">
          <a:solidFill>
            <a:schemeClr val="tx1"/>
          </a:solidFill>
          <a:latin typeface="+mn-lt"/>
          <a:ea typeface="黑体" pitchFamily="49" charset="-122"/>
          <a:cs typeface="+mj-cs"/>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000">
          <a:solidFill>
            <a:schemeClr val="tx1"/>
          </a:solidFill>
          <a:latin typeface="+mn-lt"/>
          <a:ea typeface="+mn-ea"/>
          <a:cs typeface="+mn-cs"/>
        </a:defRPr>
      </a:lvl2pPr>
      <a:lvl3pPr marL="1143000" indent="-228600" algn="l" rtl="0" eaLnBrk="0" fontAlgn="base" hangingPunct="0">
        <a:spcBef>
          <a:spcPct val="20000"/>
        </a:spcBef>
        <a:spcAft>
          <a:spcPct val="0"/>
        </a:spcAft>
        <a:buFont typeface="FrutigerNext LT Medium" pitchFamily="34" charset="0"/>
        <a:buChar char="»"/>
        <a:defRPr>
          <a:solidFill>
            <a:schemeClr val="tx1"/>
          </a:solidFill>
          <a:latin typeface="+mn-lt"/>
          <a:ea typeface="+mn-ea"/>
          <a:cs typeface="+mn-cs"/>
        </a:defRPr>
      </a:lvl3pPr>
      <a:lvl4pPr marL="1600200" indent="-228600" algn="l" rtl="0" eaLnBrk="0" fontAlgn="base" hangingPunct="0">
        <a:spcBef>
          <a:spcPct val="20000"/>
        </a:spcBef>
        <a:spcAft>
          <a:spcPct val="0"/>
        </a:spcAft>
        <a:buChar char="–"/>
        <a:defRPr sz="16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16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197" name="Rectangle 8"/>
          <p:cNvSpPr>
            <a:spLocks noGrp="1" noChangeArrowheads="1"/>
          </p:cNvSpPr>
          <p:nvPr>
            <p:ph type="title"/>
          </p:nvPr>
        </p:nvSpPr>
        <p:spPr bwMode="auto">
          <a:xfrm>
            <a:off x="755650" y="4508500"/>
            <a:ext cx="5548313" cy="5794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45720" rIns="91440" bIns="45720" numCol="1" anchor="t" anchorCtr="0" compatLnSpc="1">
            <a:prstTxWarp prst="textNoShape">
              <a:avLst/>
            </a:prstTxWarp>
            <a:spAutoFit/>
          </a:bodyPr>
          <a:lstStyle/>
          <a:p>
            <a:pPr lvl="0"/>
            <a:r>
              <a:rPr lang="zh-CN" altLang="en-US" dirty="0" smtClean="0"/>
              <a:t>单击此处编辑母版标题样式</a:t>
            </a:r>
          </a:p>
        </p:txBody>
      </p:sp>
      <p:sp>
        <p:nvSpPr>
          <p:cNvPr id="82" name="Text Box 5"/>
          <p:cNvSpPr txBox="1">
            <a:spLocks noChangeArrowheads="1"/>
          </p:cNvSpPr>
          <p:nvPr/>
        </p:nvSpPr>
        <p:spPr bwMode="auto">
          <a:xfrm>
            <a:off x="755650" y="6219825"/>
            <a:ext cx="2967038" cy="21272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lIns="0" tIns="0" bIns="0">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eaLnBrk="0" hangingPunct="0">
              <a:defRPr/>
            </a:pPr>
            <a:r>
              <a:rPr lang="en-US" altLang="zh-CN" sz="1400" smtClean="0">
                <a:latin typeface="FrutigerNext LT Bold" pitchFamily="34" charset="0"/>
                <a:ea typeface="MS PGothic" pitchFamily="34" charset="-128"/>
              </a:rPr>
              <a:t>HUAWEI TECHNOLOGIES CO., LTD.</a:t>
            </a:r>
          </a:p>
        </p:txBody>
      </p:sp>
      <p:pic>
        <p:nvPicPr>
          <p:cNvPr id="8199" name="Picture 6" descr="Logo"/>
          <p:cNvPicPr>
            <a:picLocks noChangeAspect="1" noChangeArrowheads="1"/>
          </p:cNvPicPr>
          <p:nvPr/>
        </p:nvPicPr>
        <p:blipFill>
          <a:blip r:embed="rId3" cstate="email">
            <a:extLst>
              <a:ext uri="{28A0092B-C50C-407E-A947-70E740481C1C}">
                <a14:useLocalDpi xmlns:a14="http://schemas.microsoft.com/office/drawing/2010/main" xmlns=""/>
              </a:ext>
            </a:extLst>
          </a:blip>
          <a:srcRect/>
          <a:stretch>
            <a:fillRect/>
          </a:stretch>
        </p:blipFill>
        <p:spPr bwMode="auto">
          <a:xfrm>
            <a:off x="7669213" y="5684838"/>
            <a:ext cx="706437" cy="7048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8200" name="Rectangle 13"/>
          <p:cNvSpPr>
            <a:spLocks noChangeArrowheads="1"/>
          </p:cNvSpPr>
          <p:nvPr/>
        </p:nvSpPr>
        <p:spPr bwMode="auto">
          <a:xfrm>
            <a:off x="7235825" y="476250"/>
            <a:ext cx="1465263" cy="2127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0" tIns="0" rIns="0" bIns="0">
            <a:spAutoFit/>
          </a:bodyPr>
          <a:lstStyle/>
          <a:p>
            <a:pPr defTabSz="784225" eaLnBrk="0" hangingPunct="0"/>
            <a:r>
              <a:rPr lang="en-US" altLang="zh-CN" sz="1400" b="1">
                <a:solidFill>
                  <a:srgbClr val="666666"/>
                </a:solidFill>
                <a:latin typeface="FrutigerNext LT Bold" pitchFamily="34" charset="0"/>
                <a:ea typeface="MS PGothic" pitchFamily="34" charset="-128"/>
              </a:rPr>
              <a:t>Security Level: </a:t>
            </a:r>
          </a:p>
        </p:txBody>
      </p:sp>
      <p:sp>
        <p:nvSpPr>
          <p:cNvPr id="85" name="Rectangle 19"/>
          <p:cNvSpPr>
            <a:spLocks noGrp="1" noChangeArrowheads="1"/>
          </p:cNvSpPr>
          <p:nvPr>
            <p:ph type="dt" sz="quarter" idx="2"/>
          </p:nvPr>
        </p:nvSpPr>
        <p:spPr bwMode="auto">
          <a:xfrm>
            <a:off x="755650" y="476250"/>
            <a:ext cx="2133600" cy="212725"/>
          </a:xfrm>
          <a:prstGeom prst="rect">
            <a:avLst/>
          </a:prstGeom>
          <a:noFill/>
          <a:ln>
            <a:noFill/>
          </a:ln>
          <a:effectLst/>
          <a:extLst>
            <a:ext uri="{909E8E84-426E-40DD-AFC4-6F175D3DCCD1}">
              <a14:hiddenFill xmlns:a14="http://schemas.microsoft.com/office/drawing/2010/main" xmlns="">
                <a:solidFill>
                  <a:srgbClr val="FFCC99"/>
                </a:solidFill>
              </a14:hiddenFill>
            </a:ext>
            <a:ext uri="{91240B29-F687-4F45-9708-019B960494DF}">
              <a14:hiddenLine xmlns:a14="http://schemas.microsoft.com/office/drawing/2010/main" xmlns="" w="9525">
                <a:solidFill>
                  <a:srgbClr val="B2B2B2"/>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defRPr sz="1400">
                <a:latin typeface="Arial" charset="0"/>
                <a:ea typeface="黑体" pitchFamily="49" charset="-122"/>
              </a:defRPr>
            </a:lvl1pPr>
          </a:lstStyle>
          <a:p>
            <a:pPr>
              <a:defRPr/>
            </a:pPr>
            <a:endParaRPr lang="en-US" altLang="zh-CN"/>
          </a:p>
        </p:txBody>
      </p:sp>
      <p:sp>
        <p:nvSpPr>
          <p:cNvPr id="8202" name="Rectangle 15"/>
          <p:cNvSpPr>
            <a:spLocks noChangeArrowheads="1"/>
          </p:cNvSpPr>
          <p:nvPr/>
        </p:nvSpPr>
        <p:spPr bwMode="auto">
          <a:xfrm>
            <a:off x="-1952625" y="692150"/>
            <a:ext cx="1844675" cy="5500688"/>
          </a:xfrm>
          <a:prstGeom prst="rect">
            <a:avLst/>
          </a:prstGeom>
          <a:noFill/>
          <a:ln>
            <a:noFill/>
          </a:ln>
          <a:effectLst/>
          <a:extLst>
            <a:ext uri="{909E8E84-426E-40DD-AFC4-6F175D3DCCD1}">
              <a14:hiddenFill xmlns:a14="http://schemas.microsoft.com/office/drawing/2010/main" xmlns="">
                <a:solidFill>
                  <a:srgbClr val="FFCC99"/>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80124" tIns="40063" rIns="80124" bIns="40063">
            <a:spAutoFit/>
          </a:bodyPr>
          <a:lstStyle/>
          <a:p>
            <a:pPr marL="342900" indent="-342900" algn="r" eaLnBrk="0" hangingPunct="0">
              <a:lnSpc>
                <a:spcPct val="125000"/>
              </a:lnSpc>
              <a:spcBef>
                <a:spcPct val="20000"/>
              </a:spcBef>
              <a:buFont typeface="Arial" pitchFamily="34" charset="0"/>
              <a:buNone/>
            </a:pPr>
            <a:r>
              <a:rPr lang="zh-CN" altLang="en-US" sz="1100">
                <a:solidFill>
                  <a:srgbClr val="FFFFFF"/>
                </a:solidFill>
              </a:rPr>
              <a:t>英文标题</a:t>
            </a:r>
            <a:r>
              <a:rPr lang="en-US" altLang="zh-CN" sz="1100">
                <a:solidFill>
                  <a:srgbClr val="FFFFFF"/>
                </a:solidFill>
              </a:rPr>
              <a:t>:32-35pt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 R153 G0 B0</a:t>
            </a:r>
          </a:p>
          <a:p>
            <a:pPr marL="342900" indent="-342900" algn="r" eaLnBrk="0" hangingPunct="0">
              <a:lnSpc>
                <a:spcPct val="125000"/>
              </a:lnSpc>
              <a:spcBef>
                <a:spcPct val="20000"/>
              </a:spcBef>
              <a:buFont typeface="Arial" pitchFamily="34" charset="0"/>
              <a:buNone/>
            </a:pPr>
            <a:r>
              <a:rPr lang="zh-CN" altLang="en-US" sz="1100">
                <a:solidFill>
                  <a:srgbClr val="FFFFFF"/>
                </a:solidFill>
              </a:rPr>
              <a:t>内部使用字体 </a:t>
            </a:r>
            <a:r>
              <a:rPr lang="en-US" altLang="zh-CN" sz="1100">
                <a:solidFill>
                  <a:srgbClr val="FFFFFF"/>
                </a:solidFill>
              </a:rPr>
              <a:t>:</a:t>
            </a:r>
          </a:p>
          <a:p>
            <a:pPr marL="342900" indent="-342900" algn="r" eaLnBrk="0" hangingPunct="0">
              <a:lnSpc>
                <a:spcPct val="125000"/>
              </a:lnSpc>
              <a:spcBef>
                <a:spcPct val="20000"/>
              </a:spcBef>
              <a:buFont typeface="Arial" pitchFamily="34" charset="0"/>
              <a:buNone/>
            </a:pPr>
            <a:r>
              <a:rPr lang="en-US" altLang="zh-CN" sz="1100">
                <a:solidFill>
                  <a:srgbClr val="FFFFFF"/>
                </a:solidFill>
              </a:rPr>
              <a:t>FrutigerNext LT Medium</a:t>
            </a:r>
          </a:p>
          <a:p>
            <a:pPr marL="342900" indent="-342900" algn="r" eaLnBrk="0" hangingPunct="0">
              <a:lnSpc>
                <a:spcPct val="125000"/>
              </a:lnSpc>
              <a:spcBef>
                <a:spcPct val="20000"/>
              </a:spcBef>
              <a:buFont typeface="Arial" pitchFamily="34" charset="0"/>
              <a:buNone/>
            </a:pPr>
            <a:r>
              <a:rPr lang="zh-CN" altLang="en-US" sz="1100">
                <a:solidFill>
                  <a:srgbClr val="FFFFFF"/>
                </a:solidFill>
              </a:rPr>
              <a:t>外部使用字体 </a:t>
            </a:r>
            <a:r>
              <a:rPr lang="en-US" altLang="zh-CN" sz="1100">
                <a:solidFill>
                  <a:srgbClr val="FFFFFF"/>
                </a:solidFill>
              </a:rPr>
              <a:t>: Arial</a:t>
            </a:r>
          </a:p>
          <a:p>
            <a:pPr marL="342900" indent="-342900" algn="r" eaLnBrk="0" hangingPunct="0">
              <a:lnSpc>
                <a:spcPct val="75000"/>
              </a:lnSpc>
              <a:spcBef>
                <a:spcPct val="20000"/>
              </a:spcBef>
              <a:buFont typeface="Arial" pitchFamily="34" charset="0"/>
              <a:buNone/>
            </a:pPr>
            <a:endParaRPr lang="en-US" altLang="zh-CN"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中文标题</a:t>
            </a:r>
            <a:r>
              <a:rPr lang="en-US" altLang="zh-CN" sz="1100">
                <a:solidFill>
                  <a:srgbClr val="FFFFFF"/>
                </a:solidFill>
              </a:rPr>
              <a:t>:30-32pt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 R153 G0 B0</a:t>
            </a:r>
          </a:p>
          <a:p>
            <a:pPr marL="342900" indent="-342900" algn="r" eaLnBrk="0" hangingPunct="0">
              <a:lnSpc>
                <a:spcPct val="125000"/>
              </a:lnSpc>
              <a:spcBef>
                <a:spcPct val="20000"/>
              </a:spcBef>
              <a:buFont typeface="Arial" pitchFamily="34" charset="0"/>
              <a:buNone/>
            </a:pPr>
            <a:r>
              <a:rPr lang="zh-CN" altLang="en-US" sz="1100">
                <a:solidFill>
                  <a:srgbClr val="FFFFFF"/>
                </a:solidFill>
              </a:rPr>
              <a:t>字体</a:t>
            </a:r>
            <a:r>
              <a:rPr lang="en-US" altLang="zh-CN" sz="1100">
                <a:solidFill>
                  <a:srgbClr val="FFFFFF"/>
                </a:solidFill>
              </a:rPr>
              <a:t>:</a:t>
            </a:r>
            <a:r>
              <a:rPr lang="zh-CN" altLang="en-US" sz="1100">
                <a:solidFill>
                  <a:srgbClr val="FFFFFF"/>
                </a:solidFill>
              </a:rPr>
              <a:t>黑体</a:t>
            </a:r>
          </a:p>
          <a:p>
            <a:pPr marL="342900" indent="-342900" algn="r" eaLnBrk="0" hangingPunct="0">
              <a:lnSpc>
                <a:spcPct val="125000"/>
              </a:lnSpc>
              <a:spcBef>
                <a:spcPct val="20000"/>
              </a:spcBef>
              <a:buFont typeface="Arial" pitchFamily="34" charset="0"/>
              <a:buNone/>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英文正文</a:t>
            </a:r>
            <a:r>
              <a:rPr lang="en-US" altLang="zh-CN" sz="1100">
                <a:solidFill>
                  <a:srgbClr val="FFFFFF"/>
                </a:solidFill>
              </a:rPr>
              <a:t>:20-22pt</a:t>
            </a:r>
          </a:p>
          <a:p>
            <a:pPr marL="342900" indent="-342900" algn="r" eaLnBrk="0" hangingPunct="0">
              <a:lnSpc>
                <a:spcPct val="125000"/>
              </a:lnSpc>
              <a:spcBef>
                <a:spcPct val="20000"/>
              </a:spcBef>
              <a:buFont typeface="Arial" pitchFamily="34" charset="0"/>
              <a:buNone/>
            </a:pPr>
            <a:r>
              <a:rPr lang="zh-CN" altLang="en-US" sz="1100">
                <a:solidFill>
                  <a:srgbClr val="FFFFFF"/>
                </a:solidFill>
              </a:rPr>
              <a:t>子目录 </a:t>
            </a:r>
            <a:r>
              <a:rPr lang="en-US" altLang="zh-CN" sz="1100">
                <a:solidFill>
                  <a:srgbClr val="FFFFFF"/>
                </a:solidFill>
              </a:rPr>
              <a:t>(2-5</a:t>
            </a:r>
            <a:r>
              <a:rPr lang="zh-CN" altLang="en-US" sz="1100">
                <a:solidFill>
                  <a:srgbClr val="FFFFFF"/>
                </a:solidFill>
              </a:rPr>
              <a:t>级</a:t>
            </a:r>
            <a:r>
              <a:rPr lang="en-US" altLang="zh-CN" sz="1100">
                <a:solidFill>
                  <a:srgbClr val="FFFFFF"/>
                </a:solidFill>
              </a:rPr>
              <a:t>) :18pt  </a:t>
            </a: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a:t>
            </a:r>
            <a:r>
              <a:rPr lang="zh-CN" altLang="en-US" sz="1100">
                <a:solidFill>
                  <a:srgbClr val="FFFFFF"/>
                </a:solidFill>
              </a:rPr>
              <a:t>黑色</a:t>
            </a:r>
          </a:p>
          <a:p>
            <a:pPr marL="342900" indent="-342900" algn="r" eaLnBrk="0" hangingPunct="0">
              <a:lnSpc>
                <a:spcPct val="125000"/>
              </a:lnSpc>
              <a:spcBef>
                <a:spcPct val="20000"/>
              </a:spcBef>
              <a:buFont typeface="Arial" pitchFamily="34" charset="0"/>
              <a:buNone/>
            </a:pPr>
            <a:r>
              <a:rPr lang="zh-CN" altLang="en-US" sz="1100">
                <a:solidFill>
                  <a:srgbClr val="FFFFFF"/>
                </a:solidFill>
              </a:rPr>
              <a:t>内部使用字体 </a:t>
            </a:r>
            <a:r>
              <a:rPr lang="en-US" altLang="zh-CN" sz="1100">
                <a:solidFill>
                  <a:srgbClr val="FFFFFF"/>
                </a:solidFill>
              </a:rPr>
              <a:t>:</a:t>
            </a:r>
          </a:p>
          <a:p>
            <a:pPr marL="342900" indent="-342900" algn="r" eaLnBrk="0" hangingPunct="0">
              <a:lnSpc>
                <a:spcPct val="125000"/>
              </a:lnSpc>
              <a:spcBef>
                <a:spcPct val="20000"/>
              </a:spcBef>
              <a:buFont typeface="Arial" pitchFamily="34" charset="0"/>
              <a:buNone/>
            </a:pPr>
            <a:r>
              <a:rPr lang="en-US" altLang="zh-CN" sz="1100">
                <a:solidFill>
                  <a:srgbClr val="FFFFFF"/>
                </a:solidFill>
              </a:rPr>
              <a:t>FrutigerNext LT Regular</a:t>
            </a:r>
          </a:p>
          <a:p>
            <a:pPr marL="342900" indent="-342900" algn="r" eaLnBrk="0" hangingPunct="0">
              <a:lnSpc>
                <a:spcPct val="125000"/>
              </a:lnSpc>
              <a:spcBef>
                <a:spcPct val="20000"/>
              </a:spcBef>
              <a:buFont typeface="Arial" pitchFamily="34" charset="0"/>
              <a:buNone/>
            </a:pPr>
            <a:r>
              <a:rPr lang="zh-CN" altLang="en-US" sz="1100">
                <a:solidFill>
                  <a:srgbClr val="FFFFFF"/>
                </a:solidFill>
              </a:rPr>
              <a:t>外部使用字体 </a:t>
            </a:r>
            <a:r>
              <a:rPr lang="en-US" altLang="zh-CN" sz="1100">
                <a:solidFill>
                  <a:srgbClr val="FFFFFF"/>
                </a:solidFill>
              </a:rPr>
              <a:t>: Arial</a:t>
            </a:r>
          </a:p>
          <a:p>
            <a:pPr marL="342900" indent="-342900" algn="r" eaLnBrk="0" hangingPunct="0">
              <a:lnSpc>
                <a:spcPct val="75000"/>
              </a:lnSpc>
              <a:spcBef>
                <a:spcPct val="20000"/>
              </a:spcBef>
              <a:buFont typeface="Arial" pitchFamily="34" charset="0"/>
              <a:buNone/>
            </a:pPr>
            <a:endParaRPr lang="en-US" altLang="zh-CN"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中文正文</a:t>
            </a:r>
            <a:r>
              <a:rPr lang="en-US" altLang="zh-CN" sz="1100">
                <a:solidFill>
                  <a:srgbClr val="FFFFFF"/>
                </a:solidFill>
              </a:rPr>
              <a:t>:18-20pt</a:t>
            </a:r>
          </a:p>
          <a:p>
            <a:pPr marL="342900" indent="-342900" algn="r" eaLnBrk="0" hangingPunct="0">
              <a:lnSpc>
                <a:spcPct val="125000"/>
              </a:lnSpc>
              <a:spcBef>
                <a:spcPct val="20000"/>
              </a:spcBef>
              <a:buFont typeface="Arial" pitchFamily="34" charset="0"/>
              <a:buNone/>
            </a:pPr>
            <a:r>
              <a:rPr lang="zh-CN" altLang="en-US" sz="1100">
                <a:solidFill>
                  <a:srgbClr val="FFFFFF"/>
                </a:solidFill>
              </a:rPr>
              <a:t>子目录</a:t>
            </a:r>
            <a:r>
              <a:rPr lang="en-US" altLang="zh-CN" sz="1100">
                <a:solidFill>
                  <a:srgbClr val="FFFFFF"/>
                </a:solidFill>
              </a:rPr>
              <a:t>(2-5</a:t>
            </a:r>
            <a:r>
              <a:rPr lang="zh-CN" altLang="en-US" sz="1100">
                <a:solidFill>
                  <a:srgbClr val="FFFFFF"/>
                </a:solidFill>
              </a:rPr>
              <a:t>级</a:t>
            </a:r>
            <a:r>
              <a:rPr lang="en-US" altLang="zh-CN" sz="1100">
                <a:solidFill>
                  <a:srgbClr val="FFFFFF"/>
                </a:solidFill>
              </a:rPr>
              <a:t>):18pt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a:t>
            </a:r>
            <a:r>
              <a:rPr lang="zh-CN" altLang="en-US" sz="1100">
                <a:solidFill>
                  <a:srgbClr val="FFFFFF"/>
                </a:solidFill>
              </a:rPr>
              <a:t>黑色</a:t>
            </a:r>
          </a:p>
          <a:p>
            <a:pPr marL="342900" indent="-342900" algn="r" eaLnBrk="0" hangingPunct="0">
              <a:lnSpc>
                <a:spcPct val="125000"/>
              </a:lnSpc>
              <a:spcBef>
                <a:spcPct val="20000"/>
              </a:spcBef>
              <a:buFont typeface="Arial" pitchFamily="34" charset="0"/>
              <a:buNone/>
            </a:pPr>
            <a:r>
              <a:rPr lang="zh-CN" altLang="en-US" sz="1100">
                <a:solidFill>
                  <a:srgbClr val="FFFFFF"/>
                </a:solidFill>
              </a:rPr>
              <a:t>字体</a:t>
            </a:r>
            <a:r>
              <a:rPr lang="en-US" altLang="zh-CN" sz="1100">
                <a:solidFill>
                  <a:srgbClr val="FFFFFF"/>
                </a:solidFill>
              </a:rPr>
              <a:t>:</a:t>
            </a:r>
            <a:r>
              <a:rPr lang="zh-CN" altLang="en-US" sz="1100">
                <a:solidFill>
                  <a:srgbClr val="FFFFFF"/>
                </a:solidFill>
              </a:rPr>
              <a:t>细黑体 </a:t>
            </a:r>
            <a:endParaRPr lang="zh-CN" altLang="en-US" sz="1100">
              <a:solidFill>
                <a:srgbClr val="000000"/>
              </a:solidFill>
            </a:endParaRPr>
          </a:p>
        </p:txBody>
      </p:sp>
      <p:grpSp>
        <p:nvGrpSpPr>
          <p:cNvPr id="8203" name="Group 83"/>
          <p:cNvGrpSpPr>
            <a:grpSpLocks/>
          </p:cNvGrpSpPr>
          <p:nvPr/>
        </p:nvGrpSpPr>
        <p:grpSpPr bwMode="auto">
          <a:xfrm>
            <a:off x="9324975" y="3367088"/>
            <a:ext cx="919163" cy="3490912"/>
            <a:chOff x="5839" y="2160"/>
            <a:chExt cx="579" cy="2199"/>
          </a:xfrm>
        </p:grpSpPr>
        <p:sp>
          <p:nvSpPr>
            <p:cNvPr id="8206" name="Rectangle 84"/>
            <p:cNvSpPr>
              <a:spLocks noChangeArrowheads="1"/>
            </p:cNvSpPr>
            <p:nvPr userDrawn="1"/>
          </p:nvSpPr>
          <p:spPr bwMode="auto">
            <a:xfrm>
              <a:off x="5839" y="2160"/>
              <a:ext cx="579" cy="2199"/>
            </a:xfrm>
            <a:prstGeom prst="rect">
              <a:avLst/>
            </a:prstGeom>
            <a:solidFill>
              <a:srgbClr val="FFFFFF"/>
            </a:solidFill>
            <a:ln>
              <a:noFill/>
            </a:ln>
            <a:effectLst/>
            <a:extLst>
              <a:ext uri="{91240B29-F687-4F45-9708-019B960494DF}">
                <a14:hiddenLine xmlns:a14="http://schemas.microsoft.com/office/drawing/2010/main" xmlns="" w="9525" algn="ctr">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91425" tIns="45712" rIns="91425" bIns="45712" anchor="ctr">
              <a:spAutoFit/>
            </a:bodyPr>
            <a:lstStyle/>
            <a:p>
              <a:endParaRPr lang="zh-CN" altLang="en-US"/>
            </a:p>
          </p:txBody>
        </p:sp>
        <p:grpSp>
          <p:nvGrpSpPr>
            <p:cNvPr id="8207" name="Group 85"/>
            <p:cNvGrpSpPr>
              <a:grpSpLocks/>
            </p:cNvGrpSpPr>
            <p:nvPr userDrawn="1"/>
          </p:nvGrpSpPr>
          <p:grpSpPr bwMode="auto">
            <a:xfrm>
              <a:off x="5893" y="2387"/>
              <a:ext cx="466" cy="115"/>
              <a:chOff x="5893" y="2387"/>
              <a:chExt cx="466" cy="115"/>
            </a:xfrm>
          </p:grpSpPr>
          <p:sp>
            <p:nvSpPr>
              <p:cNvPr id="8268" name="Rectangle 86"/>
              <p:cNvSpPr>
                <a:spLocks noChangeArrowheads="1"/>
              </p:cNvSpPr>
              <p:nvPr userDrawn="1"/>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8269" name="Rectangle 87"/>
              <p:cNvSpPr>
                <a:spLocks noChangeArrowheads="1"/>
              </p:cNvSpPr>
              <p:nvPr userDrawn="1"/>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8270" name="Rectangle 88"/>
              <p:cNvSpPr>
                <a:spLocks noChangeArrowheads="1"/>
              </p:cNvSpPr>
              <p:nvPr userDrawn="1"/>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8271" name="Rectangle 89"/>
              <p:cNvSpPr>
                <a:spLocks noChangeArrowheads="1"/>
              </p:cNvSpPr>
              <p:nvPr userDrawn="1"/>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8208" name="Group 90"/>
            <p:cNvGrpSpPr>
              <a:grpSpLocks/>
            </p:cNvGrpSpPr>
            <p:nvPr userDrawn="1"/>
          </p:nvGrpSpPr>
          <p:grpSpPr bwMode="auto">
            <a:xfrm>
              <a:off x="5893" y="2523"/>
              <a:ext cx="466" cy="115"/>
              <a:chOff x="5893" y="2523"/>
              <a:chExt cx="466" cy="115"/>
            </a:xfrm>
          </p:grpSpPr>
          <p:sp>
            <p:nvSpPr>
              <p:cNvPr id="8264" name="Rectangle 91"/>
              <p:cNvSpPr>
                <a:spLocks noChangeArrowheads="1"/>
              </p:cNvSpPr>
              <p:nvPr userDrawn="1"/>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8265" name="Rectangle 92"/>
              <p:cNvSpPr>
                <a:spLocks noChangeArrowheads="1"/>
              </p:cNvSpPr>
              <p:nvPr userDrawn="1"/>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8266" name="Rectangle 93"/>
              <p:cNvSpPr>
                <a:spLocks noChangeArrowheads="1"/>
              </p:cNvSpPr>
              <p:nvPr userDrawn="1"/>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8267" name="Rectangle 94"/>
              <p:cNvSpPr>
                <a:spLocks noChangeArrowheads="1"/>
              </p:cNvSpPr>
              <p:nvPr userDrawn="1"/>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8209" name="Group 95"/>
            <p:cNvGrpSpPr>
              <a:grpSpLocks/>
            </p:cNvGrpSpPr>
            <p:nvPr userDrawn="1"/>
          </p:nvGrpSpPr>
          <p:grpSpPr bwMode="auto">
            <a:xfrm>
              <a:off x="5893" y="2659"/>
              <a:ext cx="466" cy="115"/>
              <a:chOff x="5893" y="2659"/>
              <a:chExt cx="466" cy="115"/>
            </a:xfrm>
          </p:grpSpPr>
          <p:sp>
            <p:nvSpPr>
              <p:cNvPr id="8260" name="Rectangle 96"/>
              <p:cNvSpPr>
                <a:spLocks noChangeArrowheads="1"/>
              </p:cNvSpPr>
              <p:nvPr userDrawn="1"/>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8261" name="Rectangle 97"/>
              <p:cNvSpPr>
                <a:spLocks noChangeArrowheads="1"/>
              </p:cNvSpPr>
              <p:nvPr userDrawn="1"/>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8262" name="Rectangle 98"/>
              <p:cNvSpPr>
                <a:spLocks noChangeArrowheads="1"/>
              </p:cNvSpPr>
              <p:nvPr userDrawn="1"/>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8263" name="Rectangle 99"/>
              <p:cNvSpPr>
                <a:spLocks noChangeArrowheads="1"/>
              </p:cNvSpPr>
              <p:nvPr userDrawn="1"/>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8210" name="Group 100"/>
            <p:cNvGrpSpPr>
              <a:grpSpLocks/>
            </p:cNvGrpSpPr>
            <p:nvPr userDrawn="1"/>
          </p:nvGrpSpPr>
          <p:grpSpPr bwMode="auto">
            <a:xfrm>
              <a:off x="5893" y="2251"/>
              <a:ext cx="466" cy="119"/>
              <a:chOff x="5893" y="2251"/>
              <a:chExt cx="466" cy="119"/>
            </a:xfrm>
          </p:grpSpPr>
          <p:sp>
            <p:nvSpPr>
              <p:cNvPr id="8256" name="Rectangle 101"/>
              <p:cNvSpPr>
                <a:spLocks noChangeArrowheads="1"/>
              </p:cNvSpPr>
              <p:nvPr userDrawn="1"/>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8257" name="Rectangle 102"/>
              <p:cNvSpPr>
                <a:spLocks noChangeArrowheads="1"/>
              </p:cNvSpPr>
              <p:nvPr userDrawn="1"/>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8258" name="Rectangle 103"/>
              <p:cNvSpPr>
                <a:spLocks noChangeArrowheads="1"/>
              </p:cNvSpPr>
              <p:nvPr userDrawn="1"/>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8259" name="Rectangle 104"/>
              <p:cNvSpPr>
                <a:spLocks noChangeArrowheads="1"/>
              </p:cNvSpPr>
              <p:nvPr userDrawn="1"/>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8211" name="Group 105"/>
            <p:cNvGrpSpPr>
              <a:grpSpLocks/>
            </p:cNvGrpSpPr>
            <p:nvPr userDrawn="1"/>
          </p:nvGrpSpPr>
          <p:grpSpPr bwMode="auto">
            <a:xfrm>
              <a:off x="5893" y="2886"/>
              <a:ext cx="466" cy="115"/>
              <a:chOff x="5893" y="2886"/>
              <a:chExt cx="466" cy="115"/>
            </a:xfrm>
          </p:grpSpPr>
          <p:sp>
            <p:nvSpPr>
              <p:cNvPr id="8252" name="Rectangle 106"/>
              <p:cNvSpPr>
                <a:spLocks noChangeArrowheads="1"/>
              </p:cNvSpPr>
              <p:nvPr userDrawn="1"/>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8253" name="Rectangle 107"/>
              <p:cNvSpPr>
                <a:spLocks noChangeArrowheads="1"/>
              </p:cNvSpPr>
              <p:nvPr userDrawn="1"/>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8254" name="Rectangle 108"/>
              <p:cNvSpPr>
                <a:spLocks noChangeArrowheads="1"/>
              </p:cNvSpPr>
              <p:nvPr userDrawn="1"/>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8255" name="Rectangle 109"/>
              <p:cNvSpPr>
                <a:spLocks noChangeArrowheads="1"/>
              </p:cNvSpPr>
              <p:nvPr userDrawn="1"/>
            </p:nvSpPr>
            <p:spPr bwMode="auto">
              <a:xfrm flipV="1">
                <a:off x="5893" y="2886"/>
                <a:ext cx="117" cy="115"/>
              </a:xfrm>
              <a:prstGeom prst="rect">
                <a:avLst/>
              </a:prstGeom>
              <a:solidFill>
                <a:srgbClr val="000000"/>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8212" name="Group 110"/>
            <p:cNvGrpSpPr>
              <a:grpSpLocks/>
            </p:cNvGrpSpPr>
            <p:nvPr userDrawn="1"/>
          </p:nvGrpSpPr>
          <p:grpSpPr bwMode="auto">
            <a:xfrm>
              <a:off x="5893" y="3022"/>
              <a:ext cx="466" cy="115"/>
              <a:chOff x="5893" y="3022"/>
              <a:chExt cx="466" cy="115"/>
            </a:xfrm>
          </p:grpSpPr>
          <p:sp>
            <p:nvSpPr>
              <p:cNvPr id="8248" name="Rectangle 111"/>
              <p:cNvSpPr>
                <a:spLocks noChangeArrowheads="1"/>
              </p:cNvSpPr>
              <p:nvPr userDrawn="1"/>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8249" name="Rectangle 112"/>
              <p:cNvSpPr>
                <a:spLocks noChangeArrowheads="1"/>
              </p:cNvSpPr>
              <p:nvPr userDrawn="1"/>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8250" name="Rectangle 113"/>
              <p:cNvSpPr>
                <a:spLocks noChangeArrowheads="1"/>
              </p:cNvSpPr>
              <p:nvPr userDrawn="1"/>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8251" name="Rectangle 114"/>
              <p:cNvSpPr>
                <a:spLocks noChangeArrowheads="1"/>
              </p:cNvSpPr>
              <p:nvPr userDrawn="1"/>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8213" name="Group 115"/>
            <p:cNvGrpSpPr>
              <a:grpSpLocks/>
            </p:cNvGrpSpPr>
            <p:nvPr userDrawn="1"/>
          </p:nvGrpSpPr>
          <p:grpSpPr bwMode="auto">
            <a:xfrm>
              <a:off x="5893" y="3158"/>
              <a:ext cx="466" cy="115"/>
              <a:chOff x="5893" y="3158"/>
              <a:chExt cx="466" cy="115"/>
            </a:xfrm>
          </p:grpSpPr>
          <p:sp>
            <p:nvSpPr>
              <p:cNvPr id="8244" name="Rectangle 116"/>
              <p:cNvSpPr>
                <a:spLocks noChangeArrowheads="1"/>
              </p:cNvSpPr>
              <p:nvPr userDrawn="1"/>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8245" name="Rectangle 117"/>
              <p:cNvSpPr>
                <a:spLocks noChangeArrowheads="1"/>
              </p:cNvSpPr>
              <p:nvPr userDrawn="1"/>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8246" name="Rectangle 118"/>
              <p:cNvSpPr>
                <a:spLocks noChangeArrowheads="1"/>
              </p:cNvSpPr>
              <p:nvPr userDrawn="1"/>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8247" name="Rectangle 119"/>
              <p:cNvSpPr>
                <a:spLocks noChangeArrowheads="1"/>
              </p:cNvSpPr>
              <p:nvPr userDrawn="1"/>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8214" name="Group 120"/>
            <p:cNvGrpSpPr>
              <a:grpSpLocks/>
            </p:cNvGrpSpPr>
            <p:nvPr userDrawn="1"/>
          </p:nvGrpSpPr>
          <p:grpSpPr bwMode="auto">
            <a:xfrm>
              <a:off x="5893" y="3385"/>
              <a:ext cx="466" cy="115"/>
              <a:chOff x="5893" y="3385"/>
              <a:chExt cx="466" cy="115"/>
            </a:xfrm>
          </p:grpSpPr>
          <p:sp>
            <p:nvSpPr>
              <p:cNvPr id="8240" name="Rectangle 121"/>
              <p:cNvSpPr>
                <a:spLocks noChangeArrowheads="1"/>
              </p:cNvSpPr>
              <p:nvPr userDrawn="1"/>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8241" name="Rectangle 122"/>
              <p:cNvSpPr>
                <a:spLocks noChangeArrowheads="1"/>
              </p:cNvSpPr>
              <p:nvPr userDrawn="1"/>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8242" name="Rectangle 123"/>
              <p:cNvSpPr>
                <a:spLocks noChangeArrowheads="1"/>
              </p:cNvSpPr>
              <p:nvPr userDrawn="1"/>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8243" name="Rectangle 124"/>
              <p:cNvSpPr>
                <a:spLocks noChangeArrowheads="1"/>
              </p:cNvSpPr>
              <p:nvPr userDrawn="1"/>
            </p:nvSpPr>
            <p:spPr bwMode="auto">
              <a:xfrm flipV="1">
                <a:off x="5893" y="3385"/>
                <a:ext cx="117" cy="115"/>
              </a:xfrm>
              <a:prstGeom prst="rect">
                <a:avLst/>
              </a:prstGeom>
              <a:solidFill>
                <a:srgbClr val="000000"/>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8215" name="Group 125"/>
            <p:cNvGrpSpPr>
              <a:grpSpLocks/>
            </p:cNvGrpSpPr>
            <p:nvPr userDrawn="1"/>
          </p:nvGrpSpPr>
          <p:grpSpPr bwMode="auto">
            <a:xfrm>
              <a:off x="5893" y="3521"/>
              <a:ext cx="466" cy="115"/>
              <a:chOff x="5893" y="3521"/>
              <a:chExt cx="466" cy="115"/>
            </a:xfrm>
          </p:grpSpPr>
          <p:sp>
            <p:nvSpPr>
              <p:cNvPr id="8236" name="Rectangle 126"/>
              <p:cNvSpPr>
                <a:spLocks noChangeArrowheads="1"/>
              </p:cNvSpPr>
              <p:nvPr userDrawn="1"/>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8237" name="Rectangle 127"/>
              <p:cNvSpPr>
                <a:spLocks noChangeArrowheads="1"/>
              </p:cNvSpPr>
              <p:nvPr userDrawn="1"/>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8238" name="Rectangle 128"/>
              <p:cNvSpPr>
                <a:spLocks noChangeArrowheads="1"/>
              </p:cNvSpPr>
              <p:nvPr userDrawn="1"/>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8239" name="Rectangle 129"/>
              <p:cNvSpPr>
                <a:spLocks noChangeArrowheads="1"/>
              </p:cNvSpPr>
              <p:nvPr userDrawn="1"/>
            </p:nvSpPr>
            <p:spPr bwMode="auto">
              <a:xfrm flipV="1">
                <a:off x="5893" y="3521"/>
                <a:ext cx="117" cy="115"/>
              </a:xfrm>
              <a:prstGeom prst="rect">
                <a:avLst/>
              </a:prstGeom>
              <a:solidFill>
                <a:srgbClr val="000000"/>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8216" name="Group 130"/>
            <p:cNvGrpSpPr>
              <a:grpSpLocks/>
            </p:cNvGrpSpPr>
            <p:nvPr userDrawn="1"/>
          </p:nvGrpSpPr>
          <p:grpSpPr bwMode="auto">
            <a:xfrm>
              <a:off x="5893" y="3657"/>
              <a:ext cx="466" cy="115"/>
              <a:chOff x="5893" y="3657"/>
              <a:chExt cx="466" cy="115"/>
            </a:xfrm>
          </p:grpSpPr>
          <p:sp>
            <p:nvSpPr>
              <p:cNvPr id="8232" name="Rectangle 131"/>
              <p:cNvSpPr>
                <a:spLocks noChangeArrowheads="1"/>
              </p:cNvSpPr>
              <p:nvPr userDrawn="1"/>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8233" name="Rectangle 132"/>
              <p:cNvSpPr>
                <a:spLocks noChangeArrowheads="1"/>
              </p:cNvSpPr>
              <p:nvPr userDrawn="1"/>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8234" name="Rectangle 133"/>
              <p:cNvSpPr>
                <a:spLocks noChangeArrowheads="1"/>
              </p:cNvSpPr>
              <p:nvPr userDrawn="1"/>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8235" name="Rectangle 134"/>
              <p:cNvSpPr>
                <a:spLocks noChangeArrowheads="1"/>
              </p:cNvSpPr>
              <p:nvPr userDrawn="1"/>
            </p:nvSpPr>
            <p:spPr bwMode="auto">
              <a:xfrm flipV="1">
                <a:off x="5893" y="3657"/>
                <a:ext cx="117" cy="115"/>
              </a:xfrm>
              <a:prstGeom prst="rect">
                <a:avLst/>
              </a:prstGeom>
              <a:solidFill>
                <a:srgbClr val="000000"/>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8217" name="Group 135"/>
            <p:cNvGrpSpPr>
              <a:grpSpLocks/>
            </p:cNvGrpSpPr>
            <p:nvPr userDrawn="1"/>
          </p:nvGrpSpPr>
          <p:grpSpPr bwMode="auto">
            <a:xfrm>
              <a:off x="5893" y="3884"/>
              <a:ext cx="466" cy="115"/>
              <a:chOff x="5893" y="3884"/>
              <a:chExt cx="466" cy="115"/>
            </a:xfrm>
          </p:grpSpPr>
          <p:sp>
            <p:nvSpPr>
              <p:cNvPr id="8228" name="Rectangle 136"/>
              <p:cNvSpPr>
                <a:spLocks noChangeArrowheads="1"/>
              </p:cNvSpPr>
              <p:nvPr userDrawn="1"/>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8229" name="Rectangle 137"/>
              <p:cNvSpPr>
                <a:spLocks noChangeArrowheads="1"/>
              </p:cNvSpPr>
              <p:nvPr userDrawn="1"/>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8230" name="Rectangle 138"/>
              <p:cNvSpPr>
                <a:spLocks noChangeArrowheads="1"/>
              </p:cNvSpPr>
              <p:nvPr userDrawn="1"/>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8231" name="Rectangle 139"/>
              <p:cNvSpPr>
                <a:spLocks noChangeArrowheads="1"/>
              </p:cNvSpPr>
              <p:nvPr userDrawn="1"/>
            </p:nvSpPr>
            <p:spPr bwMode="auto">
              <a:xfrm flipV="1">
                <a:off x="5893" y="3884"/>
                <a:ext cx="117" cy="115"/>
              </a:xfrm>
              <a:prstGeom prst="rect">
                <a:avLst/>
              </a:prstGeom>
              <a:solidFill>
                <a:srgbClr val="808080"/>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8218" name="Group 140"/>
            <p:cNvGrpSpPr>
              <a:grpSpLocks/>
            </p:cNvGrpSpPr>
            <p:nvPr userDrawn="1"/>
          </p:nvGrpSpPr>
          <p:grpSpPr bwMode="auto">
            <a:xfrm>
              <a:off x="5893" y="4026"/>
              <a:ext cx="466" cy="115"/>
              <a:chOff x="5893" y="4026"/>
              <a:chExt cx="466" cy="115"/>
            </a:xfrm>
          </p:grpSpPr>
          <p:sp>
            <p:nvSpPr>
              <p:cNvPr id="8224" name="Rectangle 141"/>
              <p:cNvSpPr>
                <a:spLocks noChangeArrowheads="1"/>
              </p:cNvSpPr>
              <p:nvPr userDrawn="1"/>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8225" name="Rectangle 142"/>
              <p:cNvSpPr>
                <a:spLocks noChangeArrowheads="1"/>
              </p:cNvSpPr>
              <p:nvPr userDrawn="1"/>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8226" name="Rectangle 143"/>
              <p:cNvSpPr>
                <a:spLocks noChangeArrowheads="1"/>
              </p:cNvSpPr>
              <p:nvPr userDrawn="1"/>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8227" name="Rectangle 144"/>
              <p:cNvSpPr>
                <a:spLocks noChangeArrowheads="1"/>
              </p:cNvSpPr>
              <p:nvPr userDrawn="1"/>
            </p:nvSpPr>
            <p:spPr bwMode="auto">
              <a:xfrm flipV="1">
                <a:off x="5893" y="4026"/>
                <a:ext cx="117" cy="115"/>
              </a:xfrm>
              <a:prstGeom prst="rect">
                <a:avLst/>
              </a:prstGeom>
              <a:solidFill>
                <a:srgbClr val="808080"/>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8219" name="Group 145"/>
            <p:cNvGrpSpPr>
              <a:grpSpLocks/>
            </p:cNvGrpSpPr>
            <p:nvPr userDrawn="1"/>
          </p:nvGrpSpPr>
          <p:grpSpPr bwMode="auto">
            <a:xfrm>
              <a:off x="5893" y="4167"/>
              <a:ext cx="466" cy="115"/>
              <a:chOff x="5893" y="4167"/>
              <a:chExt cx="466" cy="115"/>
            </a:xfrm>
          </p:grpSpPr>
          <p:sp>
            <p:nvSpPr>
              <p:cNvPr id="8220" name="Rectangle 146"/>
              <p:cNvSpPr>
                <a:spLocks noChangeArrowheads="1"/>
              </p:cNvSpPr>
              <p:nvPr userDrawn="1"/>
            </p:nvSpPr>
            <p:spPr bwMode="auto">
              <a:xfrm flipV="1">
                <a:off x="6010" y="4167"/>
                <a:ext cx="116" cy="115"/>
              </a:xfrm>
              <a:prstGeom prst="rect">
                <a:avLst/>
              </a:prstGeom>
              <a:solidFill>
                <a:srgbClr val="009999"/>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8221" name="Rectangle 147"/>
              <p:cNvSpPr>
                <a:spLocks noChangeArrowheads="1"/>
              </p:cNvSpPr>
              <p:nvPr userDrawn="1"/>
            </p:nvSpPr>
            <p:spPr bwMode="auto">
              <a:xfrm flipV="1">
                <a:off x="6126" y="4167"/>
                <a:ext cx="116" cy="115"/>
              </a:xfrm>
              <a:prstGeom prst="rect">
                <a:avLst/>
              </a:prstGeom>
              <a:solidFill>
                <a:srgbClr val="333399"/>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8222" name="Rectangle 148"/>
              <p:cNvSpPr>
                <a:spLocks noChangeArrowheads="1"/>
              </p:cNvSpPr>
              <p:nvPr userDrawn="1"/>
            </p:nvSpPr>
            <p:spPr bwMode="auto">
              <a:xfrm flipV="1">
                <a:off x="6242" y="4167"/>
                <a:ext cx="117" cy="115"/>
              </a:xfrm>
              <a:prstGeom prst="rect">
                <a:avLst/>
              </a:prstGeom>
              <a:solidFill>
                <a:srgbClr val="BBE0E3"/>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8223" name="Rectangle 149"/>
              <p:cNvSpPr>
                <a:spLocks noChangeArrowheads="1"/>
              </p:cNvSpPr>
              <p:nvPr userDrawn="1"/>
            </p:nvSpPr>
            <p:spPr bwMode="auto">
              <a:xfrm flipV="1">
                <a:off x="5893" y="4167"/>
                <a:ext cx="117" cy="115"/>
              </a:xfrm>
              <a:prstGeom prst="rect">
                <a:avLst/>
              </a:prstGeom>
              <a:solidFill>
                <a:srgbClr val="808080"/>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sp>
        <p:nvSpPr>
          <p:cNvPr id="8204" name="Rectangle 150"/>
          <p:cNvSpPr>
            <a:spLocks noChangeArrowheads="1"/>
          </p:cNvSpPr>
          <p:nvPr/>
        </p:nvSpPr>
        <p:spPr bwMode="auto">
          <a:xfrm>
            <a:off x="9251950" y="1341438"/>
            <a:ext cx="1192213" cy="1725612"/>
          </a:xfrm>
          <a:prstGeom prst="rect">
            <a:avLst/>
          </a:prstGeom>
          <a:noFill/>
          <a:ln>
            <a:noFill/>
          </a:ln>
          <a:effectLst/>
          <a:extLst>
            <a:ext uri="{909E8E84-426E-40DD-AFC4-6F175D3DCCD1}">
              <a14:hiddenFill xmlns:a14="http://schemas.microsoft.com/office/drawing/2010/main" xmlns="">
                <a:solidFill>
                  <a:srgbClr val="FFCC99"/>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80124" tIns="40063" rIns="80124" bIns="40063">
            <a:spAutoFit/>
          </a:bodyPr>
          <a:lstStyle/>
          <a:p>
            <a:pPr eaLnBrk="0" hangingPunct="0">
              <a:lnSpc>
                <a:spcPct val="120000"/>
              </a:lnSpc>
              <a:spcBef>
                <a:spcPct val="20000"/>
              </a:spcBef>
              <a:buFont typeface="Arial" pitchFamily="34" charset="0"/>
              <a:buNone/>
            </a:pPr>
            <a:r>
              <a:rPr lang="zh-CN" altLang="en-US" sz="1100">
                <a:solidFill>
                  <a:srgbClr val="FFFFFF"/>
                </a:solidFill>
              </a:rPr>
              <a:t>配色参考方案：</a:t>
            </a:r>
          </a:p>
          <a:p>
            <a:pPr eaLnBrk="0" hangingPunct="0">
              <a:lnSpc>
                <a:spcPct val="120000"/>
              </a:lnSpc>
              <a:spcBef>
                <a:spcPct val="20000"/>
              </a:spcBef>
              <a:buFont typeface="Arial" pitchFamily="34" charset="0"/>
              <a:buNone/>
            </a:pPr>
            <a:r>
              <a:rPr lang="zh-CN" altLang="en-US" sz="1100">
                <a:solidFill>
                  <a:srgbClr val="FFFFFF"/>
                </a:solidFill>
              </a:rPr>
              <a:t>建议同一页面内不超过四种颜色，以下是</a:t>
            </a:r>
            <a:r>
              <a:rPr lang="en-US" altLang="zh-CN" sz="1100">
                <a:solidFill>
                  <a:srgbClr val="FFFFFF"/>
                </a:solidFill>
              </a:rPr>
              <a:t>13</a:t>
            </a:r>
            <a:r>
              <a:rPr lang="zh-CN" altLang="en-US" sz="1100">
                <a:solidFill>
                  <a:srgbClr val="FFFFFF"/>
                </a:solidFill>
              </a:rPr>
              <a:t>组配色方案，同一页面内只选择一组使用。（仅供参考）</a:t>
            </a:r>
          </a:p>
        </p:txBody>
      </p:sp>
      <p:sp>
        <p:nvSpPr>
          <p:cNvPr id="8205" name="Rectangle 151"/>
          <p:cNvSpPr>
            <a:spLocks noChangeArrowheads="1"/>
          </p:cNvSpPr>
          <p:nvPr/>
        </p:nvSpPr>
        <p:spPr bwMode="auto">
          <a:xfrm>
            <a:off x="9251950" y="7938"/>
            <a:ext cx="1120775" cy="684212"/>
          </a:xfrm>
          <a:prstGeom prst="rect">
            <a:avLst/>
          </a:prstGeom>
          <a:noFill/>
          <a:ln>
            <a:noFill/>
          </a:ln>
          <a:effectLst/>
          <a:extLst>
            <a:ext uri="{909E8E84-426E-40DD-AFC4-6F175D3DCCD1}">
              <a14:hiddenFill xmlns:a14="http://schemas.microsoft.com/office/drawing/2010/main" xmlns="">
                <a:solidFill>
                  <a:srgbClr val="FFCC99"/>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80124" tIns="40063" rIns="80124" bIns="40063">
            <a:spAutoFit/>
          </a:bodyPr>
          <a:lstStyle/>
          <a:p>
            <a:pPr eaLnBrk="0" hangingPunct="0">
              <a:lnSpc>
                <a:spcPct val="120000"/>
              </a:lnSpc>
              <a:spcBef>
                <a:spcPct val="20000"/>
              </a:spcBef>
              <a:buFont typeface="Arial" pitchFamily="34" charset="0"/>
              <a:buNone/>
            </a:pPr>
            <a:r>
              <a:rPr lang="zh-CN" altLang="en-US" sz="1100">
                <a:solidFill>
                  <a:srgbClr val="FFFFFF"/>
                </a:solidFill>
              </a:rPr>
              <a:t>客户或者合作伙伴的标志放在右上角</a:t>
            </a:r>
            <a:r>
              <a:rPr lang="en-US" altLang="zh-CN" sz="1100">
                <a:solidFill>
                  <a:srgbClr val="FFFFFF"/>
                </a:solidFill>
              </a:rPr>
              <a:t>.</a:t>
            </a:r>
            <a:endParaRPr lang="zh-CN" altLang="en-US" sz="1100">
              <a:solidFill>
                <a:srgbClr val="FFFFFF"/>
              </a:solidFill>
            </a:endParaRPr>
          </a:p>
        </p:txBody>
      </p:sp>
      <p:pic>
        <p:nvPicPr>
          <p:cNvPr id="8272" name="Picture 80" descr="89738649副本"/>
          <p:cNvPicPr>
            <a:picLocks noChangeAspect="1" noChangeArrowheads="1"/>
          </p:cNvPicPr>
          <p:nvPr/>
        </p:nvPicPr>
        <p:blipFill>
          <a:blip r:embed="rId4" cstate="email">
            <a:extLst>
              <a:ext uri="{28A0092B-C50C-407E-A947-70E740481C1C}">
                <a14:useLocalDpi xmlns:a14="http://schemas.microsoft.com/office/drawing/2010/main" xmlns=""/>
              </a:ext>
            </a:extLst>
          </a:blip>
          <a:srcRect/>
          <a:stretch>
            <a:fillRect/>
          </a:stretch>
        </p:blipFill>
        <p:spPr bwMode="auto">
          <a:xfrm>
            <a:off x="0" y="1268413"/>
            <a:ext cx="9144000" cy="2951162"/>
          </a:xfrm>
          <a:prstGeom prst="rect">
            <a:avLst/>
          </a:prstGeom>
          <a:noFill/>
          <a:extLst>
            <a:ext uri="{909E8E84-426E-40DD-AFC4-6F175D3DCCD1}">
              <a14:hiddenFill xmlns:a14="http://schemas.microsoft.com/office/drawing/2010/main" xmlns="">
                <a:solidFill>
                  <a:srgbClr val="FFFFFF"/>
                </a:solidFill>
              </a14:hiddenFill>
            </a:ext>
          </a:extLst>
        </p:spPr>
      </p:pic>
      <p:pic>
        <p:nvPicPr>
          <p:cNvPr id="8273" name="Picture 81" descr="未标题-2"/>
          <p:cNvPicPr>
            <a:picLocks noChangeAspect="1" noChangeArrowheads="1"/>
          </p:cNvPicPr>
          <p:nvPr/>
        </p:nvPicPr>
        <p:blipFill>
          <a:blip r:embed="rId5" cstate="email">
            <a:extLst>
              <a:ext uri="{28A0092B-C50C-407E-A947-70E740481C1C}">
                <a14:useLocalDpi xmlns:a14="http://schemas.microsoft.com/office/drawing/2010/main" xmlns=""/>
              </a:ext>
            </a:extLst>
          </a:blip>
          <a:srcRect/>
          <a:stretch>
            <a:fillRect/>
          </a:stretch>
        </p:blipFill>
        <p:spPr bwMode="auto">
          <a:xfrm>
            <a:off x="6083300" y="1268413"/>
            <a:ext cx="3060700" cy="2949575"/>
          </a:xfrm>
          <a:prstGeom prst="rect">
            <a:avLst/>
          </a:prstGeom>
          <a:noFill/>
          <a:extLst>
            <a:ext uri="{909E8E84-426E-40DD-AFC4-6F175D3DCCD1}">
              <a14:hiddenFill xmlns:a14="http://schemas.microsoft.com/office/drawing/2010/main" xmlns="">
                <a:solidFill>
                  <a:srgbClr val="FFFFFF"/>
                </a:solidFill>
              </a14:hiddenFill>
            </a:ext>
          </a:extLst>
        </p:spPr>
      </p:pic>
      <p:sp>
        <p:nvSpPr>
          <p:cNvPr id="2" name="Text Box 7"/>
          <p:cNvSpPr txBox="1">
            <a:spLocks noChangeArrowheads="1"/>
          </p:cNvSpPr>
          <p:nvPr/>
        </p:nvSpPr>
        <p:spPr bwMode="auto">
          <a:xfrm>
            <a:off x="7229475" y="3795713"/>
            <a:ext cx="1258888" cy="244475"/>
          </a:xfrm>
          <a:prstGeom prst="rect">
            <a:avLst/>
          </a:prstGeom>
          <a:noFill/>
          <a:ln>
            <a:noFill/>
          </a:ln>
          <a:extLst>
            <a:ext uri="{909E8E84-426E-40DD-AFC4-6F175D3DCCD1}">
              <a14:hiddenFill xmlns:a14="http://schemas.microsoft.com/office/drawing/2010/main" xmlns="">
                <a:solidFill>
                  <a:srgbClr val="4F81BD"/>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000" smtClean="0">
                <a:solidFill>
                  <a:srgbClr val="FFFFFF"/>
                </a:solidFill>
                <a:latin typeface="FrutigerNext LT Bold" pitchFamily="34" charset="0"/>
                <a:ea typeface="MS PGothic" pitchFamily="34" charset="-128"/>
              </a:rPr>
              <a:t>www.huawei.com</a:t>
            </a:r>
          </a:p>
        </p:txBody>
      </p:sp>
    </p:spTree>
  </p:cSld>
  <p:clrMap bg1="lt1" tx1="dk1" bg2="lt2" tx2="dk2" accent1="accent1" accent2="accent2" accent3="accent3" accent4="accent4" accent5="accent5" accent6="accent6" hlink="hlink" folHlink="folHlink"/>
  <p:sldLayoutIdLst>
    <p:sldLayoutId id="2147483820" r:id="rId1"/>
  </p:sldLayoutIdLst>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3200" b="1">
          <a:solidFill>
            <a:schemeClr val="tx1"/>
          </a:solidFill>
          <a:latin typeface="黑体" pitchFamily="49" charset="-122"/>
          <a:ea typeface="黑体" pitchFamily="49" charset="-122"/>
          <a:cs typeface="+mj-cs"/>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000">
          <a:solidFill>
            <a:schemeClr val="tx1"/>
          </a:solidFill>
          <a:latin typeface="+mn-lt"/>
          <a:ea typeface="+mn-ea"/>
          <a:cs typeface="+mn-cs"/>
        </a:defRPr>
      </a:lvl2pPr>
      <a:lvl3pPr marL="1143000" indent="-228600" algn="l" rtl="0" eaLnBrk="0" fontAlgn="base" hangingPunct="0">
        <a:spcBef>
          <a:spcPct val="20000"/>
        </a:spcBef>
        <a:spcAft>
          <a:spcPct val="0"/>
        </a:spcAft>
        <a:buFont typeface="FrutigerNext LT Medium" pitchFamily="34" charset="0"/>
        <a:buChar char="»"/>
        <a:defRPr>
          <a:solidFill>
            <a:schemeClr val="tx1"/>
          </a:solidFill>
          <a:latin typeface="+mn-lt"/>
          <a:ea typeface="+mn-ea"/>
          <a:cs typeface="+mn-cs"/>
        </a:defRPr>
      </a:lvl3pPr>
      <a:lvl4pPr marL="1600200" indent="-228600" algn="l" rtl="0" eaLnBrk="0" fontAlgn="base" hangingPunct="0">
        <a:spcBef>
          <a:spcPct val="20000"/>
        </a:spcBef>
        <a:spcAft>
          <a:spcPct val="0"/>
        </a:spcAft>
        <a:buChar char="–"/>
        <a:defRPr sz="16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16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ChangeArrowheads="1"/>
          </p:cNvSpPr>
          <p:nvPr/>
        </p:nvSpPr>
        <p:spPr bwMode="auto">
          <a:xfrm>
            <a:off x="0" y="0"/>
            <a:ext cx="9144000" cy="6858000"/>
          </a:xfrm>
          <a:prstGeom prst="rect">
            <a:avLst/>
          </a:prstGeom>
          <a:solidFill>
            <a:srgbClr val="EAEAEA"/>
          </a:solidFill>
          <a:ln>
            <a:noFill/>
          </a:ln>
          <a:effectLst/>
          <a:extLs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91425" tIns="45712" rIns="91425" bIns="45712" anchor="ctr">
            <a:spAutoFit/>
          </a:bodyPr>
          <a:lstStyle/>
          <a:p>
            <a:pPr>
              <a:lnSpc>
                <a:spcPct val="140000"/>
              </a:lnSpc>
              <a:buClr>
                <a:srgbClr val="FF0000"/>
              </a:buClr>
              <a:buSzPct val="90000"/>
              <a:buFont typeface="Wingdings" pitchFamily="2" charset="2"/>
              <a:buChar char="l"/>
            </a:pPr>
            <a:endParaRPr lang="zh-CN" altLang="en-US" sz="1400" b="1">
              <a:solidFill>
                <a:srgbClr val="000000"/>
              </a:solidFill>
              <a:latin typeface="Arial" pitchFamily="34" charset="0"/>
              <a:ea typeface="华文细黑" pitchFamily="2" charset="-122"/>
            </a:endParaRPr>
          </a:p>
        </p:txBody>
      </p:sp>
      <p:sp>
        <p:nvSpPr>
          <p:cNvPr id="9219" name="Rectangle 13"/>
          <p:cNvSpPr>
            <a:spLocks noGrp="1" noChangeArrowheads="1"/>
          </p:cNvSpPr>
          <p:nvPr>
            <p:ph type="title"/>
          </p:nvPr>
        </p:nvSpPr>
        <p:spPr bwMode="auto">
          <a:xfrm>
            <a:off x="755650" y="325438"/>
            <a:ext cx="7632700" cy="871537"/>
          </a:xfrm>
          <a:prstGeom prst="rect">
            <a:avLst/>
          </a:prstGeom>
          <a:noFill/>
          <a:ln>
            <a:noFill/>
          </a:ln>
          <a:effectLst/>
          <a:extLst>
            <a:ext uri="{909E8E84-426E-40DD-AFC4-6F175D3DCCD1}">
              <a14:hiddenFill xmlns:a14="http://schemas.microsoft.com/office/drawing/2010/main" xmlns="">
                <a:solidFill>
                  <a:srgbClr val="FFCC66"/>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40064" rIns="80129" bIns="40064" numCol="1" anchor="ctr" anchorCtr="0" compatLnSpc="1">
            <a:prstTxWarp prst="textNoShape">
              <a:avLst/>
            </a:prstTxWarp>
          </a:bodyPr>
          <a:lstStyle/>
          <a:p>
            <a:pPr lvl="0"/>
            <a:r>
              <a:rPr lang="zh-CN" altLang="en-US" dirty="0" smtClean="0"/>
              <a:t>单击此处编辑母版标题样式</a:t>
            </a:r>
          </a:p>
        </p:txBody>
      </p:sp>
      <p:sp>
        <p:nvSpPr>
          <p:cNvPr id="9220" name="Rectangle 68"/>
          <p:cNvSpPr>
            <a:spLocks noGrp="1" noChangeArrowheads="1"/>
          </p:cNvSpPr>
          <p:nvPr>
            <p:ph type="body" idx="1"/>
          </p:nvPr>
        </p:nvSpPr>
        <p:spPr bwMode="auto">
          <a:xfrm>
            <a:off x="755650" y="1628775"/>
            <a:ext cx="7632700" cy="41941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80142" tIns="40070" rIns="80142" bIns="4007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p:txBody>
      </p:sp>
      <p:sp>
        <p:nvSpPr>
          <p:cNvPr id="9221" name="Rectangle 13"/>
          <p:cNvSpPr>
            <a:spLocks noChangeArrowheads="1"/>
          </p:cNvSpPr>
          <p:nvPr/>
        </p:nvSpPr>
        <p:spPr bwMode="auto">
          <a:xfrm>
            <a:off x="-1952625" y="692150"/>
            <a:ext cx="1844675" cy="5500688"/>
          </a:xfrm>
          <a:prstGeom prst="rect">
            <a:avLst/>
          </a:prstGeom>
          <a:noFill/>
          <a:ln>
            <a:noFill/>
          </a:ln>
          <a:effectLst/>
          <a:extLst>
            <a:ext uri="{909E8E84-426E-40DD-AFC4-6F175D3DCCD1}">
              <a14:hiddenFill xmlns:a14="http://schemas.microsoft.com/office/drawing/2010/main" xmlns="">
                <a:solidFill>
                  <a:srgbClr val="FFCC99"/>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80124" tIns="40063" rIns="80124" bIns="40063">
            <a:spAutoFit/>
          </a:bodyPr>
          <a:lstStyle/>
          <a:p>
            <a:pPr marL="342900" indent="-342900" algn="r" eaLnBrk="0" hangingPunct="0">
              <a:lnSpc>
                <a:spcPct val="125000"/>
              </a:lnSpc>
              <a:spcBef>
                <a:spcPct val="20000"/>
              </a:spcBef>
              <a:buFont typeface="Arial" pitchFamily="34" charset="0"/>
              <a:buNone/>
            </a:pPr>
            <a:r>
              <a:rPr lang="zh-CN" altLang="en-US" sz="1100" dirty="0">
                <a:solidFill>
                  <a:srgbClr val="FFFFFF"/>
                </a:solidFill>
              </a:rPr>
              <a:t>英文标题</a:t>
            </a:r>
            <a:r>
              <a:rPr lang="en-US" altLang="zh-CN" sz="1100" dirty="0">
                <a:solidFill>
                  <a:srgbClr val="FFFFFF"/>
                </a:solidFill>
              </a:rPr>
              <a:t>:32-</a:t>
            </a:r>
            <a:r>
              <a:rPr lang="en-US" altLang="zh-CN" sz="1100" dirty="0" err="1">
                <a:solidFill>
                  <a:srgbClr val="FFFFFF"/>
                </a:solidFill>
              </a:rPr>
              <a:t>35pt</a:t>
            </a:r>
            <a:r>
              <a:rPr lang="en-US" altLang="zh-CN" sz="1100" dirty="0">
                <a:solidFill>
                  <a:srgbClr val="FFFFFF"/>
                </a:solidFill>
              </a:rPr>
              <a:t>  </a:t>
            </a:r>
            <a:endParaRPr lang="zh-CN" altLang="en-US" sz="1100" dirty="0">
              <a:solidFill>
                <a:srgbClr val="FFFFFF"/>
              </a:solidFill>
            </a:endParaRP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颜色</a:t>
            </a:r>
            <a:r>
              <a:rPr lang="en-US" altLang="zh-CN" sz="1100" dirty="0">
                <a:solidFill>
                  <a:srgbClr val="FFFFFF"/>
                </a:solidFill>
              </a:rPr>
              <a:t>: </a:t>
            </a:r>
            <a:r>
              <a:rPr lang="en-US" altLang="zh-CN" sz="1100" dirty="0" err="1">
                <a:solidFill>
                  <a:srgbClr val="FFFFFF"/>
                </a:solidFill>
              </a:rPr>
              <a:t>R153</a:t>
            </a:r>
            <a:r>
              <a:rPr lang="en-US" altLang="zh-CN" sz="1100" dirty="0">
                <a:solidFill>
                  <a:srgbClr val="FFFFFF"/>
                </a:solidFill>
              </a:rPr>
              <a:t> </a:t>
            </a:r>
            <a:r>
              <a:rPr lang="en-US" altLang="zh-CN" sz="1100" dirty="0" err="1">
                <a:solidFill>
                  <a:srgbClr val="FFFFFF"/>
                </a:solidFill>
              </a:rPr>
              <a:t>G0</a:t>
            </a:r>
            <a:r>
              <a:rPr lang="en-US" altLang="zh-CN" sz="1100" dirty="0">
                <a:solidFill>
                  <a:srgbClr val="FFFFFF"/>
                </a:solidFill>
              </a:rPr>
              <a:t> </a:t>
            </a:r>
            <a:r>
              <a:rPr lang="en-US" altLang="zh-CN" sz="1100" dirty="0" err="1">
                <a:solidFill>
                  <a:srgbClr val="FFFFFF"/>
                </a:solidFill>
              </a:rPr>
              <a:t>B0</a:t>
            </a:r>
            <a:endParaRPr lang="en-US" altLang="zh-CN" sz="1100" dirty="0">
              <a:solidFill>
                <a:srgbClr val="FFFFFF"/>
              </a:solidFill>
            </a:endParaRP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内部使用字体 </a:t>
            </a:r>
            <a:r>
              <a:rPr lang="en-US" altLang="zh-CN" sz="1100" dirty="0">
                <a:solidFill>
                  <a:srgbClr val="FFFFFF"/>
                </a:solidFill>
              </a:rPr>
              <a:t>:</a:t>
            </a:r>
          </a:p>
          <a:p>
            <a:pPr marL="342900" indent="-342900" algn="r" eaLnBrk="0" hangingPunct="0">
              <a:lnSpc>
                <a:spcPct val="125000"/>
              </a:lnSpc>
              <a:spcBef>
                <a:spcPct val="20000"/>
              </a:spcBef>
              <a:buFont typeface="Arial" pitchFamily="34" charset="0"/>
              <a:buNone/>
            </a:pPr>
            <a:r>
              <a:rPr lang="en-US" altLang="zh-CN" sz="1100" dirty="0" err="1">
                <a:solidFill>
                  <a:srgbClr val="FFFFFF"/>
                </a:solidFill>
              </a:rPr>
              <a:t>FrutigerNext</a:t>
            </a:r>
            <a:r>
              <a:rPr lang="en-US" altLang="zh-CN" sz="1100" dirty="0">
                <a:solidFill>
                  <a:srgbClr val="FFFFFF"/>
                </a:solidFill>
              </a:rPr>
              <a:t> LT Medium</a:t>
            </a: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外部使用字体 </a:t>
            </a:r>
            <a:r>
              <a:rPr lang="en-US" altLang="zh-CN" sz="1100" dirty="0">
                <a:solidFill>
                  <a:srgbClr val="FFFFFF"/>
                </a:solidFill>
              </a:rPr>
              <a:t>: Arial</a:t>
            </a:r>
          </a:p>
          <a:p>
            <a:pPr marL="342900" indent="-342900" algn="r" eaLnBrk="0" hangingPunct="0">
              <a:lnSpc>
                <a:spcPct val="75000"/>
              </a:lnSpc>
              <a:spcBef>
                <a:spcPct val="20000"/>
              </a:spcBef>
              <a:buFont typeface="Arial" pitchFamily="34" charset="0"/>
              <a:buNone/>
            </a:pPr>
            <a:endParaRPr lang="en-US" altLang="zh-CN" sz="1100" dirty="0">
              <a:solidFill>
                <a:srgbClr val="FFFFFF"/>
              </a:solidFill>
            </a:endParaRP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中文标题</a:t>
            </a:r>
            <a:r>
              <a:rPr lang="en-US" altLang="zh-CN" sz="1100" dirty="0">
                <a:solidFill>
                  <a:srgbClr val="FFFFFF"/>
                </a:solidFill>
              </a:rPr>
              <a:t>:30-</a:t>
            </a:r>
            <a:r>
              <a:rPr lang="en-US" altLang="zh-CN" sz="1100" dirty="0" err="1">
                <a:solidFill>
                  <a:srgbClr val="FFFFFF"/>
                </a:solidFill>
              </a:rPr>
              <a:t>32pt</a:t>
            </a:r>
            <a:r>
              <a:rPr lang="en-US" altLang="zh-CN" sz="1100" dirty="0">
                <a:solidFill>
                  <a:srgbClr val="FFFFFF"/>
                </a:solidFill>
              </a:rPr>
              <a:t>  </a:t>
            </a:r>
            <a:endParaRPr lang="zh-CN" altLang="en-US" sz="1100" dirty="0">
              <a:solidFill>
                <a:srgbClr val="FFFFFF"/>
              </a:solidFill>
            </a:endParaRP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颜色</a:t>
            </a:r>
            <a:r>
              <a:rPr lang="en-US" altLang="zh-CN" sz="1100" dirty="0">
                <a:solidFill>
                  <a:srgbClr val="FFFFFF"/>
                </a:solidFill>
              </a:rPr>
              <a:t>: </a:t>
            </a:r>
            <a:r>
              <a:rPr lang="en-US" altLang="zh-CN" sz="1100" dirty="0" err="1">
                <a:solidFill>
                  <a:srgbClr val="FFFFFF"/>
                </a:solidFill>
              </a:rPr>
              <a:t>R153</a:t>
            </a:r>
            <a:r>
              <a:rPr lang="en-US" altLang="zh-CN" sz="1100" dirty="0">
                <a:solidFill>
                  <a:srgbClr val="FFFFFF"/>
                </a:solidFill>
              </a:rPr>
              <a:t> </a:t>
            </a:r>
            <a:r>
              <a:rPr lang="en-US" altLang="zh-CN" sz="1100" dirty="0" err="1">
                <a:solidFill>
                  <a:srgbClr val="FFFFFF"/>
                </a:solidFill>
              </a:rPr>
              <a:t>G0</a:t>
            </a:r>
            <a:r>
              <a:rPr lang="en-US" altLang="zh-CN" sz="1100" dirty="0">
                <a:solidFill>
                  <a:srgbClr val="FFFFFF"/>
                </a:solidFill>
              </a:rPr>
              <a:t> </a:t>
            </a:r>
            <a:r>
              <a:rPr lang="en-US" altLang="zh-CN" sz="1100" dirty="0" err="1">
                <a:solidFill>
                  <a:srgbClr val="FFFFFF"/>
                </a:solidFill>
              </a:rPr>
              <a:t>B0</a:t>
            </a:r>
            <a:endParaRPr lang="en-US" altLang="zh-CN" sz="1100" dirty="0">
              <a:solidFill>
                <a:srgbClr val="FFFFFF"/>
              </a:solidFill>
            </a:endParaRP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字体</a:t>
            </a:r>
            <a:r>
              <a:rPr lang="en-US" altLang="zh-CN" sz="1100" dirty="0">
                <a:solidFill>
                  <a:srgbClr val="FFFFFF"/>
                </a:solidFill>
              </a:rPr>
              <a:t>:</a:t>
            </a:r>
            <a:r>
              <a:rPr lang="zh-CN" altLang="en-US" sz="1100" dirty="0">
                <a:solidFill>
                  <a:srgbClr val="FFFFFF"/>
                </a:solidFill>
              </a:rPr>
              <a:t>黑体</a:t>
            </a:r>
          </a:p>
          <a:p>
            <a:pPr marL="342900" indent="-342900" algn="r" eaLnBrk="0" hangingPunct="0">
              <a:lnSpc>
                <a:spcPct val="125000"/>
              </a:lnSpc>
              <a:spcBef>
                <a:spcPct val="20000"/>
              </a:spcBef>
              <a:buFont typeface="Arial" pitchFamily="34" charset="0"/>
              <a:buNone/>
            </a:pPr>
            <a:endParaRPr lang="zh-CN" altLang="en-US" sz="1100" dirty="0">
              <a:solidFill>
                <a:srgbClr val="FFFFFF"/>
              </a:solidFill>
            </a:endParaRPr>
          </a:p>
          <a:p>
            <a:pPr marL="342900" indent="-342900" algn="r" eaLnBrk="0" hangingPunct="0">
              <a:lnSpc>
                <a:spcPct val="125000"/>
              </a:lnSpc>
              <a:spcBef>
                <a:spcPct val="20000"/>
              </a:spcBef>
              <a:buFont typeface="Arial" pitchFamily="34" charset="0"/>
              <a:buNone/>
            </a:pPr>
            <a:endParaRPr lang="zh-CN" altLang="en-US" sz="1100" dirty="0">
              <a:solidFill>
                <a:srgbClr val="FFFFFF"/>
              </a:solidFill>
            </a:endParaRPr>
          </a:p>
          <a:p>
            <a:pPr marL="342900" indent="-342900" algn="r" eaLnBrk="0" hangingPunct="0">
              <a:lnSpc>
                <a:spcPct val="125000"/>
              </a:lnSpc>
              <a:spcBef>
                <a:spcPct val="20000"/>
              </a:spcBef>
              <a:buFont typeface="Arial" pitchFamily="34" charset="0"/>
              <a:buNone/>
            </a:pPr>
            <a:endParaRPr lang="zh-CN" altLang="en-US" sz="1100" dirty="0">
              <a:solidFill>
                <a:srgbClr val="FFFFFF"/>
              </a:solidFill>
            </a:endParaRP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英文正文</a:t>
            </a:r>
            <a:r>
              <a:rPr lang="en-US" altLang="zh-CN" sz="1100" dirty="0">
                <a:solidFill>
                  <a:srgbClr val="FFFFFF"/>
                </a:solidFill>
              </a:rPr>
              <a:t>:20-</a:t>
            </a:r>
            <a:r>
              <a:rPr lang="en-US" altLang="zh-CN" sz="1100" dirty="0" err="1">
                <a:solidFill>
                  <a:srgbClr val="FFFFFF"/>
                </a:solidFill>
              </a:rPr>
              <a:t>22pt</a:t>
            </a:r>
            <a:endParaRPr lang="en-US" altLang="zh-CN" sz="1100" dirty="0">
              <a:solidFill>
                <a:srgbClr val="FFFFFF"/>
              </a:solidFill>
            </a:endParaRP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子目录 </a:t>
            </a:r>
            <a:r>
              <a:rPr lang="en-US" altLang="zh-CN" sz="1100" dirty="0">
                <a:solidFill>
                  <a:srgbClr val="FFFFFF"/>
                </a:solidFill>
              </a:rPr>
              <a:t>(2-5</a:t>
            </a:r>
            <a:r>
              <a:rPr lang="zh-CN" altLang="en-US" sz="1100" dirty="0">
                <a:solidFill>
                  <a:srgbClr val="FFFFFF"/>
                </a:solidFill>
              </a:rPr>
              <a:t>级</a:t>
            </a:r>
            <a:r>
              <a:rPr lang="en-US" altLang="zh-CN" sz="1100" dirty="0">
                <a:solidFill>
                  <a:srgbClr val="FFFFFF"/>
                </a:solidFill>
              </a:rPr>
              <a:t>) :</a:t>
            </a:r>
            <a:r>
              <a:rPr lang="en-US" altLang="zh-CN" sz="1100" dirty="0" err="1">
                <a:solidFill>
                  <a:srgbClr val="FFFFFF"/>
                </a:solidFill>
              </a:rPr>
              <a:t>18pt</a:t>
            </a:r>
            <a:r>
              <a:rPr lang="en-US" altLang="zh-CN" sz="1100" dirty="0">
                <a:solidFill>
                  <a:srgbClr val="FFFFFF"/>
                </a:solidFill>
              </a:rPr>
              <a:t>  </a:t>
            </a: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颜色</a:t>
            </a:r>
            <a:r>
              <a:rPr lang="en-US" altLang="zh-CN" sz="1100" dirty="0">
                <a:solidFill>
                  <a:srgbClr val="FFFFFF"/>
                </a:solidFill>
              </a:rPr>
              <a:t>:</a:t>
            </a:r>
            <a:r>
              <a:rPr lang="zh-CN" altLang="en-US" sz="1100" dirty="0">
                <a:solidFill>
                  <a:srgbClr val="FFFFFF"/>
                </a:solidFill>
              </a:rPr>
              <a:t>黑色</a:t>
            </a: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内部使用字体 </a:t>
            </a:r>
            <a:r>
              <a:rPr lang="en-US" altLang="zh-CN" sz="1100" dirty="0">
                <a:solidFill>
                  <a:srgbClr val="FFFFFF"/>
                </a:solidFill>
              </a:rPr>
              <a:t>:</a:t>
            </a:r>
          </a:p>
          <a:p>
            <a:pPr marL="342900" indent="-342900" algn="r" eaLnBrk="0" hangingPunct="0">
              <a:lnSpc>
                <a:spcPct val="125000"/>
              </a:lnSpc>
              <a:spcBef>
                <a:spcPct val="20000"/>
              </a:spcBef>
              <a:buFont typeface="Arial" pitchFamily="34" charset="0"/>
              <a:buNone/>
            </a:pPr>
            <a:r>
              <a:rPr lang="en-US" altLang="zh-CN" sz="1100" dirty="0" err="1">
                <a:solidFill>
                  <a:srgbClr val="FFFFFF"/>
                </a:solidFill>
              </a:rPr>
              <a:t>FrutigerNext</a:t>
            </a:r>
            <a:r>
              <a:rPr lang="en-US" altLang="zh-CN" sz="1100" dirty="0">
                <a:solidFill>
                  <a:srgbClr val="FFFFFF"/>
                </a:solidFill>
              </a:rPr>
              <a:t> LT Regular</a:t>
            </a: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外部使用字体 </a:t>
            </a:r>
            <a:r>
              <a:rPr lang="en-US" altLang="zh-CN" sz="1100" dirty="0">
                <a:solidFill>
                  <a:srgbClr val="FFFFFF"/>
                </a:solidFill>
              </a:rPr>
              <a:t>: Arial</a:t>
            </a:r>
          </a:p>
          <a:p>
            <a:pPr marL="342900" indent="-342900" algn="r" eaLnBrk="0" hangingPunct="0">
              <a:lnSpc>
                <a:spcPct val="75000"/>
              </a:lnSpc>
              <a:spcBef>
                <a:spcPct val="20000"/>
              </a:spcBef>
              <a:buFont typeface="Arial" pitchFamily="34" charset="0"/>
              <a:buNone/>
            </a:pPr>
            <a:endParaRPr lang="en-US" altLang="zh-CN" sz="1100" dirty="0">
              <a:solidFill>
                <a:srgbClr val="FFFFFF"/>
              </a:solidFill>
            </a:endParaRP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中文正文</a:t>
            </a:r>
            <a:r>
              <a:rPr lang="en-US" altLang="zh-CN" sz="1100" dirty="0">
                <a:solidFill>
                  <a:srgbClr val="FFFFFF"/>
                </a:solidFill>
              </a:rPr>
              <a:t>:18-</a:t>
            </a:r>
            <a:r>
              <a:rPr lang="en-US" altLang="zh-CN" sz="1100" dirty="0" err="1">
                <a:solidFill>
                  <a:srgbClr val="FFFFFF"/>
                </a:solidFill>
              </a:rPr>
              <a:t>20pt</a:t>
            </a:r>
            <a:endParaRPr lang="en-US" altLang="zh-CN" sz="1100" dirty="0">
              <a:solidFill>
                <a:srgbClr val="FFFFFF"/>
              </a:solidFill>
            </a:endParaRP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子目录</a:t>
            </a:r>
            <a:r>
              <a:rPr lang="en-US" altLang="zh-CN" sz="1100" dirty="0">
                <a:solidFill>
                  <a:srgbClr val="FFFFFF"/>
                </a:solidFill>
              </a:rPr>
              <a:t>(2-5</a:t>
            </a:r>
            <a:r>
              <a:rPr lang="zh-CN" altLang="en-US" sz="1100" dirty="0">
                <a:solidFill>
                  <a:srgbClr val="FFFFFF"/>
                </a:solidFill>
              </a:rPr>
              <a:t>级</a:t>
            </a:r>
            <a:r>
              <a:rPr lang="en-US" altLang="zh-CN" sz="1100" dirty="0">
                <a:solidFill>
                  <a:srgbClr val="FFFFFF"/>
                </a:solidFill>
              </a:rPr>
              <a:t>):</a:t>
            </a:r>
            <a:r>
              <a:rPr lang="en-US" altLang="zh-CN" sz="1100" dirty="0" err="1">
                <a:solidFill>
                  <a:srgbClr val="FFFFFF"/>
                </a:solidFill>
              </a:rPr>
              <a:t>18pt</a:t>
            </a:r>
            <a:r>
              <a:rPr lang="en-US" altLang="zh-CN" sz="1100" dirty="0">
                <a:solidFill>
                  <a:srgbClr val="FFFFFF"/>
                </a:solidFill>
              </a:rPr>
              <a:t> </a:t>
            </a:r>
            <a:endParaRPr lang="zh-CN" altLang="en-US" sz="1100" dirty="0">
              <a:solidFill>
                <a:srgbClr val="FFFFFF"/>
              </a:solidFill>
            </a:endParaRP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颜色</a:t>
            </a:r>
            <a:r>
              <a:rPr lang="en-US" altLang="zh-CN" sz="1100" dirty="0">
                <a:solidFill>
                  <a:srgbClr val="FFFFFF"/>
                </a:solidFill>
              </a:rPr>
              <a:t>:</a:t>
            </a:r>
            <a:r>
              <a:rPr lang="zh-CN" altLang="en-US" sz="1100" dirty="0">
                <a:solidFill>
                  <a:srgbClr val="FFFFFF"/>
                </a:solidFill>
              </a:rPr>
              <a:t>黑色</a:t>
            </a: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字体</a:t>
            </a:r>
            <a:r>
              <a:rPr lang="en-US" altLang="zh-CN" sz="1100" dirty="0">
                <a:solidFill>
                  <a:srgbClr val="FFFFFF"/>
                </a:solidFill>
              </a:rPr>
              <a:t>:</a:t>
            </a:r>
            <a:r>
              <a:rPr lang="zh-CN" altLang="en-US" sz="1100" dirty="0">
                <a:solidFill>
                  <a:srgbClr val="FFFFFF"/>
                </a:solidFill>
              </a:rPr>
              <a:t>细黑体</a:t>
            </a:r>
            <a:r>
              <a:rPr lang="zh-CN" altLang="en-US" sz="1100" dirty="0">
                <a:solidFill>
                  <a:srgbClr val="FFFFFF"/>
                </a:solidFill>
                <a:latin typeface="Arial" pitchFamily="34" charset="0"/>
                <a:ea typeface="黑体" pitchFamily="49" charset="-122"/>
              </a:rPr>
              <a:t> </a:t>
            </a:r>
          </a:p>
        </p:txBody>
      </p:sp>
      <p:grpSp>
        <p:nvGrpSpPr>
          <p:cNvPr id="9222" name="Group 14"/>
          <p:cNvGrpSpPr>
            <a:grpSpLocks/>
          </p:cNvGrpSpPr>
          <p:nvPr/>
        </p:nvGrpSpPr>
        <p:grpSpPr bwMode="auto">
          <a:xfrm>
            <a:off x="9324975" y="3367088"/>
            <a:ext cx="919163" cy="3490912"/>
            <a:chOff x="5839" y="2160"/>
            <a:chExt cx="579" cy="2199"/>
          </a:xfrm>
        </p:grpSpPr>
        <p:sp>
          <p:nvSpPr>
            <p:cNvPr id="9225" name="Rectangle 15"/>
            <p:cNvSpPr>
              <a:spLocks noChangeArrowheads="1"/>
            </p:cNvSpPr>
            <p:nvPr userDrawn="1"/>
          </p:nvSpPr>
          <p:spPr bwMode="auto">
            <a:xfrm>
              <a:off x="5839" y="2160"/>
              <a:ext cx="579" cy="2199"/>
            </a:xfrm>
            <a:prstGeom prst="rect">
              <a:avLst/>
            </a:prstGeom>
            <a:solidFill>
              <a:schemeClr val="bg1"/>
            </a:solidFill>
            <a:ln>
              <a:noFill/>
            </a:ln>
            <a:effectLst/>
            <a:extLs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91425" tIns="45712" rIns="91425" bIns="45712" anchor="ctr">
              <a:spAutoFit/>
            </a:bodyPr>
            <a:lstStyle/>
            <a:p>
              <a:endParaRPr lang="zh-CN" altLang="en-US"/>
            </a:p>
          </p:txBody>
        </p:sp>
        <p:grpSp>
          <p:nvGrpSpPr>
            <p:cNvPr id="9226" name="Group 16"/>
            <p:cNvGrpSpPr>
              <a:grpSpLocks/>
            </p:cNvGrpSpPr>
            <p:nvPr userDrawn="1"/>
          </p:nvGrpSpPr>
          <p:grpSpPr bwMode="auto">
            <a:xfrm>
              <a:off x="5893" y="2387"/>
              <a:ext cx="466" cy="115"/>
              <a:chOff x="5893" y="2387"/>
              <a:chExt cx="466" cy="115"/>
            </a:xfrm>
          </p:grpSpPr>
          <p:sp>
            <p:nvSpPr>
              <p:cNvPr id="9287" name="Rectangle 17"/>
              <p:cNvSpPr>
                <a:spLocks noChangeArrowheads="1"/>
              </p:cNvSpPr>
              <p:nvPr userDrawn="1"/>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9288" name="Rectangle 18"/>
              <p:cNvSpPr>
                <a:spLocks noChangeArrowheads="1"/>
              </p:cNvSpPr>
              <p:nvPr userDrawn="1"/>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9289" name="Rectangle 19"/>
              <p:cNvSpPr>
                <a:spLocks noChangeArrowheads="1"/>
              </p:cNvSpPr>
              <p:nvPr userDrawn="1"/>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9290" name="Rectangle 20"/>
              <p:cNvSpPr>
                <a:spLocks noChangeArrowheads="1"/>
              </p:cNvSpPr>
              <p:nvPr userDrawn="1"/>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9227" name="Group 21"/>
            <p:cNvGrpSpPr>
              <a:grpSpLocks/>
            </p:cNvGrpSpPr>
            <p:nvPr userDrawn="1"/>
          </p:nvGrpSpPr>
          <p:grpSpPr bwMode="auto">
            <a:xfrm>
              <a:off x="5893" y="2523"/>
              <a:ext cx="466" cy="115"/>
              <a:chOff x="5893" y="2523"/>
              <a:chExt cx="466" cy="115"/>
            </a:xfrm>
          </p:grpSpPr>
          <p:sp>
            <p:nvSpPr>
              <p:cNvPr id="9283" name="Rectangle 22"/>
              <p:cNvSpPr>
                <a:spLocks noChangeArrowheads="1"/>
              </p:cNvSpPr>
              <p:nvPr userDrawn="1"/>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9284" name="Rectangle 23"/>
              <p:cNvSpPr>
                <a:spLocks noChangeArrowheads="1"/>
              </p:cNvSpPr>
              <p:nvPr userDrawn="1"/>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9285" name="Rectangle 24"/>
              <p:cNvSpPr>
                <a:spLocks noChangeArrowheads="1"/>
              </p:cNvSpPr>
              <p:nvPr userDrawn="1"/>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9286" name="Rectangle 25"/>
              <p:cNvSpPr>
                <a:spLocks noChangeArrowheads="1"/>
              </p:cNvSpPr>
              <p:nvPr userDrawn="1"/>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9228" name="Group 26"/>
            <p:cNvGrpSpPr>
              <a:grpSpLocks/>
            </p:cNvGrpSpPr>
            <p:nvPr userDrawn="1"/>
          </p:nvGrpSpPr>
          <p:grpSpPr bwMode="auto">
            <a:xfrm>
              <a:off x="5893" y="2659"/>
              <a:ext cx="466" cy="115"/>
              <a:chOff x="5893" y="2659"/>
              <a:chExt cx="466" cy="115"/>
            </a:xfrm>
          </p:grpSpPr>
          <p:sp>
            <p:nvSpPr>
              <p:cNvPr id="9279" name="Rectangle 27"/>
              <p:cNvSpPr>
                <a:spLocks noChangeArrowheads="1"/>
              </p:cNvSpPr>
              <p:nvPr userDrawn="1"/>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9280" name="Rectangle 28"/>
              <p:cNvSpPr>
                <a:spLocks noChangeArrowheads="1"/>
              </p:cNvSpPr>
              <p:nvPr userDrawn="1"/>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9281" name="Rectangle 29"/>
              <p:cNvSpPr>
                <a:spLocks noChangeArrowheads="1"/>
              </p:cNvSpPr>
              <p:nvPr userDrawn="1"/>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9282" name="Rectangle 30"/>
              <p:cNvSpPr>
                <a:spLocks noChangeArrowheads="1"/>
              </p:cNvSpPr>
              <p:nvPr userDrawn="1"/>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9229" name="Group 31"/>
            <p:cNvGrpSpPr>
              <a:grpSpLocks/>
            </p:cNvGrpSpPr>
            <p:nvPr userDrawn="1"/>
          </p:nvGrpSpPr>
          <p:grpSpPr bwMode="auto">
            <a:xfrm>
              <a:off x="5893" y="2251"/>
              <a:ext cx="466" cy="119"/>
              <a:chOff x="5893" y="2251"/>
              <a:chExt cx="466" cy="119"/>
            </a:xfrm>
          </p:grpSpPr>
          <p:sp>
            <p:nvSpPr>
              <p:cNvPr id="9275" name="Rectangle 32"/>
              <p:cNvSpPr>
                <a:spLocks noChangeArrowheads="1"/>
              </p:cNvSpPr>
              <p:nvPr userDrawn="1"/>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9276" name="Rectangle 33"/>
              <p:cNvSpPr>
                <a:spLocks noChangeArrowheads="1"/>
              </p:cNvSpPr>
              <p:nvPr userDrawn="1"/>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9277" name="Rectangle 34"/>
              <p:cNvSpPr>
                <a:spLocks noChangeArrowheads="1"/>
              </p:cNvSpPr>
              <p:nvPr userDrawn="1"/>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9278" name="Rectangle 35"/>
              <p:cNvSpPr>
                <a:spLocks noChangeArrowheads="1"/>
              </p:cNvSpPr>
              <p:nvPr userDrawn="1"/>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9230" name="Group 36"/>
            <p:cNvGrpSpPr>
              <a:grpSpLocks/>
            </p:cNvGrpSpPr>
            <p:nvPr userDrawn="1"/>
          </p:nvGrpSpPr>
          <p:grpSpPr bwMode="auto">
            <a:xfrm>
              <a:off x="5893" y="2886"/>
              <a:ext cx="466" cy="115"/>
              <a:chOff x="5893" y="2886"/>
              <a:chExt cx="466" cy="115"/>
            </a:xfrm>
          </p:grpSpPr>
          <p:sp>
            <p:nvSpPr>
              <p:cNvPr id="9271" name="Rectangle 37"/>
              <p:cNvSpPr>
                <a:spLocks noChangeArrowheads="1"/>
              </p:cNvSpPr>
              <p:nvPr userDrawn="1"/>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9272" name="Rectangle 38"/>
              <p:cNvSpPr>
                <a:spLocks noChangeArrowheads="1"/>
              </p:cNvSpPr>
              <p:nvPr userDrawn="1"/>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9273" name="Rectangle 39"/>
              <p:cNvSpPr>
                <a:spLocks noChangeArrowheads="1"/>
              </p:cNvSpPr>
              <p:nvPr userDrawn="1"/>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9274" name="Rectangle 40"/>
              <p:cNvSpPr>
                <a:spLocks noChangeArrowheads="1"/>
              </p:cNvSpPr>
              <p:nvPr userDrawn="1"/>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9231" name="Group 41"/>
            <p:cNvGrpSpPr>
              <a:grpSpLocks/>
            </p:cNvGrpSpPr>
            <p:nvPr userDrawn="1"/>
          </p:nvGrpSpPr>
          <p:grpSpPr bwMode="auto">
            <a:xfrm>
              <a:off x="5893" y="3022"/>
              <a:ext cx="466" cy="115"/>
              <a:chOff x="5893" y="3022"/>
              <a:chExt cx="466" cy="115"/>
            </a:xfrm>
          </p:grpSpPr>
          <p:sp>
            <p:nvSpPr>
              <p:cNvPr id="9267" name="Rectangle 42"/>
              <p:cNvSpPr>
                <a:spLocks noChangeArrowheads="1"/>
              </p:cNvSpPr>
              <p:nvPr userDrawn="1"/>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9268" name="Rectangle 43"/>
              <p:cNvSpPr>
                <a:spLocks noChangeArrowheads="1"/>
              </p:cNvSpPr>
              <p:nvPr userDrawn="1"/>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9269" name="Rectangle 44"/>
              <p:cNvSpPr>
                <a:spLocks noChangeArrowheads="1"/>
              </p:cNvSpPr>
              <p:nvPr userDrawn="1"/>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9270" name="Rectangle 45"/>
              <p:cNvSpPr>
                <a:spLocks noChangeArrowheads="1"/>
              </p:cNvSpPr>
              <p:nvPr userDrawn="1"/>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9232" name="Group 46"/>
            <p:cNvGrpSpPr>
              <a:grpSpLocks/>
            </p:cNvGrpSpPr>
            <p:nvPr userDrawn="1"/>
          </p:nvGrpSpPr>
          <p:grpSpPr bwMode="auto">
            <a:xfrm>
              <a:off x="5893" y="3158"/>
              <a:ext cx="466" cy="115"/>
              <a:chOff x="5893" y="3158"/>
              <a:chExt cx="466" cy="115"/>
            </a:xfrm>
          </p:grpSpPr>
          <p:sp>
            <p:nvSpPr>
              <p:cNvPr id="9263" name="Rectangle 47"/>
              <p:cNvSpPr>
                <a:spLocks noChangeArrowheads="1"/>
              </p:cNvSpPr>
              <p:nvPr userDrawn="1"/>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9264" name="Rectangle 48"/>
              <p:cNvSpPr>
                <a:spLocks noChangeArrowheads="1"/>
              </p:cNvSpPr>
              <p:nvPr userDrawn="1"/>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9265" name="Rectangle 49"/>
              <p:cNvSpPr>
                <a:spLocks noChangeArrowheads="1"/>
              </p:cNvSpPr>
              <p:nvPr userDrawn="1"/>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9266" name="Rectangle 50"/>
              <p:cNvSpPr>
                <a:spLocks noChangeArrowheads="1"/>
              </p:cNvSpPr>
              <p:nvPr userDrawn="1"/>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9233" name="Group 51"/>
            <p:cNvGrpSpPr>
              <a:grpSpLocks/>
            </p:cNvGrpSpPr>
            <p:nvPr userDrawn="1"/>
          </p:nvGrpSpPr>
          <p:grpSpPr bwMode="auto">
            <a:xfrm>
              <a:off x="5893" y="3385"/>
              <a:ext cx="466" cy="115"/>
              <a:chOff x="5893" y="3385"/>
              <a:chExt cx="466" cy="115"/>
            </a:xfrm>
          </p:grpSpPr>
          <p:sp>
            <p:nvSpPr>
              <p:cNvPr id="9259" name="Rectangle 52"/>
              <p:cNvSpPr>
                <a:spLocks noChangeArrowheads="1"/>
              </p:cNvSpPr>
              <p:nvPr userDrawn="1"/>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9260" name="Rectangle 53"/>
              <p:cNvSpPr>
                <a:spLocks noChangeArrowheads="1"/>
              </p:cNvSpPr>
              <p:nvPr userDrawn="1"/>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9261" name="Rectangle 54"/>
              <p:cNvSpPr>
                <a:spLocks noChangeArrowheads="1"/>
              </p:cNvSpPr>
              <p:nvPr userDrawn="1"/>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9262" name="Rectangle 55"/>
              <p:cNvSpPr>
                <a:spLocks noChangeArrowheads="1"/>
              </p:cNvSpPr>
              <p:nvPr userDrawn="1"/>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9234" name="Group 56"/>
            <p:cNvGrpSpPr>
              <a:grpSpLocks/>
            </p:cNvGrpSpPr>
            <p:nvPr userDrawn="1"/>
          </p:nvGrpSpPr>
          <p:grpSpPr bwMode="auto">
            <a:xfrm>
              <a:off x="5893" y="3521"/>
              <a:ext cx="466" cy="115"/>
              <a:chOff x="5893" y="3521"/>
              <a:chExt cx="466" cy="115"/>
            </a:xfrm>
          </p:grpSpPr>
          <p:sp>
            <p:nvSpPr>
              <p:cNvPr id="9255" name="Rectangle 57"/>
              <p:cNvSpPr>
                <a:spLocks noChangeArrowheads="1"/>
              </p:cNvSpPr>
              <p:nvPr userDrawn="1"/>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9256" name="Rectangle 58"/>
              <p:cNvSpPr>
                <a:spLocks noChangeArrowheads="1"/>
              </p:cNvSpPr>
              <p:nvPr userDrawn="1"/>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9257" name="Rectangle 59"/>
              <p:cNvSpPr>
                <a:spLocks noChangeArrowheads="1"/>
              </p:cNvSpPr>
              <p:nvPr userDrawn="1"/>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9258" name="Rectangle 60"/>
              <p:cNvSpPr>
                <a:spLocks noChangeArrowheads="1"/>
              </p:cNvSpPr>
              <p:nvPr userDrawn="1"/>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9235" name="Group 61"/>
            <p:cNvGrpSpPr>
              <a:grpSpLocks/>
            </p:cNvGrpSpPr>
            <p:nvPr userDrawn="1"/>
          </p:nvGrpSpPr>
          <p:grpSpPr bwMode="auto">
            <a:xfrm>
              <a:off x="5893" y="3657"/>
              <a:ext cx="466" cy="115"/>
              <a:chOff x="5893" y="3657"/>
              <a:chExt cx="466" cy="115"/>
            </a:xfrm>
          </p:grpSpPr>
          <p:sp>
            <p:nvSpPr>
              <p:cNvPr id="9251" name="Rectangle 62"/>
              <p:cNvSpPr>
                <a:spLocks noChangeArrowheads="1"/>
              </p:cNvSpPr>
              <p:nvPr userDrawn="1"/>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9252" name="Rectangle 63"/>
              <p:cNvSpPr>
                <a:spLocks noChangeArrowheads="1"/>
              </p:cNvSpPr>
              <p:nvPr userDrawn="1"/>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9253" name="Rectangle 64"/>
              <p:cNvSpPr>
                <a:spLocks noChangeArrowheads="1"/>
              </p:cNvSpPr>
              <p:nvPr userDrawn="1"/>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9254" name="Rectangle 65"/>
              <p:cNvSpPr>
                <a:spLocks noChangeArrowheads="1"/>
              </p:cNvSpPr>
              <p:nvPr userDrawn="1"/>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9236" name="Group 66"/>
            <p:cNvGrpSpPr>
              <a:grpSpLocks/>
            </p:cNvGrpSpPr>
            <p:nvPr userDrawn="1"/>
          </p:nvGrpSpPr>
          <p:grpSpPr bwMode="auto">
            <a:xfrm>
              <a:off x="5893" y="3884"/>
              <a:ext cx="466" cy="115"/>
              <a:chOff x="5893" y="3884"/>
              <a:chExt cx="466" cy="115"/>
            </a:xfrm>
          </p:grpSpPr>
          <p:sp>
            <p:nvSpPr>
              <p:cNvPr id="9247" name="Rectangle 67"/>
              <p:cNvSpPr>
                <a:spLocks noChangeArrowheads="1"/>
              </p:cNvSpPr>
              <p:nvPr userDrawn="1"/>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9248" name="Rectangle 68"/>
              <p:cNvSpPr>
                <a:spLocks noChangeArrowheads="1"/>
              </p:cNvSpPr>
              <p:nvPr userDrawn="1"/>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9249" name="Rectangle 69"/>
              <p:cNvSpPr>
                <a:spLocks noChangeArrowheads="1"/>
              </p:cNvSpPr>
              <p:nvPr userDrawn="1"/>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9250" name="Rectangle 70"/>
              <p:cNvSpPr>
                <a:spLocks noChangeArrowheads="1"/>
              </p:cNvSpPr>
              <p:nvPr userDrawn="1"/>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9237" name="Group 71"/>
            <p:cNvGrpSpPr>
              <a:grpSpLocks/>
            </p:cNvGrpSpPr>
            <p:nvPr userDrawn="1"/>
          </p:nvGrpSpPr>
          <p:grpSpPr bwMode="auto">
            <a:xfrm>
              <a:off x="5893" y="4026"/>
              <a:ext cx="466" cy="115"/>
              <a:chOff x="5893" y="4026"/>
              <a:chExt cx="466" cy="115"/>
            </a:xfrm>
          </p:grpSpPr>
          <p:sp>
            <p:nvSpPr>
              <p:cNvPr id="9243" name="Rectangle 72"/>
              <p:cNvSpPr>
                <a:spLocks noChangeArrowheads="1"/>
              </p:cNvSpPr>
              <p:nvPr userDrawn="1"/>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9244" name="Rectangle 73"/>
              <p:cNvSpPr>
                <a:spLocks noChangeArrowheads="1"/>
              </p:cNvSpPr>
              <p:nvPr userDrawn="1"/>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9245" name="Rectangle 74"/>
              <p:cNvSpPr>
                <a:spLocks noChangeArrowheads="1"/>
              </p:cNvSpPr>
              <p:nvPr userDrawn="1"/>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9246" name="Rectangle 75"/>
              <p:cNvSpPr>
                <a:spLocks noChangeArrowheads="1"/>
              </p:cNvSpPr>
              <p:nvPr userDrawn="1"/>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9238" name="Group 76"/>
            <p:cNvGrpSpPr>
              <a:grpSpLocks/>
            </p:cNvGrpSpPr>
            <p:nvPr userDrawn="1"/>
          </p:nvGrpSpPr>
          <p:grpSpPr bwMode="auto">
            <a:xfrm>
              <a:off x="5893" y="4167"/>
              <a:ext cx="466" cy="115"/>
              <a:chOff x="5893" y="4167"/>
              <a:chExt cx="466" cy="115"/>
            </a:xfrm>
          </p:grpSpPr>
          <p:sp>
            <p:nvSpPr>
              <p:cNvPr id="9239" name="Rectangle 77"/>
              <p:cNvSpPr>
                <a:spLocks noChangeArrowheads="1"/>
              </p:cNvSpPr>
              <p:nvPr userDrawn="1"/>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9240" name="Rectangle 78"/>
              <p:cNvSpPr>
                <a:spLocks noChangeArrowheads="1"/>
              </p:cNvSpPr>
              <p:nvPr userDrawn="1"/>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9241" name="Rectangle 79"/>
              <p:cNvSpPr>
                <a:spLocks noChangeArrowheads="1"/>
              </p:cNvSpPr>
              <p:nvPr userDrawn="1"/>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9242" name="Rectangle 80"/>
              <p:cNvSpPr>
                <a:spLocks noChangeArrowheads="1"/>
              </p:cNvSpPr>
              <p:nvPr userDrawn="1"/>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sp>
        <p:nvSpPr>
          <p:cNvPr id="9223" name="Rectangle 81"/>
          <p:cNvSpPr>
            <a:spLocks noChangeArrowheads="1"/>
          </p:cNvSpPr>
          <p:nvPr/>
        </p:nvSpPr>
        <p:spPr bwMode="auto">
          <a:xfrm>
            <a:off x="9251950" y="1341438"/>
            <a:ext cx="1192213" cy="1725612"/>
          </a:xfrm>
          <a:prstGeom prst="rect">
            <a:avLst/>
          </a:prstGeom>
          <a:noFill/>
          <a:ln>
            <a:noFill/>
          </a:ln>
          <a:effectLst/>
          <a:extLst>
            <a:ext uri="{909E8E84-426E-40DD-AFC4-6F175D3DCCD1}">
              <a14:hiddenFill xmlns:a14="http://schemas.microsoft.com/office/drawing/2010/main" xmlns="">
                <a:solidFill>
                  <a:srgbClr val="FFCC99"/>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80124" tIns="40063" rIns="80124" bIns="40063">
            <a:spAutoFit/>
          </a:bodyPr>
          <a:lstStyle/>
          <a:p>
            <a:pPr eaLnBrk="0" hangingPunct="0">
              <a:lnSpc>
                <a:spcPct val="120000"/>
              </a:lnSpc>
              <a:spcBef>
                <a:spcPct val="20000"/>
              </a:spcBef>
              <a:buFont typeface="Arial" pitchFamily="34" charset="0"/>
              <a:buNone/>
            </a:pPr>
            <a:r>
              <a:rPr lang="zh-CN" altLang="en-US" sz="1100">
                <a:solidFill>
                  <a:srgbClr val="FFFFFF"/>
                </a:solidFill>
              </a:rPr>
              <a:t>配色参考方案：</a:t>
            </a:r>
          </a:p>
          <a:p>
            <a:pPr eaLnBrk="0" hangingPunct="0">
              <a:lnSpc>
                <a:spcPct val="120000"/>
              </a:lnSpc>
              <a:spcBef>
                <a:spcPct val="20000"/>
              </a:spcBef>
              <a:buFont typeface="Arial" pitchFamily="34" charset="0"/>
              <a:buNone/>
            </a:pPr>
            <a:r>
              <a:rPr lang="zh-CN" altLang="en-US" sz="1100">
                <a:solidFill>
                  <a:srgbClr val="FFFFFF"/>
                </a:solidFill>
              </a:rPr>
              <a:t>建议同一页面内不超过四种颜色，以下是</a:t>
            </a:r>
            <a:r>
              <a:rPr lang="en-US" altLang="zh-CN" sz="1100">
                <a:solidFill>
                  <a:srgbClr val="FFFFFF"/>
                </a:solidFill>
              </a:rPr>
              <a:t>13</a:t>
            </a:r>
            <a:r>
              <a:rPr lang="zh-CN" altLang="en-US" sz="1100">
                <a:solidFill>
                  <a:srgbClr val="FFFFFF"/>
                </a:solidFill>
              </a:rPr>
              <a:t>组配色方案，同一页面内只选择一组使用。（仅供参考）</a:t>
            </a:r>
          </a:p>
        </p:txBody>
      </p:sp>
      <p:sp>
        <p:nvSpPr>
          <p:cNvPr id="9224" name="Rectangle 82"/>
          <p:cNvSpPr>
            <a:spLocks noChangeArrowheads="1"/>
          </p:cNvSpPr>
          <p:nvPr/>
        </p:nvSpPr>
        <p:spPr bwMode="auto">
          <a:xfrm>
            <a:off x="9251950" y="7938"/>
            <a:ext cx="1120775" cy="684212"/>
          </a:xfrm>
          <a:prstGeom prst="rect">
            <a:avLst/>
          </a:prstGeom>
          <a:noFill/>
          <a:ln>
            <a:noFill/>
          </a:ln>
          <a:effectLst/>
          <a:extLst>
            <a:ext uri="{909E8E84-426E-40DD-AFC4-6F175D3DCCD1}">
              <a14:hiddenFill xmlns:a14="http://schemas.microsoft.com/office/drawing/2010/main" xmlns="">
                <a:solidFill>
                  <a:srgbClr val="FFCC99"/>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80124" tIns="40063" rIns="80124" bIns="40063">
            <a:spAutoFit/>
          </a:bodyPr>
          <a:lstStyle/>
          <a:p>
            <a:pPr>
              <a:lnSpc>
                <a:spcPct val="120000"/>
              </a:lnSpc>
              <a:buClr>
                <a:schemeClr val="bg2"/>
              </a:buClr>
              <a:buSzPct val="60000"/>
              <a:buFont typeface="Wingdings" pitchFamily="2" charset="2"/>
              <a:buNone/>
            </a:pPr>
            <a:r>
              <a:rPr lang="zh-CN" altLang="en-US" sz="1100">
                <a:solidFill>
                  <a:srgbClr val="FFFFFF"/>
                </a:solidFill>
              </a:rPr>
              <a:t>客户或者合作伙伴的标志放在右上角</a:t>
            </a:r>
            <a:r>
              <a:rPr lang="en-US" altLang="zh-CN" sz="1100">
                <a:solidFill>
                  <a:srgbClr val="FFFFFF"/>
                </a:solidFill>
              </a:rPr>
              <a:t>.</a:t>
            </a:r>
            <a:endParaRPr lang="zh-CN" altLang="en-US" sz="1100">
              <a:solidFill>
                <a:srgbClr val="FFFFFF"/>
              </a:solidFill>
            </a:endParaRPr>
          </a:p>
        </p:txBody>
      </p:sp>
    </p:spTree>
  </p:cSld>
  <p:clrMap bg1="lt1" tx1="dk1" bg2="lt2" tx2="dk2" accent1="accent1" accent2="accent2" accent3="accent3" accent4="accent4" accent5="accent5" accent6="accent6" hlink="hlink" folHlink="folHlink"/>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3200" b="1">
          <a:solidFill>
            <a:srgbClr val="990000"/>
          </a:solidFill>
          <a:latin typeface="Arial" pitchFamily="34" charset="0"/>
          <a:ea typeface="黑体" pitchFamily="49" charset="-122"/>
          <a:cs typeface="Arial" pitchFamily="34" charset="0"/>
        </a:defRPr>
      </a:lvl1pPr>
      <a:lvl2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2pPr>
      <a:lvl3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3pPr>
      <a:lvl4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4pPr>
      <a:lvl5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lnSpc>
          <a:spcPct val="140000"/>
        </a:lnSpc>
        <a:spcBef>
          <a:spcPct val="0"/>
        </a:spcBef>
        <a:spcAft>
          <a:spcPct val="0"/>
        </a:spcAft>
        <a:buClr>
          <a:srgbClr val="808080"/>
        </a:buClr>
        <a:buSzPct val="60000"/>
        <a:buFont typeface="Wingdings" pitchFamily="2" charset="2"/>
        <a:buChar char="l"/>
        <a:defRPr sz="2000">
          <a:solidFill>
            <a:schemeClr val="tx1"/>
          </a:solidFill>
          <a:latin typeface="+mn-lt"/>
          <a:ea typeface="黑体" pitchFamily="49" charset="-122"/>
          <a:cs typeface="Arial" pitchFamily="34" charset="0"/>
        </a:defRPr>
      </a:lvl1pPr>
      <a:lvl2pPr marL="742950" indent="-285750" algn="l" rtl="0" eaLnBrk="0" fontAlgn="base" hangingPunct="0">
        <a:lnSpc>
          <a:spcPct val="140000"/>
        </a:lnSpc>
        <a:spcBef>
          <a:spcPct val="0"/>
        </a:spcBef>
        <a:spcAft>
          <a:spcPct val="0"/>
        </a:spcAft>
        <a:buSzPct val="50000"/>
        <a:buFont typeface="Wingdings" pitchFamily="2" charset="2"/>
        <a:buChar char="p"/>
        <a:defRPr>
          <a:solidFill>
            <a:schemeClr val="tx1"/>
          </a:solidFill>
          <a:latin typeface="+mn-lt"/>
          <a:ea typeface="+mn-ea"/>
          <a:cs typeface="+mn-cs"/>
        </a:defRPr>
      </a:lvl2pPr>
      <a:lvl3pPr marL="1143000" indent="-228600" algn="l" rtl="0" eaLnBrk="0" fontAlgn="base" hangingPunct="0">
        <a:lnSpc>
          <a:spcPct val="140000"/>
        </a:lnSpc>
        <a:spcBef>
          <a:spcPct val="0"/>
        </a:spcBef>
        <a:spcAft>
          <a:spcPct val="0"/>
        </a:spcAft>
        <a:buSzPct val="50000"/>
        <a:buFont typeface="Wingdings" pitchFamily="2" charset="2"/>
        <a:buChar char="n"/>
        <a:defRPr sz="1600">
          <a:solidFill>
            <a:schemeClr val="tx1"/>
          </a:solidFill>
          <a:latin typeface="+mn-lt"/>
          <a:ea typeface="+mn-ea"/>
          <a:cs typeface="+mn-cs"/>
        </a:defRPr>
      </a:lvl3pPr>
      <a:lvl4pPr marL="1600200" indent="-228600" algn="l" rtl="0" eaLnBrk="0" fontAlgn="base" hangingPunct="0">
        <a:lnSpc>
          <a:spcPct val="140000"/>
        </a:lnSpc>
        <a:spcBef>
          <a:spcPct val="0"/>
        </a:spcBef>
        <a:spcAft>
          <a:spcPct val="0"/>
        </a:spcAft>
        <a:buChar char="–"/>
        <a:defRPr sz="1400">
          <a:solidFill>
            <a:schemeClr val="tx1"/>
          </a:solidFill>
          <a:latin typeface="+mn-lt"/>
          <a:ea typeface="+mn-ea"/>
          <a:cs typeface="+mn-cs"/>
        </a:defRPr>
      </a:lvl4pPr>
      <a:lvl5pPr marL="2057400" indent="-228600" algn="l" rtl="0" eaLnBrk="0" fontAlgn="base" hangingPunct="0">
        <a:lnSpc>
          <a:spcPct val="140000"/>
        </a:lnSpc>
        <a:spcBef>
          <a:spcPct val="0"/>
        </a:spcBef>
        <a:spcAft>
          <a:spcPct val="0"/>
        </a:spcAft>
        <a:buFont typeface="Arial" pitchFamily="34" charset="0"/>
        <a:buChar char="~"/>
        <a:defRPr sz="12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42" name="Picture 79" descr="dd"/>
          <p:cNvPicPr>
            <a:picLocks noChangeAspect="1" noChangeArrowheads="1"/>
          </p:cNvPicPr>
          <p:nvPr/>
        </p:nvPicPr>
        <p:blipFill>
          <a:blip r:embed="rId3" cstate="print">
            <a:extLst>
              <a:ext uri="{28A0092B-C50C-407E-A947-70E740481C1C}">
                <a14:useLocalDpi xmlns:a14="http://schemas.microsoft.com/office/drawing/2010/main" xmlns=""/>
              </a:ext>
            </a:extLst>
          </a:blip>
          <a:srcRect/>
          <a:stretch>
            <a:fillRect/>
          </a:stretch>
        </p:blipFill>
        <p:spPr bwMode="auto">
          <a:xfrm>
            <a:off x="0" y="6224588"/>
            <a:ext cx="9150350" cy="6365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54" name="Text Box 8"/>
          <p:cNvSpPr txBox="1">
            <a:spLocks noChangeArrowheads="1"/>
          </p:cNvSpPr>
          <p:nvPr/>
        </p:nvSpPr>
        <p:spPr bwMode="auto">
          <a:xfrm>
            <a:off x="755650" y="6451600"/>
            <a:ext cx="2540000" cy="182563"/>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lIns="0" tIns="0" rIns="80114" bIns="0">
            <a:spAutoFit/>
          </a:bodyPr>
          <a:lstStyle>
            <a:lvl1pPr defTabSz="801688" eaLnBrk="0" hangingPunct="0">
              <a:defRPr>
                <a:solidFill>
                  <a:schemeClr val="tx1"/>
                </a:solidFill>
                <a:latin typeface="Calibri" pitchFamily="34" charset="0"/>
                <a:ea typeface="宋体" pitchFamily="2" charset="-122"/>
              </a:defRPr>
            </a:lvl1pPr>
            <a:lvl2pPr marL="742950" indent="-285750" defTabSz="801688" eaLnBrk="0" hangingPunct="0">
              <a:defRPr>
                <a:solidFill>
                  <a:schemeClr val="tx1"/>
                </a:solidFill>
                <a:latin typeface="Calibri" pitchFamily="34" charset="0"/>
                <a:ea typeface="宋体" pitchFamily="2" charset="-122"/>
              </a:defRPr>
            </a:lvl2pPr>
            <a:lvl3pPr marL="1143000" indent="-228600" defTabSz="801688" eaLnBrk="0" hangingPunct="0">
              <a:defRPr>
                <a:solidFill>
                  <a:schemeClr val="tx1"/>
                </a:solidFill>
                <a:latin typeface="Calibri" pitchFamily="34" charset="0"/>
                <a:ea typeface="宋体" pitchFamily="2" charset="-122"/>
              </a:defRPr>
            </a:lvl3pPr>
            <a:lvl4pPr marL="1600200" indent="-228600" defTabSz="801688" eaLnBrk="0" hangingPunct="0">
              <a:defRPr>
                <a:solidFill>
                  <a:schemeClr val="tx1"/>
                </a:solidFill>
                <a:latin typeface="Calibri" pitchFamily="34" charset="0"/>
                <a:ea typeface="宋体" pitchFamily="2" charset="-122"/>
              </a:defRPr>
            </a:lvl4pPr>
            <a:lvl5pPr marL="2057400" indent="-228600" defTabSz="801688" eaLnBrk="0" hangingPunct="0">
              <a:defRPr>
                <a:solidFill>
                  <a:schemeClr val="tx1"/>
                </a:solidFill>
                <a:latin typeface="Calibri" pitchFamily="34" charset="0"/>
                <a:ea typeface="宋体" pitchFamily="2" charset="-122"/>
              </a:defRPr>
            </a:lvl5pPr>
            <a:lvl6pPr marL="2514600" indent="-228600" defTabSz="801688"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defTabSz="801688"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defTabSz="801688"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defTabSz="801688"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200" smtClean="0">
                <a:latin typeface="FrutigerNext LT Bold" pitchFamily="34" charset="0"/>
                <a:ea typeface="MS PGothic" pitchFamily="34" charset="-128"/>
              </a:rPr>
              <a:t>HUAWEI TECHNOLOGIES CO., LTD.</a:t>
            </a:r>
          </a:p>
        </p:txBody>
      </p:sp>
      <p:pic>
        <p:nvPicPr>
          <p:cNvPr id="10244" name="Picture 9" descr="8"/>
          <p:cNvPicPr>
            <a:picLocks noChangeAspect="1" noChangeArrowheads="1"/>
          </p:cNvPicPr>
          <p:nvPr/>
        </p:nvPicPr>
        <p:blipFill>
          <a:blip r:embed="rId4" cstate="email">
            <a:extLst>
              <a:ext uri="{28A0092B-C50C-407E-A947-70E740481C1C}">
                <a14:useLocalDpi xmlns:a14="http://schemas.microsoft.com/office/drawing/2010/main" xmlns=""/>
              </a:ext>
            </a:extLst>
          </a:blip>
          <a:srcRect/>
          <a:stretch>
            <a:fillRect/>
          </a:stretch>
        </p:blipFill>
        <p:spPr bwMode="auto">
          <a:xfrm>
            <a:off x="7508875" y="6386513"/>
            <a:ext cx="1311275" cy="3127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0246" name="Rectangle 13"/>
          <p:cNvSpPr>
            <a:spLocks noGrp="1" noChangeArrowheads="1"/>
          </p:cNvSpPr>
          <p:nvPr>
            <p:ph type="title"/>
          </p:nvPr>
        </p:nvSpPr>
        <p:spPr bwMode="auto">
          <a:xfrm>
            <a:off x="755650" y="325438"/>
            <a:ext cx="7632700" cy="8715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40064" rIns="80129" bIns="40064" numCol="1" anchor="ctr" anchorCtr="0" compatLnSpc="1">
            <a:prstTxWarp prst="textNoShape">
              <a:avLst/>
            </a:prstTxWarp>
          </a:bodyPr>
          <a:lstStyle/>
          <a:p>
            <a:pPr lvl="0"/>
            <a:r>
              <a:rPr lang="zh-CN" altLang="en-US" dirty="0" smtClean="0"/>
              <a:t>单击此处编辑母版标题样式</a:t>
            </a:r>
          </a:p>
        </p:txBody>
      </p:sp>
      <p:sp>
        <p:nvSpPr>
          <p:cNvPr id="10248" name="Rectangle 68"/>
          <p:cNvSpPr>
            <a:spLocks noGrp="1" noChangeArrowheads="1"/>
          </p:cNvSpPr>
          <p:nvPr>
            <p:ph type="body" idx="1"/>
          </p:nvPr>
        </p:nvSpPr>
        <p:spPr bwMode="auto">
          <a:xfrm>
            <a:off x="755650" y="1628775"/>
            <a:ext cx="7632700" cy="41941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80142" tIns="40070" rIns="80142" bIns="4007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p:txBody>
      </p:sp>
      <p:sp>
        <p:nvSpPr>
          <p:cNvPr id="10249" name="Rectangle 15"/>
          <p:cNvSpPr>
            <a:spLocks noChangeArrowheads="1"/>
          </p:cNvSpPr>
          <p:nvPr/>
        </p:nvSpPr>
        <p:spPr bwMode="auto">
          <a:xfrm>
            <a:off x="-1952625" y="692150"/>
            <a:ext cx="1844675" cy="5500688"/>
          </a:xfrm>
          <a:prstGeom prst="rect">
            <a:avLst/>
          </a:prstGeom>
          <a:noFill/>
          <a:ln>
            <a:noFill/>
          </a:ln>
          <a:effectLst/>
          <a:extLst>
            <a:ext uri="{909E8E84-426E-40DD-AFC4-6F175D3DCCD1}">
              <a14:hiddenFill xmlns:a14="http://schemas.microsoft.com/office/drawing/2010/main" xmlns="">
                <a:solidFill>
                  <a:srgbClr val="FFCC99"/>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80124" tIns="40063" rIns="80124" bIns="40063">
            <a:spAutoFit/>
          </a:bodyPr>
          <a:lstStyle/>
          <a:p>
            <a:pPr marL="342900" indent="-342900" algn="r" eaLnBrk="0" hangingPunct="0">
              <a:lnSpc>
                <a:spcPct val="125000"/>
              </a:lnSpc>
              <a:spcBef>
                <a:spcPct val="20000"/>
              </a:spcBef>
              <a:buFont typeface="Arial" pitchFamily="34" charset="0"/>
              <a:buNone/>
            </a:pPr>
            <a:r>
              <a:rPr lang="zh-CN" altLang="en-US" sz="1100">
                <a:solidFill>
                  <a:srgbClr val="FFFFFF"/>
                </a:solidFill>
              </a:rPr>
              <a:t>英文标题</a:t>
            </a:r>
            <a:r>
              <a:rPr lang="en-US" altLang="zh-CN" sz="1100">
                <a:solidFill>
                  <a:srgbClr val="FFFFFF"/>
                </a:solidFill>
              </a:rPr>
              <a:t>:32-35pt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 R153 G0 B0</a:t>
            </a:r>
          </a:p>
          <a:p>
            <a:pPr marL="342900" indent="-342900" algn="r" eaLnBrk="0" hangingPunct="0">
              <a:lnSpc>
                <a:spcPct val="125000"/>
              </a:lnSpc>
              <a:spcBef>
                <a:spcPct val="20000"/>
              </a:spcBef>
              <a:buFont typeface="Arial" pitchFamily="34" charset="0"/>
              <a:buNone/>
            </a:pPr>
            <a:r>
              <a:rPr lang="zh-CN" altLang="en-US" sz="1100">
                <a:solidFill>
                  <a:srgbClr val="FFFFFF"/>
                </a:solidFill>
              </a:rPr>
              <a:t>内部使用字体 </a:t>
            </a:r>
            <a:r>
              <a:rPr lang="en-US" altLang="zh-CN" sz="1100">
                <a:solidFill>
                  <a:srgbClr val="FFFFFF"/>
                </a:solidFill>
              </a:rPr>
              <a:t>:</a:t>
            </a:r>
          </a:p>
          <a:p>
            <a:pPr marL="342900" indent="-342900" algn="r" eaLnBrk="0" hangingPunct="0">
              <a:lnSpc>
                <a:spcPct val="125000"/>
              </a:lnSpc>
              <a:spcBef>
                <a:spcPct val="20000"/>
              </a:spcBef>
              <a:buFont typeface="Arial" pitchFamily="34" charset="0"/>
              <a:buNone/>
            </a:pPr>
            <a:r>
              <a:rPr lang="en-US" altLang="zh-CN" sz="1100">
                <a:solidFill>
                  <a:srgbClr val="FFFFFF"/>
                </a:solidFill>
              </a:rPr>
              <a:t>FrutigerNext LT Medium</a:t>
            </a:r>
          </a:p>
          <a:p>
            <a:pPr marL="342900" indent="-342900" algn="r" eaLnBrk="0" hangingPunct="0">
              <a:lnSpc>
                <a:spcPct val="125000"/>
              </a:lnSpc>
              <a:spcBef>
                <a:spcPct val="20000"/>
              </a:spcBef>
              <a:buFont typeface="Arial" pitchFamily="34" charset="0"/>
              <a:buNone/>
            </a:pPr>
            <a:r>
              <a:rPr lang="zh-CN" altLang="en-US" sz="1100">
                <a:solidFill>
                  <a:srgbClr val="FFFFFF"/>
                </a:solidFill>
              </a:rPr>
              <a:t>外部使用字体 </a:t>
            </a:r>
            <a:r>
              <a:rPr lang="en-US" altLang="zh-CN" sz="1100">
                <a:solidFill>
                  <a:srgbClr val="FFFFFF"/>
                </a:solidFill>
              </a:rPr>
              <a:t>: Arial</a:t>
            </a:r>
          </a:p>
          <a:p>
            <a:pPr marL="342900" indent="-342900" algn="r" eaLnBrk="0" hangingPunct="0">
              <a:lnSpc>
                <a:spcPct val="75000"/>
              </a:lnSpc>
              <a:spcBef>
                <a:spcPct val="20000"/>
              </a:spcBef>
              <a:buFont typeface="Arial" pitchFamily="34" charset="0"/>
              <a:buNone/>
            </a:pPr>
            <a:endParaRPr lang="en-US" altLang="zh-CN"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中文标题</a:t>
            </a:r>
            <a:r>
              <a:rPr lang="en-US" altLang="zh-CN" sz="1100">
                <a:solidFill>
                  <a:srgbClr val="FFFFFF"/>
                </a:solidFill>
              </a:rPr>
              <a:t>:30-32pt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 R153 G0 B0</a:t>
            </a:r>
          </a:p>
          <a:p>
            <a:pPr marL="342900" indent="-342900" algn="r" eaLnBrk="0" hangingPunct="0">
              <a:lnSpc>
                <a:spcPct val="125000"/>
              </a:lnSpc>
              <a:spcBef>
                <a:spcPct val="20000"/>
              </a:spcBef>
              <a:buFont typeface="Arial" pitchFamily="34" charset="0"/>
              <a:buNone/>
            </a:pPr>
            <a:r>
              <a:rPr lang="zh-CN" altLang="en-US" sz="1100">
                <a:solidFill>
                  <a:srgbClr val="FFFFFF"/>
                </a:solidFill>
              </a:rPr>
              <a:t>字体</a:t>
            </a:r>
            <a:r>
              <a:rPr lang="en-US" altLang="zh-CN" sz="1100">
                <a:solidFill>
                  <a:srgbClr val="FFFFFF"/>
                </a:solidFill>
              </a:rPr>
              <a:t>:</a:t>
            </a:r>
            <a:r>
              <a:rPr lang="zh-CN" altLang="en-US" sz="1100">
                <a:solidFill>
                  <a:srgbClr val="FFFFFF"/>
                </a:solidFill>
              </a:rPr>
              <a:t>黑体</a:t>
            </a:r>
          </a:p>
          <a:p>
            <a:pPr marL="342900" indent="-342900" algn="r" eaLnBrk="0" hangingPunct="0">
              <a:lnSpc>
                <a:spcPct val="125000"/>
              </a:lnSpc>
              <a:spcBef>
                <a:spcPct val="20000"/>
              </a:spcBef>
              <a:buFont typeface="Arial" pitchFamily="34" charset="0"/>
              <a:buNone/>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英文正文</a:t>
            </a:r>
            <a:r>
              <a:rPr lang="en-US" altLang="zh-CN" sz="1100">
                <a:solidFill>
                  <a:srgbClr val="FFFFFF"/>
                </a:solidFill>
              </a:rPr>
              <a:t>:20-22pt</a:t>
            </a:r>
          </a:p>
          <a:p>
            <a:pPr marL="342900" indent="-342900" algn="r" eaLnBrk="0" hangingPunct="0">
              <a:lnSpc>
                <a:spcPct val="125000"/>
              </a:lnSpc>
              <a:spcBef>
                <a:spcPct val="20000"/>
              </a:spcBef>
              <a:buFont typeface="Arial" pitchFamily="34" charset="0"/>
              <a:buNone/>
            </a:pPr>
            <a:r>
              <a:rPr lang="zh-CN" altLang="en-US" sz="1100">
                <a:solidFill>
                  <a:srgbClr val="FFFFFF"/>
                </a:solidFill>
              </a:rPr>
              <a:t>子目录 </a:t>
            </a:r>
            <a:r>
              <a:rPr lang="en-US" altLang="zh-CN" sz="1100">
                <a:solidFill>
                  <a:srgbClr val="FFFFFF"/>
                </a:solidFill>
              </a:rPr>
              <a:t>(2-5</a:t>
            </a:r>
            <a:r>
              <a:rPr lang="zh-CN" altLang="en-US" sz="1100">
                <a:solidFill>
                  <a:srgbClr val="FFFFFF"/>
                </a:solidFill>
              </a:rPr>
              <a:t>级</a:t>
            </a:r>
            <a:r>
              <a:rPr lang="en-US" altLang="zh-CN" sz="1100">
                <a:solidFill>
                  <a:srgbClr val="FFFFFF"/>
                </a:solidFill>
              </a:rPr>
              <a:t>) :18pt  </a:t>
            </a: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a:t>
            </a:r>
            <a:r>
              <a:rPr lang="zh-CN" altLang="en-US" sz="1100">
                <a:solidFill>
                  <a:srgbClr val="FFFFFF"/>
                </a:solidFill>
              </a:rPr>
              <a:t>黑色</a:t>
            </a:r>
          </a:p>
          <a:p>
            <a:pPr marL="342900" indent="-342900" algn="r" eaLnBrk="0" hangingPunct="0">
              <a:lnSpc>
                <a:spcPct val="125000"/>
              </a:lnSpc>
              <a:spcBef>
                <a:spcPct val="20000"/>
              </a:spcBef>
              <a:buFont typeface="Arial" pitchFamily="34" charset="0"/>
              <a:buNone/>
            </a:pPr>
            <a:r>
              <a:rPr lang="zh-CN" altLang="en-US" sz="1100">
                <a:solidFill>
                  <a:srgbClr val="FFFFFF"/>
                </a:solidFill>
              </a:rPr>
              <a:t>内部使用字体 </a:t>
            </a:r>
            <a:r>
              <a:rPr lang="en-US" altLang="zh-CN" sz="1100">
                <a:solidFill>
                  <a:srgbClr val="FFFFFF"/>
                </a:solidFill>
              </a:rPr>
              <a:t>:</a:t>
            </a:r>
          </a:p>
          <a:p>
            <a:pPr marL="342900" indent="-342900" algn="r" eaLnBrk="0" hangingPunct="0">
              <a:lnSpc>
                <a:spcPct val="125000"/>
              </a:lnSpc>
              <a:spcBef>
                <a:spcPct val="20000"/>
              </a:spcBef>
              <a:buFont typeface="Arial" pitchFamily="34" charset="0"/>
              <a:buNone/>
            </a:pPr>
            <a:r>
              <a:rPr lang="en-US" altLang="zh-CN" sz="1100">
                <a:solidFill>
                  <a:srgbClr val="FFFFFF"/>
                </a:solidFill>
              </a:rPr>
              <a:t>FrutigerNext LT Regular</a:t>
            </a:r>
          </a:p>
          <a:p>
            <a:pPr marL="342900" indent="-342900" algn="r" eaLnBrk="0" hangingPunct="0">
              <a:lnSpc>
                <a:spcPct val="125000"/>
              </a:lnSpc>
              <a:spcBef>
                <a:spcPct val="20000"/>
              </a:spcBef>
              <a:buFont typeface="Arial" pitchFamily="34" charset="0"/>
              <a:buNone/>
            </a:pPr>
            <a:r>
              <a:rPr lang="zh-CN" altLang="en-US" sz="1100">
                <a:solidFill>
                  <a:srgbClr val="FFFFFF"/>
                </a:solidFill>
              </a:rPr>
              <a:t>外部使用字体 </a:t>
            </a:r>
            <a:r>
              <a:rPr lang="en-US" altLang="zh-CN" sz="1100">
                <a:solidFill>
                  <a:srgbClr val="FFFFFF"/>
                </a:solidFill>
              </a:rPr>
              <a:t>: Arial</a:t>
            </a:r>
          </a:p>
          <a:p>
            <a:pPr marL="342900" indent="-342900" algn="r" eaLnBrk="0" hangingPunct="0">
              <a:lnSpc>
                <a:spcPct val="75000"/>
              </a:lnSpc>
              <a:spcBef>
                <a:spcPct val="20000"/>
              </a:spcBef>
              <a:buFont typeface="Arial" pitchFamily="34" charset="0"/>
              <a:buNone/>
            </a:pPr>
            <a:endParaRPr lang="en-US" altLang="zh-CN"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中文正文</a:t>
            </a:r>
            <a:r>
              <a:rPr lang="en-US" altLang="zh-CN" sz="1100">
                <a:solidFill>
                  <a:srgbClr val="FFFFFF"/>
                </a:solidFill>
              </a:rPr>
              <a:t>:18-20pt</a:t>
            </a:r>
          </a:p>
          <a:p>
            <a:pPr marL="342900" indent="-342900" algn="r" eaLnBrk="0" hangingPunct="0">
              <a:lnSpc>
                <a:spcPct val="125000"/>
              </a:lnSpc>
              <a:spcBef>
                <a:spcPct val="20000"/>
              </a:spcBef>
              <a:buFont typeface="Arial" pitchFamily="34" charset="0"/>
              <a:buNone/>
            </a:pPr>
            <a:r>
              <a:rPr lang="zh-CN" altLang="en-US" sz="1100">
                <a:solidFill>
                  <a:srgbClr val="FFFFFF"/>
                </a:solidFill>
              </a:rPr>
              <a:t>子目录</a:t>
            </a:r>
            <a:r>
              <a:rPr lang="en-US" altLang="zh-CN" sz="1100">
                <a:solidFill>
                  <a:srgbClr val="FFFFFF"/>
                </a:solidFill>
              </a:rPr>
              <a:t>(2-5</a:t>
            </a:r>
            <a:r>
              <a:rPr lang="zh-CN" altLang="en-US" sz="1100">
                <a:solidFill>
                  <a:srgbClr val="FFFFFF"/>
                </a:solidFill>
              </a:rPr>
              <a:t>级</a:t>
            </a:r>
            <a:r>
              <a:rPr lang="en-US" altLang="zh-CN" sz="1100">
                <a:solidFill>
                  <a:srgbClr val="FFFFFF"/>
                </a:solidFill>
              </a:rPr>
              <a:t>):18pt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a:t>
            </a:r>
            <a:r>
              <a:rPr lang="zh-CN" altLang="en-US" sz="1100">
                <a:solidFill>
                  <a:srgbClr val="FFFFFF"/>
                </a:solidFill>
              </a:rPr>
              <a:t>黑色</a:t>
            </a:r>
          </a:p>
          <a:p>
            <a:pPr marL="342900" indent="-342900" algn="r" eaLnBrk="0" hangingPunct="0">
              <a:lnSpc>
                <a:spcPct val="125000"/>
              </a:lnSpc>
              <a:spcBef>
                <a:spcPct val="20000"/>
              </a:spcBef>
              <a:buFont typeface="Arial" pitchFamily="34" charset="0"/>
              <a:buNone/>
            </a:pPr>
            <a:r>
              <a:rPr lang="zh-CN" altLang="en-US" sz="1100">
                <a:solidFill>
                  <a:srgbClr val="FFFFFF"/>
                </a:solidFill>
              </a:rPr>
              <a:t>字体</a:t>
            </a:r>
            <a:r>
              <a:rPr lang="en-US" altLang="zh-CN" sz="1100">
                <a:solidFill>
                  <a:srgbClr val="FFFFFF"/>
                </a:solidFill>
              </a:rPr>
              <a:t>:</a:t>
            </a:r>
            <a:r>
              <a:rPr lang="zh-CN" altLang="en-US" sz="1100">
                <a:solidFill>
                  <a:srgbClr val="FFFFFF"/>
                </a:solidFill>
              </a:rPr>
              <a:t>细黑体</a:t>
            </a:r>
            <a:r>
              <a:rPr lang="zh-CN" altLang="en-US" sz="1100" b="1">
                <a:solidFill>
                  <a:srgbClr val="FFFFFF"/>
                </a:solidFill>
                <a:latin typeface="Arial" pitchFamily="34" charset="0"/>
                <a:ea typeface="华文细黑" pitchFamily="2" charset="-122"/>
              </a:rPr>
              <a:t> </a:t>
            </a:r>
          </a:p>
        </p:txBody>
      </p:sp>
      <p:grpSp>
        <p:nvGrpSpPr>
          <p:cNvPr id="10250" name="Group 16"/>
          <p:cNvGrpSpPr>
            <a:grpSpLocks/>
          </p:cNvGrpSpPr>
          <p:nvPr/>
        </p:nvGrpSpPr>
        <p:grpSpPr bwMode="auto">
          <a:xfrm>
            <a:off x="9324975" y="3367088"/>
            <a:ext cx="919163" cy="3490912"/>
            <a:chOff x="5839" y="2160"/>
            <a:chExt cx="579" cy="2199"/>
          </a:xfrm>
        </p:grpSpPr>
        <p:sp>
          <p:nvSpPr>
            <p:cNvPr id="10253" name="Rectangle 17"/>
            <p:cNvSpPr>
              <a:spLocks noChangeArrowheads="1"/>
            </p:cNvSpPr>
            <p:nvPr userDrawn="1"/>
          </p:nvSpPr>
          <p:spPr bwMode="auto">
            <a:xfrm>
              <a:off x="5839" y="2160"/>
              <a:ext cx="579" cy="2199"/>
            </a:xfrm>
            <a:prstGeom prst="rect">
              <a:avLst/>
            </a:prstGeom>
            <a:solidFill>
              <a:schemeClr val="bg1"/>
            </a:solidFill>
            <a:ln>
              <a:noFill/>
            </a:ln>
            <a:effectLst/>
            <a:extLs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91425" tIns="45712" rIns="91425" bIns="45712" anchor="ctr">
              <a:spAutoFit/>
            </a:bodyPr>
            <a:lstStyle/>
            <a:p>
              <a:endParaRPr lang="zh-CN" altLang="en-US"/>
            </a:p>
          </p:txBody>
        </p:sp>
        <p:grpSp>
          <p:nvGrpSpPr>
            <p:cNvPr id="10254" name="Group 18"/>
            <p:cNvGrpSpPr>
              <a:grpSpLocks/>
            </p:cNvGrpSpPr>
            <p:nvPr userDrawn="1"/>
          </p:nvGrpSpPr>
          <p:grpSpPr bwMode="auto">
            <a:xfrm>
              <a:off x="5893" y="2387"/>
              <a:ext cx="466" cy="115"/>
              <a:chOff x="5893" y="2387"/>
              <a:chExt cx="466" cy="115"/>
            </a:xfrm>
          </p:grpSpPr>
          <p:sp>
            <p:nvSpPr>
              <p:cNvPr id="10315" name="Rectangle 19"/>
              <p:cNvSpPr>
                <a:spLocks noChangeArrowheads="1"/>
              </p:cNvSpPr>
              <p:nvPr userDrawn="1"/>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0316" name="Rectangle 20"/>
              <p:cNvSpPr>
                <a:spLocks noChangeArrowheads="1"/>
              </p:cNvSpPr>
              <p:nvPr userDrawn="1"/>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0317" name="Rectangle 21"/>
              <p:cNvSpPr>
                <a:spLocks noChangeArrowheads="1"/>
              </p:cNvSpPr>
              <p:nvPr userDrawn="1"/>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0318" name="Rectangle 22"/>
              <p:cNvSpPr>
                <a:spLocks noChangeArrowheads="1"/>
              </p:cNvSpPr>
              <p:nvPr userDrawn="1"/>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10255" name="Group 23"/>
            <p:cNvGrpSpPr>
              <a:grpSpLocks/>
            </p:cNvGrpSpPr>
            <p:nvPr userDrawn="1"/>
          </p:nvGrpSpPr>
          <p:grpSpPr bwMode="auto">
            <a:xfrm>
              <a:off x="5893" y="2523"/>
              <a:ext cx="466" cy="115"/>
              <a:chOff x="5893" y="2523"/>
              <a:chExt cx="466" cy="115"/>
            </a:xfrm>
          </p:grpSpPr>
          <p:sp>
            <p:nvSpPr>
              <p:cNvPr id="10311" name="Rectangle 24"/>
              <p:cNvSpPr>
                <a:spLocks noChangeArrowheads="1"/>
              </p:cNvSpPr>
              <p:nvPr userDrawn="1"/>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0312" name="Rectangle 25"/>
              <p:cNvSpPr>
                <a:spLocks noChangeArrowheads="1"/>
              </p:cNvSpPr>
              <p:nvPr userDrawn="1"/>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0313" name="Rectangle 26"/>
              <p:cNvSpPr>
                <a:spLocks noChangeArrowheads="1"/>
              </p:cNvSpPr>
              <p:nvPr userDrawn="1"/>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0314" name="Rectangle 27"/>
              <p:cNvSpPr>
                <a:spLocks noChangeArrowheads="1"/>
              </p:cNvSpPr>
              <p:nvPr userDrawn="1"/>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10256" name="Group 28"/>
            <p:cNvGrpSpPr>
              <a:grpSpLocks/>
            </p:cNvGrpSpPr>
            <p:nvPr userDrawn="1"/>
          </p:nvGrpSpPr>
          <p:grpSpPr bwMode="auto">
            <a:xfrm>
              <a:off x="5893" y="2659"/>
              <a:ext cx="466" cy="115"/>
              <a:chOff x="5893" y="2659"/>
              <a:chExt cx="466" cy="115"/>
            </a:xfrm>
          </p:grpSpPr>
          <p:sp>
            <p:nvSpPr>
              <p:cNvPr id="10307" name="Rectangle 29"/>
              <p:cNvSpPr>
                <a:spLocks noChangeArrowheads="1"/>
              </p:cNvSpPr>
              <p:nvPr userDrawn="1"/>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0308" name="Rectangle 30"/>
              <p:cNvSpPr>
                <a:spLocks noChangeArrowheads="1"/>
              </p:cNvSpPr>
              <p:nvPr userDrawn="1"/>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0309" name="Rectangle 31"/>
              <p:cNvSpPr>
                <a:spLocks noChangeArrowheads="1"/>
              </p:cNvSpPr>
              <p:nvPr userDrawn="1"/>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0310" name="Rectangle 32"/>
              <p:cNvSpPr>
                <a:spLocks noChangeArrowheads="1"/>
              </p:cNvSpPr>
              <p:nvPr userDrawn="1"/>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10257" name="Group 33"/>
            <p:cNvGrpSpPr>
              <a:grpSpLocks/>
            </p:cNvGrpSpPr>
            <p:nvPr userDrawn="1"/>
          </p:nvGrpSpPr>
          <p:grpSpPr bwMode="auto">
            <a:xfrm>
              <a:off x="5893" y="2251"/>
              <a:ext cx="466" cy="119"/>
              <a:chOff x="5893" y="2251"/>
              <a:chExt cx="466" cy="119"/>
            </a:xfrm>
          </p:grpSpPr>
          <p:sp>
            <p:nvSpPr>
              <p:cNvPr id="10303" name="Rectangle 34"/>
              <p:cNvSpPr>
                <a:spLocks noChangeArrowheads="1"/>
              </p:cNvSpPr>
              <p:nvPr userDrawn="1"/>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0304" name="Rectangle 35"/>
              <p:cNvSpPr>
                <a:spLocks noChangeArrowheads="1"/>
              </p:cNvSpPr>
              <p:nvPr userDrawn="1"/>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0305" name="Rectangle 36"/>
              <p:cNvSpPr>
                <a:spLocks noChangeArrowheads="1"/>
              </p:cNvSpPr>
              <p:nvPr userDrawn="1"/>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0306" name="Rectangle 37"/>
              <p:cNvSpPr>
                <a:spLocks noChangeArrowheads="1"/>
              </p:cNvSpPr>
              <p:nvPr userDrawn="1"/>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10258" name="Group 38"/>
            <p:cNvGrpSpPr>
              <a:grpSpLocks/>
            </p:cNvGrpSpPr>
            <p:nvPr userDrawn="1"/>
          </p:nvGrpSpPr>
          <p:grpSpPr bwMode="auto">
            <a:xfrm>
              <a:off x="5893" y="2886"/>
              <a:ext cx="466" cy="115"/>
              <a:chOff x="5893" y="2886"/>
              <a:chExt cx="466" cy="115"/>
            </a:xfrm>
          </p:grpSpPr>
          <p:sp>
            <p:nvSpPr>
              <p:cNvPr id="10299" name="Rectangle 39"/>
              <p:cNvSpPr>
                <a:spLocks noChangeArrowheads="1"/>
              </p:cNvSpPr>
              <p:nvPr userDrawn="1"/>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0300" name="Rectangle 40"/>
              <p:cNvSpPr>
                <a:spLocks noChangeArrowheads="1"/>
              </p:cNvSpPr>
              <p:nvPr userDrawn="1"/>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0301" name="Rectangle 41"/>
              <p:cNvSpPr>
                <a:spLocks noChangeArrowheads="1"/>
              </p:cNvSpPr>
              <p:nvPr userDrawn="1"/>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0302" name="Rectangle 42"/>
              <p:cNvSpPr>
                <a:spLocks noChangeArrowheads="1"/>
              </p:cNvSpPr>
              <p:nvPr userDrawn="1"/>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10259" name="Group 43"/>
            <p:cNvGrpSpPr>
              <a:grpSpLocks/>
            </p:cNvGrpSpPr>
            <p:nvPr userDrawn="1"/>
          </p:nvGrpSpPr>
          <p:grpSpPr bwMode="auto">
            <a:xfrm>
              <a:off x="5893" y="3022"/>
              <a:ext cx="466" cy="115"/>
              <a:chOff x="5893" y="3022"/>
              <a:chExt cx="466" cy="115"/>
            </a:xfrm>
          </p:grpSpPr>
          <p:sp>
            <p:nvSpPr>
              <p:cNvPr id="10295" name="Rectangle 44"/>
              <p:cNvSpPr>
                <a:spLocks noChangeArrowheads="1"/>
              </p:cNvSpPr>
              <p:nvPr userDrawn="1"/>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0296" name="Rectangle 45"/>
              <p:cNvSpPr>
                <a:spLocks noChangeArrowheads="1"/>
              </p:cNvSpPr>
              <p:nvPr userDrawn="1"/>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0297" name="Rectangle 46"/>
              <p:cNvSpPr>
                <a:spLocks noChangeArrowheads="1"/>
              </p:cNvSpPr>
              <p:nvPr userDrawn="1"/>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0298" name="Rectangle 47"/>
              <p:cNvSpPr>
                <a:spLocks noChangeArrowheads="1"/>
              </p:cNvSpPr>
              <p:nvPr userDrawn="1"/>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10260" name="Group 48"/>
            <p:cNvGrpSpPr>
              <a:grpSpLocks/>
            </p:cNvGrpSpPr>
            <p:nvPr userDrawn="1"/>
          </p:nvGrpSpPr>
          <p:grpSpPr bwMode="auto">
            <a:xfrm>
              <a:off x="5893" y="3158"/>
              <a:ext cx="466" cy="115"/>
              <a:chOff x="5893" y="3158"/>
              <a:chExt cx="466" cy="115"/>
            </a:xfrm>
          </p:grpSpPr>
          <p:sp>
            <p:nvSpPr>
              <p:cNvPr id="10291" name="Rectangle 49"/>
              <p:cNvSpPr>
                <a:spLocks noChangeArrowheads="1"/>
              </p:cNvSpPr>
              <p:nvPr userDrawn="1"/>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0292" name="Rectangle 50"/>
              <p:cNvSpPr>
                <a:spLocks noChangeArrowheads="1"/>
              </p:cNvSpPr>
              <p:nvPr userDrawn="1"/>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0293" name="Rectangle 51"/>
              <p:cNvSpPr>
                <a:spLocks noChangeArrowheads="1"/>
              </p:cNvSpPr>
              <p:nvPr userDrawn="1"/>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0294" name="Rectangle 52"/>
              <p:cNvSpPr>
                <a:spLocks noChangeArrowheads="1"/>
              </p:cNvSpPr>
              <p:nvPr userDrawn="1"/>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10261" name="Group 53"/>
            <p:cNvGrpSpPr>
              <a:grpSpLocks/>
            </p:cNvGrpSpPr>
            <p:nvPr userDrawn="1"/>
          </p:nvGrpSpPr>
          <p:grpSpPr bwMode="auto">
            <a:xfrm>
              <a:off x="5893" y="3385"/>
              <a:ext cx="466" cy="115"/>
              <a:chOff x="5893" y="3385"/>
              <a:chExt cx="466" cy="115"/>
            </a:xfrm>
          </p:grpSpPr>
          <p:sp>
            <p:nvSpPr>
              <p:cNvPr id="10287" name="Rectangle 54"/>
              <p:cNvSpPr>
                <a:spLocks noChangeArrowheads="1"/>
              </p:cNvSpPr>
              <p:nvPr userDrawn="1"/>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0288" name="Rectangle 55"/>
              <p:cNvSpPr>
                <a:spLocks noChangeArrowheads="1"/>
              </p:cNvSpPr>
              <p:nvPr userDrawn="1"/>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0289" name="Rectangle 56"/>
              <p:cNvSpPr>
                <a:spLocks noChangeArrowheads="1"/>
              </p:cNvSpPr>
              <p:nvPr userDrawn="1"/>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0290" name="Rectangle 57"/>
              <p:cNvSpPr>
                <a:spLocks noChangeArrowheads="1"/>
              </p:cNvSpPr>
              <p:nvPr userDrawn="1"/>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10262" name="Group 58"/>
            <p:cNvGrpSpPr>
              <a:grpSpLocks/>
            </p:cNvGrpSpPr>
            <p:nvPr userDrawn="1"/>
          </p:nvGrpSpPr>
          <p:grpSpPr bwMode="auto">
            <a:xfrm>
              <a:off x="5893" y="3521"/>
              <a:ext cx="466" cy="115"/>
              <a:chOff x="5893" y="3521"/>
              <a:chExt cx="466" cy="115"/>
            </a:xfrm>
          </p:grpSpPr>
          <p:sp>
            <p:nvSpPr>
              <p:cNvPr id="10283" name="Rectangle 59"/>
              <p:cNvSpPr>
                <a:spLocks noChangeArrowheads="1"/>
              </p:cNvSpPr>
              <p:nvPr userDrawn="1"/>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0284" name="Rectangle 60"/>
              <p:cNvSpPr>
                <a:spLocks noChangeArrowheads="1"/>
              </p:cNvSpPr>
              <p:nvPr userDrawn="1"/>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0285" name="Rectangle 61"/>
              <p:cNvSpPr>
                <a:spLocks noChangeArrowheads="1"/>
              </p:cNvSpPr>
              <p:nvPr userDrawn="1"/>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0286" name="Rectangle 62"/>
              <p:cNvSpPr>
                <a:spLocks noChangeArrowheads="1"/>
              </p:cNvSpPr>
              <p:nvPr userDrawn="1"/>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10263" name="Group 63"/>
            <p:cNvGrpSpPr>
              <a:grpSpLocks/>
            </p:cNvGrpSpPr>
            <p:nvPr userDrawn="1"/>
          </p:nvGrpSpPr>
          <p:grpSpPr bwMode="auto">
            <a:xfrm>
              <a:off x="5893" y="3657"/>
              <a:ext cx="466" cy="115"/>
              <a:chOff x="5893" y="3657"/>
              <a:chExt cx="466" cy="115"/>
            </a:xfrm>
          </p:grpSpPr>
          <p:sp>
            <p:nvSpPr>
              <p:cNvPr id="10279" name="Rectangle 64"/>
              <p:cNvSpPr>
                <a:spLocks noChangeArrowheads="1"/>
              </p:cNvSpPr>
              <p:nvPr userDrawn="1"/>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0280" name="Rectangle 65"/>
              <p:cNvSpPr>
                <a:spLocks noChangeArrowheads="1"/>
              </p:cNvSpPr>
              <p:nvPr userDrawn="1"/>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0281" name="Rectangle 66"/>
              <p:cNvSpPr>
                <a:spLocks noChangeArrowheads="1"/>
              </p:cNvSpPr>
              <p:nvPr userDrawn="1"/>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0282" name="Rectangle 67"/>
              <p:cNvSpPr>
                <a:spLocks noChangeArrowheads="1"/>
              </p:cNvSpPr>
              <p:nvPr userDrawn="1"/>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10264" name="Group 68"/>
            <p:cNvGrpSpPr>
              <a:grpSpLocks/>
            </p:cNvGrpSpPr>
            <p:nvPr userDrawn="1"/>
          </p:nvGrpSpPr>
          <p:grpSpPr bwMode="auto">
            <a:xfrm>
              <a:off x="5893" y="3884"/>
              <a:ext cx="466" cy="115"/>
              <a:chOff x="5893" y="3884"/>
              <a:chExt cx="466" cy="115"/>
            </a:xfrm>
          </p:grpSpPr>
          <p:sp>
            <p:nvSpPr>
              <p:cNvPr id="10275" name="Rectangle 69"/>
              <p:cNvSpPr>
                <a:spLocks noChangeArrowheads="1"/>
              </p:cNvSpPr>
              <p:nvPr userDrawn="1"/>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0276" name="Rectangle 70"/>
              <p:cNvSpPr>
                <a:spLocks noChangeArrowheads="1"/>
              </p:cNvSpPr>
              <p:nvPr userDrawn="1"/>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0277" name="Rectangle 71"/>
              <p:cNvSpPr>
                <a:spLocks noChangeArrowheads="1"/>
              </p:cNvSpPr>
              <p:nvPr userDrawn="1"/>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0278" name="Rectangle 72"/>
              <p:cNvSpPr>
                <a:spLocks noChangeArrowheads="1"/>
              </p:cNvSpPr>
              <p:nvPr userDrawn="1"/>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10265" name="Group 73"/>
            <p:cNvGrpSpPr>
              <a:grpSpLocks/>
            </p:cNvGrpSpPr>
            <p:nvPr userDrawn="1"/>
          </p:nvGrpSpPr>
          <p:grpSpPr bwMode="auto">
            <a:xfrm>
              <a:off x="5893" y="4026"/>
              <a:ext cx="466" cy="115"/>
              <a:chOff x="5893" y="4026"/>
              <a:chExt cx="466" cy="115"/>
            </a:xfrm>
          </p:grpSpPr>
          <p:sp>
            <p:nvSpPr>
              <p:cNvPr id="10271" name="Rectangle 74"/>
              <p:cNvSpPr>
                <a:spLocks noChangeArrowheads="1"/>
              </p:cNvSpPr>
              <p:nvPr userDrawn="1"/>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0272" name="Rectangle 75"/>
              <p:cNvSpPr>
                <a:spLocks noChangeArrowheads="1"/>
              </p:cNvSpPr>
              <p:nvPr userDrawn="1"/>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0273" name="Rectangle 76"/>
              <p:cNvSpPr>
                <a:spLocks noChangeArrowheads="1"/>
              </p:cNvSpPr>
              <p:nvPr userDrawn="1"/>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0274" name="Rectangle 77"/>
              <p:cNvSpPr>
                <a:spLocks noChangeArrowheads="1"/>
              </p:cNvSpPr>
              <p:nvPr userDrawn="1"/>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10266" name="Group 78"/>
            <p:cNvGrpSpPr>
              <a:grpSpLocks/>
            </p:cNvGrpSpPr>
            <p:nvPr userDrawn="1"/>
          </p:nvGrpSpPr>
          <p:grpSpPr bwMode="auto">
            <a:xfrm>
              <a:off x="5893" y="4167"/>
              <a:ext cx="466" cy="115"/>
              <a:chOff x="5893" y="4167"/>
              <a:chExt cx="466" cy="115"/>
            </a:xfrm>
          </p:grpSpPr>
          <p:sp>
            <p:nvSpPr>
              <p:cNvPr id="10267" name="Rectangle 79"/>
              <p:cNvSpPr>
                <a:spLocks noChangeArrowheads="1"/>
              </p:cNvSpPr>
              <p:nvPr userDrawn="1"/>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0268" name="Rectangle 80"/>
              <p:cNvSpPr>
                <a:spLocks noChangeArrowheads="1"/>
              </p:cNvSpPr>
              <p:nvPr userDrawn="1"/>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0269" name="Rectangle 81"/>
              <p:cNvSpPr>
                <a:spLocks noChangeArrowheads="1"/>
              </p:cNvSpPr>
              <p:nvPr userDrawn="1"/>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0270" name="Rectangle 82"/>
              <p:cNvSpPr>
                <a:spLocks noChangeArrowheads="1"/>
              </p:cNvSpPr>
              <p:nvPr userDrawn="1"/>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sp>
        <p:nvSpPr>
          <p:cNvPr id="10251" name="Rectangle 83"/>
          <p:cNvSpPr>
            <a:spLocks noChangeArrowheads="1"/>
          </p:cNvSpPr>
          <p:nvPr/>
        </p:nvSpPr>
        <p:spPr bwMode="auto">
          <a:xfrm>
            <a:off x="9251950" y="1341438"/>
            <a:ext cx="1192213" cy="1725612"/>
          </a:xfrm>
          <a:prstGeom prst="rect">
            <a:avLst/>
          </a:prstGeom>
          <a:noFill/>
          <a:ln>
            <a:noFill/>
          </a:ln>
          <a:effectLst/>
          <a:extLst>
            <a:ext uri="{909E8E84-426E-40DD-AFC4-6F175D3DCCD1}">
              <a14:hiddenFill xmlns:a14="http://schemas.microsoft.com/office/drawing/2010/main" xmlns="">
                <a:solidFill>
                  <a:srgbClr val="FFCC99"/>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80124" tIns="40063" rIns="80124" bIns="40063">
            <a:spAutoFit/>
          </a:bodyPr>
          <a:lstStyle/>
          <a:p>
            <a:pPr eaLnBrk="0" hangingPunct="0">
              <a:lnSpc>
                <a:spcPct val="120000"/>
              </a:lnSpc>
              <a:spcBef>
                <a:spcPct val="20000"/>
              </a:spcBef>
              <a:buFont typeface="Arial" pitchFamily="34" charset="0"/>
              <a:buNone/>
            </a:pPr>
            <a:r>
              <a:rPr lang="zh-CN" altLang="en-US" sz="1100">
                <a:solidFill>
                  <a:srgbClr val="FFFFFF"/>
                </a:solidFill>
              </a:rPr>
              <a:t>配色参考方案：</a:t>
            </a:r>
          </a:p>
          <a:p>
            <a:pPr eaLnBrk="0" hangingPunct="0">
              <a:lnSpc>
                <a:spcPct val="120000"/>
              </a:lnSpc>
              <a:spcBef>
                <a:spcPct val="20000"/>
              </a:spcBef>
              <a:buFont typeface="Arial" pitchFamily="34" charset="0"/>
              <a:buNone/>
            </a:pPr>
            <a:r>
              <a:rPr lang="zh-CN" altLang="en-US" sz="1100">
                <a:solidFill>
                  <a:srgbClr val="FFFFFF"/>
                </a:solidFill>
              </a:rPr>
              <a:t>建议同一页面内不超过四种颜色，以下是</a:t>
            </a:r>
            <a:r>
              <a:rPr lang="en-US" altLang="zh-CN" sz="1100">
                <a:solidFill>
                  <a:srgbClr val="FFFFFF"/>
                </a:solidFill>
              </a:rPr>
              <a:t>13</a:t>
            </a:r>
            <a:r>
              <a:rPr lang="zh-CN" altLang="en-US" sz="1100">
                <a:solidFill>
                  <a:srgbClr val="FFFFFF"/>
                </a:solidFill>
              </a:rPr>
              <a:t>组配色方案，同一页面内只选择一组使用。（仅供参考）</a:t>
            </a:r>
          </a:p>
        </p:txBody>
      </p:sp>
      <p:sp>
        <p:nvSpPr>
          <p:cNvPr id="10252" name="Rectangle 84"/>
          <p:cNvSpPr>
            <a:spLocks noChangeArrowheads="1"/>
          </p:cNvSpPr>
          <p:nvPr/>
        </p:nvSpPr>
        <p:spPr bwMode="auto">
          <a:xfrm>
            <a:off x="9251950" y="7938"/>
            <a:ext cx="1120775" cy="684212"/>
          </a:xfrm>
          <a:prstGeom prst="rect">
            <a:avLst/>
          </a:prstGeom>
          <a:noFill/>
          <a:ln>
            <a:noFill/>
          </a:ln>
          <a:effectLst/>
          <a:extLst>
            <a:ext uri="{909E8E84-426E-40DD-AFC4-6F175D3DCCD1}">
              <a14:hiddenFill xmlns:a14="http://schemas.microsoft.com/office/drawing/2010/main" xmlns="">
                <a:solidFill>
                  <a:srgbClr val="FFCC99"/>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80124" tIns="40063" rIns="80124" bIns="40063">
            <a:spAutoFit/>
          </a:bodyPr>
          <a:lstStyle/>
          <a:p>
            <a:pPr>
              <a:lnSpc>
                <a:spcPct val="120000"/>
              </a:lnSpc>
              <a:buClr>
                <a:srgbClr val="777777"/>
              </a:buClr>
              <a:buSzPct val="60000"/>
              <a:buFont typeface="Wingdings" pitchFamily="2" charset="2"/>
              <a:buNone/>
            </a:pPr>
            <a:r>
              <a:rPr lang="zh-CN" altLang="en-US" sz="1100">
                <a:solidFill>
                  <a:srgbClr val="FFFFFF"/>
                </a:solidFill>
              </a:rPr>
              <a:t>客户或者合作伙伴的标志放在右上角</a:t>
            </a:r>
            <a:r>
              <a:rPr lang="en-US" altLang="zh-CN" sz="1100">
                <a:solidFill>
                  <a:srgbClr val="FFFFFF"/>
                </a:solidFill>
              </a:rPr>
              <a:t>.</a:t>
            </a:r>
            <a:endParaRPr lang="zh-CN" altLang="en-US" sz="1100">
              <a:solidFill>
                <a:srgbClr val="FFFFFF"/>
              </a:solidFill>
            </a:endParaRPr>
          </a:p>
        </p:txBody>
      </p:sp>
      <p:sp>
        <p:nvSpPr>
          <p:cNvPr id="79" name="Rectangle 21"/>
          <p:cNvSpPr>
            <a:spLocks noChangeArrowheads="1"/>
          </p:cNvSpPr>
          <p:nvPr/>
        </p:nvSpPr>
        <p:spPr bwMode="auto">
          <a:xfrm>
            <a:off x="3785716" y="6465937"/>
            <a:ext cx="1527487" cy="184666"/>
          </a:xfrm>
          <a:prstGeom prst="rect">
            <a:avLst/>
          </a:prstGeom>
          <a:noFill/>
          <a:ln w="9525" algn="ctr">
            <a:noFill/>
            <a:miter lim="800000"/>
            <a:headEnd/>
            <a:tailEnd/>
          </a:ln>
          <a:effectLst/>
        </p:spPr>
        <p:txBody>
          <a:bodyPr wrap="none" lIns="80082" tIns="0" rIns="80082" bIns="0">
            <a:spAutoFit/>
          </a:bodyPr>
          <a:lstStyle/>
          <a:p>
            <a:pPr defTabSz="801688" eaLnBrk="0" hangingPunct="0">
              <a:defRPr/>
            </a:pPr>
            <a:r>
              <a:rPr lang="en-US" altLang="zh-CN" sz="1200" baseline="0" dirty="0" smtClean="0">
                <a:solidFill>
                  <a:srgbClr val="000000"/>
                </a:solidFill>
                <a:latin typeface="+mn-lt"/>
                <a:ea typeface="+mn-ea"/>
              </a:rPr>
              <a:t>Huawei Confidential</a:t>
            </a:r>
            <a:endParaRPr lang="en-US" altLang="zh-CN" sz="1200" dirty="0">
              <a:latin typeface="+mn-lt"/>
              <a:ea typeface="+mn-ea"/>
            </a:endParaRPr>
          </a:p>
        </p:txBody>
      </p:sp>
      <p:sp>
        <p:nvSpPr>
          <p:cNvPr id="81" name="Rectangle 5"/>
          <p:cNvSpPr>
            <a:spLocks noChangeArrowheads="1"/>
          </p:cNvSpPr>
          <p:nvPr/>
        </p:nvSpPr>
        <p:spPr bwMode="auto">
          <a:xfrm>
            <a:off x="6361113" y="6489701"/>
            <a:ext cx="1803399" cy="368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p>
            <a:pPr eaLnBrk="0" hangingPunct="0">
              <a:lnSpc>
                <a:spcPct val="85000"/>
              </a:lnSpc>
            </a:pPr>
            <a:r>
              <a:rPr lang="de-DE" altLang="zh-CN" sz="1200" dirty="0" smtClean="0">
                <a:solidFill>
                  <a:srgbClr val="000000"/>
                </a:solidFill>
                <a:latin typeface="FrutigerNext LT Bold" pitchFamily="34" charset="0"/>
                <a:ea typeface="MS PGothic" pitchFamily="34" charset="-128"/>
              </a:rPr>
              <a:t> </a:t>
            </a:r>
            <a:fld id="{A4C34F22-587E-473D-9099-376F4F013A30}" type="slidenum">
              <a:rPr lang="de-DE" altLang="zh-CN" sz="1200">
                <a:solidFill>
                  <a:srgbClr val="000000"/>
                </a:solidFill>
                <a:latin typeface="FrutigerNext LT Bold" pitchFamily="34" charset="0"/>
                <a:ea typeface="MS PGothic" pitchFamily="34" charset="-128"/>
              </a:rPr>
              <a:pPr eaLnBrk="0" hangingPunct="0">
                <a:lnSpc>
                  <a:spcPct val="85000"/>
                </a:lnSpc>
              </a:pPr>
              <a:t>‹#›</a:t>
            </a:fld>
            <a:endParaRPr lang="en-GB" altLang="zh-CN" sz="1200" dirty="0">
              <a:solidFill>
                <a:srgbClr val="000000"/>
              </a:solidFill>
              <a:latin typeface="FrutigerNext LT Bold" pitchFamily="34" charset="0"/>
              <a:ea typeface="MS PGothic" pitchFamily="34" charset="-128"/>
            </a:endParaRPr>
          </a:p>
        </p:txBody>
      </p:sp>
    </p:spTree>
  </p:cSld>
  <p:clrMap bg1="lt1" tx1="dk1" bg2="lt2" tx2="dk2" accent1="accent1" accent2="accent2" accent3="accent3" accent4="accent4" accent5="accent5" accent6="accent6" hlink="hlink" folHlink="folHlink"/>
  <p:sldLayoutIdLst>
    <p:sldLayoutId id="2147483822" r:id="rId1"/>
  </p:sldLayoutIdLst>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3200" b="1">
          <a:solidFill>
            <a:srgbClr val="990000"/>
          </a:solidFill>
          <a:latin typeface="Arial" pitchFamily="34" charset="0"/>
          <a:ea typeface="黑体" pitchFamily="49" charset="-122"/>
          <a:cs typeface="Arial" pitchFamily="34" charset="0"/>
        </a:defRPr>
      </a:lvl1pPr>
      <a:lvl2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2pPr>
      <a:lvl3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3pPr>
      <a:lvl4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4pPr>
      <a:lvl5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lnSpc>
          <a:spcPct val="140000"/>
        </a:lnSpc>
        <a:spcBef>
          <a:spcPct val="0"/>
        </a:spcBef>
        <a:spcAft>
          <a:spcPct val="0"/>
        </a:spcAft>
        <a:buClr>
          <a:srgbClr val="777777"/>
        </a:buClr>
        <a:buSzPct val="60000"/>
        <a:buFont typeface="Wingdings" pitchFamily="2" charset="2"/>
        <a:buChar char="l"/>
        <a:defRPr sz="2000">
          <a:solidFill>
            <a:schemeClr val="tx1"/>
          </a:solidFill>
          <a:latin typeface="+mn-lt"/>
          <a:ea typeface="黑体" pitchFamily="49" charset="-122"/>
          <a:cs typeface="+mn-cs"/>
        </a:defRPr>
      </a:lvl1pPr>
      <a:lvl2pPr marL="742950" indent="-285750" algn="l" rtl="0" eaLnBrk="0" fontAlgn="base" hangingPunct="0">
        <a:lnSpc>
          <a:spcPct val="140000"/>
        </a:lnSpc>
        <a:spcBef>
          <a:spcPct val="0"/>
        </a:spcBef>
        <a:spcAft>
          <a:spcPct val="0"/>
        </a:spcAft>
        <a:buSzPct val="50000"/>
        <a:buFont typeface="Wingdings" pitchFamily="2" charset="2"/>
        <a:buChar char="p"/>
        <a:defRPr>
          <a:solidFill>
            <a:schemeClr val="tx1"/>
          </a:solidFill>
          <a:latin typeface="+mn-lt"/>
          <a:ea typeface="+mn-ea"/>
          <a:cs typeface="+mn-cs"/>
        </a:defRPr>
      </a:lvl2pPr>
      <a:lvl3pPr marL="1143000" indent="-228600" algn="l" rtl="0" eaLnBrk="0" fontAlgn="base" hangingPunct="0">
        <a:lnSpc>
          <a:spcPct val="140000"/>
        </a:lnSpc>
        <a:spcBef>
          <a:spcPct val="0"/>
        </a:spcBef>
        <a:spcAft>
          <a:spcPct val="0"/>
        </a:spcAft>
        <a:buSzPct val="50000"/>
        <a:buFont typeface="Wingdings" pitchFamily="2" charset="2"/>
        <a:buChar char="n"/>
        <a:defRPr sz="1600">
          <a:solidFill>
            <a:schemeClr val="tx1"/>
          </a:solidFill>
          <a:latin typeface="+mn-lt"/>
          <a:ea typeface="+mn-ea"/>
          <a:cs typeface="+mn-cs"/>
        </a:defRPr>
      </a:lvl3pPr>
      <a:lvl4pPr marL="1600200" indent="-228600" algn="l" rtl="0" eaLnBrk="0" fontAlgn="base" hangingPunct="0">
        <a:lnSpc>
          <a:spcPct val="140000"/>
        </a:lnSpc>
        <a:spcBef>
          <a:spcPct val="0"/>
        </a:spcBef>
        <a:spcAft>
          <a:spcPct val="0"/>
        </a:spcAft>
        <a:buChar char="–"/>
        <a:defRPr sz="1400">
          <a:solidFill>
            <a:schemeClr val="tx1"/>
          </a:solidFill>
          <a:latin typeface="+mn-lt"/>
          <a:ea typeface="+mn-ea"/>
          <a:cs typeface="+mn-cs"/>
        </a:defRPr>
      </a:lvl4pPr>
      <a:lvl5pPr marL="2057400" indent="-228600" algn="l" rtl="0" eaLnBrk="0" fontAlgn="base" hangingPunct="0">
        <a:lnSpc>
          <a:spcPct val="140000"/>
        </a:lnSpc>
        <a:spcBef>
          <a:spcPct val="0"/>
        </a:spcBef>
        <a:spcAft>
          <a:spcPct val="0"/>
        </a:spcAft>
        <a:buFont typeface="Arial" pitchFamily="34" charset="0"/>
        <a:buChar char="~"/>
        <a:defRPr sz="12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1266" name="Picture 6" descr="5"/>
          <p:cNvPicPr>
            <a:picLocks noChangeAspect="1" noChangeArrowheads="1"/>
          </p:cNvPicPr>
          <p:nvPr/>
        </p:nvPicPr>
        <p:blipFill>
          <a:blip r:embed="rId2" cstate="email">
            <a:extLst>
              <a:ext uri="{28A0092B-C50C-407E-A947-70E740481C1C}">
                <a14:useLocalDpi xmlns:a14="http://schemas.microsoft.com/office/drawing/2010/main" xmlns=""/>
              </a:ext>
            </a:extLst>
          </a:blip>
          <a:srcRect/>
          <a:stretch>
            <a:fillRect/>
          </a:stretch>
        </p:blipFill>
        <p:spPr bwMode="auto">
          <a:xfrm>
            <a:off x="0" y="5897563"/>
            <a:ext cx="9144000" cy="9604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1269" name="Rectangle 10"/>
          <p:cNvSpPr>
            <a:spLocks noChangeArrowheads="1"/>
          </p:cNvSpPr>
          <p:nvPr/>
        </p:nvSpPr>
        <p:spPr bwMode="auto">
          <a:xfrm>
            <a:off x="-1952625" y="692150"/>
            <a:ext cx="1844675" cy="5500688"/>
          </a:xfrm>
          <a:prstGeom prst="rect">
            <a:avLst/>
          </a:prstGeom>
          <a:noFill/>
          <a:ln>
            <a:noFill/>
          </a:ln>
          <a:effectLst/>
          <a:extLst>
            <a:ext uri="{909E8E84-426E-40DD-AFC4-6F175D3DCCD1}">
              <a14:hiddenFill xmlns:a14="http://schemas.microsoft.com/office/drawing/2010/main" xmlns="">
                <a:solidFill>
                  <a:srgbClr val="FFCC99"/>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80124" tIns="40063" rIns="80124" bIns="40063">
            <a:spAutoFit/>
          </a:bodyPr>
          <a:lstStyle/>
          <a:p>
            <a:pPr marL="342900" indent="-342900" algn="r" eaLnBrk="0" hangingPunct="0">
              <a:lnSpc>
                <a:spcPct val="125000"/>
              </a:lnSpc>
              <a:spcBef>
                <a:spcPct val="20000"/>
              </a:spcBef>
            </a:pPr>
            <a:r>
              <a:rPr lang="zh-CN" altLang="en-US" sz="1100">
                <a:solidFill>
                  <a:srgbClr val="FFFFFF"/>
                </a:solidFill>
              </a:rPr>
              <a:t>英文标题</a:t>
            </a:r>
            <a:r>
              <a:rPr lang="en-US" altLang="zh-CN" sz="1100">
                <a:solidFill>
                  <a:srgbClr val="FFFFFF"/>
                </a:solidFill>
              </a:rPr>
              <a:t>:32-35pt  </a:t>
            </a:r>
            <a:endParaRPr lang="zh-CN" altLang="en-US" sz="1100">
              <a:solidFill>
                <a:srgbClr val="FFFFFF"/>
              </a:solidFill>
            </a:endParaRPr>
          </a:p>
          <a:p>
            <a:pPr marL="342900" indent="-342900" algn="r" eaLnBrk="0" hangingPunct="0">
              <a:lnSpc>
                <a:spcPct val="125000"/>
              </a:lnSpc>
              <a:spcBef>
                <a:spcPct val="20000"/>
              </a:spcBef>
            </a:pPr>
            <a:r>
              <a:rPr lang="zh-CN" altLang="en-US" sz="1100">
                <a:solidFill>
                  <a:srgbClr val="FFFFFF"/>
                </a:solidFill>
              </a:rPr>
              <a:t>颜色</a:t>
            </a:r>
            <a:r>
              <a:rPr lang="en-US" altLang="zh-CN" sz="1100">
                <a:solidFill>
                  <a:srgbClr val="FFFFFF"/>
                </a:solidFill>
              </a:rPr>
              <a:t>: R153 G0 B0</a:t>
            </a:r>
          </a:p>
          <a:p>
            <a:pPr marL="342900" indent="-342900" algn="r" eaLnBrk="0" hangingPunct="0">
              <a:lnSpc>
                <a:spcPct val="125000"/>
              </a:lnSpc>
              <a:spcBef>
                <a:spcPct val="20000"/>
              </a:spcBef>
            </a:pPr>
            <a:r>
              <a:rPr lang="zh-CN" altLang="en-US" sz="1100">
                <a:solidFill>
                  <a:srgbClr val="FFFFFF"/>
                </a:solidFill>
              </a:rPr>
              <a:t>内部使用字体 </a:t>
            </a:r>
            <a:r>
              <a:rPr lang="en-US" altLang="zh-CN" sz="1100">
                <a:solidFill>
                  <a:srgbClr val="FFFFFF"/>
                </a:solidFill>
              </a:rPr>
              <a:t>:</a:t>
            </a:r>
          </a:p>
          <a:p>
            <a:pPr marL="342900" indent="-342900" algn="r" eaLnBrk="0" hangingPunct="0">
              <a:lnSpc>
                <a:spcPct val="125000"/>
              </a:lnSpc>
              <a:spcBef>
                <a:spcPct val="20000"/>
              </a:spcBef>
            </a:pPr>
            <a:r>
              <a:rPr lang="en-US" altLang="zh-CN" sz="1100">
                <a:solidFill>
                  <a:srgbClr val="FFFFFF"/>
                </a:solidFill>
              </a:rPr>
              <a:t>FrutigerNext LT Medium</a:t>
            </a:r>
          </a:p>
          <a:p>
            <a:pPr marL="342900" indent="-342900" algn="r" eaLnBrk="0" hangingPunct="0">
              <a:lnSpc>
                <a:spcPct val="125000"/>
              </a:lnSpc>
              <a:spcBef>
                <a:spcPct val="20000"/>
              </a:spcBef>
            </a:pPr>
            <a:r>
              <a:rPr lang="zh-CN" altLang="en-US" sz="1100">
                <a:solidFill>
                  <a:srgbClr val="FFFFFF"/>
                </a:solidFill>
              </a:rPr>
              <a:t>外部使用字体 </a:t>
            </a:r>
            <a:r>
              <a:rPr lang="en-US" altLang="zh-CN" sz="1100">
                <a:solidFill>
                  <a:srgbClr val="FFFFFF"/>
                </a:solidFill>
              </a:rPr>
              <a:t>: Arial</a:t>
            </a:r>
          </a:p>
          <a:p>
            <a:pPr marL="342900" indent="-342900" algn="r" eaLnBrk="0" hangingPunct="0">
              <a:lnSpc>
                <a:spcPct val="75000"/>
              </a:lnSpc>
              <a:spcBef>
                <a:spcPct val="20000"/>
              </a:spcBef>
            </a:pPr>
            <a:endParaRPr lang="en-US" altLang="zh-CN" sz="1100">
              <a:solidFill>
                <a:srgbClr val="FFFFFF"/>
              </a:solidFill>
            </a:endParaRPr>
          </a:p>
          <a:p>
            <a:pPr marL="342900" indent="-342900" algn="r" eaLnBrk="0" hangingPunct="0">
              <a:lnSpc>
                <a:spcPct val="125000"/>
              </a:lnSpc>
              <a:spcBef>
                <a:spcPct val="20000"/>
              </a:spcBef>
            </a:pPr>
            <a:r>
              <a:rPr lang="zh-CN" altLang="en-US" sz="1100">
                <a:solidFill>
                  <a:srgbClr val="FFFFFF"/>
                </a:solidFill>
              </a:rPr>
              <a:t>中文标题</a:t>
            </a:r>
            <a:r>
              <a:rPr lang="en-US" altLang="zh-CN" sz="1100">
                <a:solidFill>
                  <a:srgbClr val="FFFFFF"/>
                </a:solidFill>
              </a:rPr>
              <a:t>:30-32pt  </a:t>
            </a:r>
            <a:endParaRPr lang="zh-CN" altLang="en-US" sz="1100">
              <a:solidFill>
                <a:srgbClr val="FFFFFF"/>
              </a:solidFill>
            </a:endParaRPr>
          </a:p>
          <a:p>
            <a:pPr marL="342900" indent="-342900" algn="r" eaLnBrk="0" hangingPunct="0">
              <a:lnSpc>
                <a:spcPct val="125000"/>
              </a:lnSpc>
              <a:spcBef>
                <a:spcPct val="20000"/>
              </a:spcBef>
            </a:pPr>
            <a:r>
              <a:rPr lang="zh-CN" altLang="en-US" sz="1100">
                <a:solidFill>
                  <a:srgbClr val="FFFFFF"/>
                </a:solidFill>
              </a:rPr>
              <a:t>颜色</a:t>
            </a:r>
            <a:r>
              <a:rPr lang="en-US" altLang="zh-CN" sz="1100">
                <a:solidFill>
                  <a:srgbClr val="FFFFFF"/>
                </a:solidFill>
              </a:rPr>
              <a:t>: R153 G0 B0</a:t>
            </a:r>
          </a:p>
          <a:p>
            <a:pPr marL="342900" indent="-342900" algn="r" eaLnBrk="0" hangingPunct="0">
              <a:lnSpc>
                <a:spcPct val="125000"/>
              </a:lnSpc>
              <a:spcBef>
                <a:spcPct val="20000"/>
              </a:spcBef>
            </a:pPr>
            <a:r>
              <a:rPr lang="zh-CN" altLang="en-US" sz="1100">
                <a:solidFill>
                  <a:srgbClr val="FFFFFF"/>
                </a:solidFill>
              </a:rPr>
              <a:t>字体</a:t>
            </a:r>
            <a:r>
              <a:rPr lang="en-US" altLang="zh-CN" sz="1100">
                <a:solidFill>
                  <a:srgbClr val="FFFFFF"/>
                </a:solidFill>
              </a:rPr>
              <a:t>:</a:t>
            </a:r>
            <a:r>
              <a:rPr lang="zh-CN" altLang="en-US" sz="1100">
                <a:solidFill>
                  <a:srgbClr val="FFFFFF"/>
                </a:solidFill>
              </a:rPr>
              <a:t>黑体</a:t>
            </a:r>
          </a:p>
          <a:p>
            <a:pPr marL="342900" indent="-342900" algn="r" eaLnBrk="0" hangingPunct="0">
              <a:lnSpc>
                <a:spcPct val="125000"/>
              </a:lnSpc>
              <a:spcBef>
                <a:spcPct val="20000"/>
              </a:spcBef>
            </a:pPr>
            <a:endParaRPr lang="zh-CN" altLang="en-US" sz="1100">
              <a:solidFill>
                <a:srgbClr val="FFFFFF"/>
              </a:solidFill>
            </a:endParaRPr>
          </a:p>
          <a:p>
            <a:pPr marL="342900" indent="-342900" algn="r" eaLnBrk="0" hangingPunct="0">
              <a:lnSpc>
                <a:spcPct val="125000"/>
              </a:lnSpc>
              <a:spcBef>
                <a:spcPct val="20000"/>
              </a:spcBef>
            </a:pPr>
            <a:endParaRPr lang="zh-CN" altLang="en-US" sz="1100">
              <a:solidFill>
                <a:srgbClr val="FFFFFF"/>
              </a:solidFill>
            </a:endParaRPr>
          </a:p>
          <a:p>
            <a:pPr marL="342900" indent="-342900" algn="r" eaLnBrk="0" hangingPunct="0">
              <a:lnSpc>
                <a:spcPct val="125000"/>
              </a:lnSpc>
              <a:spcBef>
                <a:spcPct val="20000"/>
              </a:spcBef>
            </a:pPr>
            <a:endParaRPr lang="zh-CN" altLang="en-US" sz="1100">
              <a:solidFill>
                <a:srgbClr val="FFFFFF"/>
              </a:solidFill>
            </a:endParaRPr>
          </a:p>
          <a:p>
            <a:pPr marL="342900" indent="-342900" algn="r" eaLnBrk="0" hangingPunct="0">
              <a:lnSpc>
                <a:spcPct val="125000"/>
              </a:lnSpc>
              <a:spcBef>
                <a:spcPct val="20000"/>
              </a:spcBef>
            </a:pPr>
            <a:r>
              <a:rPr lang="zh-CN" altLang="en-US" sz="1100">
                <a:solidFill>
                  <a:srgbClr val="FFFFFF"/>
                </a:solidFill>
              </a:rPr>
              <a:t>英文正文</a:t>
            </a:r>
            <a:r>
              <a:rPr lang="en-US" altLang="zh-CN" sz="1100">
                <a:solidFill>
                  <a:srgbClr val="FFFFFF"/>
                </a:solidFill>
              </a:rPr>
              <a:t>:20-22pt</a:t>
            </a:r>
          </a:p>
          <a:p>
            <a:pPr marL="342900" indent="-342900" algn="r" eaLnBrk="0" hangingPunct="0">
              <a:lnSpc>
                <a:spcPct val="125000"/>
              </a:lnSpc>
              <a:spcBef>
                <a:spcPct val="20000"/>
              </a:spcBef>
            </a:pPr>
            <a:r>
              <a:rPr lang="zh-CN" altLang="en-US" sz="1100">
                <a:solidFill>
                  <a:srgbClr val="FFFFFF"/>
                </a:solidFill>
              </a:rPr>
              <a:t>子目录 </a:t>
            </a:r>
            <a:r>
              <a:rPr lang="en-US" altLang="zh-CN" sz="1100">
                <a:solidFill>
                  <a:srgbClr val="FFFFFF"/>
                </a:solidFill>
              </a:rPr>
              <a:t>(2-5</a:t>
            </a:r>
            <a:r>
              <a:rPr lang="zh-CN" altLang="en-US" sz="1100">
                <a:solidFill>
                  <a:srgbClr val="FFFFFF"/>
                </a:solidFill>
              </a:rPr>
              <a:t>级</a:t>
            </a:r>
            <a:r>
              <a:rPr lang="en-US" altLang="zh-CN" sz="1100">
                <a:solidFill>
                  <a:srgbClr val="FFFFFF"/>
                </a:solidFill>
              </a:rPr>
              <a:t>) :18pt  </a:t>
            </a:r>
          </a:p>
          <a:p>
            <a:pPr marL="342900" indent="-342900" algn="r" eaLnBrk="0" hangingPunct="0">
              <a:lnSpc>
                <a:spcPct val="125000"/>
              </a:lnSpc>
              <a:spcBef>
                <a:spcPct val="20000"/>
              </a:spcBef>
            </a:pPr>
            <a:r>
              <a:rPr lang="zh-CN" altLang="en-US" sz="1100">
                <a:solidFill>
                  <a:srgbClr val="FFFFFF"/>
                </a:solidFill>
              </a:rPr>
              <a:t>颜色</a:t>
            </a:r>
            <a:r>
              <a:rPr lang="en-US" altLang="zh-CN" sz="1100">
                <a:solidFill>
                  <a:srgbClr val="FFFFFF"/>
                </a:solidFill>
              </a:rPr>
              <a:t>:</a:t>
            </a:r>
            <a:r>
              <a:rPr lang="zh-CN" altLang="en-US" sz="1100">
                <a:solidFill>
                  <a:srgbClr val="FFFFFF"/>
                </a:solidFill>
              </a:rPr>
              <a:t>黑色</a:t>
            </a:r>
          </a:p>
          <a:p>
            <a:pPr marL="342900" indent="-342900" algn="r" eaLnBrk="0" hangingPunct="0">
              <a:lnSpc>
                <a:spcPct val="125000"/>
              </a:lnSpc>
              <a:spcBef>
                <a:spcPct val="20000"/>
              </a:spcBef>
            </a:pPr>
            <a:r>
              <a:rPr lang="zh-CN" altLang="en-US" sz="1100">
                <a:solidFill>
                  <a:srgbClr val="FFFFFF"/>
                </a:solidFill>
              </a:rPr>
              <a:t>内部使用字体 </a:t>
            </a:r>
            <a:r>
              <a:rPr lang="en-US" altLang="zh-CN" sz="1100">
                <a:solidFill>
                  <a:srgbClr val="FFFFFF"/>
                </a:solidFill>
              </a:rPr>
              <a:t>:</a:t>
            </a:r>
          </a:p>
          <a:p>
            <a:pPr marL="342900" indent="-342900" algn="r" eaLnBrk="0" hangingPunct="0">
              <a:lnSpc>
                <a:spcPct val="125000"/>
              </a:lnSpc>
              <a:spcBef>
                <a:spcPct val="20000"/>
              </a:spcBef>
            </a:pPr>
            <a:r>
              <a:rPr lang="en-US" altLang="zh-CN" sz="1100">
                <a:solidFill>
                  <a:srgbClr val="FFFFFF"/>
                </a:solidFill>
              </a:rPr>
              <a:t>FrutigerNext LT Regular</a:t>
            </a:r>
          </a:p>
          <a:p>
            <a:pPr marL="342900" indent="-342900" algn="r" eaLnBrk="0" hangingPunct="0">
              <a:lnSpc>
                <a:spcPct val="125000"/>
              </a:lnSpc>
              <a:spcBef>
                <a:spcPct val="20000"/>
              </a:spcBef>
            </a:pPr>
            <a:r>
              <a:rPr lang="zh-CN" altLang="en-US" sz="1100">
                <a:solidFill>
                  <a:srgbClr val="FFFFFF"/>
                </a:solidFill>
              </a:rPr>
              <a:t>外部使用字体 </a:t>
            </a:r>
            <a:r>
              <a:rPr lang="en-US" altLang="zh-CN" sz="1100">
                <a:solidFill>
                  <a:srgbClr val="FFFFFF"/>
                </a:solidFill>
              </a:rPr>
              <a:t>: Arial</a:t>
            </a:r>
          </a:p>
          <a:p>
            <a:pPr marL="342900" indent="-342900" algn="r" eaLnBrk="0" hangingPunct="0">
              <a:lnSpc>
                <a:spcPct val="75000"/>
              </a:lnSpc>
              <a:spcBef>
                <a:spcPct val="20000"/>
              </a:spcBef>
            </a:pPr>
            <a:endParaRPr lang="en-US" altLang="zh-CN" sz="1100">
              <a:solidFill>
                <a:srgbClr val="FFFFFF"/>
              </a:solidFill>
            </a:endParaRPr>
          </a:p>
          <a:p>
            <a:pPr marL="342900" indent="-342900" algn="r" eaLnBrk="0" hangingPunct="0">
              <a:lnSpc>
                <a:spcPct val="125000"/>
              </a:lnSpc>
              <a:spcBef>
                <a:spcPct val="20000"/>
              </a:spcBef>
            </a:pPr>
            <a:r>
              <a:rPr lang="zh-CN" altLang="en-US" sz="1100">
                <a:solidFill>
                  <a:srgbClr val="FFFFFF"/>
                </a:solidFill>
              </a:rPr>
              <a:t>中文正文</a:t>
            </a:r>
            <a:r>
              <a:rPr lang="en-US" altLang="zh-CN" sz="1100">
                <a:solidFill>
                  <a:srgbClr val="FFFFFF"/>
                </a:solidFill>
              </a:rPr>
              <a:t>:18-20pt</a:t>
            </a:r>
          </a:p>
          <a:p>
            <a:pPr marL="342900" indent="-342900" algn="r" eaLnBrk="0" hangingPunct="0">
              <a:lnSpc>
                <a:spcPct val="125000"/>
              </a:lnSpc>
              <a:spcBef>
                <a:spcPct val="20000"/>
              </a:spcBef>
            </a:pPr>
            <a:r>
              <a:rPr lang="zh-CN" altLang="en-US" sz="1100">
                <a:solidFill>
                  <a:srgbClr val="FFFFFF"/>
                </a:solidFill>
              </a:rPr>
              <a:t>子目录</a:t>
            </a:r>
            <a:r>
              <a:rPr lang="en-US" altLang="zh-CN" sz="1100">
                <a:solidFill>
                  <a:srgbClr val="FFFFFF"/>
                </a:solidFill>
              </a:rPr>
              <a:t>(2-5</a:t>
            </a:r>
            <a:r>
              <a:rPr lang="zh-CN" altLang="en-US" sz="1100">
                <a:solidFill>
                  <a:srgbClr val="FFFFFF"/>
                </a:solidFill>
              </a:rPr>
              <a:t>级</a:t>
            </a:r>
            <a:r>
              <a:rPr lang="en-US" altLang="zh-CN" sz="1100">
                <a:solidFill>
                  <a:srgbClr val="FFFFFF"/>
                </a:solidFill>
              </a:rPr>
              <a:t>):18pt </a:t>
            </a:r>
            <a:endParaRPr lang="zh-CN" altLang="en-US" sz="1100">
              <a:solidFill>
                <a:srgbClr val="FFFFFF"/>
              </a:solidFill>
            </a:endParaRPr>
          </a:p>
          <a:p>
            <a:pPr marL="342900" indent="-342900" algn="r" eaLnBrk="0" hangingPunct="0">
              <a:lnSpc>
                <a:spcPct val="125000"/>
              </a:lnSpc>
              <a:spcBef>
                <a:spcPct val="20000"/>
              </a:spcBef>
            </a:pPr>
            <a:r>
              <a:rPr lang="zh-CN" altLang="en-US" sz="1100">
                <a:solidFill>
                  <a:srgbClr val="FFFFFF"/>
                </a:solidFill>
              </a:rPr>
              <a:t>颜色</a:t>
            </a:r>
            <a:r>
              <a:rPr lang="en-US" altLang="zh-CN" sz="1100">
                <a:solidFill>
                  <a:srgbClr val="FFFFFF"/>
                </a:solidFill>
              </a:rPr>
              <a:t>:</a:t>
            </a:r>
            <a:r>
              <a:rPr lang="zh-CN" altLang="en-US" sz="1100">
                <a:solidFill>
                  <a:srgbClr val="FFFFFF"/>
                </a:solidFill>
              </a:rPr>
              <a:t>黑色</a:t>
            </a:r>
          </a:p>
          <a:p>
            <a:pPr marL="342900" indent="-342900" algn="r" eaLnBrk="0" hangingPunct="0">
              <a:lnSpc>
                <a:spcPct val="125000"/>
              </a:lnSpc>
              <a:spcBef>
                <a:spcPct val="20000"/>
              </a:spcBef>
            </a:pPr>
            <a:r>
              <a:rPr lang="zh-CN" altLang="en-US" sz="1100">
                <a:solidFill>
                  <a:srgbClr val="FFFFFF"/>
                </a:solidFill>
              </a:rPr>
              <a:t>字体</a:t>
            </a:r>
            <a:r>
              <a:rPr lang="en-US" altLang="zh-CN" sz="1100">
                <a:solidFill>
                  <a:srgbClr val="FFFFFF"/>
                </a:solidFill>
              </a:rPr>
              <a:t>:</a:t>
            </a:r>
            <a:r>
              <a:rPr lang="zh-CN" altLang="en-US" sz="1100">
                <a:solidFill>
                  <a:srgbClr val="FFFFFF"/>
                </a:solidFill>
              </a:rPr>
              <a:t>细黑体</a:t>
            </a:r>
            <a:r>
              <a:rPr lang="zh-CN" altLang="en-US" sz="1100">
                <a:solidFill>
                  <a:srgbClr val="FFFFFF"/>
                </a:solidFill>
                <a:latin typeface="Arial" pitchFamily="34" charset="0"/>
              </a:rPr>
              <a:t> </a:t>
            </a:r>
          </a:p>
        </p:txBody>
      </p:sp>
      <p:grpSp>
        <p:nvGrpSpPr>
          <p:cNvPr id="11270" name="Group 11"/>
          <p:cNvGrpSpPr>
            <a:grpSpLocks/>
          </p:cNvGrpSpPr>
          <p:nvPr/>
        </p:nvGrpSpPr>
        <p:grpSpPr bwMode="auto">
          <a:xfrm>
            <a:off x="9324975" y="3367088"/>
            <a:ext cx="919163" cy="3490912"/>
            <a:chOff x="5839" y="2160"/>
            <a:chExt cx="579" cy="2199"/>
          </a:xfrm>
        </p:grpSpPr>
        <p:sp>
          <p:nvSpPr>
            <p:cNvPr id="11273" name="Rectangle 12"/>
            <p:cNvSpPr>
              <a:spLocks noChangeArrowheads="1"/>
            </p:cNvSpPr>
            <p:nvPr userDrawn="1"/>
          </p:nvSpPr>
          <p:spPr bwMode="auto">
            <a:xfrm>
              <a:off x="5839" y="2160"/>
              <a:ext cx="579" cy="2199"/>
            </a:xfrm>
            <a:prstGeom prst="rect">
              <a:avLst/>
            </a:prstGeom>
            <a:solidFill>
              <a:schemeClr val="bg1"/>
            </a:solidFill>
            <a:ln>
              <a:noFill/>
            </a:ln>
            <a:effectLst/>
            <a:extLs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91425" tIns="45712" rIns="91425" bIns="45712" anchor="ctr">
              <a:spAutoFit/>
            </a:bodyPr>
            <a:lstStyle/>
            <a:p>
              <a:endParaRPr lang="zh-CN" altLang="en-US"/>
            </a:p>
          </p:txBody>
        </p:sp>
        <p:grpSp>
          <p:nvGrpSpPr>
            <p:cNvPr id="11274" name="Group 13"/>
            <p:cNvGrpSpPr>
              <a:grpSpLocks/>
            </p:cNvGrpSpPr>
            <p:nvPr userDrawn="1"/>
          </p:nvGrpSpPr>
          <p:grpSpPr bwMode="auto">
            <a:xfrm>
              <a:off x="5893" y="2387"/>
              <a:ext cx="466" cy="115"/>
              <a:chOff x="5893" y="2387"/>
              <a:chExt cx="466" cy="115"/>
            </a:xfrm>
          </p:grpSpPr>
          <p:sp>
            <p:nvSpPr>
              <p:cNvPr id="11335" name="Rectangle 14"/>
              <p:cNvSpPr>
                <a:spLocks noChangeArrowheads="1"/>
              </p:cNvSpPr>
              <p:nvPr userDrawn="1"/>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1336" name="Rectangle 15"/>
              <p:cNvSpPr>
                <a:spLocks noChangeArrowheads="1"/>
              </p:cNvSpPr>
              <p:nvPr userDrawn="1"/>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1337" name="Rectangle 16"/>
              <p:cNvSpPr>
                <a:spLocks noChangeArrowheads="1"/>
              </p:cNvSpPr>
              <p:nvPr userDrawn="1"/>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1338" name="Rectangle 17"/>
              <p:cNvSpPr>
                <a:spLocks noChangeArrowheads="1"/>
              </p:cNvSpPr>
              <p:nvPr userDrawn="1"/>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11275" name="Group 18"/>
            <p:cNvGrpSpPr>
              <a:grpSpLocks/>
            </p:cNvGrpSpPr>
            <p:nvPr userDrawn="1"/>
          </p:nvGrpSpPr>
          <p:grpSpPr bwMode="auto">
            <a:xfrm>
              <a:off x="5893" y="2523"/>
              <a:ext cx="466" cy="115"/>
              <a:chOff x="5893" y="2523"/>
              <a:chExt cx="466" cy="115"/>
            </a:xfrm>
          </p:grpSpPr>
          <p:sp>
            <p:nvSpPr>
              <p:cNvPr id="11331" name="Rectangle 19"/>
              <p:cNvSpPr>
                <a:spLocks noChangeArrowheads="1"/>
              </p:cNvSpPr>
              <p:nvPr userDrawn="1"/>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1332" name="Rectangle 20"/>
              <p:cNvSpPr>
                <a:spLocks noChangeArrowheads="1"/>
              </p:cNvSpPr>
              <p:nvPr userDrawn="1"/>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1333" name="Rectangle 21"/>
              <p:cNvSpPr>
                <a:spLocks noChangeArrowheads="1"/>
              </p:cNvSpPr>
              <p:nvPr userDrawn="1"/>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1334" name="Rectangle 22"/>
              <p:cNvSpPr>
                <a:spLocks noChangeArrowheads="1"/>
              </p:cNvSpPr>
              <p:nvPr userDrawn="1"/>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11276" name="Group 23"/>
            <p:cNvGrpSpPr>
              <a:grpSpLocks/>
            </p:cNvGrpSpPr>
            <p:nvPr userDrawn="1"/>
          </p:nvGrpSpPr>
          <p:grpSpPr bwMode="auto">
            <a:xfrm>
              <a:off x="5893" y="2659"/>
              <a:ext cx="466" cy="115"/>
              <a:chOff x="5893" y="2659"/>
              <a:chExt cx="466" cy="115"/>
            </a:xfrm>
          </p:grpSpPr>
          <p:sp>
            <p:nvSpPr>
              <p:cNvPr id="11327" name="Rectangle 24"/>
              <p:cNvSpPr>
                <a:spLocks noChangeArrowheads="1"/>
              </p:cNvSpPr>
              <p:nvPr userDrawn="1"/>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1328" name="Rectangle 25"/>
              <p:cNvSpPr>
                <a:spLocks noChangeArrowheads="1"/>
              </p:cNvSpPr>
              <p:nvPr userDrawn="1"/>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1329" name="Rectangle 26"/>
              <p:cNvSpPr>
                <a:spLocks noChangeArrowheads="1"/>
              </p:cNvSpPr>
              <p:nvPr userDrawn="1"/>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1330" name="Rectangle 27"/>
              <p:cNvSpPr>
                <a:spLocks noChangeArrowheads="1"/>
              </p:cNvSpPr>
              <p:nvPr userDrawn="1"/>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11277" name="Group 28"/>
            <p:cNvGrpSpPr>
              <a:grpSpLocks/>
            </p:cNvGrpSpPr>
            <p:nvPr userDrawn="1"/>
          </p:nvGrpSpPr>
          <p:grpSpPr bwMode="auto">
            <a:xfrm>
              <a:off x="5893" y="2251"/>
              <a:ext cx="466" cy="119"/>
              <a:chOff x="5893" y="2251"/>
              <a:chExt cx="466" cy="119"/>
            </a:xfrm>
          </p:grpSpPr>
          <p:sp>
            <p:nvSpPr>
              <p:cNvPr id="11323" name="Rectangle 29"/>
              <p:cNvSpPr>
                <a:spLocks noChangeArrowheads="1"/>
              </p:cNvSpPr>
              <p:nvPr userDrawn="1"/>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1324" name="Rectangle 30"/>
              <p:cNvSpPr>
                <a:spLocks noChangeArrowheads="1"/>
              </p:cNvSpPr>
              <p:nvPr userDrawn="1"/>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1325" name="Rectangle 31"/>
              <p:cNvSpPr>
                <a:spLocks noChangeArrowheads="1"/>
              </p:cNvSpPr>
              <p:nvPr userDrawn="1"/>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1326" name="Rectangle 32"/>
              <p:cNvSpPr>
                <a:spLocks noChangeArrowheads="1"/>
              </p:cNvSpPr>
              <p:nvPr userDrawn="1"/>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11278" name="Group 33"/>
            <p:cNvGrpSpPr>
              <a:grpSpLocks/>
            </p:cNvGrpSpPr>
            <p:nvPr userDrawn="1"/>
          </p:nvGrpSpPr>
          <p:grpSpPr bwMode="auto">
            <a:xfrm>
              <a:off x="5893" y="2886"/>
              <a:ext cx="466" cy="115"/>
              <a:chOff x="5893" y="2886"/>
              <a:chExt cx="466" cy="115"/>
            </a:xfrm>
          </p:grpSpPr>
          <p:sp>
            <p:nvSpPr>
              <p:cNvPr id="11319" name="Rectangle 34"/>
              <p:cNvSpPr>
                <a:spLocks noChangeArrowheads="1"/>
              </p:cNvSpPr>
              <p:nvPr userDrawn="1"/>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1320" name="Rectangle 35"/>
              <p:cNvSpPr>
                <a:spLocks noChangeArrowheads="1"/>
              </p:cNvSpPr>
              <p:nvPr userDrawn="1"/>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1321" name="Rectangle 36"/>
              <p:cNvSpPr>
                <a:spLocks noChangeArrowheads="1"/>
              </p:cNvSpPr>
              <p:nvPr userDrawn="1"/>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1322" name="Rectangle 37"/>
              <p:cNvSpPr>
                <a:spLocks noChangeArrowheads="1"/>
              </p:cNvSpPr>
              <p:nvPr userDrawn="1"/>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11279" name="Group 38"/>
            <p:cNvGrpSpPr>
              <a:grpSpLocks/>
            </p:cNvGrpSpPr>
            <p:nvPr userDrawn="1"/>
          </p:nvGrpSpPr>
          <p:grpSpPr bwMode="auto">
            <a:xfrm>
              <a:off x="5893" y="3022"/>
              <a:ext cx="466" cy="115"/>
              <a:chOff x="5893" y="3022"/>
              <a:chExt cx="466" cy="115"/>
            </a:xfrm>
          </p:grpSpPr>
          <p:sp>
            <p:nvSpPr>
              <p:cNvPr id="11315" name="Rectangle 39"/>
              <p:cNvSpPr>
                <a:spLocks noChangeArrowheads="1"/>
              </p:cNvSpPr>
              <p:nvPr userDrawn="1"/>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1316" name="Rectangle 40"/>
              <p:cNvSpPr>
                <a:spLocks noChangeArrowheads="1"/>
              </p:cNvSpPr>
              <p:nvPr userDrawn="1"/>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1317" name="Rectangle 41"/>
              <p:cNvSpPr>
                <a:spLocks noChangeArrowheads="1"/>
              </p:cNvSpPr>
              <p:nvPr userDrawn="1"/>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1318" name="Rectangle 42"/>
              <p:cNvSpPr>
                <a:spLocks noChangeArrowheads="1"/>
              </p:cNvSpPr>
              <p:nvPr userDrawn="1"/>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11280" name="Group 43"/>
            <p:cNvGrpSpPr>
              <a:grpSpLocks/>
            </p:cNvGrpSpPr>
            <p:nvPr userDrawn="1"/>
          </p:nvGrpSpPr>
          <p:grpSpPr bwMode="auto">
            <a:xfrm>
              <a:off x="5893" y="3158"/>
              <a:ext cx="466" cy="115"/>
              <a:chOff x="5893" y="3158"/>
              <a:chExt cx="466" cy="115"/>
            </a:xfrm>
          </p:grpSpPr>
          <p:sp>
            <p:nvSpPr>
              <p:cNvPr id="11311" name="Rectangle 44"/>
              <p:cNvSpPr>
                <a:spLocks noChangeArrowheads="1"/>
              </p:cNvSpPr>
              <p:nvPr userDrawn="1"/>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1312" name="Rectangle 45"/>
              <p:cNvSpPr>
                <a:spLocks noChangeArrowheads="1"/>
              </p:cNvSpPr>
              <p:nvPr userDrawn="1"/>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1313" name="Rectangle 46"/>
              <p:cNvSpPr>
                <a:spLocks noChangeArrowheads="1"/>
              </p:cNvSpPr>
              <p:nvPr userDrawn="1"/>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1314" name="Rectangle 47"/>
              <p:cNvSpPr>
                <a:spLocks noChangeArrowheads="1"/>
              </p:cNvSpPr>
              <p:nvPr userDrawn="1"/>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11281" name="Group 48"/>
            <p:cNvGrpSpPr>
              <a:grpSpLocks/>
            </p:cNvGrpSpPr>
            <p:nvPr userDrawn="1"/>
          </p:nvGrpSpPr>
          <p:grpSpPr bwMode="auto">
            <a:xfrm>
              <a:off x="5893" y="3385"/>
              <a:ext cx="466" cy="115"/>
              <a:chOff x="5893" y="3385"/>
              <a:chExt cx="466" cy="115"/>
            </a:xfrm>
          </p:grpSpPr>
          <p:sp>
            <p:nvSpPr>
              <p:cNvPr id="11307" name="Rectangle 49"/>
              <p:cNvSpPr>
                <a:spLocks noChangeArrowheads="1"/>
              </p:cNvSpPr>
              <p:nvPr userDrawn="1"/>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1308" name="Rectangle 50"/>
              <p:cNvSpPr>
                <a:spLocks noChangeArrowheads="1"/>
              </p:cNvSpPr>
              <p:nvPr userDrawn="1"/>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1309" name="Rectangle 51"/>
              <p:cNvSpPr>
                <a:spLocks noChangeArrowheads="1"/>
              </p:cNvSpPr>
              <p:nvPr userDrawn="1"/>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1310" name="Rectangle 52"/>
              <p:cNvSpPr>
                <a:spLocks noChangeArrowheads="1"/>
              </p:cNvSpPr>
              <p:nvPr userDrawn="1"/>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11282" name="Group 53"/>
            <p:cNvGrpSpPr>
              <a:grpSpLocks/>
            </p:cNvGrpSpPr>
            <p:nvPr userDrawn="1"/>
          </p:nvGrpSpPr>
          <p:grpSpPr bwMode="auto">
            <a:xfrm>
              <a:off x="5893" y="3521"/>
              <a:ext cx="466" cy="115"/>
              <a:chOff x="5893" y="3521"/>
              <a:chExt cx="466" cy="115"/>
            </a:xfrm>
          </p:grpSpPr>
          <p:sp>
            <p:nvSpPr>
              <p:cNvPr id="11303" name="Rectangle 54"/>
              <p:cNvSpPr>
                <a:spLocks noChangeArrowheads="1"/>
              </p:cNvSpPr>
              <p:nvPr userDrawn="1"/>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1304" name="Rectangle 55"/>
              <p:cNvSpPr>
                <a:spLocks noChangeArrowheads="1"/>
              </p:cNvSpPr>
              <p:nvPr userDrawn="1"/>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1305" name="Rectangle 56"/>
              <p:cNvSpPr>
                <a:spLocks noChangeArrowheads="1"/>
              </p:cNvSpPr>
              <p:nvPr userDrawn="1"/>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1306" name="Rectangle 57"/>
              <p:cNvSpPr>
                <a:spLocks noChangeArrowheads="1"/>
              </p:cNvSpPr>
              <p:nvPr userDrawn="1"/>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11283" name="Group 58"/>
            <p:cNvGrpSpPr>
              <a:grpSpLocks/>
            </p:cNvGrpSpPr>
            <p:nvPr userDrawn="1"/>
          </p:nvGrpSpPr>
          <p:grpSpPr bwMode="auto">
            <a:xfrm>
              <a:off x="5893" y="3657"/>
              <a:ext cx="466" cy="115"/>
              <a:chOff x="5893" y="3657"/>
              <a:chExt cx="466" cy="115"/>
            </a:xfrm>
          </p:grpSpPr>
          <p:sp>
            <p:nvSpPr>
              <p:cNvPr id="11299" name="Rectangle 59"/>
              <p:cNvSpPr>
                <a:spLocks noChangeArrowheads="1"/>
              </p:cNvSpPr>
              <p:nvPr userDrawn="1"/>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1300" name="Rectangle 60"/>
              <p:cNvSpPr>
                <a:spLocks noChangeArrowheads="1"/>
              </p:cNvSpPr>
              <p:nvPr userDrawn="1"/>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1301" name="Rectangle 61"/>
              <p:cNvSpPr>
                <a:spLocks noChangeArrowheads="1"/>
              </p:cNvSpPr>
              <p:nvPr userDrawn="1"/>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1302" name="Rectangle 62"/>
              <p:cNvSpPr>
                <a:spLocks noChangeArrowheads="1"/>
              </p:cNvSpPr>
              <p:nvPr userDrawn="1"/>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11284" name="Group 63"/>
            <p:cNvGrpSpPr>
              <a:grpSpLocks/>
            </p:cNvGrpSpPr>
            <p:nvPr userDrawn="1"/>
          </p:nvGrpSpPr>
          <p:grpSpPr bwMode="auto">
            <a:xfrm>
              <a:off x="5893" y="3884"/>
              <a:ext cx="466" cy="115"/>
              <a:chOff x="5893" y="3884"/>
              <a:chExt cx="466" cy="115"/>
            </a:xfrm>
          </p:grpSpPr>
          <p:sp>
            <p:nvSpPr>
              <p:cNvPr id="11295" name="Rectangle 64"/>
              <p:cNvSpPr>
                <a:spLocks noChangeArrowheads="1"/>
              </p:cNvSpPr>
              <p:nvPr userDrawn="1"/>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1296" name="Rectangle 65"/>
              <p:cNvSpPr>
                <a:spLocks noChangeArrowheads="1"/>
              </p:cNvSpPr>
              <p:nvPr userDrawn="1"/>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1297" name="Rectangle 66"/>
              <p:cNvSpPr>
                <a:spLocks noChangeArrowheads="1"/>
              </p:cNvSpPr>
              <p:nvPr userDrawn="1"/>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1298" name="Rectangle 67"/>
              <p:cNvSpPr>
                <a:spLocks noChangeArrowheads="1"/>
              </p:cNvSpPr>
              <p:nvPr userDrawn="1"/>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11285" name="Group 68"/>
            <p:cNvGrpSpPr>
              <a:grpSpLocks/>
            </p:cNvGrpSpPr>
            <p:nvPr userDrawn="1"/>
          </p:nvGrpSpPr>
          <p:grpSpPr bwMode="auto">
            <a:xfrm>
              <a:off x="5893" y="4026"/>
              <a:ext cx="466" cy="115"/>
              <a:chOff x="5893" y="4026"/>
              <a:chExt cx="466" cy="115"/>
            </a:xfrm>
          </p:grpSpPr>
          <p:sp>
            <p:nvSpPr>
              <p:cNvPr id="11291" name="Rectangle 69"/>
              <p:cNvSpPr>
                <a:spLocks noChangeArrowheads="1"/>
              </p:cNvSpPr>
              <p:nvPr userDrawn="1"/>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1292" name="Rectangle 70"/>
              <p:cNvSpPr>
                <a:spLocks noChangeArrowheads="1"/>
              </p:cNvSpPr>
              <p:nvPr userDrawn="1"/>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1293" name="Rectangle 71"/>
              <p:cNvSpPr>
                <a:spLocks noChangeArrowheads="1"/>
              </p:cNvSpPr>
              <p:nvPr userDrawn="1"/>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1294" name="Rectangle 72"/>
              <p:cNvSpPr>
                <a:spLocks noChangeArrowheads="1"/>
              </p:cNvSpPr>
              <p:nvPr userDrawn="1"/>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11286" name="Group 73"/>
            <p:cNvGrpSpPr>
              <a:grpSpLocks/>
            </p:cNvGrpSpPr>
            <p:nvPr userDrawn="1"/>
          </p:nvGrpSpPr>
          <p:grpSpPr bwMode="auto">
            <a:xfrm>
              <a:off x="5893" y="4167"/>
              <a:ext cx="466" cy="115"/>
              <a:chOff x="5893" y="4167"/>
              <a:chExt cx="466" cy="115"/>
            </a:xfrm>
          </p:grpSpPr>
          <p:sp>
            <p:nvSpPr>
              <p:cNvPr id="11287" name="Rectangle 74"/>
              <p:cNvSpPr>
                <a:spLocks noChangeArrowheads="1"/>
              </p:cNvSpPr>
              <p:nvPr userDrawn="1"/>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1288" name="Rectangle 75"/>
              <p:cNvSpPr>
                <a:spLocks noChangeArrowheads="1"/>
              </p:cNvSpPr>
              <p:nvPr userDrawn="1"/>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1289" name="Rectangle 76"/>
              <p:cNvSpPr>
                <a:spLocks noChangeArrowheads="1"/>
              </p:cNvSpPr>
              <p:nvPr userDrawn="1"/>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1290" name="Rectangle 77"/>
              <p:cNvSpPr>
                <a:spLocks noChangeArrowheads="1"/>
              </p:cNvSpPr>
              <p:nvPr userDrawn="1"/>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sp>
        <p:nvSpPr>
          <p:cNvPr id="11271" name="Rectangle 78"/>
          <p:cNvSpPr>
            <a:spLocks noChangeArrowheads="1"/>
          </p:cNvSpPr>
          <p:nvPr/>
        </p:nvSpPr>
        <p:spPr bwMode="auto">
          <a:xfrm>
            <a:off x="9251950" y="1341438"/>
            <a:ext cx="1192213" cy="1725612"/>
          </a:xfrm>
          <a:prstGeom prst="rect">
            <a:avLst/>
          </a:prstGeom>
          <a:noFill/>
          <a:ln>
            <a:noFill/>
          </a:ln>
          <a:effectLst/>
          <a:extLst>
            <a:ext uri="{909E8E84-426E-40DD-AFC4-6F175D3DCCD1}">
              <a14:hiddenFill xmlns:a14="http://schemas.microsoft.com/office/drawing/2010/main" xmlns="">
                <a:solidFill>
                  <a:srgbClr val="FFCC99"/>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80124" tIns="40063" rIns="80124" bIns="40063">
            <a:spAutoFit/>
          </a:bodyPr>
          <a:lstStyle/>
          <a:p>
            <a:pPr eaLnBrk="0" hangingPunct="0">
              <a:lnSpc>
                <a:spcPct val="120000"/>
              </a:lnSpc>
              <a:spcBef>
                <a:spcPct val="20000"/>
              </a:spcBef>
            </a:pPr>
            <a:r>
              <a:rPr lang="zh-CN" altLang="en-US" sz="1100">
                <a:solidFill>
                  <a:srgbClr val="FFFFFF"/>
                </a:solidFill>
              </a:rPr>
              <a:t>配色参考方案：</a:t>
            </a:r>
          </a:p>
          <a:p>
            <a:pPr eaLnBrk="0" hangingPunct="0">
              <a:lnSpc>
                <a:spcPct val="120000"/>
              </a:lnSpc>
              <a:spcBef>
                <a:spcPct val="20000"/>
              </a:spcBef>
            </a:pPr>
            <a:r>
              <a:rPr lang="zh-CN" altLang="en-US" sz="1100">
                <a:solidFill>
                  <a:srgbClr val="FFFFFF"/>
                </a:solidFill>
              </a:rPr>
              <a:t>建议同一页面内不超过四种颜色，以下是</a:t>
            </a:r>
            <a:r>
              <a:rPr lang="en-US" altLang="zh-CN" sz="1100">
                <a:solidFill>
                  <a:srgbClr val="FFFFFF"/>
                </a:solidFill>
              </a:rPr>
              <a:t>13</a:t>
            </a:r>
            <a:r>
              <a:rPr lang="zh-CN" altLang="en-US" sz="1100">
                <a:solidFill>
                  <a:srgbClr val="FFFFFF"/>
                </a:solidFill>
              </a:rPr>
              <a:t>组配色方案，同一页面内只选择一组使用。（仅供参考）</a:t>
            </a:r>
          </a:p>
        </p:txBody>
      </p:sp>
      <p:sp>
        <p:nvSpPr>
          <p:cNvPr id="11272" name="Rectangle 79"/>
          <p:cNvSpPr>
            <a:spLocks noChangeArrowheads="1"/>
          </p:cNvSpPr>
          <p:nvPr/>
        </p:nvSpPr>
        <p:spPr bwMode="auto">
          <a:xfrm>
            <a:off x="9251950" y="7938"/>
            <a:ext cx="1120775" cy="684212"/>
          </a:xfrm>
          <a:prstGeom prst="rect">
            <a:avLst/>
          </a:prstGeom>
          <a:noFill/>
          <a:ln>
            <a:noFill/>
          </a:ln>
          <a:effectLst/>
          <a:extLst>
            <a:ext uri="{909E8E84-426E-40DD-AFC4-6F175D3DCCD1}">
              <a14:hiddenFill xmlns:a14="http://schemas.microsoft.com/office/drawing/2010/main" xmlns="">
                <a:solidFill>
                  <a:srgbClr val="FFCC99"/>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80124" tIns="40063" rIns="80124" bIns="40063">
            <a:spAutoFit/>
          </a:bodyPr>
          <a:lstStyle/>
          <a:p>
            <a:pPr>
              <a:lnSpc>
                <a:spcPct val="120000"/>
              </a:lnSpc>
              <a:spcBef>
                <a:spcPct val="20000"/>
              </a:spcBef>
            </a:pPr>
            <a:r>
              <a:rPr lang="zh-CN" altLang="en-US" sz="1100">
                <a:solidFill>
                  <a:srgbClr val="FFFFFF"/>
                </a:solidFill>
              </a:rPr>
              <a:t>客户或者合作伙伴的标志放在右上角</a:t>
            </a:r>
            <a:r>
              <a:rPr lang="en-US" altLang="zh-CN" sz="1100">
                <a:solidFill>
                  <a:srgbClr val="FFFFFF"/>
                </a:solidFill>
              </a:rPr>
              <a:t>.</a:t>
            </a:r>
            <a:endParaRPr lang="zh-CN" altLang="en-US" sz="1100">
              <a:solidFill>
                <a:srgbClr val="FFFFFF"/>
              </a:solidFill>
            </a:endParaRPr>
          </a:p>
        </p:txBody>
      </p:sp>
      <p:sp>
        <p:nvSpPr>
          <p:cNvPr id="75" name="TextBox 74"/>
          <p:cNvSpPr txBox="1"/>
          <p:nvPr/>
        </p:nvSpPr>
        <p:spPr>
          <a:xfrm>
            <a:off x="755650" y="4508500"/>
            <a:ext cx="7632700" cy="1246495"/>
          </a:xfrm>
          <a:prstGeom prst="rect">
            <a:avLst/>
          </a:prstGeom>
          <a:noFill/>
        </p:spPr>
        <p:txBody>
          <a:bodyPr wrap="square" rtlCol="0">
            <a:spAutoFit/>
          </a:bodyPr>
          <a:lstStyle/>
          <a:p>
            <a:pPr algn="just">
              <a:lnSpc>
                <a:spcPct val="100000"/>
              </a:lnSpc>
            </a:pPr>
            <a:r>
              <a:rPr lang="en-US" altLang="zh-CN" sz="1250" b="1" kern="1200" dirty="0" smtClean="0">
                <a:solidFill>
                  <a:schemeClr val="tx1"/>
                </a:solidFill>
                <a:effectLst/>
                <a:latin typeface="FrutigerNext LT Regular" pitchFamily="34" charset="0"/>
                <a:ea typeface="宋体" charset="-122"/>
                <a:cs typeface="+mn-cs"/>
              </a:rPr>
              <a:t>Copyright©2011 Huawei Technologies Co., Ltd. All Rights Reserved.</a:t>
            </a:r>
            <a:endParaRPr lang="zh-CN" altLang="zh-CN" sz="1250" kern="1200" dirty="0" smtClean="0">
              <a:solidFill>
                <a:schemeClr val="tx1"/>
              </a:solidFill>
              <a:effectLst/>
              <a:latin typeface="FrutigerNext LT Regular" pitchFamily="34" charset="0"/>
              <a:ea typeface="宋体" charset="-122"/>
              <a:cs typeface="+mn-cs"/>
            </a:endParaRPr>
          </a:p>
          <a:p>
            <a:pPr algn="just">
              <a:lnSpc>
                <a:spcPct val="100000"/>
              </a:lnSpc>
            </a:pPr>
            <a:r>
              <a:rPr lang="en-US" altLang="zh-CN" sz="1250" kern="1200" dirty="0" smtClean="0">
                <a:solidFill>
                  <a:schemeClr val="tx1"/>
                </a:solidFill>
                <a:effectLst/>
                <a:latin typeface="FrutigerNext LT Regular" pitchFamily="34" charset="0"/>
                <a:ea typeface="宋体" charset="-122"/>
                <a:cs typeface="+mn-cs"/>
              </a:rPr>
              <a:t>The information in this document may contain predictive statements including, without limitation, statements regarding the future financial and operating results, future product portfolio, new technology, etc. There are a number of factors that could cause actual results and developments to differ materially from those expressed or implied in the predictive statements. Therefore, such information is provided for reference purpose only and constitutes neither an offer nor an acceptance. Huawei may change the information at any time without notice. </a:t>
            </a:r>
            <a:endParaRPr lang="zh-CN" altLang="zh-CN" sz="1250" kern="1200" dirty="0">
              <a:solidFill>
                <a:schemeClr val="tx1"/>
              </a:solidFill>
              <a:effectLst/>
              <a:latin typeface="FrutigerNext LT Regular" pitchFamily="34" charset="0"/>
              <a:ea typeface="宋体" charset="-122"/>
              <a:cs typeface="+mn-cs"/>
            </a:endParaRPr>
          </a:p>
        </p:txBody>
      </p:sp>
      <p:sp>
        <p:nvSpPr>
          <p:cNvPr id="78" name="Text Box 7"/>
          <p:cNvSpPr txBox="1">
            <a:spLocks noChangeArrowheads="1"/>
          </p:cNvSpPr>
          <p:nvPr/>
        </p:nvSpPr>
        <p:spPr bwMode="auto">
          <a:xfrm>
            <a:off x="3200525" y="2668588"/>
            <a:ext cx="2742949" cy="761371"/>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lIns="83448" tIns="41724" rIns="83448" bIns="41724">
            <a:spAutoFit/>
          </a:bodyPr>
          <a:lstStyle>
            <a:lvl1pPr defTabSz="835025" eaLnBrk="0" hangingPunct="0">
              <a:defRPr>
                <a:solidFill>
                  <a:schemeClr val="tx1"/>
                </a:solidFill>
                <a:latin typeface="Calibri" pitchFamily="34" charset="0"/>
                <a:ea typeface="宋体" pitchFamily="2" charset="-122"/>
              </a:defRPr>
            </a:lvl1pPr>
            <a:lvl2pPr marL="742950" indent="-285750" defTabSz="835025" eaLnBrk="0" hangingPunct="0">
              <a:defRPr>
                <a:solidFill>
                  <a:schemeClr val="tx1"/>
                </a:solidFill>
                <a:latin typeface="Calibri" pitchFamily="34" charset="0"/>
                <a:ea typeface="宋体" pitchFamily="2" charset="-122"/>
              </a:defRPr>
            </a:lvl2pPr>
            <a:lvl3pPr marL="1143000" indent="-228600" defTabSz="835025" eaLnBrk="0" hangingPunct="0">
              <a:defRPr>
                <a:solidFill>
                  <a:schemeClr val="tx1"/>
                </a:solidFill>
                <a:latin typeface="Calibri" pitchFamily="34" charset="0"/>
                <a:ea typeface="宋体" pitchFamily="2" charset="-122"/>
              </a:defRPr>
            </a:lvl3pPr>
            <a:lvl4pPr marL="1600200" indent="-228600" defTabSz="835025" eaLnBrk="0" hangingPunct="0">
              <a:defRPr>
                <a:solidFill>
                  <a:schemeClr val="tx1"/>
                </a:solidFill>
                <a:latin typeface="Calibri" pitchFamily="34" charset="0"/>
                <a:ea typeface="宋体" pitchFamily="2" charset="-122"/>
              </a:defRPr>
            </a:lvl4pPr>
            <a:lvl5pPr marL="2057400" indent="-228600" defTabSz="835025" eaLnBrk="0" hangingPunct="0">
              <a:defRPr>
                <a:solidFill>
                  <a:schemeClr val="tx1"/>
                </a:solidFill>
                <a:latin typeface="Calibri" pitchFamily="34" charset="0"/>
                <a:ea typeface="宋体" pitchFamily="2" charset="-122"/>
              </a:defRPr>
            </a:lvl5pPr>
            <a:lvl6pPr marL="2514600" indent="-228600" defTabSz="835025"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defTabSz="835025"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defTabSz="835025"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defTabSz="835025" eaLnBrk="0" fontAlgn="base" hangingPunct="0">
              <a:spcBef>
                <a:spcPct val="0"/>
              </a:spcBef>
              <a:spcAft>
                <a:spcPct val="0"/>
              </a:spcAft>
              <a:defRPr>
                <a:solidFill>
                  <a:schemeClr val="tx1"/>
                </a:solidFill>
                <a:latin typeface="Calibri" pitchFamily="34" charset="0"/>
                <a:ea typeface="宋体" pitchFamily="2" charset="-122"/>
              </a:defRPr>
            </a:lvl9pPr>
          </a:lstStyle>
          <a:p>
            <a:pPr algn="ctr">
              <a:defRPr/>
            </a:pPr>
            <a:r>
              <a:rPr lang="en-US" altLang="zh-CN" sz="4400" dirty="0" smtClean="0">
                <a:solidFill>
                  <a:srgbClr val="990000"/>
                </a:solidFill>
                <a:latin typeface="+mn-lt"/>
                <a:ea typeface="MS PGothic" pitchFamily="34" charset="-128"/>
              </a:rPr>
              <a:t>Thank you</a:t>
            </a:r>
          </a:p>
        </p:txBody>
      </p:sp>
      <p:sp>
        <p:nvSpPr>
          <p:cNvPr id="79" name="Text Box 8"/>
          <p:cNvSpPr txBox="1">
            <a:spLocks noChangeArrowheads="1"/>
          </p:cNvSpPr>
          <p:nvPr/>
        </p:nvSpPr>
        <p:spPr bwMode="auto">
          <a:xfrm>
            <a:off x="3161636" y="3429000"/>
            <a:ext cx="2820727" cy="484372"/>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lIns="83448" tIns="41724" rIns="83448" bIns="41724">
            <a:spAutoFit/>
          </a:bodyPr>
          <a:lstStyle>
            <a:lvl1pPr defTabSz="835025" eaLnBrk="0" hangingPunct="0">
              <a:defRPr>
                <a:solidFill>
                  <a:schemeClr val="tx1"/>
                </a:solidFill>
                <a:latin typeface="Calibri" pitchFamily="34" charset="0"/>
                <a:ea typeface="宋体" charset="-122"/>
              </a:defRPr>
            </a:lvl1pPr>
            <a:lvl2pPr marL="742950" indent="-285750" defTabSz="835025" eaLnBrk="0" hangingPunct="0">
              <a:defRPr>
                <a:solidFill>
                  <a:schemeClr val="tx1"/>
                </a:solidFill>
                <a:latin typeface="Calibri" pitchFamily="34" charset="0"/>
                <a:ea typeface="宋体" charset="-122"/>
              </a:defRPr>
            </a:lvl2pPr>
            <a:lvl3pPr marL="1143000" indent="-228600" defTabSz="835025" eaLnBrk="0" hangingPunct="0">
              <a:defRPr>
                <a:solidFill>
                  <a:schemeClr val="tx1"/>
                </a:solidFill>
                <a:latin typeface="Calibri" pitchFamily="34" charset="0"/>
                <a:ea typeface="宋体" charset="-122"/>
              </a:defRPr>
            </a:lvl3pPr>
            <a:lvl4pPr marL="1600200" indent="-228600" defTabSz="835025" eaLnBrk="0" hangingPunct="0">
              <a:defRPr>
                <a:solidFill>
                  <a:schemeClr val="tx1"/>
                </a:solidFill>
                <a:latin typeface="Calibri" pitchFamily="34" charset="0"/>
                <a:ea typeface="宋体" charset="-122"/>
              </a:defRPr>
            </a:lvl4pPr>
            <a:lvl5pPr marL="2057400" indent="-228600" defTabSz="835025" eaLnBrk="0" hangingPunct="0">
              <a:defRPr>
                <a:solidFill>
                  <a:schemeClr val="tx1"/>
                </a:solidFill>
                <a:latin typeface="Calibri" pitchFamily="34" charset="0"/>
                <a:ea typeface="宋体" charset="-122"/>
              </a:defRPr>
            </a:lvl5pPr>
            <a:lvl6pPr marL="2514600" indent="-228600" defTabSz="835025" eaLnBrk="0" fontAlgn="base" hangingPunct="0">
              <a:spcBef>
                <a:spcPct val="0"/>
              </a:spcBef>
              <a:spcAft>
                <a:spcPct val="0"/>
              </a:spcAft>
              <a:defRPr>
                <a:solidFill>
                  <a:schemeClr val="tx1"/>
                </a:solidFill>
                <a:latin typeface="Calibri" pitchFamily="34" charset="0"/>
                <a:ea typeface="宋体" charset="-122"/>
              </a:defRPr>
            </a:lvl6pPr>
            <a:lvl7pPr marL="2971800" indent="-228600" defTabSz="835025" eaLnBrk="0" fontAlgn="base" hangingPunct="0">
              <a:spcBef>
                <a:spcPct val="0"/>
              </a:spcBef>
              <a:spcAft>
                <a:spcPct val="0"/>
              </a:spcAft>
              <a:defRPr>
                <a:solidFill>
                  <a:schemeClr val="tx1"/>
                </a:solidFill>
                <a:latin typeface="Calibri" pitchFamily="34" charset="0"/>
                <a:ea typeface="宋体" charset="-122"/>
              </a:defRPr>
            </a:lvl7pPr>
            <a:lvl8pPr marL="3429000" indent="-228600" defTabSz="835025" eaLnBrk="0" fontAlgn="base" hangingPunct="0">
              <a:spcBef>
                <a:spcPct val="0"/>
              </a:spcBef>
              <a:spcAft>
                <a:spcPct val="0"/>
              </a:spcAft>
              <a:defRPr>
                <a:solidFill>
                  <a:schemeClr val="tx1"/>
                </a:solidFill>
                <a:latin typeface="Calibri" pitchFamily="34" charset="0"/>
                <a:ea typeface="宋体" charset="-122"/>
              </a:defRPr>
            </a:lvl8pPr>
            <a:lvl9pPr marL="3886200" indent="-228600" defTabSz="835025" eaLnBrk="0" fontAlgn="base" hangingPunct="0">
              <a:spcBef>
                <a:spcPct val="0"/>
              </a:spcBef>
              <a:spcAft>
                <a:spcPct val="0"/>
              </a:spcAft>
              <a:defRPr>
                <a:solidFill>
                  <a:schemeClr val="tx1"/>
                </a:solidFill>
                <a:latin typeface="Calibri" pitchFamily="34" charset="0"/>
                <a:ea typeface="宋体" charset="-122"/>
              </a:defRPr>
            </a:lvl9pPr>
          </a:lstStyle>
          <a:p>
            <a:pPr algn="ctr"/>
            <a:r>
              <a:rPr lang="en-US" altLang="zh-CN" sz="2600" dirty="0">
                <a:solidFill>
                  <a:srgbClr val="666666"/>
                </a:solidFill>
                <a:latin typeface="+mn-lt"/>
                <a:ea typeface="ＭＳ Ｐゴシック" pitchFamily="34" charset="-128"/>
              </a:rPr>
              <a:t>www.huawei.com</a:t>
            </a:r>
            <a:endParaRPr lang="en-US" altLang="zh-CN" sz="2600" dirty="0">
              <a:solidFill>
                <a:srgbClr val="990000"/>
              </a:solidFill>
              <a:latin typeface="+mn-lt"/>
              <a:ea typeface="ＭＳ Ｐゴシック" pitchFamily="34" charset="-128"/>
            </a:endParaRPr>
          </a:p>
        </p:txBody>
      </p:sp>
    </p:spTree>
  </p:cSld>
  <p:clrMap bg1="lt1" tx1="dk1" bg2="lt2" tx2="dk2" accent1="accent1" accent2="accent2" accent3="accent3" accent4="accent4" accent5="accent5" accent6="accent6" hlink="hlink" folHlink="folHlink"/>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3200" b="1">
          <a:solidFill>
            <a:srgbClr val="990000"/>
          </a:solidFill>
          <a:latin typeface="+mj-lt"/>
          <a:ea typeface="+mj-ea"/>
          <a:cs typeface="+mj-cs"/>
        </a:defRPr>
      </a:lvl1pPr>
      <a:lvl2pPr algn="l" rtl="0" eaLnBrk="0" fontAlgn="base" hangingPunct="0">
        <a:spcBef>
          <a:spcPct val="0"/>
        </a:spcBef>
        <a:spcAft>
          <a:spcPct val="0"/>
        </a:spcAft>
        <a:defRPr sz="3200" b="1">
          <a:solidFill>
            <a:srgbClr val="990000"/>
          </a:solidFill>
          <a:latin typeface="FrutigerNext LT Medium" pitchFamily="34" charset="0"/>
          <a:ea typeface="华文细黑" pitchFamily="2" charset="-122"/>
          <a:cs typeface="宋体" charset="-122"/>
        </a:defRPr>
      </a:lvl2pPr>
      <a:lvl3pPr algn="l" rtl="0" eaLnBrk="0" fontAlgn="base" hangingPunct="0">
        <a:spcBef>
          <a:spcPct val="0"/>
        </a:spcBef>
        <a:spcAft>
          <a:spcPct val="0"/>
        </a:spcAft>
        <a:defRPr sz="3200" b="1">
          <a:solidFill>
            <a:srgbClr val="990000"/>
          </a:solidFill>
          <a:latin typeface="FrutigerNext LT Medium" pitchFamily="34" charset="0"/>
          <a:ea typeface="华文细黑" pitchFamily="2" charset="-122"/>
          <a:cs typeface="宋体" charset="-122"/>
        </a:defRPr>
      </a:lvl3pPr>
      <a:lvl4pPr algn="l" rtl="0" eaLnBrk="0" fontAlgn="base" hangingPunct="0">
        <a:spcBef>
          <a:spcPct val="0"/>
        </a:spcBef>
        <a:spcAft>
          <a:spcPct val="0"/>
        </a:spcAft>
        <a:defRPr sz="3200" b="1">
          <a:solidFill>
            <a:srgbClr val="990000"/>
          </a:solidFill>
          <a:latin typeface="FrutigerNext LT Medium" pitchFamily="34" charset="0"/>
          <a:ea typeface="华文细黑" pitchFamily="2" charset="-122"/>
          <a:cs typeface="宋体" charset="-122"/>
        </a:defRPr>
      </a:lvl4pPr>
      <a:lvl5pPr algn="l" rtl="0" eaLnBrk="0" fontAlgn="base" hangingPunct="0">
        <a:spcBef>
          <a:spcPct val="0"/>
        </a:spcBef>
        <a:spcAft>
          <a:spcPct val="0"/>
        </a:spcAft>
        <a:defRPr sz="3200" b="1">
          <a:solidFill>
            <a:srgbClr val="990000"/>
          </a:solidFill>
          <a:latin typeface="FrutigerNext LT Medium" pitchFamily="34" charset="0"/>
          <a:ea typeface="华文细黑" pitchFamily="2"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000">
          <a:solidFill>
            <a:schemeClr val="tx1"/>
          </a:solidFill>
          <a:latin typeface="+mn-lt"/>
          <a:ea typeface="+mn-ea"/>
          <a:cs typeface="+mn-cs"/>
        </a:defRPr>
      </a:lvl2pPr>
      <a:lvl3pPr marL="1143000" indent="-228600" algn="l" rtl="0" eaLnBrk="0" fontAlgn="base" hangingPunct="0">
        <a:spcBef>
          <a:spcPct val="20000"/>
        </a:spcBef>
        <a:spcAft>
          <a:spcPct val="0"/>
        </a:spcAft>
        <a:buFont typeface="FrutigerNext LT Medium" pitchFamily="34" charset="0"/>
        <a:buChar char="»"/>
        <a:defRPr>
          <a:solidFill>
            <a:schemeClr val="tx1"/>
          </a:solidFill>
          <a:latin typeface="+mn-lt"/>
          <a:ea typeface="+mn-ea"/>
          <a:cs typeface="+mn-cs"/>
        </a:defRPr>
      </a:lvl3pPr>
      <a:lvl4pPr marL="1600200" indent="-228600" algn="l" rtl="0" eaLnBrk="0" fontAlgn="base" hangingPunct="0">
        <a:spcBef>
          <a:spcPct val="20000"/>
        </a:spcBef>
        <a:spcAft>
          <a:spcPct val="0"/>
        </a:spcAft>
        <a:buChar char="–"/>
        <a:defRPr sz="16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16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0"/>
          <p:cNvSpPr>
            <a:spLocks noGrp="1"/>
          </p:cNvSpPr>
          <p:nvPr>
            <p:ph type="title"/>
          </p:nvPr>
        </p:nvSpPr>
        <p:spPr>
          <a:xfrm>
            <a:off x="755650" y="2175084"/>
            <a:ext cx="5616575" cy="586957"/>
          </a:xfrm>
        </p:spPr>
        <p:txBody>
          <a:bodyPr/>
          <a:lstStyle/>
          <a:p>
            <a:endParaRPr lang="zh-CN" altLang="en-US" dirty="0"/>
          </a:p>
        </p:txBody>
      </p:sp>
      <p:sp>
        <p:nvSpPr>
          <p:cNvPr id="12" name="副标题 11"/>
          <p:cNvSpPr>
            <a:spLocks noGrp="1"/>
          </p:cNvSpPr>
          <p:nvPr>
            <p:ph type="subTitle" idx="11"/>
          </p:nvPr>
        </p:nvSpPr>
        <p:spPr/>
        <p:txBody>
          <a:bodyPr/>
          <a:lstStyle/>
          <a:p>
            <a:endParaRPr lang="zh-CN" altLang="en-US" dirty="0"/>
          </a:p>
        </p:txBody>
      </p:sp>
      <p:sp>
        <p:nvSpPr>
          <p:cNvPr id="6" name="TextBox 5"/>
          <p:cNvSpPr txBox="1"/>
          <p:nvPr/>
        </p:nvSpPr>
        <p:spPr>
          <a:xfrm>
            <a:off x="755576" y="5589240"/>
            <a:ext cx="4176464" cy="605294"/>
          </a:xfrm>
          <a:prstGeom prst="rect">
            <a:avLst/>
          </a:prstGeom>
          <a:noFill/>
        </p:spPr>
        <p:txBody>
          <a:bodyPr wrap="square" lIns="0" rtlCol="0">
            <a:spAutoFit/>
          </a:bodyPr>
          <a:lstStyle/>
          <a:p>
            <a:pPr lvl="0" fontAlgn="t">
              <a:lnSpc>
                <a:spcPts val="2000"/>
              </a:lnSpc>
            </a:pPr>
            <a:r>
              <a:rPr lang="en-US" altLang="zh-CN" sz="1400" dirty="0" smtClean="0">
                <a:solidFill>
                  <a:srgbClr val="990000"/>
                </a:solidFill>
                <a:latin typeface="FrutigerNext LT Medium"/>
              </a:rPr>
              <a:t>Author/ Email: </a:t>
            </a:r>
            <a:r>
              <a:rPr lang="en-US" altLang="zh-CN" sz="1400" dirty="0" smtClean="0">
                <a:solidFill>
                  <a:srgbClr val="B2B2B2">
                    <a:lumMod val="50000"/>
                  </a:srgbClr>
                </a:solidFill>
                <a:latin typeface="FrutigerNext LT Medium"/>
              </a:rPr>
              <a:t>Author's name/Author's email</a:t>
            </a:r>
            <a:endParaRPr lang="zh-CN" altLang="zh-CN" sz="1400" dirty="0" smtClean="0">
              <a:solidFill>
                <a:srgbClr val="B2B2B2">
                  <a:lumMod val="50000"/>
                </a:srgbClr>
              </a:solidFill>
              <a:latin typeface="FrutigerNext LT Medium"/>
            </a:endParaRPr>
          </a:p>
          <a:p>
            <a:pPr lvl="0" fontAlgn="t">
              <a:lnSpc>
                <a:spcPts val="2000"/>
              </a:lnSpc>
            </a:pPr>
            <a:r>
              <a:rPr lang="en-US" altLang="zh-CN" sz="1400" dirty="0" smtClean="0">
                <a:solidFill>
                  <a:srgbClr val="990000"/>
                </a:solidFill>
                <a:latin typeface="FrutigerNext LT Medium"/>
              </a:rPr>
              <a:t>Version:</a:t>
            </a:r>
            <a:r>
              <a:rPr lang="en-US" altLang="zh-CN" sz="1400" dirty="0" smtClean="0">
                <a:solidFill>
                  <a:srgbClr val="B2B2B2">
                    <a:lumMod val="50000"/>
                  </a:srgbClr>
                </a:solidFill>
                <a:latin typeface="FrutigerNext LT Medium"/>
              </a:rPr>
              <a:t> V1.0(20YYMMDD)</a:t>
            </a:r>
            <a:endParaRPr lang="zh-CN" altLang="zh-CN" sz="1400" dirty="0" smtClean="0">
              <a:solidFill>
                <a:srgbClr val="B2B2B2">
                  <a:lumMod val="50000"/>
                </a:srgbClr>
              </a:solidFill>
              <a:latin typeface="FrutigerNext LT Medium"/>
            </a:endParaRPr>
          </a:p>
        </p:txBody>
      </p:sp>
    </p:spTree>
  </p:cSld>
  <p:clrMapOvr>
    <a:masterClrMapping/>
  </p:clrMapOvr>
  <p:transition advClick="0" advTm="8000">
    <p:fade thruBlk="1"/>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6" name="肘形连接符 45"/>
          <p:cNvCxnSpPr>
            <a:endCxn id="37" idx="0"/>
          </p:cNvCxnSpPr>
          <p:nvPr/>
        </p:nvCxnSpPr>
        <p:spPr bwMode="auto">
          <a:xfrm rot="16200000" flipH="1">
            <a:off x="4193958" y="2654914"/>
            <a:ext cx="864096" cy="252028"/>
          </a:xfrm>
          <a:prstGeom prst="bentConnector3">
            <a:avLst>
              <a:gd name="adj1" fmla="val 50000"/>
            </a:avLst>
          </a:prstGeom>
          <a:ln>
            <a:tailEnd type="arrow"/>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grpSp>
        <p:nvGrpSpPr>
          <p:cNvPr id="134" name="组合 133"/>
          <p:cNvGrpSpPr/>
          <p:nvPr/>
        </p:nvGrpSpPr>
        <p:grpSpPr>
          <a:xfrm>
            <a:off x="3779912" y="3212976"/>
            <a:ext cx="2088232" cy="2268252"/>
            <a:chOff x="899592" y="3104964"/>
            <a:chExt cx="2088232" cy="2268252"/>
          </a:xfrm>
        </p:grpSpPr>
        <p:grpSp>
          <p:nvGrpSpPr>
            <p:cNvPr id="48" name="组合 47"/>
            <p:cNvGrpSpPr/>
            <p:nvPr/>
          </p:nvGrpSpPr>
          <p:grpSpPr>
            <a:xfrm>
              <a:off x="899592" y="3104964"/>
              <a:ext cx="1944216" cy="864096"/>
              <a:chOff x="3059832" y="1988840"/>
              <a:chExt cx="1944216" cy="864096"/>
            </a:xfrm>
          </p:grpSpPr>
          <p:sp>
            <p:nvSpPr>
              <p:cNvPr id="37" name="矩形 36"/>
              <p:cNvSpPr/>
              <p:nvPr/>
            </p:nvSpPr>
            <p:spPr bwMode="auto">
              <a:xfrm>
                <a:off x="3059832" y="1988840"/>
                <a:ext cx="1944216" cy="864096"/>
              </a:xfrm>
              <a:prstGeom prst="rect">
                <a:avLst/>
              </a:prstGeom>
              <a:solidFill>
                <a:schemeClr val="bg1"/>
              </a:solidFill>
              <a:ln/>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t" anchorCtr="0" compatLnSpc="1">
                <a:prstTxWarp prst="textNoShape">
                  <a:avLst/>
                </a:prstTxWarp>
              </a:bodyPr>
              <a:lstStyle/>
              <a:p>
                <a:pPr algn="ctr">
                  <a:buClr>
                    <a:srgbClr val="CC9900"/>
                  </a:buClr>
                </a:pPr>
                <a:r>
                  <a:rPr lang="en-US" altLang="zh-CN" dirty="0" smtClean="0">
                    <a:solidFill>
                      <a:schemeClr val="tx1"/>
                    </a:solidFill>
                    <a:latin typeface="Arial" charset="0"/>
                    <a:ea typeface="宋体" charset="-122"/>
                  </a:rPr>
                  <a:t>collector</a:t>
                </a:r>
              </a:p>
            </p:txBody>
          </p:sp>
          <p:grpSp>
            <p:nvGrpSpPr>
              <p:cNvPr id="41" name="组合 40"/>
              <p:cNvGrpSpPr/>
              <p:nvPr/>
            </p:nvGrpSpPr>
            <p:grpSpPr>
              <a:xfrm>
                <a:off x="3203846" y="2348880"/>
                <a:ext cx="1800202" cy="504056"/>
                <a:chOff x="3347864" y="3356992"/>
                <a:chExt cx="1440162" cy="504056"/>
              </a:xfrm>
              <a:solidFill>
                <a:schemeClr val="bg1"/>
              </a:solidFill>
            </p:grpSpPr>
            <p:sp>
              <p:nvSpPr>
                <p:cNvPr id="38" name="矩形 37"/>
                <p:cNvSpPr/>
                <p:nvPr/>
              </p:nvSpPr>
              <p:spPr bwMode="auto">
                <a:xfrm>
                  <a:off x="3347866" y="3356992"/>
                  <a:ext cx="1440160" cy="504056"/>
                </a:xfrm>
                <a:prstGeom prst="rect">
                  <a:avLst/>
                </a:prstGeom>
                <a:grpFill/>
                <a:ln/>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kumimoji="0" lang="en-US" altLang="zh-CN" sz="1200" b="0" i="0" u="none" strike="noStrike" cap="none" normalizeH="0" baseline="0" dirty="0" smtClean="0">
                      <a:ln>
                        <a:noFill/>
                      </a:ln>
                      <a:solidFill>
                        <a:schemeClr val="tx1"/>
                      </a:solidFill>
                      <a:effectLst/>
                      <a:latin typeface="Arial" charset="0"/>
                      <a:ea typeface="宋体" charset="-122"/>
                    </a:rPr>
                    <a:t>dispatcher</a:t>
                  </a:r>
                  <a:endParaRPr kumimoji="0" lang="zh-CN" altLang="en-US" sz="1200" b="0" i="0" u="none" strike="noStrike" cap="none" normalizeH="0" baseline="0" dirty="0" smtClean="0">
                    <a:ln>
                      <a:noFill/>
                    </a:ln>
                    <a:solidFill>
                      <a:schemeClr val="tx1"/>
                    </a:solidFill>
                    <a:effectLst/>
                    <a:latin typeface="Arial" charset="0"/>
                    <a:ea typeface="宋体" charset="-122"/>
                  </a:endParaRPr>
                </a:p>
              </p:txBody>
            </p:sp>
            <p:sp>
              <p:nvSpPr>
                <p:cNvPr id="39" name="矩形 38"/>
                <p:cNvSpPr/>
                <p:nvPr/>
              </p:nvSpPr>
              <p:spPr bwMode="auto">
                <a:xfrm>
                  <a:off x="3347864" y="3645024"/>
                  <a:ext cx="345638" cy="216024"/>
                </a:xfrm>
                <a:prstGeom prst="rect">
                  <a:avLst/>
                </a:prstGeom>
                <a:grpFill/>
                <a:ln>
                  <a:prstDash val="dash"/>
                </a:ln>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kumimoji="0" lang="en-US" altLang="zh-CN" sz="1200" b="0" i="0" u="none" strike="noStrike" cap="none" normalizeH="0" baseline="0" dirty="0" smtClean="0">
                      <a:ln>
                        <a:noFill/>
                      </a:ln>
                      <a:solidFill>
                        <a:schemeClr val="tx1"/>
                      </a:solidFill>
                      <a:effectLst/>
                      <a:latin typeface="Arial" charset="0"/>
                      <a:ea typeface="宋体" charset="-122"/>
                    </a:rPr>
                    <a:t>file</a:t>
                  </a:r>
                  <a:endParaRPr kumimoji="0" lang="zh-CN" altLang="en-US" sz="1200" b="0" i="0" u="none" strike="noStrike" cap="none" normalizeH="0" baseline="0" dirty="0" smtClean="0">
                    <a:ln>
                      <a:noFill/>
                    </a:ln>
                    <a:solidFill>
                      <a:schemeClr val="tx1"/>
                    </a:solidFill>
                    <a:effectLst/>
                    <a:latin typeface="Arial" charset="0"/>
                    <a:ea typeface="宋体" charset="-122"/>
                  </a:endParaRPr>
                </a:p>
              </p:txBody>
            </p:sp>
            <p:sp>
              <p:nvSpPr>
                <p:cNvPr id="40" name="矩形 39"/>
                <p:cNvSpPr/>
                <p:nvPr/>
              </p:nvSpPr>
              <p:spPr bwMode="auto">
                <a:xfrm>
                  <a:off x="3693503" y="3645024"/>
                  <a:ext cx="1094523" cy="216024"/>
                </a:xfrm>
                <a:prstGeom prst="rect">
                  <a:avLst/>
                </a:prstGeom>
                <a:solidFill>
                  <a:srgbClr val="00B050"/>
                </a:solidFill>
                <a:ln/>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style>
                <a:lnRef idx="1">
                  <a:schemeClr val="dk1"/>
                </a:lnRef>
                <a:fillRef idx="1001">
                  <a:schemeClr val="dk2"/>
                </a:fillRef>
                <a:effectRef idx="1">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lang="en-US" altLang="zh-CN" sz="1200" dirty="0" smtClean="0">
                      <a:solidFill>
                        <a:schemeClr val="tx1"/>
                      </a:solidFill>
                      <a:latin typeface="Arial" charset="0"/>
                      <a:ea typeface="宋体" charset="-122"/>
                    </a:rPr>
                    <a:t>database</a:t>
                  </a:r>
                  <a:endParaRPr kumimoji="0" lang="zh-CN" altLang="en-US" sz="1200" b="0" i="0" u="none" strike="noStrike" cap="none" normalizeH="0" baseline="0" dirty="0" smtClean="0">
                    <a:ln>
                      <a:noFill/>
                    </a:ln>
                    <a:solidFill>
                      <a:schemeClr val="tx1"/>
                    </a:solidFill>
                    <a:effectLst/>
                    <a:latin typeface="Arial" charset="0"/>
                    <a:ea typeface="宋体" charset="-122"/>
                  </a:endParaRPr>
                </a:p>
              </p:txBody>
            </p:sp>
          </p:grpSp>
        </p:grpSp>
        <p:sp>
          <p:nvSpPr>
            <p:cNvPr id="13" name="流程图: 磁盘 12"/>
            <p:cNvSpPr/>
            <p:nvPr/>
          </p:nvSpPr>
          <p:spPr bwMode="auto">
            <a:xfrm>
              <a:off x="1331640" y="4545124"/>
              <a:ext cx="1656184" cy="828092"/>
            </a:xfrm>
            <a:prstGeom prst="flowChartMagneticDisk">
              <a:avLst/>
            </a:prstGeom>
            <a:solidFill>
              <a:srgbClr val="990000"/>
            </a:solidFill>
            <a:ln/>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lang="en-US" altLang="zh-CN" dirty="0" smtClean="0">
                  <a:solidFill>
                    <a:schemeClr val="tx1"/>
                  </a:solidFill>
                  <a:latin typeface="Arial" charset="0"/>
                  <a:ea typeface="宋体" charset="-122"/>
                </a:rPr>
                <a:t>storage</a:t>
              </a:r>
              <a:endParaRPr kumimoji="0" lang="zh-CN" altLang="en-US" sz="1800" b="0" i="0" u="none" strike="noStrike" cap="none" normalizeH="0" baseline="0" dirty="0" smtClean="0">
                <a:ln>
                  <a:noFill/>
                </a:ln>
                <a:solidFill>
                  <a:schemeClr val="tx1"/>
                </a:solidFill>
                <a:effectLst/>
                <a:latin typeface="Arial" charset="0"/>
                <a:ea typeface="宋体" charset="-122"/>
              </a:endParaRPr>
            </a:p>
          </p:txBody>
        </p:sp>
        <p:cxnSp>
          <p:nvCxnSpPr>
            <p:cNvPr id="52" name="直接箭头连接符 51"/>
            <p:cNvCxnSpPr>
              <a:stCxn id="40" idx="2"/>
              <a:endCxn id="13" idx="1"/>
            </p:cNvCxnSpPr>
            <p:nvPr/>
          </p:nvCxnSpPr>
          <p:spPr bwMode="auto">
            <a:xfrm>
              <a:off x="2159732" y="3969060"/>
              <a:ext cx="0" cy="576064"/>
            </a:xfrm>
            <a:prstGeom prst="straightConnector1">
              <a:avLst/>
            </a:prstGeom>
            <a:ln>
              <a:tailEnd type="arrow"/>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grpSp>
      <p:grpSp>
        <p:nvGrpSpPr>
          <p:cNvPr id="67" name="组合 66"/>
          <p:cNvGrpSpPr/>
          <p:nvPr/>
        </p:nvGrpSpPr>
        <p:grpSpPr>
          <a:xfrm>
            <a:off x="6228184" y="3068960"/>
            <a:ext cx="2448272" cy="1512168"/>
            <a:chOff x="3923928" y="1916832"/>
            <a:chExt cx="2448272" cy="1512168"/>
          </a:xfrm>
        </p:grpSpPr>
        <p:sp>
          <p:nvSpPr>
            <p:cNvPr id="56" name="矩形 55"/>
            <p:cNvSpPr/>
            <p:nvPr/>
          </p:nvSpPr>
          <p:spPr bwMode="auto">
            <a:xfrm>
              <a:off x="3923928" y="1916832"/>
              <a:ext cx="2448272" cy="1512168"/>
            </a:xfrm>
            <a:prstGeom prst="rect">
              <a:avLst/>
            </a:prstGeom>
            <a:noFill/>
            <a:ln>
              <a:solidFill>
                <a:schemeClr val="tx1"/>
              </a:solidFill>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lang="en-US" altLang="zh-CN" dirty="0" smtClean="0">
                  <a:latin typeface="Arial" charset="0"/>
                  <a:ea typeface="宋体" charset="-122"/>
                </a:rPr>
                <a:t>{</a:t>
              </a:r>
              <a:r>
                <a:rPr kumimoji="0" lang="en-US" altLang="zh-CN" sz="1800" b="0" i="0" u="none" strike="noStrike" cap="none" normalizeH="0" baseline="0" dirty="0" err="1" smtClean="0">
                  <a:ln>
                    <a:noFill/>
                  </a:ln>
                  <a:solidFill>
                    <a:schemeClr val="tx1"/>
                  </a:solidFill>
                  <a:effectLst/>
                  <a:latin typeface="Arial" charset="0"/>
                  <a:ea typeface="宋体" charset="-122"/>
                </a:rPr>
                <a:t>central,compute</a:t>
              </a:r>
              <a:r>
                <a:rPr lang="en-US" altLang="zh-CN" dirty="0" smtClean="0">
                  <a:latin typeface="Arial" charset="0"/>
                  <a:ea typeface="宋体" charset="-122"/>
                </a:rPr>
                <a:t>} </a:t>
              </a:r>
              <a:r>
                <a:rPr kumimoji="0" lang="en-US" altLang="zh-CN" sz="1800" b="0" i="0" u="none" strike="noStrike" cap="none" normalizeH="0" baseline="0" dirty="0" smtClean="0">
                  <a:ln>
                    <a:noFill/>
                  </a:ln>
                  <a:solidFill>
                    <a:schemeClr val="tx1"/>
                  </a:solidFill>
                  <a:effectLst/>
                  <a:latin typeface="Arial" charset="0"/>
                  <a:ea typeface="宋体" charset="-122"/>
                </a:rPr>
                <a:t>agent</a:t>
              </a:r>
              <a:endParaRPr kumimoji="0" lang="zh-CN" altLang="en-US" sz="1800" b="0" i="0" u="none" strike="noStrike" cap="none" normalizeH="0" baseline="0" dirty="0" smtClean="0">
                <a:ln>
                  <a:noFill/>
                </a:ln>
                <a:solidFill>
                  <a:schemeClr val="tx1"/>
                </a:solidFill>
                <a:effectLst/>
                <a:latin typeface="Arial" charset="0"/>
                <a:ea typeface="宋体" charset="-122"/>
              </a:endParaRPr>
            </a:p>
          </p:txBody>
        </p:sp>
        <p:grpSp>
          <p:nvGrpSpPr>
            <p:cNvPr id="66" name="组合 65"/>
            <p:cNvGrpSpPr/>
            <p:nvPr/>
          </p:nvGrpSpPr>
          <p:grpSpPr>
            <a:xfrm>
              <a:off x="4067944" y="2492896"/>
              <a:ext cx="2304256" cy="936104"/>
              <a:chOff x="4067944" y="2492896"/>
              <a:chExt cx="2304256" cy="936104"/>
            </a:xfrm>
          </p:grpSpPr>
          <p:sp>
            <p:nvSpPr>
              <p:cNvPr id="57" name="矩形 56"/>
              <p:cNvSpPr/>
              <p:nvPr/>
            </p:nvSpPr>
            <p:spPr bwMode="auto">
              <a:xfrm>
                <a:off x="4067944" y="2492896"/>
                <a:ext cx="2304256" cy="936104"/>
              </a:xfrm>
              <a:prstGeom prst="rect">
                <a:avLst/>
              </a:prstGeom>
              <a:noFill/>
              <a:ln>
                <a:solidFill>
                  <a:schemeClr val="tx1"/>
                </a:solidFill>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kumimoji="0" lang="en-US" altLang="zh-CN" sz="1400" b="0" i="0" u="none" strike="noStrike" cap="none" normalizeH="0" baseline="0" dirty="0" smtClean="0">
                    <a:ln>
                      <a:noFill/>
                    </a:ln>
                    <a:solidFill>
                      <a:schemeClr val="tx1"/>
                    </a:solidFill>
                    <a:effectLst/>
                    <a:latin typeface="Arial" charset="0"/>
                    <a:ea typeface="宋体" charset="-122"/>
                  </a:rPr>
                  <a:t>pipeline</a:t>
                </a:r>
                <a:endParaRPr kumimoji="0" lang="zh-CN" altLang="en-US" sz="1400" b="0" i="0" u="none" strike="noStrike" cap="none" normalizeH="0" baseline="0" dirty="0" smtClean="0">
                  <a:ln>
                    <a:noFill/>
                  </a:ln>
                  <a:solidFill>
                    <a:schemeClr val="tx1"/>
                  </a:solidFill>
                  <a:effectLst/>
                  <a:latin typeface="Arial" charset="0"/>
                  <a:ea typeface="宋体" charset="-122"/>
                </a:endParaRPr>
              </a:p>
            </p:txBody>
          </p:sp>
          <p:sp>
            <p:nvSpPr>
              <p:cNvPr id="58" name="矩形 57"/>
              <p:cNvSpPr/>
              <p:nvPr/>
            </p:nvSpPr>
            <p:spPr bwMode="auto">
              <a:xfrm>
                <a:off x="4067944" y="2780928"/>
                <a:ext cx="2304256" cy="216024"/>
              </a:xfrm>
              <a:prstGeom prst="rect">
                <a:avLst/>
              </a:prstGeom>
              <a:noFill/>
              <a:ln>
                <a:solidFill>
                  <a:schemeClr val="tx1"/>
                </a:solidFill>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kumimoji="0" lang="en-US" altLang="zh-CN" sz="1200" b="0" i="0" u="none" strike="noStrike" cap="none" normalizeH="0" baseline="0" dirty="0" smtClean="0">
                    <a:ln>
                      <a:noFill/>
                    </a:ln>
                    <a:solidFill>
                      <a:schemeClr val="tx1"/>
                    </a:solidFill>
                    <a:effectLst/>
                    <a:latin typeface="Arial" charset="0"/>
                    <a:ea typeface="宋体" charset="-122"/>
                  </a:rPr>
                  <a:t>transformer</a:t>
                </a:r>
                <a:endParaRPr kumimoji="0" lang="zh-CN" altLang="en-US" sz="1200" b="0" i="0" u="none" strike="noStrike" cap="none" normalizeH="0" baseline="0" dirty="0" smtClean="0">
                  <a:ln>
                    <a:noFill/>
                  </a:ln>
                  <a:solidFill>
                    <a:schemeClr val="tx1"/>
                  </a:solidFill>
                  <a:effectLst/>
                  <a:latin typeface="Arial" charset="0"/>
                  <a:ea typeface="宋体" charset="-122"/>
                </a:endParaRPr>
              </a:p>
            </p:txBody>
          </p:sp>
          <p:grpSp>
            <p:nvGrpSpPr>
              <p:cNvPr id="65" name="组合 64"/>
              <p:cNvGrpSpPr/>
              <p:nvPr/>
            </p:nvGrpSpPr>
            <p:grpSpPr>
              <a:xfrm>
                <a:off x="4067944" y="2996952"/>
                <a:ext cx="2304256" cy="432048"/>
                <a:chOff x="4067944" y="2996952"/>
                <a:chExt cx="2304256" cy="432048"/>
              </a:xfrm>
            </p:grpSpPr>
            <p:sp>
              <p:nvSpPr>
                <p:cNvPr id="59" name="矩形 58"/>
                <p:cNvSpPr/>
                <p:nvPr/>
              </p:nvSpPr>
              <p:spPr bwMode="auto">
                <a:xfrm>
                  <a:off x="4067944" y="2996952"/>
                  <a:ext cx="2304256" cy="432048"/>
                </a:xfrm>
                <a:prstGeom prst="rect">
                  <a:avLst/>
                </a:prstGeom>
                <a:noFill/>
                <a:ln>
                  <a:solidFill>
                    <a:schemeClr val="tx1"/>
                  </a:solidFill>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kumimoji="0" lang="en-US" altLang="zh-CN" sz="1200" b="0" i="0" u="none" strike="noStrike" cap="none" normalizeH="0" baseline="0" dirty="0" smtClean="0">
                      <a:ln>
                        <a:noFill/>
                      </a:ln>
                      <a:solidFill>
                        <a:schemeClr val="tx1"/>
                      </a:solidFill>
                      <a:effectLst/>
                      <a:latin typeface="Arial" charset="0"/>
                      <a:ea typeface="宋体" charset="-122"/>
                    </a:rPr>
                    <a:t>publisher</a:t>
                  </a:r>
                  <a:endParaRPr kumimoji="0" lang="zh-CN" altLang="en-US" sz="1200" b="0" i="0" u="none" strike="noStrike" cap="none" normalizeH="0" baseline="0" dirty="0" smtClean="0">
                    <a:ln>
                      <a:noFill/>
                    </a:ln>
                    <a:solidFill>
                      <a:schemeClr val="tx1"/>
                    </a:solidFill>
                    <a:effectLst/>
                    <a:latin typeface="Arial" charset="0"/>
                    <a:ea typeface="宋体" charset="-122"/>
                  </a:endParaRPr>
                </a:p>
              </p:txBody>
            </p:sp>
            <p:grpSp>
              <p:nvGrpSpPr>
                <p:cNvPr id="64" name="组合 63"/>
                <p:cNvGrpSpPr/>
                <p:nvPr/>
              </p:nvGrpSpPr>
              <p:grpSpPr>
                <a:xfrm>
                  <a:off x="4067944" y="3212976"/>
                  <a:ext cx="2304256" cy="216024"/>
                  <a:chOff x="4067944" y="3212976"/>
                  <a:chExt cx="2304256" cy="216024"/>
                </a:xfrm>
              </p:grpSpPr>
              <p:sp>
                <p:nvSpPr>
                  <p:cNvPr id="60" name="矩形 59"/>
                  <p:cNvSpPr/>
                  <p:nvPr/>
                </p:nvSpPr>
                <p:spPr bwMode="auto">
                  <a:xfrm>
                    <a:off x="4499992" y="3212976"/>
                    <a:ext cx="432048" cy="216024"/>
                  </a:xfrm>
                  <a:prstGeom prst="rect">
                    <a:avLst/>
                  </a:prstGeom>
                  <a:noFill/>
                  <a:ln>
                    <a:solidFill>
                      <a:schemeClr val="tx1"/>
                    </a:solidFill>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lang="en-US" altLang="zh-CN" sz="1200" dirty="0" smtClean="0">
                        <a:latin typeface="Arial" charset="0"/>
                        <a:ea typeface="宋体" charset="-122"/>
                      </a:rPr>
                      <a:t>log</a:t>
                    </a:r>
                    <a:endParaRPr kumimoji="0" lang="zh-CN" altLang="en-US" sz="1200" b="0" i="0" u="none" strike="noStrike" cap="none" normalizeH="0" baseline="0" dirty="0" smtClean="0">
                      <a:ln>
                        <a:noFill/>
                      </a:ln>
                      <a:solidFill>
                        <a:schemeClr val="tx1"/>
                      </a:solidFill>
                      <a:effectLst/>
                      <a:latin typeface="Arial" charset="0"/>
                      <a:ea typeface="宋体" charset="-122"/>
                    </a:endParaRPr>
                  </a:p>
                </p:txBody>
              </p:sp>
              <p:sp>
                <p:nvSpPr>
                  <p:cNvPr id="61" name="矩形 60"/>
                  <p:cNvSpPr/>
                  <p:nvPr/>
                </p:nvSpPr>
                <p:spPr bwMode="auto">
                  <a:xfrm>
                    <a:off x="4932040" y="3212976"/>
                    <a:ext cx="936104" cy="216024"/>
                  </a:xfrm>
                  <a:prstGeom prst="rect">
                    <a:avLst/>
                  </a:prstGeom>
                  <a:solidFill>
                    <a:srgbClr val="00B050"/>
                  </a:solidFill>
                  <a:ln>
                    <a:solidFill>
                      <a:schemeClr val="tx1"/>
                    </a:solidFill>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lang="en-US" altLang="zh-CN" sz="1200" dirty="0" err="1" smtClean="0">
                        <a:latin typeface="Arial" charset="0"/>
                        <a:ea typeface="宋体" charset="-122"/>
                      </a:rPr>
                      <a:t>amqp</a:t>
                    </a:r>
                    <a:endParaRPr kumimoji="0" lang="zh-CN" altLang="en-US" sz="1200" b="0" i="0" u="none" strike="noStrike" cap="none" normalizeH="0" baseline="0" dirty="0" smtClean="0">
                      <a:ln>
                        <a:noFill/>
                      </a:ln>
                      <a:solidFill>
                        <a:schemeClr val="tx1"/>
                      </a:solidFill>
                      <a:effectLst/>
                      <a:latin typeface="Arial" charset="0"/>
                      <a:ea typeface="宋体" charset="-122"/>
                    </a:endParaRPr>
                  </a:p>
                </p:txBody>
              </p:sp>
              <p:sp>
                <p:nvSpPr>
                  <p:cNvPr id="62" name="矩形 61"/>
                  <p:cNvSpPr/>
                  <p:nvPr/>
                </p:nvSpPr>
                <p:spPr bwMode="auto">
                  <a:xfrm>
                    <a:off x="5868144" y="3212976"/>
                    <a:ext cx="504056" cy="216024"/>
                  </a:xfrm>
                  <a:prstGeom prst="rect">
                    <a:avLst/>
                  </a:prstGeom>
                  <a:noFill/>
                  <a:ln>
                    <a:solidFill>
                      <a:schemeClr val="tx1"/>
                    </a:solidFill>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lang="en-US" altLang="zh-CN" sz="1200" dirty="0" err="1" smtClean="0">
                        <a:latin typeface="Arial" charset="0"/>
                        <a:ea typeface="宋体" charset="-122"/>
                      </a:rPr>
                      <a:t>udp</a:t>
                    </a:r>
                    <a:endParaRPr kumimoji="0" lang="zh-CN" altLang="en-US" sz="1200" b="0" i="0" u="none" strike="noStrike" cap="none" normalizeH="0" baseline="0" dirty="0" smtClean="0">
                      <a:ln>
                        <a:noFill/>
                      </a:ln>
                      <a:solidFill>
                        <a:schemeClr val="tx1"/>
                      </a:solidFill>
                      <a:effectLst/>
                      <a:latin typeface="Arial" charset="0"/>
                      <a:ea typeface="宋体" charset="-122"/>
                    </a:endParaRPr>
                  </a:p>
                </p:txBody>
              </p:sp>
              <p:sp>
                <p:nvSpPr>
                  <p:cNvPr id="63" name="矩形 62"/>
                  <p:cNvSpPr/>
                  <p:nvPr/>
                </p:nvSpPr>
                <p:spPr bwMode="auto">
                  <a:xfrm>
                    <a:off x="4067944" y="3212976"/>
                    <a:ext cx="432048" cy="216024"/>
                  </a:xfrm>
                  <a:prstGeom prst="rect">
                    <a:avLst/>
                  </a:prstGeom>
                  <a:noFill/>
                  <a:ln>
                    <a:solidFill>
                      <a:schemeClr val="tx1"/>
                    </a:solidFill>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lang="en-US" altLang="zh-CN" sz="1200" dirty="0" smtClean="0">
                        <a:latin typeface="Arial" charset="0"/>
                        <a:ea typeface="宋体" charset="-122"/>
                      </a:rPr>
                      <a:t>test</a:t>
                    </a:r>
                    <a:endParaRPr kumimoji="0" lang="zh-CN" altLang="en-US" sz="1200" b="0" i="0" u="none" strike="noStrike" cap="none" normalizeH="0" baseline="0" dirty="0" smtClean="0">
                      <a:ln>
                        <a:noFill/>
                      </a:ln>
                      <a:solidFill>
                        <a:schemeClr val="tx1"/>
                      </a:solidFill>
                      <a:effectLst/>
                      <a:latin typeface="Arial" charset="0"/>
                      <a:ea typeface="宋体" charset="-122"/>
                    </a:endParaRPr>
                  </a:p>
                </p:txBody>
              </p:sp>
            </p:grpSp>
          </p:grpSp>
        </p:grpSp>
      </p:grpSp>
      <p:cxnSp>
        <p:nvCxnSpPr>
          <p:cNvPr id="69" name="肘形连接符 68"/>
          <p:cNvCxnSpPr>
            <a:stCxn id="61" idx="2"/>
          </p:cNvCxnSpPr>
          <p:nvPr/>
        </p:nvCxnSpPr>
        <p:spPr bwMode="auto">
          <a:xfrm rot="5400000" flipH="1">
            <a:off x="5778134" y="2654914"/>
            <a:ext cx="2232248" cy="1620180"/>
          </a:xfrm>
          <a:prstGeom prst="bentConnector3">
            <a:avLst>
              <a:gd name="adj1" fmla="val -10241"/>
            </a:avLst>
          </a:prstGeom>
          <a:ln>
            <a:tailEnd type="arrow"/>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sp>
        <p:nvSpPr>
          <p:cNvPr id="75" name="矩形 74"/>
          <p:cNvSpPr/>
          <p:nvPr/>
        </p:nvSpPr>
        <p:spPr bwMode="auto">
          <a:xfrm>
            <a:off x="3563888" y="548680"/>
            <a:ext cx="1728192" cy="576064"/>
          </a:xfrm>
          <a:prstGeom prst="rect">
            <a:avLst/>
          </a:prstGeom>
          <a:noFill/>
          <a:ln>
            <a:solidFill>
              <a:schemeClr val="tx1"/>
            </a:solidFill>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kumimoji="0" lang="en-US" altLang="zh-CN" sz="1800" b="0" i="0" u="none" strike="noStrike" cap="none" normalizeH="0" baseline="0" dirty="0" smtClean="0">
                <a:ln>
                  <a:noFill/>
                </a:ln>
                <a:solidFill>
                  <a:schemeClr val="tx1"/>
                </a:solidFill>
                <a:effectLst/>
                <a:latin typeface="Arial" charset="0"/>
                <a:ea typeface="宋体" charset="-122"/>
              </a:rPr>
              <a:t>nova</a:t>
            </a:r>
            <a:endParaRPr kumimoji="0" lang="zh-CN" altLang="en-US" sz="1800" b="0" i="0" u="none" strike="noStrike" cap="none" normalizeH="0" baseline="0" dirty="0" smtClean="0">
              <a:ln>
                <a:noFill/>
              </a:ln>
              <a:solidFill>
                <a:schemeClr val="tx1"/>
              </a:solidFill>
              <a:effectLst/>
              <a:latin typeface="Arial" charset="0"/>
              <a:ea typeface="宋体" charset="-122"/>
            </a:endParaRPr>
          </a:p>
        </p:txBody>
      </p:sp>
      <p:cxnSp>
        <p:nvCxnSpPr>
          <p:cNvPr id="88" name="直接箭头连接符 87"/>
          <p:cNvCxnSpPr>
            <a:stCxn id="75" idx="2"/>
            <a:endCxn id="7" idx="0"/>
          </p:cNvCxnSpPr>
          <p:nvPr/>
        </p:nvCxnSpPr>
        <p:spPr bwMode="auto">
          <a:xfrm flipH="1">
            <a:off x="3707904" y="1124744"/>
            <a:ext cx="720080" cy="576064"/>
          </a:xfrm>
          <a:prstGeom prst="straightConnector1">
            <a:avLst/>
          </a:prstGeom>
          <a:ln>
            <a:tailEnd type="arrow"/>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91" name="形状 90"/>
          <p:cNvCxnSpPr>
            <a:stCxn id="56" idx="0"/>
            <a:endCxn id="75" idx="3"/>
          </p:cNvCxnSpPr>
          <p:nvPr/>
        </p:nvCxnSpPr>
        <p:spPr bwMode="auto">
          <a:xfrm rot="16200000" flipV="1">
            <a:off x="5256076" y="872716"/>
            <a:ext cx="2232248" cy="2160240"/>
          </a:xfrm>
          <a:prstGeom prst="bentConnector2">
            <a:avLst/>
          </a:prstGeom>
          <a:ln>
            <a:tailEnd type="arrow"/>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sp>
        <p:nvSpPr>
          <p:cNvPr id="97" name="TextBox 96"/>
          <p:cNvSpPr txBox="1"/>
          <p:nvPr/>
        </p:nvSpPr>
        <p:spPr>
          <a:xfrm>
            <a:off x="7020272" y="548680"/>
            <a:ext cx="648072" cy="276999"/>
          </a:xfrm>
          <a:prstGeom prst="rect">
            <a:avLst/>
          </a:prstGeom>
          <a:noFill/>
        </p:spPr>
        <p:txBody>
          <a:bodyPr wrap="square" rtlCol="0" anchor="ctr">
            <a:spAutoFit/>
          </a:bodyPr>
          <a:lstStyle/>
          <a:p>
            <a:pPr algn="ctr"/>
            <a:r>
              <a:rPr lang="en-US" altLang="zh-CN" sz="1200" dirty="0" smtClean="0"/>
              <a:t>http</a:t>
            </a:r>
            <a:endParaRPr lang="zh-CN" altLang="en-US" sz="1200" dirty="0"/>
          </a:p>
        </p:txBody>
      </p:sp>
      <p:grpSp>
        <p:nvGrpSpPr>
          <p:cNvPr id="133" name="组合 132"/>
          <p:cNvGrpSpPr/>
          <p:nvPr/>
        </p:nvGrpSpPr>
        <p:grpSpPr>
          <a:xfrm>
            <a:off x="467544" y="3284984"/>
            <a:ext cx="2448272" cy="1512168"/>
            <a:chOff x="3347864" y="3284984"/>
            <a:chExt cx="2448272" cy="1512168"/>
          </a:xfrm>
        </p:grpSpPr>
        <p:sp>
          <p:nvSpPr>
            <p:cNvPr id="111" name="矩形 110"/>
            <p:cNvSpPr/>
            <p:nvPr/>
          </p:nvSpPr>
          <p:spPr bwMode="auto">
            <a:xfrm>
              <a:off x="3347864" y="3284984"/>
              <a:ext cx="2448272" cy="1512168"/>
            </a:xfrm>
            <a:prstGeom prst="rect">
              <a:avLst/>
            </a:prstGeom>
            <a:noFill/>
            <a:ln>
              <a:solidFill>
                <a:schemeClr val="tx1"/>
              </a:solidFill>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kumimoji="0" lang="en-US" altLang="zh-CN" sz="1800" b="0" i="0" u="none" strike="noStrike" cap="none" normalizeH="0" baseline="0" dirty="0" smtClean="0">
                  <a:ln>
                    <a:noFill/>
                  </a:ln>
                  <a:solidFill>
                    <a:schemeClr val="tx1"/>
                  </a:solidFill>
                  <a:effectLst/>
                  <a:latin typeface="Arial" charset="0"/>
                  <a:ea typeface="宋体" charset="-122"/>
                </a:rPr>
                <a:t>notification</a:t>
              </a:r>
              <a:endParaRPr lang="en-US" altLang="zh-CN" dirty="0" smtClean="0">
                <a:latin typeface="Arial" charset="0"/>
                <a:ea typeface="宋体" charset="-122"/>
              </a:endParaRPr>
            </a:p>
            <a:p>
              <a:pPr marL="0" marR="0" indent="0" algn="ctr" defTabSz="914400" rtl="0" eaLnBrk="1" fontAlgn="base" latinLnBrk="0" hangingPunct="1">
                <a:lnSpc>
                  <a:spcPct val="100000"/>
                </a:lnSpc>
                <a:spcBef>
                  <a:spcPct val="0"/>
                </a:spcBef>
                <a:spcAft>
                  <a:spcPct val="0"/>
                </a:spcAft>
                <a:buClr>
                  <a:srgbClr val="CC9900"/>
                </a:buClr>
                <a:buSzTx/>
                <a:tabLst/>
              </a:pPr>
              <a:r>
                <a:rPr kumimoji="0" lang="en-US" altLang="zh-CN" sz="1800" b="0" i="0" u="none" strike="noStrike" cap="none" normalizeH="0" baseline="0" dirty="0" smtClean="0">
                  <a:ln>
                    <a:noFill/>
                  </a:ln>
                  <a:solidFill>
                    <a:schemeClr val="tx1"/>
                  </a:solidFill>
                  <a:effectLst/>
                  <a:latin typeface="Arial" charset="0"/>
                  <a:ea typeface="宋体" charset="-122"/>
                </a:rPr>
                <a:t>agent</a:t>
              </a:r>
              <a:endParaRPr kumimoji="0" lang="zh-CN" altLang="en-US" sz="1800" b="0" i="0" u="none" strike="noStrike" cap="none" normalizeH="0" baseline="0" dirty="0" smtClean="0">
                <a:ln>
                  <a:noFill/>
                </a:ln>
                <a:solidFill>
                  <a:schemeClr val="tx1"/>
                </a:solidFill>
                <a:effectLst/>
                <a:latin typeface="Arial" charset="0"/>
                <a:ea typeface="宋体" charset="-122"/>
              </a:endParaRPr>
            </a:p>
          </p:txBody>
        </p:sp>
        <p:sp>
          <p:nvSpPr>
            <p:cNvPr id="113" name="矩形 112"/>
            <p:cNvSpPr/>
            <p:nvPr/>
          </p:nvSpPr>
          <p:spPr bwMode="auto">
            <a:xfrm>
              <a:off x="3491880" y="3861048"/>
              <a:ext cx="2304256" cy="936104"/>
            </a:xfrm>
            <a:prstGeom prst="rect">
              <a:avLst/>
            </a:prstGeom>
            <a:noFill/>
            <a:ln>
              <a:solidFill>
                <a:schemeClr val="tx1"/>
              </a:solidFill>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kumimoji="0" lang="en-US" altLang="zh-CN" sz="1400" b="0" i="0" u="none" strike="noStrike" cap="none" normalizeH="0" baseline="0" dirty="0" smtClean="0">
                  <a:ln>
                    <a:noFill/>
                  </a:ln>
                  <a:solidFill>
                    <a:schemeClr val="tx1"/>
                  </a:solidFill>
                  <a:effectLst/>
                  <a:latin typeface="Arial" charset="0"/>
                  <a:ea typeface="宋体" charset="-122"/>
                </a:rPr>
                <a:t>pipeline</a:t>
              </a:r>
              <a:endParaRPr kumimoji="0" lang="zh-CN" altLang="en-US" sz="1400" b="0" i="0" u="none" strike="noStrike" cap="none" normalizeH="0" baseline="0" dirty="0" smtClean="0">
                <a:ln>
                  <a:noFill/>
                </a:ln>
                <a:solidFill>
                  <a:schemeClr val="tx1"/>
                </a:solidFill>
                <a:effectLst/>
                <a:latin typeface="Arial" charset="0"/>
                <a:ea typeface="宋体" charset="-122"/>
              </a:endParaRPr>
            </a:p>
          </p:txBody>
        </p:sp>
        <p:sp>
          <p:nvSpPr>
            <p:cNvPr id="114" name="矩形 113"/>
            <p:cNvSpPr/>
            <p:nvPr/>
          </p:nvSpPr>
          <p:spPr bwMode="auto">
            <a:xfrm>
              <a:off x="3491880" y="4149080"/>
              <a:ext cx="2304256" cy="216024"/>
            </a:xfrm>
            <a:prstGeom prst="rect">
              <a:avLst/>
            </a:prstGeom>
            <a:noFill/>
            <a:ln>
              <a:solidFill>
                <a:schemeClr val="tx1"/>
              </a:solidFill>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kumimoji="0" lang="en-US" altLang="zh-CN" sz="1200" b="0" i="0" u="none" strike="noStrike" cap="none" normalizeH="0" baseline="0" dirty="0" smtClean="0">
                  <a:ln>
                    <a:noFill/>
                  </a:ln>
                  <a:solidFill>
                    <a:schemeClr val="tx1"/>
                  </a:solidFill>
                  <a:effectLst/>
                  <a:latin typeface="Arial" charset="0"/>
                  <a:ea typeface="宋体" charset="-122"/>
                </a:rPr>
                <a:t>transformer</a:t>
              </a:r>
              <a:endParaRPr kumimoji="0" lang="zh-CN" altLang="en-US" sz="1200" b="0" i="0" u="none" strike="noStrike" cap="none" normalizeH="0" baseline="0" dirty="0" smtClean="0">
                <a:ln>
                  <a:noFill/>
                </a:ln>
                <a:solidFill>
                  <a:schemeClr val="tx1"/>
                </a:solidFill>
                <a:effectLst/>
                <a:latin typeface="Arial" charset="0"/>
                <a:ea typeface="宋体" charset="-122"/>
              </a:endParaRPr>
            </a:p>
          </p:txBody>
        </p:sp>
        <p:sp>
          <p:nvSpPr>
            <p:cNvPr id="115" name="矩形 114"/>
            <p:cNvSpPr/>
            <p:nvPr/>
          </p:nvSpPr>
          <p:spPr bwMode="auto">
            <a:xfrm>
              <a:off x="3491880" y="4365104"/>
              <a:ext cx="2304256" cy="432048"/>
            </a:xfrm>
            <a:prstGeom prst="rect">
              <a:avLst/>
            </a:prstGeom>
            <a:noFill/>
            <a:ln>
              <a:solidFill>
                <a:schemeClr val="tx1"/>
              </a:solidFill>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kumimoji="0" lang="en-US" altLang="zh-CN" sz="1200" b="0" i="0" u="none" strike="noStrike" cap="none" normalizeH="0" baseline="0" dirty="0" smtClean="0">
                  <a:ln>
                    <a:noFill/>
                  </a:ln>
                  <a:solidFill>
                    <a:schemeClr val="tx1"/>
                  </a:solidFill>
                  <a:effectLst/>
                  <a:latin typeface="Arial" charset="0"/>
                  <a:ea typeface="宋体" charset="-122"/>
                </a:rPr>
                <a:t>publisher</a:t>
              </a:r>
              <a:endParaRPr kumimoji="0" lang="zh-CN" altLang="en-US" sz="1200" b="0" i="0" u="none" strike="noStrike" cap="none" normalizeH="0" baseline="0" dirty="0" smtClean="0">
                <a:ln>
                  <a:noFill/>
                </a:ln>
                <a:solidFill>
                  <a:schemeClr val="tx1"/>
                </a:solidFill>
                <a:effectLst/>
                <a:latin typeface="Arial" charset="0"/>
                <a:ea typeface="宋体" charset="-122"/>
              </a:endParaRPr>
            </a:p>
          </p:txBody>
        </p:sp>
        <p:sp>
          <p:nvSpPr>
            <p:cNvPr id="116" name="矩形 115"/>
            <p:cNvSpPr/>
            <p:nvPr/>
          </p:nvSpPr>
          <p:spPr bwMode="auto">
            <a:xfrm>
              <a:off x="3923928" y="4581128"/>
              <a:ext cx="432048" cy="216024"/>
            </a:xfrm>
            <a:prstGeom prst="rect">
              <a:avLst/>
            </a:prstGeom>
            <a:noFill/>
            <a:ln>
              <a:solidFill>
                <a:schemeClr val="tx1"/>
              </a:solidFill>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lang="en-US" altLang="zh-CN" sz="1200" dirty="0" smtClean="0">
                  <a:latin typeface="Arial" charset="0"/>
                  <a:ea typeface="宋体" charset="-122"/>
                </a:rPr>
                <a:t>log</a:t>
              </a:r>
              <a:endParaRPr kumimoji="0" lang="zh-CN" altLang="en-US" sz="1200" b="0" i="0" u="none" strike="noStrike" cap="none" normalizeH="0" baseline="0" dirty="0" smtClean="0">
                <a:ln>
                  <a:noFill/>
                </a:ln>
                <a:solidFill>
                  <a:schemeClr val="tx1"/>
                </a:solidFill>
                <a:effectLst/>
                <a:latin typeface="Arial" charset="0"/>
                <a:ea typeface="宋体" charset="-122"/>
              </a:endParaRPr>
            </a:p>
          </p:txBody>
        </p:sp>
        <p:sp>
          <p:nvSpPr>
            <p:cNvPr id="117" name="矩形 116"/>
            <p:cNvSpPr/>
            <p:nvPr/>
          </p:nvSpPr>
          <p:spPr bwMode="auto">
            <a:xfrm>
              <a:off x="4355976" y="4581128"/>
              <a:ext cx="936104" cy="216024"/>
            </a:xfrm>
            <a:prstGeom prst="rect">
              <a:avLst/>
            </a:prstGeom>
            <a:solidFill>
              <a:srgbClr val="00B050"/>
            </a:solidFill>
            <a:ln>
              <a:solidFill>
                <a:schemeClr val="tx1"/>
              </a:solidFill>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lang="en-US" altLang="zh-CN" sz="1200" dirty="0" err="1" smtClean="0">
                  <a:latin typeface="Arial" charset="0"/>
                  <a:ea typeface="宋体" charset="-122"/>
                </a:rPr>
                <a:t>amqp</a:t>
              </a:r>
              <a:endParaRPr kumimoji="0" lang="zh-CN" altLang="en-US" sz="1200" b="0" i="0" u="none" strike="noStrike" cap="none" normalizeH="0" baseline="0" dirty="0" smtClean="0">
                <a:ln>
                  <a:noFill/>
                </a:ln>
                <a:solidFill>
                  <a:schemeClr val="tx1"/>
                </a:solidFill>
                <a:effectLst/>
                <a:latin typeface="Arial" charset="0"/>
                <a:ea typeface="宋体" charset="-122"/>
              </a:endParaRPr>
            </a:p>
          </p:txBody>
        </p:sp>
        <p:sp>
          <p:nvSpPr>
            <p:cNvPr id="118" name="矩形 117"/>
            <p:cNvSpPr/>
            <p:nvPr/>
          </p:nvSpPr>
          <p:spPr bwMode="auto">
            <a:xfrm>
              <a:off x="5292080" y="4581128"/>
              <a:ext cx="504056" cy="216024"/>
            </a:xfrm>
            <a:prstGeom prst="rect">
              <a:avLst/>
            </a:prstGeom>
            <a:noFill/>
            <a:ln>
              <a:solidFill>
                <a:schemeClr val="tx1"/>
              </a:solidFill>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lang="en-US" altLang="zh-CN" sz="1200" dirty="0" err="1" smtClean="0">
                  <a:latin typeface="Arial" charset="0"/>
                  <a:ea typeface="宋体" charset="-122"/>
                </a:rPr>
                <a:t>udp</a:t>
              </a:r>
              <a:endParaRPr kumimoji="0" lang="zh-CN" altLang="en-US" sz="1200" b="0" i="0" u="none" strike="noStrike" cap="none" normalizeH="0" baseline="0" dirty="0" smtClean="0">
                <a:ln>
                  <a:noFill/>
                </a:ln>
                <a:solidFill>
                  <a:schemeClr val="tx1"/>
                </a:solidFill>
                <a:effectLst/>
                <a:latin typeface="Arial" charset="0"/>
                <a:ea typeface="宋体" charset="-122"/>
              </a:endParaRPr>
            </a:p>
          </p:txBody>
        </p:sp>
        <p:sp>
          <p:nvSpPr>
            <p:cNvPr id="119" name="矩形 118"/>
            <p:cNvSpPr/>
            <p:nvPr/>
          </p:nvSpPr>
          <p:spPr bwMode="auto">
            <a:xfrm>
              <a:off x="3491880" y="4581128"/>
              <a:ext cx="432048" cy="216024"/>
            </a:xfrm>
            <a:prstGeom prst="rect">
              <a:avLst/>
            </a:prstGeom>
            <a:noFill/>
            <a:ln>
              <a:solidFill>
                <a:schemeClr val="tx1"/>
              </a:solidFill>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lang="en-US" altLang="zh-CN" sz="1200" dirty="0" smtClean="0">
                  <a:latin typeface="Arial" charset="0"/>
                  <a:ea typeface="宋体" charset="-122"/>
                </a:rPr>
                <a:t>test</a:t>
              </a:r>
              <a:endParaRPr kumimoji="0" lang="zh-CN" altLang="en-US" sz="1200" b="0" i="0" u="none" strike="noStrike" cap="none" normalizeH="0" baseline="0" dirty="0" smtClean="0">
                <a:ln>
                  <a:noFill/>
                </a:ln>
                <a:solidFill>
                  <a:schemeClr val="tx1"/>
                </a:solidFill>
                <a:effectLst/>
                <a:latin typeface="Arial" charset="0"/>
                <a:ea typeface="宋体" charset="-122"/>
              </a:endParaRPr>
            </a:p>
          </p:txBody>
        </p:sp>
      </p:grpSp>
      <p:grpSp>
        <p:nvGrpSpPr>
          <p:cNvPr id="142" name="组合 141"/>
          <p:cNvGrpSpPr/>
          <p:nvPr/>
        </p:nvGrpSpPr>
        <p:grpSpPr>
          <a:xfrm>
            <a:off x="755576" y="1700808"/>
            <a:ext cx="5904656" cy="648072"/>
            <a:chOff x="755576" y="1700808"/>
            <a:chExt cx="5904656" cy="648072"/>
          </a:xfrm>
        </p:grpSpPr>
        <p:sp>
          <p:nvSpPr>
            <p:cNvPr id="7" name="矩形 6"/>
            <p:cNvSpPr/>
            <p:nvPr/>
          </p:nvSpPr>
          <p:spPr bwMode="auto">
            <a:xfrm>
              <a:off x="755576" y="1700808"/>
              <a:ext cx="5904656" cy="648072"/>
            </a:xfrm>
            <a:prstGeom prst="rect">
              <a:avLst/>
            </a:prstGeom>
            <a:solidFill>
              <a:schemeClr val="bg1"/>
            </a:solidFill>
            <a:ln/>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style>
            <a:lnRef idx="1">
              <a:schemeClr val="dk1"/>
            </a:lnRef>
            <a:fillRef idx="1001">
              <a:schemeClr val="dk2"/>
            </a:fillRef>
            <a:effectRef idx="1">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kumimoji="0" lang="en-US" altLang="zh-CN" sz="1800" b="0" i="0" u="none" strike="noStrike" cap="none" normalizeH="0" baseline="0" dirty="0" smtClean="0">
                  <a:ln>
                    <a:noFill/>
                  </a:ln>
                  <a:solidFill>
                    <a:schemeClr val="tx1"/>
                  </a:solidFill>
                  <a:effectLst/>
                  <a:latin typeface="Arial" charset="0"/>
                  <a:ea typeface="宋体" charset="-122"/>
                </a:rPr>
                <a:t>AMQP</a:t>
              </a:r>
              <a:endParaRPr kumimoji="0" lang="zh-CN" altLang="en-US" sz="1800" b="0" i="0" u="none" strike="noStrike" cap="none" normalizeH="0" baseline="0" dirty="0" smtClean="0">
                <a:ln>
                  <a:noFill/>
                </a:ln>
                <a:solidFill>
                  <a:schemeClr val="tx1"/>
                </a:solidFill>
                <a:effectLst/>
                <a:latin typeface="Arial" charset="0"/>
                <a:ea typeface="宋体" charset="-122"/>
              </a:endParaRPr>
            </a:p>
          </p:txBody>
        </p:sp>
        <p:sp>
          <p:nvSpPr>
            <p:cNvPr id="121" name="矩形 120"/>
            <p:cNvSpPr/>
            <p:nvPr/>
          </p:nvSpPr>
          <p:spPr bwMode="auto">
            <a:xfrm>
              <a:off x="755576" y="1700808"/>
              <a:ext cx="5904656" cy="144016"/>
            </a:xfrm>
            <a:prstGeom prst="rect">
              <a:avLst/>
            </a:prstGeom>
            <a:solidFill>
              <a:srgbClr val="FFFF00"/>
            </a:solidFill>
            <a:ln>
              <a:solidFill>
                <a:schemeClr val="tx1"/>
              </a:solidFill>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kumimoji="0" lang="en-US" altLang="zh-CN" sz="1200" b="0" i="0" u="none" strike="noStrike" cap="none" normalizeH="0" baseline="0" dirty="0" smtClean="0">
                  <a:ln>
                    <a:noFill/>
                  </a:ln>
                  <a:solidFill>
                    <a:schemeClr val="tx1"/>
                  </a:solidFill>
                  <a:effectLst/>
                  <a:latin typeface="Arial" charset="0"/>
                  <a:ea typeface="宋体" charset="-122"/>
                </a:rPr>
                <a:t>notifications.info</a:t>
              </a:r>
              <a:endParaRPr kumimoji="0" lang="zh-CN" altLang="en-US" sz="1200" b="0" i="0" u="none" strike="noStrike" cap="none" normalizeH="0" baseline="0" dirty="0" smtClean="0">
                <a:ln>
                  <a:noFill/>
                </a:ln>
                <a:solidFill>
                  <a:schemeClr val="tx1"/>
                </a:solidFill>
                <a:effectLst/>
                <a:latin typeface="Arial" charset="0"/>
                <a:ea typeface="宋体" charset="-122"/>
              </a:endParaRPr>
            </a:p>
          </p:txBody>
        </p:sp>
        <p:sp>
          <p:nvSpPr>
            <p:cNvPr id="123" name="矩形 122"/>
            <p:cNvSpPr/>
            <p:nvPr/>
          </p:nvSpPr>
          <p:spPr bwMode="auto">
            <a:xfrm>
              <a:off x="755576" y="2132856"/>
              <a:ext cx="5904656" cy="216024"/>
            </a:xfrm>
            <a:prstGeom prst="rect">
              <a:avLst/>
            </a:prstGeom>
            <a:solidFill>
              <a:srgbClr val="C00000"/>
            </a:solidFill>
            <a:ln>
              <a:solidFill>
                <a:schemeClr val="tx1"/>
              </a:solidFill>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kumimoji="0" lang="en-US" altLang="zh-CN" sz="1200" b="0" i="0" u="none" strike="noStrike" cap="none" normalizeH="0" baseline="0" dirty="0" err="1" smtClean="0">
                  <a:ln>
                    <a:noFill/>
                  </a:ln>
                  <a:solidFill>
                    <a:schemeClr val="tx1"/>
                  </a:solidFill>
                  <a:effectLst/>
                  <a:latin typeface="Arial" charset="0"/>
                  <a:ea typeface="宋体" charset="-122"/>
                </a:rPr>
                <a:t>metering.sample</a:t>
              </a:r>
              <a:endParaRPr kumimoji="0" lang="zh-CN" altLang="en-US" sz="1200" b="0" i="0" u="none" strike="noStrike" cap="none" normalizeH="0" baseline="0" dirty="0" smtClean="0">
                <a:ln>
                  <a:noFill/>
                </a:ln>
                <a:solidFill>
                  <a:schemeClr val="tx1"/>
                </a:solidFill>
                <a:effectLst/>
                <a:latin typeface="Arial" charset="0"/>
                <a:ea typeface="宋体" charset="-122"/>
              </a:endParaRPr>
            </a:p>
          </p:txBody>
        </p:sp>
      </p:grpSp>
      <p:cxnSp>
        <p:nvCxnSpPr>
          <p:cNvPr id="129" name="肘形连接符 128"/>
          <p:cNvCxnSpPr>
            <a:stCxn id="121" idx="1"/>
            <a:endCxn id="111" idx="0"/>
          </p:cNvCxnSpPr>
          <p:nvPr/>
        </p:nvCxnSpPr>
        <p:spPr bwMode="auto">
          <a:xfrm rot="10800000" flipH="1" flipV="1">
            <a:off x="755576" y="1772816"/>
            <a:ext cx="936104" cy="1512168"/>
          </a:xfrm>
          <a:prstGeom prst="bentConnector4">
            <a:avLst>
              <a:gd name="adj1" fmla="val -24420"/>
              <a:gd name="adj2" fmla="val 52381"/>
            </a:avLst>
          </a:prstGeom>
          <a:ln>
            <a:tailEnd type="arrow"/>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139" name="肘形连接符 138"/>
          <p:cNvCxnSpPr>
            <a:stCxn id="117" idx="2"/>
          </p:cNvCxnSpPr>
          <p:nvPr/>
        </p:nvCxnSpPr>
        <p:spPr bwMode="auto">
          <a:xfrm rot="5400000" flipH="1" flipV="1">
            <a:off x="1457654" y="2834934"/>
            <a:ext cx="2448272" cy="1476164"/>
          </a:xfrm>
          <a:prstGeom prst="bentConnector3">
            <a:avLst>
              <a:gd name="adj1" fmla="val -9337"/>
            </a:avLst>
          </a:prstGeom>
          <a:ln>
            <a:tailEnd type="arrow"/>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sp>
        <p:nvSpPr>
          <p:cNvPr id="143" name="TextBox 142"/>
          <p:cNvSpPr txBox="1"/>
          <p:nvPr/>
        </p:nvSpPr>
        <p:spPr>
          <a:xfrm>
            <a:off x="395536" y="404664"/>
            <a:ext cx="2880320" cy="923330"/>
          </a:xfrm>
          <a:prstGeom prst="rect">
            <a:avLst/>
          </a:prstGeom>
          <a:noFill/>
        </p:spPr>
        <p:txBody>
          <a:bodyPr wrap="square" rtlCol="0">
            <a:spAutoFit/>
          </a:bodyPr>
          <a:lstStyle/>
          <a:p>
            <a:r>
              <a:rPr lang="en-US" altLang="zh-CN" dirty="0" err="1" smtClean="0"/>
              <a:t>OpenStack</a:t>
            </a:r>
            <a:r>
              <a:rPr lang="en-US" altLang="zh-CN" dirty="0" smtClean="0"/>
              <a:t> </a:t>
            </a:r>
            <a:r>
              <a:rPr lang="en-US" altLang="zh-CN" dirty="0" smtClean="0"/>
              <a:t>Community Juno </a:t>
            </a:r>
            <a:r>
              <a:rPr lang="en-US" altLang="zh-CN" dirty="0" err="1" smtClean="0"/>
              <a:t>Ceilometer</a:t>
            </a:r>
            <a:r>
              <a:rPr lang="en-US" altLang="zh-CN" dirty="0" smtClean="0"/>
              <a:t> Architecture</a:t>
            </a:r>
          </a:p>
          <a:p>
            <a:r>
              <a:rPr lang="en-US" altLang="zh-CN" dirty="0" smtClean="0"/>
              <a:t>Data Collect</a:t>
            </a:r>
            <a:endParaRPr lang="zh-CN" altLang="en-US" dirty="0"/>
          </a:p>
        </p:txBody>
      </p:sp>
      <p:sp>
        <p:nvSpPr>
          <p:cNvPr id="45" name="矩形 44"/>
          <p:cNvSpPr/>
          <p:nvPr/>
        </p:nvSpPr>
        <p:spPr bwMode="auto">
          <a:xfrm>
            <a:off x="539552" y="5805264"/>
            <a:ext cx="216024" cy="144016"/>
          </a:xfrm>
          <a:prstGeom prst="rect">
            <a:avLst/>
          </a:prstGeom>
          <a:solidFill>
            <a:srgbClr val="990000"/>
          </a:solidFill>
          <a:ln>
            <a:solidFill>
              <a:schemeClr val="tx1"/>
            </a:solidFill>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smtClean="0">
              <a:ln>
                <a:noFill/>
              </a:ln>
              <a:solidFill>
                <a:schemeClr val="tx1"/>
              </a:solidFill>
              <a:effectLst/>
              <a:latin typeface="Arial" charset="0"/>
              <a:ea typeface="宋体" charset="-122"/>
            </a:endParaRPr>
          </a:p>
        </p:txBody>
      </p:sp>
      <p:sp>
        <p:nvSpPr>
          <p:cNvPr id="49" name="TextBox 48"/>
          <p:cNvSpPr txBox="1"/>
          <p:nvPr/>
        </p:nvSpPr>
        <p:spPr>
          <a:xfrm>
            <a:off x="683568" y="5775067"/>
            <a:ext cx="648072" cy="246221"/>
          </a:xfrm>
          <a:prstGeom prst="rect">
            <a:avLst/>
          </a:prstGeom>
          <a:noFill/>
        </p:spPr>
        <p:txBody>
          <a:bodyPr wrap="square" rtlCol="0" anchor="ctr">
            <a:spAutoFit/>
          </a:bodyPr>
          <a:lstStyle/>
          <a:p>
            <a:pPr algn="ctr"/>
            <a:r>
              <a:rPr lang="en-US" altLang="zh-CN" sz="1000" dirty="0" smtClean="0"/>
              <a:t>hot spot</a:t>
            </a:r>
            <a:endParaRPr lang="zh-CN" altLang="en-US" sz="1000" dirty="0"/>
          </a:p>
        </p:txBody>
      </p:sp>
    </p:spTree>
  </p:cSld>
  <p:clrMapOvr>
    <a:masterClrMapping/>
  </p:clrMapOvr>
  <p:transition advClick="0" advTm="8000">
    <p:fade thruBlk="1"/>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1331640" y="3212976"/>
            <a:ext cx="5904656" cy="648072"/>
            <a:chOff x="755576" y="1700808"/>
            <a:chExt cx="5904656" cy="648072"/>
          </a:xfrm>
        </p:grpSpPr>
        <p:sp>
          <p:nvSpPr>
            <p:cNvPr id="6" name="矩形 5"/>
            <p:cNvSpPr/>
            <p:nvPr/>
          </p:nvSpPr>
          <p:spPr bwMode="auto">
            <a:xfrm>
              <a:off x="755576" y="1700808"/>
              <a:ext cx="5904656" cy="648072"/>
            </a:xfrm>
            <a:prstGeom prst="rect">
              <a:avLst/>
            </a:prstGeom>
            <a:solidFill>
              <a:schemeClr val="bg1"/>
            </a:solidFill>
            <a:ln/>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style>
            <a:lnRef idx="1">
              <a:schemeClr val="dk1"/>
            </a:lnRef>
            <a:fillRef idx="1001">
              <a:schemeClr val="dk2"/>
            </a:fillRef>
            <a:effectRef idx="1">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kumimoji="0" lang="en-US" altLang="zh-CN" sz="1800" b="0" i="0" u="none" strike="noStrike" cap="none" normalizeH="0" baseline="0" dirty="0" smtClean="0">
                  <a:ln>
                    <a:noFill/>
                  </a:ln>
                  <a:solidFill>
                    <a:schemeClr val="tx1"/>
                  </a:solidFill>
                  <a:effectLst/>
                  <a:latin typeface="Arial" charset="0"/>
                  <a:ea typeface="宋体" charset="-122"/>
                </a:rPr>
                <a:t>AMQP</a:t>
              </a:r>
              <a:endParaRPr kumimoji="0" lang="zh-CN" altLang="en-US" sz="1800" b="0" i="0" u="none" strike="noStrike" cap="none" normalizeH="0" baseline="0" dirty="0" smtClean="0">
                <a:ln>
                  <a:noFill/>
                </a:ln>
                <a:solidFill>
                  <a:schemeClr val="tx1"/>
                </a:solidFill>
                <a:effectLst/>
                <a:latin typeface="Arial" charset="0"/>
                <a:ea typeface="宋体" charset="-122"/>
              </a:endParaRPr>
            </a:p>
          </p:txBody>
        </p:sp>
        <p:sp>
          <p:nvSpPr>
            <p:cNvPr id="7" name="矩形 6"/>
            <p:cNvSpPr/>
            <p:nvPr/>
          </p:nvSpPr>
          <p:spPr bwMode="auto">
            <a:xfrm>
              <a:off x="755576" y="2204864"/>
              <a:ext cx="5904656" cy="144016"/>
            </a:xfrm>
            <a:prstGeom prst="rect">
              <a:avLst/>
            </a:prstGeom>
            <a:solidFill>
              <a:srgbClr val="FFFF00"/>
            </a:solidFill>
            <a:ln>
              <a:solidFill>
                <a:schemeClr val="tx1"/>
              </a:solidFill>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lang="en-US" altLang="zh-CN" sz="1200" dirty="0" smtClean="0">
                  <a:latin typeface="Arial" charset="0"/>
                  <a:ea typeface="宋体" charset="-122"/>
                </a:rPr>
                <a:t>alarm-</a:t>
              </a:r>
              <a:r>
                <a:rPr lang="en-US" altLang="zh-CN" sz="1200" dirty="0" err="1" smtClean="0">
                  <a:latin typeface="Arial" charset="0"/>
                  <a:ea typeface="宋体" charset="-122"/>
                </a:rPr>
                <a:t>notifier</a:t>
              </a:r>
              <a:endParaRPr kumimoji="0" lang="zh-CN" altLang="en-US" sz="1200" b="0" i="0" u="none" strike="noStrike" cap="none" normalizeH="0" baseline="0" dirty="0" smtClean="0">
                <a:ln>
                  <a:noFill/>
                </a:ln>
                <a:solidFill>
                  <a:schemeClr val="tx1"/>
                </a:solidFill>
                <a:effectLst/>
                <a:latin typeface="Arial" charset="0"/>
                <a:ea typeface="宋体" charset="-122"/>
              </a:endParaRPr>
            </a:p>
          </p:txBody>
        </p:sp>
      </p:grpSp>
      <p:sp>
        <p:nvSpPr>
          <p:cNvPr id="9" name="矩形 8"/>
          <p:cNvSpPr/>
          <p:nvPr/>
        </p:nvSpPr>
        <p:spPr bwMode="auto">
          <a:xfrm>
            <a:off x="1547664" y="4365104"/>
            <a:ext cx="1198960" cy="521287"/>
          </a:xfrm>
          <a:prstGeom prst="rect">
            <a:avLst/>
          </a:prstGeom>
          <a:noFill/>
          <a:ln>
            <a:solidFill>
              <a:schemeClr val="tx1"/>
            </a:solidFill>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kumimoji="0" lang="en-US" altLang="zh-CN" sz="1800" b="0" i="0" u="none" strike="noStrike" cap="none" normalizeH="0" baseline="0" dirty="0" err="1" smtClean="0">
                <a:ln>
                  <a:noFill/>
                </a:ln>
                <a:solidFill>
                  <a:schemeClr val="tx1"/>
                </a:solidFill>
                <a:effectLst/>
                <a:latin typeface="Arial" charset="0"/>
                <a:ea typeface="宋体" charset="-122"/>
              </a:rPr>
              <a:t>api</a:t>
            </a:r>
            <a:endParaRPr kumimoji="0" lang="zh-CN" altLang="en-US" sz="1800" b="0" i="0" u="none" strike="noStrike" cap="none" normalizeH="0" baseline="0" dirty="0" smtClean="0">
              <a:ln>
                <a:noFill/>
              </a:ln>
              <a:solidFill>
                <a:schemeClr val="tx1"/>
              </a:solidFill>
              <a:effectLst/>
              <a:latin typeface="Arial" charset="0"/>
              <a:ea typeface="宋体" charset="-122"/>
            </a:endParaRPr>
          </a:p>
        </p:txBody>
      </p:sp>
      <p:grpSp>
        <p:nvGrpSpPr>
          <p:cNvPr id="14" name="组合 13"/>
          <p:cNvGrpSpPr/>
          <p:nvPr/>
        </p:nvGrpSpPr>
        <p:grpSpPr>
          <a:xfrm>
            <a:off x="3491880" y="4797152"/>
            <a:ext cx="1944216" cy="720080"/>
            <a:chOff x="3491880" y="3573016"/>
            <a:chExt cx="1944216" cy="720080"/>
          </a:xfrm>
        </p:grpSpPr>
        <p:sp>
          <p:nvSpPr>
            <p:cNvPr id="10" name="矩形 9"/>
            <p:cNvSpPr/>
            <p:nvPr/>
          </p:nvSpPr>
          <p:spPr bwMode="auto">
            <a:xfrm>
              <a:off x="3491880" y="3573016"/>
              <a:ext cx="1944216" cy="720080"/>
            </a:xfrm>
            <a:prstGeom prst="rect">
              <a:avLst/>
            </a:prstGeom>
            <a:noFill/>
            <a:ln>
              <a:solidFill>
                <a:schemeClr val="tx1"/>
              </a:solidFill>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lang="en-US" altLang="zh-CN" dirty="0" smtClean="0">
                  <a:latin typeface="Arial" charset="0"/>
                  <a:ea typeface="宋体" charset="-122"/>
                </a:rPr>
                <a:t>alarm evaluator</a:t>
              </a:r>
              <a:endParaRPr kumimoji="0" lang="zh-CN" altLang="en-US" sz="1800" b="0" i="0" u="none" strike="noStrike" cap="none" normalizeH="0" baseline="0" dirty="0" smtClean="0">
                <a:ln>
                  <a:noFill/>
                </a:ln>
                <a:solidFill>
                  <a:schemeClr val="tx1"/>
                </a:solidFill>
                <a:effectLst/>
                <a:latin typeface="Arial" charset="0"/>
                <a:ea typeface="宋体" charset="-122"/>
              </a:endParaRPr>
            </a:p>
          </p:txBody>
        </p:sp>
        <p:sp>
          <p:nvSpPr>
            <p:cNvPr id="12" name="矩形 11"/>
            <p:cNvSpPr/>
            <p:nvPr/>
          </p:nvSpPr>
          <p:spPr bwMode="auto">
            <a:xfrm>
              <a:off x="3491880" y="4005064"/>
              <a:ext cx="864096" cy="288032"/>
            </a:xfrm>
            <a:prstGeom prst="rect">
              <a:avLst/>
            </a:prstGeom>
            <a:solidFill>
              <a:srgbClr val="00B050"/>
            </a:solidFill>
            <a:ln>
              <a:solidFill>
                <a:schemeClr val="tx1"/>
              </a:solidFill>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kumimoji="0" lang="en-US" altLang="zh-CN" sz="1200" b="0" i="0" u="none" strike="noStrike" cap="none" normalizeH="0" baseline="0" dirty="0" smtClean="0">
                  <a:ln>
                    <a:noFill/>
                  </a:ln>
                  <a:solidFill>
                    <a:schemeClr val="tx1"/>
                  </a:solidFill>
                  <a:effectLst/>
                  <a:latin typeface="Arial" charset="0"/>
                  <a:ea typeface="宋体" charset="-122"/>
                </a:rPr>
                <a:t>threshold</a:t>
              </a:r>
              <a:endParaRPr kumimoji="0" lang="zh-CN" altLang="en-US" sz="1200" b="0" i="0" u="none" strike="noStrike" cap="none" normalizeH="0" baseline="0" dirty="0" smtClean="0">
                <a:ln>
                  <a:noFill/>
                </a:ln>
                <a:solidFill>
                  <a:schemeClr val="tx1"/>
                </a:solidFill>
                <a:effectLst/>
                <a:latin typeface="Arial" charset="0"/>
                <a:ea typeface="宋体" charset="-122"/>
              </a:endParaRPr>
            </a:p>
          </p:txBody>
        </p:sp>
        <p:sp>
          <p:nvSpPr>
            <p:cNvPr id="13" name="矩形 12"/>
            <p:cNvSpPr/>
            <p:nvPr/>
          </p:nvSpPr>
          <p:spPr bwMode="auto">
            <a:xfrm>
              <a:off x="4355976" y="4005064"/>
              <a:ext cx="1071736" cy="288032"/>
            </a:xfrm>
            <a:prstGeom prst="rect">
              <a:avLst/>
            </a:prstGeom>
            <a:noFill/>
            <a:ln>
              <a:solidFill>
                <a:schemeClr val="tx1"/>
              </a:solidFill>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lang="en-US" altLang="zh-CN" sz="1200" dirty="0" smtClean="0">
                  <a:latin typeface="Arial" charset="0"/>
                  <a:ea typeface="宋体" charset="-122"/>
                </a:rPr>
                <a:t>combination</a:t>
              </a:r>
              <a:endParaRPr kumimoji="0" lang="zh-CN" altLang="en-US" sz="1200" b="0" i="0" u="none" strike="noStrike" cap="none" normalizeH="0" baseline="0" dirty="0" smtClean="0">
                <a:ln>
                  <a:noFill/>
                </a:ln>
                <a:solidFill>
                  <a:schemeClr val="tx1"/>
                </a:solidFill>
                <a:effectLst/>
                <a:latin typeface="Arial" charset="0"/>
                <a:ea typeface="宋体" charset="-122"/>
              </a:endParaRPr>
            </a:p>
          </p:txBody>
        </p:sp>
      </p:grpSp>
      <p:cxnSp>
        <p:nvCxnSpPr>
          <p:cNvPr id="16" name="肘形连接符 15"/>
          <p:cNvCxnSpPr>
            <a:stCxn id="10" idx="1"/>
            <a:endCxn id="9" idx="3"/>
          </p:cNvCxnSpPr>
          <p:nvPr/>
        </p:nvCxnSpPr>
        <p:spPr bwMode="auto">
          <a:xfrm rot="10800000">
            <a:off x="2746624" y="4625748"/>
            <a:ext cx="745256" cy="531444"/>
          </a:xfrm>
          <a:prstGeom prst="bentConnector3">
            <a:avLst>
              <a:gd name="adj1" fmla="val 50000"/>
            </a:avLst>
          </a:prstGeom>
          <a:ln>
            <a:tailEnd type="arrow"/>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grpSp>
        <p:nvGrpSpPr>
          <p:cNvPr id="22" name="组合 21"/>
          <p:cNvGrpSpPr/>
          <p:nvPr/>
        </p:nvGrpSpPr>
        <p:grpSpPr>
          <a:xfrm>
            <a:off x="5796136" y="4797152"/>
            <a:ext cx="1800200" cy="576064"/>
            <a:chOff x="6012160" y="3212976"/>
            <a:chExt cx="1800200" cy="576064"/>
          </a:xfrm>
        </p:grpSpPr>
        <p:sp>
          <p:nvSpPr>
            <p:cNvPr id="11" name="矩形 10"/>
            <p:cNvSpPr/>
            <p:nvPr/>
          </p:nvSpPr>
          <p:spPr bwMode="auto">
            <a:xfrm>
              <a:off x="6012160" y="3212976"/>
              <a:ext cx="1800200" cy="576064"/>
            </a:xfrm>
            <a:prstGeom prst="rect">
              <a:avLst/>
            </a:prstGeom>
            <a:noFill/>
            <a:ln>
              <a:solidFill>
                <a:schemeClr val="tx1"/>
              </a:solidFill>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lang="en-US" altLang="zh-CN" dirty="0" smtClean="0">
                  <a:latin typeface="Arial" charset="0"/>
                  <a:ea typeface="宋体" charset="-122"/>
                </a:rPr>
                <a:t>alarm </a:t>
              </a:r>
              <a:r>
                <a:rPr lang="en-US" altLang="zh-CN" dirty="0" err="1" smtClean="0">
                  <a:latin typeface="Arial" charset="0"/>
                  <a:ea typeface="宋体" charset="-122"/>
                </a:rPr>
                <a:t>notifier</a:t>
              </a:r>
              <a:endParaRPr kumimoji="0" lang="zh-CN" altLang="en-US" sz="1800" b="0" i="0" u="none" strike="noStrike" cap="none" normalizeH="0" baseline="0" dirty="0" smtClean="0">
                <a:ln>
                  <a:noFill/>
                </a:ln>
                <a:solidFill>
                  <a:schemeClr val="tx1"/>
                </a:solidFill>
                <a:effectLst/>
                <a:latin typeface="Arial" charset="0"/>
                <a:ea typeface="宋体" charset="-122"/>
              </a:endParaRPr>
            </a:p>
          </p:txBody>
        </p:sp>
        <p:sp>
          <p:nvSpPr>
            <p:cNvPr id="19" name="矩形 18"/>
            <p:cNvSpPr/>
            <p:nvPr/>
          </p:nvSpPr>
          <p:spPr bwMode="auto">
            <a:xfrm>
              <a:off x="6012160" y="3573016"/>
              <a:ext cx="432048" cy="216024"/>
            </a:xfrm>
            <a:prstGeom prst="rect">
              <a:avLst/>
            </a:prstGeom>
            <a:noFill/>
            <a:ln>
              <a:solidFill>
                <a:schemeClr val="tx1"/>
              </a:solidFill>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kumimoji="0" lang="en-US" altLang="zh-CN" sz="1200" b="0" i="0" u="none" strike="noStrike" cap="none" normalizeH="0" baseline="0" dirty="0" smtClean="0">
                  <a:ln>
                    <a:noFill/>
                  </a:ln>
                  <a:solidFill>
                    <a:schemeClr val="tx1"/>
                  </a:solidFill>
                  <a:effectLst/>
                  <a:latin typeface="Arial" charset="0"/>
                  <a:ea typeface="宋体" charset="-122"/>
                </a:rPr>
                <a:t>log</a:t>
              </a:r>
              <a:endParaRPr kumimoji="0" lang="zh-CN" altLang="en-US" sz="1200" b="0" i="0" u="none" strike="noStrike" cap="none" normalizeH="0" baseline="0" dirty="0" smtClean="0">
                <a:ln>
                  <a:noFill/>
                </a:ln>
                <a:solidFill>
                  <a:schemeClr val="tx1"/>
                </a:solidFill>
                <a:effectLst/>
                <a:latin typeface="Arial" charset="0"/>
                <a:ea typeface="宋体" charset="-122"/>
              </a:endParaRPr>
            </a:p>
          </p:txBody>
        </p:sp>
        <p:sp>
          <p:nvSpPr>
            <p:cNvPr id="20" name="矩形 19"/>
            <p:cNvSpPr/>
            <p:nvPr/>
          </p:nvSpPr>
          <p:spPr bwMode="auto">
            <a:xfrm>
              <a:off x="6444208" y="3573016"/>
              <a:ext cx="504056" cy="216024"/>
            </a:xfrm>
            <a:prstGeom prst="rect">
              <a:avLst/>
            </a:prstGeom>
            <a:noFill/>
            <a:ln>
              <a:solidFill>
                <a:schemeClr val="tx1"/>
              </a:solidFill>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lang="en-US" altLang="zh-CN" sz="1200" dirty="0" smtClean="0">
                  <a:latin typeface="Arial" charset="0"/>
                  <a:ea typeface="宋体" charset="-122"/>
                </a:rPr>
                <a:t>http</a:t>
              </a:r>
              <a:endParaRPr kumimoji="0" lang="zh-CN" altLang="en-US" sz="1200" b="0" i="0" u="none" strike="noStrike" cap="none" normalizeH="0" baseline="0" dirty="0" smtClean="0">
                <a:ln>
                  <a:noFill/>
                </a:ln>
                <a:solidFill>
                  <a:schemeClr val="tx1"/>
                </a:solidFill>
                <a:effectLst/>
                <a:latin typeface="Arial" charset="0"/>
                <a:ea typeface="宋体" charset="-122"/>
              </a:endParaRPr>
            </a:p>
          </p:txBody>
        </p:sp>
        <p:sp>
          <p:nvSpPr>
            <p:cNvPr id="21" name="矩形 20"/>
            <p:cNvSpPr/>
            <p:nvPr/>
          </p:nvSpPr>
          <p:spPr bwMode="auto">
            <a:xfrm>
              <a:off x="6948264" y="3573016"/>
              <a:ext cx="864096" cy="216024"/>
            </a:xfrm>
            <a:prstGeom prst="rect">
              <a:avLst/>
            </a:prstGeom>
            <a:solidFill>
              <a:srgbClr val="00B050"/>
            </a:solidFill>
            <a:ln>
              <a:solidFill>
                <a:schemeClr val="tx1"/>
              </a:solidFill>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lang="en-US" altLang="zh-CN" sz="1200" dirty="0" err="1" smtClean="0">
                  <a:latin typeface="Arial" charset="0"/>
                  <a:ea typeface="宋体" charset="-122"/>
                </a:rPr>
                <a:t>trust+http</a:t>
              </a:r>
              <a:endParaRPr kumimoji="0" lang="zh-CN" altLang="en-US" sz="1200" b="0" i="0" u="none" strike="noStrike" cap="none" normalizeH="0" baseline="0" dirty="0" smtClean="0">
                <a:ln>
                  <a:noFill/>
                </a:ln>
                <a:solidFill>
                  <a:schemeClr val="tx1"/>
                </a:solidFill>
                <a:effectLst/>
                <a:latin typeface="Arial" charset="0"/>
                <a:ea typeface="宋体" charset="-122"/>
              </a:endParaRPr>
            </a:p>
          </p:txBody>
        </p:sp>
      </p:grpSp>
      <p:cxnSp>
        <p:nvCxnSpPr>
          <p:cNvPr id="24" name="形状 23"/>
          <p:cNvCxnSpPr>
            <a:stCxn id="7" idx="3"/>
            <a:endCxn id="11" idx="0"/>
          </p:cNvCxnSpPr>
          <p:nvPr/>
        </p:nvCxnSpPr>
        <p:spPr bwMode="auto">
          <a:xfrm flipH="1">
            <a:off x="6696236" y="3789040"/>
            <a:ext cx="540060" cy="1008112"/>
          </a:xfrm>
          <a:prstGeom prst="bentConnector4">
            <a:avLst>
              <a:gd name="adj1" fmla="val -42329"/>
              <a:gd name="adj2" fmla="val 53571"/>
            </a:avLst>
          </a:prstGeom>
          <a:ln>
            <a:tailEnd type="arrow"/>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sp>
        <p:nvSpPr>
          <p:cNvPr id="28" name="矩形 27"/>
          <p:cNvSpPr/>
          <p:nvPr/>
        </p:nvSpPr>
        <p:spPr bwMode="auto">
          <a:xfrm>
            <a:off x="3635896" y="2348880"/>
            <a:ext cx="1296144" cy="576064"/>
          </a:xfrm>
          <a:prstGeom prst="rect">
            <a:avLst/>
          </a:prstGeom>
          <a:noFill/>
          <a:ln>
            <a:solidFill>
              <a:schemeClr val="tx1"/>
            </a:solidFill>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kumimoji="0" lang="en-US" altLang="zh-CN" sz="1800" b="0" i="0" u="none" strike="noStrike" cap="none" normalizeH="0" baseline="0" dirty="0" smtClean="0">
                <a:ln>
                  <a:noFill/>
                </a:ln>
                <a:solidFill>
                  <a:schemeClr val="tx1"/>
                </a:solidFill>
                <a:effectLst/>
                <a:latin typeface="Arial" charset="0"/>
                <a:ea typeface="宋体" charset="-122"/>
              </a:rPr>
              <a:t>heat</a:t>
            </a:r>
            <a:endParaRPr kumimoji="0" lang="zh-CN" altLang="en-US" sz="1800" b="0" i="0" u="none" strike="noStrike" cap="none" normalizeH="0" baseline="0" dirty="0" smtClean="0">
              <a:ln>
                <a:noFill/>
              </a:ln>
              <a:solidFill>
                <a:schemeClr val="tx1"/>
              </a:solidFill>
              <a:effectLst/>
              <a:latin typeface="Arial" charset="0"/>
              <a:ea typeface="宋体" charset="-122"/>
            </a:endParaRPr>
          </a:p>
        </p:txBody>
      </p:sp>
      <p:cxnSp>
        <p:nvCxnSpPr>
          <p:cNvPr id="30" name="肘形连接符 29"/>
          <p:cNvCxnSpPr>
            <a:stCxn id="28" idx="1"/>
            <a:endCxn id="9" idx="1"/>
          </p:cNvCxnSpPr>
          <p:nvPr/>
        </p:nvCxnSpPr>
        <p:spPr bwMode="auto">
          <a:xfrm rot="10800000" flipV="1">
            <a:off x="1547664" y="2636912"/>
            <a:ext cx="2088232" cy="1988836"/>
          </a:xfrm>
          <a:prstGeom prst="bentConnector3">
            <a:avLst>
              <a:gd name="adj1" fmla="val 128900"/>
            </a:avLst>
          </a:prstGeom>
          <a:ln>
            <a:tailEnd type="arrow"/>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34" name="肘形连接符 33"/>
          <p:cNvCxnSpPr>
            <a:stCxn id="21" idx="3"/>
            <a:endCxn id="28" idx="3"/>
          </p:cNvCxnSpPr>
          <p:nvPr/>
        </p:nvCxnSpPr>
        <p:spPr bwMode="auto">
          <a:xfrm flipH="1" flipV="1">
            <a:off x="4932040" y="2636912"/>
            <a:ext cx="2664296" cy="2628292"/>
          </a:xfrm>
          <a:prstGeom prst="bentConnector3">
            <a:avLst>
              <a:gd name="adj1" fmla="val -8580"/>
            </a:avLst>
          </a:prstGeom>
          <a:ln>
            <a:tailEnd type="arrow"/>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sp>
        <p:nvSpPr>
          <p:cNvPr id="35" name="矩形 34"/>
          <p:cNvSpPr/>
          <p:nvPr/>
        </p:nvSpPr>
        <p:spPr bwMode="auto">
          <a:xfrm>
            <a:off x="3635896" y="1556792"/>
            <a:ext cx="1296144" cy="504056"/>
          </a:xfrm>
          <a:prstGeom prst="rect">
            <a:avLst/>
          </a:prstGeom>
          <a:noFill/>
          <a:ln>
            <a:solidFill>
              <a:schemeClr val="tx1"/>
            </a:solidFill>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kumimoji="0" lang="en-US" altLang="zh-CN" sz="1800" b="0" i="0" u="none" strike="noStrike" cap="none" normalizeH="0" baseline="0" dirty="0" smtClean="0">
                <a:ln>
                  <a:noFill/>
                </a:ln>
                <a:solidFill>
                  <a:schemeClr val="tx1"/>
                </a:solidFill>
                <a:effectLst/>
                <a:latin typeface="Arial" charset="0"/>
                <a:ea typeface="宋体" charset="-122"/>
              </a:rPr>
              <a:t>nova</a:t>
            </a:r>
            <a:endParaRPr kumimoji="0" lang="zh-CN" altLang="en-US" sz="1800" b="0" i="0" u="none" strike="noStrike" cap="none" normalizeH="0" baseline="0" dirty="0" smtClean="0">
              <a:ln>
                <a:noFill/>
              </a:ln>
              <a:solidFill>
                <a:schemeClr val="tx1"/>
              </a:solidFill>
              <a:effectLst/>
              <a:latin typeface="Arial" charset="0"/>
              <a:ea typeface="宋体" charset="-122"/>
            </a:endParaRPr>
          </a:p>
        </p:txBody>
      </p:sp>
      <p:cxnSp>
        <p:nvCxnSpPr>
          <p:cNvPr id="39" name="直接箭头连接符 38"/>
          <p:cNvCxnSpPr>
            <a:stCxn id="28" idx="0"/>
            <a:endCxn id="35" idx="2"/>
          </p:cNvCxnSpPr>
          <p:nvPr/>
        </p:nvCxnSpPr>
        <p:spPr bwMode="auto">
          <a:xfrm flipV="1">
            <a:off x="4283968" y="2060848"/>
            <a:ext cx="0" cy="288032"/>
          </a:xfrm>
          <a:prstGeom prst="straightConnector1">
            <a:avLst/>
          </a:prstGeom>
          <a:ln>
            <a:tailEnd type="arrow"/>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43" name="肘形连接符 42"/>
          <p:cNvCxnSpPr>
            <a:stCxn id="10" idx="0"/>
            <a:endCxn id="6" idx="2"/>
          </p:cNvCxnSpPr>
          <p:nvPr/>
        </p:nvCxnSpPr>
        <p:spPr bwMode="auto">
          <a:xfrm rot="16200000" flipV="1">
            <a:off x="3905926" y="4239090"/>
            <a:ext cx="936104" cy="180020"/>
          </a:xfrm>
          <a:prstGeom prst="bentConnector3">
            <a:avLst>
              <a:gd name="adj1" fmla="val 50000"/>
            </a:avLst>
          </a:prstGeom>
          <a:ln>
            <a:tailEnd type="arrow"/>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sp>
        <p:nvSpPr>
          <p:cNvPr id="26" name="TextBox 25"/>
          <p:cNvSpPr txBox="1"/>
          <p:nvPr/>
        </p:nvSpPr>
        <p:spPr>
          <a:xfrm>
            <a:off x="395536" y="404664"/>
            <a:ext cx="2880320" cy="923330"/>
          </a:xfrm>
          <a:prstGeom prst="rect">
            <a:avLst/>
          </a:prstGeom>
          <a:noFill/>
        </p:spPr>
        <p:txBody>
          <a:bodyPr wrap="square" rtlCol="0">
            <a:spAutoFit/>
          </a:bodyPr>
          <a:lstStyle/>
          <a:p>
            <a:r>
              <a:rPr lang="en-US" altLang="zh-CN" dirty="0" err="1" smtClean="0"/>
              <a:t>OpenStack</a:t>
            </a:r>
            <a:r>
              <a:rPr lang="en-US" altLang="zh-CN" dirty="0" smtClean="0"/>
              <a:t> </a:t>
            </a:r>
            <a:r>
              <a:rPr lang="en-US" altLang="zh-CN" dirty="0" smtClean="0"/>
              <a:t>Community Juno </a:t>
            </a:r>
            <a:r>
              <a:rPr lang="en-US" altLang="zh-CN" dirty="0" err="1" smtClean="0"/>
              <a:t>Ceilometer</a:t>
            </a:r>
            <a:r>
              <a:rPr lang="en-US" altLang="zh-CN" dirty="0" smtClean="0"/>
              <a:t> Architecture</a:t>
            </a:r>
          </a:p>
          <a:p>
            <a:r>
              <a:rPr lang="en-US" altLang="zh-CN" dirty="0" smtClean="0"/>
              <a:t>Data Collect</a:t>
            </a:r>
            <a:endParaRPr lang="zh-CN" altLang="en-US" dirty="0"/>
          </a:p>
        </p:txBody>
      </p:sp>
    </p:spTree>
  </p:cSld>
  <p:clrMapOvr>
    <a:masterClrMapping/>
  </p:clrMapOvr>
</p:sld>
</file>

<file path=ppt/theme/theme1.xml><?xml version="1.0" encoding="utf-8"?>
<a:theme xmlns:a="http://schemas.openxmlformats.org/drawingml/2006/main" name="Blank">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4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5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6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7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8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9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10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blank</Template>
  <TotalTime>119</TotalTime>
  <Words>71</Words>
  <Application>Microsoft Office PowerPoint</Application>
  <PresentationFormat>全屏显示(4:3)</PresentationFormat>
  <Paragraphs>46</Paragraphs>
  <Slides>3</Slides>
  <Notes>0</Notes>
  <HiddenSlides>0</HiddenSlides>
  <MMClips>0</MMClips>
  <ScaleCrop>false</ScaleCrop>
  <HeadingPairs>
    <vt:vector size="4" baseType="variant">
      <vt:variant>
        <vt:lpstr>主题</vt:lpstr>
      </vt:variant>
      <vt:variant>
        <vt:i4>9</vt:i4>
      </vt:variant>
      <vt:variant>
        <vt:lpstr>幻灯片标题</vt:lpstr>
      </vt:variant>
      <vt:variant>
        <vt:i4>3</vt:i4>
      </vt:variant>
    </vt:vector>
  </HeadingPairs>
  <TitlesOfParts>
    <vt:vector size="12" baseType="lpstr">
      <vt:lpstr>Blank</vt:lpstr>
      <vt:lpstr>1_主题1</vt:lpstr>
      <vt:lpstr>4_主题1</vt:lpstr>
      <vt:lpstr>5_主题1</vt:lpstr>
      <vt:lpstr>6_主题1</vt:lpstr>
      <vt:lpstr>7_主题1</vt:lpstr>
      <vt:lpstr>8_主题1</vt:lpstr>
      <vt:lpstr>9_主题1</vt:lpstr>
      <vt:lpstr>10_主题1</vt:lpstr>
      <vt:lpstr>幻灯片 1</vt:lpstr>
      <vt:lpstr>幻灯片 2</vt:lpstr>
      <vt:lpstr>幻灯片 3</vt:lpstr>
    </vt:vector>
  </TitlesOfParts>
  <Company>Huawei Technologies Co.,Ltd.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huawei</dc:creator>
  <cp:lastModifiedBy>huawei</cp:lastModifiedBy>
  <cp:revision>17</cp:revision>
  <dcterms:created xsi:type="dcterms:W3CDTF">2015-04-08T04:25:25Z</dcterms:created>
  <dcterms:modified xsi:type="dcterms:W3CDTF">2015-04-08T06:30:30Z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s_pID_725343">
    <vt:lpwstr>(4)+mRI5gXQHovmfVtvGi8YEj8MNucGyGqF6+S9e0Cq/oHdRt7j1cQpCgfR2wT34wXo3ifSLdp2_x000d_
yKWO99KTItGSQ+TlzeBGJwsp349jT3IYFg4uIIAGN1Sr6+zVCJQ83zqXieIpRC0ddyp00XIe_x000d_
AGQKlhgmFM3HQOYoMc7WxtsaVOvJxMXiHg0qf/nNhokoPB4Wp9r/kNZ90e1txeJqHcJWACTu_x000d_
VqQv5ACQ2nD4EZ87NP</vt:lpwstr>
  </property>
  <property fmtid="{D5CDD505-2E9C-101B-9397-08002B2CF9AE}" pid="3" name="_ms_pID_7253431">
    <vt:lpwstr>px3Ik0ZLGzfQzcCJsqyA3kvMOARvCMBL8Dhd75pjtmUV1aC6+8Ocxe_x000d_
bTa5I8Vdm6Kj28DsD6+YWqoh2lvpINNVtub7jghbMZ2e2pMxL4FAIVSA3xq1LicoEfUbh+E3_x000d_
+mvpI/wSYvDz2t8u1JHubKvNV7JNQUiW7iXzGhZb8OEDRGzgpz/C2sKYFd3zk/zuyM8TKKtY_x000d_
I+kyilpsAB3ZpR2buezpdf7vRdHbktFqV01V</vt:lpwstr>
  </property>
  <property fmtid="{D5CDD505-2E9C-101B-9397-08002B2CF9AE}" pid="4" name="_ms_pID_7253432">
    <vt:lpwstr>bPscNl73h+KBMIOAsGC5BjFPwGo4c9Erl1dl_x000d_
vs9OFVH4nUw6/t2aDq73yszRyL3FPUhqCxmmmuwVQHBnVOI56+ChAskHL52OZcAKavGhiXII_x000d_
aFSH+fQOLCuyhbAuBRYHGK3Tn2LIm/L/CRUstyABzM1b5HQdNsEncFPMhWribToTFsuj6hAo_x000d_
mvmyMQyM4tgghZnUKjGMVJQFQC0Bt2gS/+gcFl+EcP/wCA/uiZjETW</vt:lpwstr>
  </property>
  <property fmtid="{D5CDD505-2E9C-101B-9397-08002B2CF9AE}" pid="5" name="_ms_pID_7253433">
    <vt:lpwstr>9m</vt:lpwstr>
  </property>
  <property fmtid="{D5CDD505-2E9C-101B-9397-08002B2CF9AE}" pid="6" name="sflag">
    <vt:lpwstr>1340846766</vt:lpwstr>
  </property>
</Properties>
</file>