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56" r:id="rId5"/>
    <p:sldId id="259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39" y="8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5.png"/><Relationship Id="rId12" Type="http://schemas.openxmlformats.org/officeDocument/2006/relationships/image" Target="../media/image4.jpeg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8F8"/>
        </a:solidFill>
        <a:effectLst/>
      </p:bgPr>
    </p:bg>
    <p:spTree>
      <p:nvGrpSpPr>
        <p:cNvPr id="1" name="页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任意多边形: 形状 101"/>
          <p:cNvSpPr/>
          <p:nvPr/>
        </p:nvSpPr>
        <p:spPr>
          <a:xfrm>
            <a:off x="0" y="4795542"/>
            <a:ext cx="6600000" cy="2080000"/>
          </a:xfrm>
          <a:custGeom>
            <a:avLst/>
            <a:gdLst/>
            <a:ahLst/>
            <a:cxnLst/>
            <a:rect l="l" t="t" r="r" b="b"/>
            <a:pathLst>
              <a:path w="6600000" h="2080000" stroke="0">
                <a:moveTo>
                  <a:pt x="0" y="0"/>
                </a:moveTo>
                <a:cubicBezTo>
                  <a:pt x="0" y="0"/>
                  <a:pt x="760432" y="916841"/>
                  <a:pt x="2180871" y="967017"/>
                </a:cubicBezTo>
                <a:cubicBezTo>
                  <a:pt x="3601303" y="1017193"/>
                  <a:pt x="4433477" y="1118913"/>
                  <a:pt x="5466523" y="1447333"/>
                </a:cubicBezTo>
                <a:cubicBezTo>
                  <a:pt x="6499568" y="1775754"/>
                  <a:pt x="6600000" y="2080000"/>
                  <a:pt x="6600000" y="2080000"/>
                </a:cubicBezTo>
                <a:lnTo>
                  <a:pt x="0" y="2080000"/>
                </a:lnTo>
                <a:lnTo>
                  <a:pt x="0" y="0"/>
                </a:lnTo>
                <a:close/>
              </a:path>
              <a:path w="6600000" h="2080000" fill="none">
                <a:moveTo>
                  <a:pt x="0" y="0"/>
                </a:moveTo>
                <a:cubicBezTo>
                  <a:pt x="0" y="0"/>
                  <a:pt x="760432" y="916841"/>
                  <a:pt x="2180871" y="967017"/>
                </a:cubicBezTo>
                <a:cubicBezTo>
                  <a:pt x="3601303" y="1017193"/>
                  <a:pt x="4433477" y="1118913"/>
                  <a:pt x="5466523" y="1447333"/>
                </a:cubicBezTo>
                <a:cubicBezTo>
                  <a:pt x="6499568" y="1775754"/>
                  <a:pt x="6600000" y="2080000"/>
                  <a:pt x="6600000" y="2080000"/>
                </a:cubicBezTo>
                <a:lnTo>
                  <a:pt x="0" y="2080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2EAC2"/>
              </a:gs>
              <a:gs pos="73000">
                <a:srgbClr val="8FE6E7"/>
              </a:gs>
              <a:gs pos="100000">
                <a:srgbClr val="79D8ED"/>
              </a:gs>
            </a:gsLst>
            <a:lin ang="5400000" scaled="0"/>
          </a:gradFill>
          <a:ln w="10000" cap="flat">
            <a:noFill/>
            <a:miter/>
          </a:ln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214" name="组合 213"/>
          <p:cNvGrpSpPr/>
          <p:nvPr/>
        </p:nvGrpSpPr>
        <p:grpSpPr>
          <a:xfrm>
            <a:off x="2505517" y="398010"/>
            <a:ext cx="4132966" cy="573996"/>
            <a:chOff x="2505517" y="398010"/>
            <a:chExt cx="4132966" cy="573996"/>
          </a:xfrm>
        </p:grpSpPr>
        <p:sp>
          <p:nvSpPr>
            <p:cNvPr id="216" name="Rectangle"/>
            <p:cNvSpPr/>
            <p:nvPr/>
          </p:nvSpPr>
          <p:spPr>
            <a:xfrm>
              <a:off x="2505517" y="398010"/>
              <a:ext cx="4132966" cy="573996"/>
            </a:xfrm>
            <a:custGeom>
              <a:avLst/>
              <a:gdLst/>
              <a:ahLst/>
              <a:cxnLst/>
              <a:rect l="l" t="t" r="r" b="b"/>
              <a:pathLst/>
            </a:custGeom>
            <a:gradFill>
              <a:gsLst>
                <a:gs pos="0">
                  <a:srgbClr val="54C7F1"/>
                </a:gs>
                <a:gs pos="100000">
                  <a:srgbClr val="25FFF1"/>
                </a:gs>
              </a:gsLst>
              <a:lin ang="13500000" scaled="0"/>
            </a:gradFill>
            <a:ln w="10000" cap="flat">
              <a:solidFill>
                <a:srgbClr val="003A53"/>
              </a:solidFill>
              <a:miter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3600" b="1" i="1" dirty="0">
                  <a:solidFill>
                    <a:srgbClr val="A83132"/>
                  </a:solidFill>
                  <a:latin typeface="Arial Black" panose="020B0A04020102020204"/>
                  <a:ea typeface="Arial Black" panose="020B0A04020102020204"/>
                  <a:cs typeface="Arial Black" panose="020B0A04020102020204"/>
                </a:rPr>
                <a:t>RiceQuant-NIR</a:t>
              </a:r>
              <a:endParaRPr lang="zh-CN" altLang="en-US" sz="3600" b="1" i="1" dirty="0">
                <a:solidFill>
                  <a:srgbClr val="A83132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</a:endParaRPr>
            </a:p>
          </p:txBody>
        </p:sp>
      </p:grpSp>
      <p:sp>
        <p:nvSpPr>
          <p:cNvPr id="164" name="任意多边形: 形状 163"/>
          <p:cNvSpPr/>
          <p:nvPr/>
        </p:nvSpPr>
        <p:spPr>
          <a:xfrm>
            <a:off x="1617956" y="5403832"/>
            <a:ext cx="2397500" cy="563350"/>
          </a:xfrm>
          <a:custGeom>
            <a:avLst/>
            <a:gdLst>
              <a:gd name="connsiteX0" fmla="*/ 0 w 2397500"/>
              <a:gd name="connsiteY0" fmla="*/ 281675 h 563350"/>
              <a:gd name="connsiteX1" fmla="*/ 1198750 w 2397500"/>
              <a:gd name="connsiteY1" fmla="*/ 0 h 563350"/>
              <a:gd name="connsiteX2" fmla="*/ 2397500 w 2397500"/>
              <a:gd name="connsiteY2" fmla="*/ 281675 h 563350"/>
              <a:gd name="connsiteX3" fmla="*/ 1198750 w 2397500"/>
              <a:gd name="connsiteY3" fmla="*/ 563350 h 563350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2397500" h="563350" stroke="0">
                <a:moveTo>
                  <a:pt x="281675" y="563350"/>
                </a:moveTo>
                <a:lnTo>
                  <a:pt x="2115825" y="563350"/>
                </a:lnTo>
                <a:cubicBezTo>
                  <a:pt x="2271394" y="563350"/>
                  <a:pt x="2397500" y="437244"/>
                  <a:pt x="2397500" y="281675"/>
                </a:cubicBezTo>
                <a:cubicBezTo>
                  <a:pt x="2397500" y="126106"/>
                  <a:pt x="2271394" y="0"/>
                  <a:pt x="2115825" y="0"/>
                </a:cubicBezTo>
                <a:lnTo>
                  <a:pt x="281675" y="0"/>
                </a:lnTo>
                <a:cubicBezTo>
                  <a:pt x="126106" y="0"/>
                  <a:pt x="0" y="126106"/>
                  <a:pt x="0" y="281675"/>
                </a:cubicBezTo>
                <a:cubicBezTo>
                  <a:pt x="0" y="437244"/>
                  <a:pt x="126106" y="563350"/>
                  <a:pt x="281675" y="563350"/>
                </a:cubicBezTo>
                <a:close/>
              </a:path>
              <a:path w="2397500" h="563350" fill="none">
                <a:moveTo>
                  <a:pt x="281675" y="563350"/>
                </a:moveTo>
                <a:lnTo>
                  <a:pt x="2115825" y="563350"/>
                </a:lnTo>
                <a:cubicBezTo>
                  <a:pt x="2271394" y="563350"/>
                  <a:pt x="2397500" y="437244"/>
                  <a:pt x="2397500" y="281675"/>
                </a:cubicBezTo>
                <a:cubicBezTo>
                  <a:pt x="2397500" y="126106"/>
                  <a:pt x="2271394" y="0"/>
                  <a:pt x="2115825" y="0"/>
                </a:cubicBezTo>
                <a:lnTo>
                  <a:pt x="281675" y="0"/>
                </a:lnTo>
                <a:cubicBezTo>
                  <a:pt x="126106" y="0"/>
                  <a:pt x="0" y="126106"/>
                  <a:pt x="0" y="281675"/>
                </a:cubicBezTo>
                <a:cubicBezTo>
                  <a:pt x="0" y="437244"/>
                  <a:pt x="126106" y="563350"/>
                  <a:pt x="281675" y="563350"/>
                </a:cubicBezTo>
                <a:close/>
              </a:path>
            </a:pathLst>
          </a:custGeom>
          <a:solidFill>
            <a:srgbClr val="FFFFFF"/>
          </a:solidFill>
          <a:ln w="106667" cap="flat">
            <a:solidFill>
              <a:srgbClr val="8AE3E8"/>
            </a:solidFill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Input Data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80" name="图片 37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3" t="55148" r="6960" b="1114"/>
          <a:stretch>
            <a:fillRect/>
          </a:stretch>
        </p:blipFill>
        <p:spPr>
          <a:xfrm>
            <a:off x="322623" y="-2747126"/>
            <a:ext cx="4470227" cy="7559178"/>
          </a:xfrm>
          <a:custGeom>
            <a:avLst/>
            <a:gdLst/>
            <a:ahLst/>
            <a:cxnLst/>
            <a:rect l="0" t="0" r="0" b="0"/>
            <a:pathLst>
              <a:path w="5882988" h="9809430">
                <a:moveTo>
                  <a:pt x="1527804" y="5481554"/>
                </a:moveTo>
                <a:lnTo>
                  <a:pt x="5034376" y="5481554"/>
                </a:lnTo>
                <a:cubicBezTo>
                  <a:pt x="5271291" y="5481554"/>
                  <a:pt x="5464176" y="5825951"/>
                  <a:pt x="5464176" y="6251547"/>
                </a:cubicBezTo>
                <a:lnTo>
                  <a:pt x="5464176" y="8932017"/>
                </a:lnTo>
                <a:cubicBezTo>
                  <a:pt x="5464176" y="9136558"/>
                  <a:pt x="5418754" y="9332649"/>
                  <a:pt x="5338132" y="9477082"/>
                </a:cubicBezTo>
                <a:cubicBezTo>
                  <a:pt x="5257511" y="9621514"/>
                  <a:pt x="5148233" y="9702015"/>
                  <a:pt x="5034376" y="9702015"/>
                </a:cubicBezTo>
                <a:lnTo>
                  <a:pt x="1527804" y="9702015"/>
                </a:lnTo>
                <a:cubicBezTo>
                  <a:pt x="1291080" y="9702015"/>
                  <a:pt x="1099177" y="9357275"/>
                  <a:pt x="1099177" y="8932017"/>
                </a:cubicBezTo>
                <a:lnTo>
                  <a:pt x="1099177" y="6251547"/>
                </a:lnTo>
                <a:cubicBezTo>
                  <a:pt x="1099177" y="5826654"/>
                  <a:pt x="1291281" y="5481554"/>
                  <a:pt x="1527804" y="5481554"/>
                </a:cubicBezTo>
                <a:close/>
              </a:path>
            </a:pathLst>
          </a:custGeom>
          <a:ln w="76200" cap="flat">
            <a:solidFill>
              <a:schemeClr val="bg1">
                <a:lumMod val="65000"/>
              </a:schemeClr>
            </a:solidFill>
            <a:prstDash val="solid"/>
            <a:miter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" name="任意多边形: 形状 1"/>
          <p:cNvSpPr/>
          <p:nvPr/>
        </p:nvSpPr>
        <p:spPr>
          <a:xfrm>
            <a:off x="5415446" y="1455494"/>
            <a:ext cx="3040000" cy="4138855"/>
          </a:xfrm>
          <a:custGeom>
            <a:avLst/>
            <a:gdLst>
              <a:gd name="connsiteX0" fmla="*/ 0 w 3040000"/>
              <a:gd name="connsiteY0" fmla="*/ 873455 h 1746910"/>
              <a:gd name="connsiteX1" fmla="*/ 1520000 w 3040000"/>
              <a:gd name="connsiteY1" fmla="*/ 0 h 1746910"/>
              <a:gd name="connsiteX2" fmla="*/ 3040000 w 3040000"/>
              <a:gd name="connsiteY2" fmla="*/ 873455 h 1746910"/>
              <a:gd name="connsiteX3" fmla="*/ 1520000 w 3040000"/>
              <a:gd name="connsiteY3" fmla="*/ 1746910 h 1746910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3040000" h="1746910" stroke="0">
                <a:moveTo>
                  <a:pt x="3040000" y="1676910"/>
                </a:moveTo>
                <a:lnTo>
                  <a:pt x="3040000" y="70000"/>
                </a:lnTo>
                <a:cubicBezTo>
                  <a:pt x="3040000" y="31360"/>
                  <a:pt x="3008640" y="0"/>
                  <a:pt x="2970000" y="0"/>
                </a:cubicBezTo>
                <a:lnTo>
                  <a:pt x="70000" y="0"/>
                </a:lnTo>
                <a:cubicBezTo>
                  <a:pt x="31360" y="0"/>
                  <a:pt x="0" y="31360"/>
                  <a:pt x="0" y="70000"/>
                </a:cubicBezTo>
                <a:lnTo>
                  <a:pt x="0" y="1676910"/>
                </a:lnTo>
                <a:cubicBezTo>
                  <a:pt x="0" y="1715550"/>
                  <a:pt x="31360" y="1746910"/>
                  <a:pt x="70000" y="1746910"/>
                </a:cubicBezTo>
                <a:lnTo>
                  <a:pt x="2970000" y="1746910"/>
                </a:lnTo>
                <a:cubicBezTo>
                  <a:pt x="3008640" y="1746910"/>
                  <a:pt x="3040000" y="1715550"/>
                  <a:pt x="3040000" y="1676910"/>
                </a:cubicBezTo>
                <a:close/>
              </a:path>
              <a:path w="3040000" h="1746910" fill="none">
                <a:moveTo>
                  <a:pt x="3040000" y="1676910"/>
                </a:moveTo>
                <a:lnTo>
                  <a:pt x="3040000" y="70000"/>
                </a:lnTo>
                <a:cubicBezTo>
                  <a:pt x="3040000" y="31360"/>
                  <a:pt x="3008640" y="0"/>
                  <a:pt x="2970000" y="0"/>
                </a:cubicBezTo>
                <a:lnTo>
                  <a:pt x="70000" y="0"/>
                </a:lnTo>
                <a:cubicBezTo>
                  <a:pt x="31360" y="0"/>
                  <a:pt x="0" y="31360"/>
                  <a:pt x="0" y="70000"/>
                </a:cubicBezTo>
                <a:lnTo>
                  <a:pt x="0" y="1676910"/>
                </a:lnTo>
                <a:cubicBezTo>
                  <a:pt x="0" y="1715550"/>
                  <a:pt x="31360" y="1746910"/>
                  <a:pt x="70000" y="1746910"/>
                </a:cubicBezTo>
                <a:lnTo>
                  <a:pt x="2970000" y="1746910"/>
                </a:lnTo>
                <a:cubicBezTo>
                  <a:pt x="3008640" y="1746910"/>
                  <a:pt x="3040000" y="1715550"/>
                  <a:pt x="3040000" y="1676910"/>
                </a:cubicBezTo>
                <a:close/>
              </a:path>
            </a:pathLst>
          </a:custGeom>
          <a:gradFill>
            <a:gsLst>
              <a:gs pos="0">
                <a:srgbClr val="82EAC2"/>
              </a:gs>
              <a:gs pos="73000">
                <a:srgbClr val="8FE6E7"/>
              </a:gs>
              <a:gs pos="100000">
                <a:srgbClr val="79D8ED"/>
              </a:gs>
            </a:gsLst>
            <a:lin ang="5400000" scaled="0"/>
          </a:gradFill>
          <a:ln w="10000" cap="flat">
            <a:noFill/>
            <a:miter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任意多边形: 形状 3"/>
          <p:cNvSpPr/>
          <p:nvPr/>
        </p:nvSpPr>
        <p:spPr>
          <a:xfrm>
            <a:off x="6004752" y="2651966"/>
            <a:ext cx="1861387" cy="377066"/>
          </a:xfrm>
          <a:custGeom>
            <a:avLst/>
            <a:gdLst>
              <a:gd name="connsiteX0" fmla="*/ 0 w 1861387"/>
              <a:gd name="connsiteY0" fmla="*/ 188533 h 377066"/>
              <a:gd name="connsiteX1" fmla="*/ 930694 w 1861387"/>
              <a:gd name="connsiteY1" fmla="*/ 0 h 377066"/>
              <a:gd name="connsiteX2" fmla="*/ 1861387 w 1861387"/>
              <a:gd name="connsiteY2" fmla="*/ 188533 h 377066"/>
              <a:gd name="connsiteX3" fmla="*/ 930694 w 1861387"/>
              <a:gd name="connsiteY3" fmla="*/ 377066 h 377066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1861387" h="377066" stroke="0">
                <a:moveTo>
                  <a:pt x="188533" y="377066"/>
                </a:moveTo>
                <a:lnTo>
                  <a:pt x="1672854" y="377066"/>
                </a:lnTo>
                <a:cubicBezTo>
                  <a:pt x="1776981" y="377066"/>
                  <a:pt x="1861387" y="292660"/>
                  <a:pt x="1861387" y="188533"/>
                </a:cubicBezTo>
                <a:cubicBezTo>
                  <a:pt x="1861387" y="84406"/>
                  <a:pt x="1776981" y="0"/>
                  <a:pt x="1672854" y="0"/>
                </a:cubicBezTo>
                <a:lnTo>
                  <a:pt x="188533" y="0"/>
                </a:lnTo>
                <a:cubicBezTo>
                  <a:pt x="84406" y="0"/>
                  <a:pt x="0" y="84406"/>
                  <a:pt x="0" y="188533"/>
                </a:cubicBezTo>
                <a:cubicBezTo>
                  <a:pt x="0" y="292660"/>
                  <a:pt x="84406" y="377066"/>
                  <a:pt x="188533" y="377066"/>
                </a:cubicBezTo>
                <a:close/>
              </a:path>
              <a:path w="1861387" h="377066" fill="none">
                <a:moveTo>
                  <a:pt x="188533" y="377066"/>
                </a:moveTo>
                <a:lnTo>
                  <a:pt x="1672854" y="377066"/>
                </a:lnTo>
                <a:cubicBezTo>
                  <a:pt x="1776981" y="377066"/>
                  <a:pt x="1861387" y="292660"/>
                  <a:pt x="1861387" y="188533"/>
                </a:cubicBezTo>
                <a:cubicBezTo>
                  <a:pt x="1861387" y="84406"/>
                  <a:pt x="1776981" y="0"/>
                  <a:pt x="1672854" y="0"/>
                </a:cubicBezTo>
                <a:lnTo>
                  <a:pt x="188533" y="0"/>
                </a:lnTo>
                <a:cubicBezTo>
                  <a:pt x="84406" y="0"/>
                  <a:pt x="0" y="84406"/>
                  <a:pt x="0" y="188533"/>
                </a:cubicBezTo>
                <a:cubicBezTo>
                  <a:pt x="0" y="292660"/>
                  <a:pt x="84406" y="377066"/>
                  <a:pt x="188533" y="377066"/>
                </a:cubicBezTo>
                <a:close/>
              </a:path>
            </a:pathLst>
          </a:custGeom>
          <a:solidFill>
            <a:srgbClr val="FFB713"/>
          </a:solidFill>
          <a:ln w="10000" cap="flat">
            <a:noFill/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Rice variety</a:t>
            </a:r>
            <a:endParaRPr lang="zh-CN" altLang="en-US" sz="14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6004752" y="3449846"/>
            <a:ext cx="1861390" cy="377066"/>
          </a:xfrm>
          <a:custGeom>
            <a:avLst/>
            <a:gdLst>
              <a:gd name="connsiteX0" fmla="*/ 0 w 1861390"/>
              <a:gd name="connsiteY0" fmla="*/ 188533 h 377066"/>
              <a:gd name="connsiteX1" fmla="*/ 930695 w 1861390"/>
              <a:gd name="connsiteY1" fmla="*/ 0 h 377066"/>
              <a:gd name="connsiteX2" fmla="*/ 1861390 w 1861390"/>
              <a:gd name="connsiteY2" fmla="*/ 188533 h 377066"/>
              <a:gd name="connsiteX3" fmla="*/ 930695 w 1861390"/>
              <a:gd name="connsiteY3" fmla="*/ 377066 h 377066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1861390" h="377066" stroke="0">
                <a:moveTo>
                  <a:pt x="188533" y="377066"/>
                </a:moveTo>
                <a:lnTo>
                  <a:pt x="1672850" y="377066"/>
                </a:lnTo>
                <a:cubicBezTo>
                  <a:pt x="1776980" y="377066"/>
                  <a:pt x="1861390" y="292660"/>
                  <a:pt x="1861390" y="188533"/>
                </a:cubicBezTo>
                <a:cubicBezTo>
                  <a:pt x="1861390" y="84406"/>
                  <a:pt x="1776980" y="0"/>
                  <a:pt x="1672850" y="0"/>
                </a:cubicBezTo>
                <a:lnTo>
                  <a:pt x="188533" y="0"/>
                </a:lnTo>
                <a:cubicBezTo>
                  <a:pt x="84406" y="0"/>
                  <a:pt x="0" y="84406"/>
                  <a:pt x="0" y="188533"/>
                </a:cubicBezTo>
                <a:cubicBezTo>
                  <a:pt x="0" y="292660"/>
                  <a:pt x="84406" y="377066"/>
                  <a:pt x="188533" y="377066"/>
                </a:cubicBezTo>
                <a:close/>
              </a:path>
              <a:path w="1861390" h="377066" fill="none">
                <a:moveTo>
                  <a:pt x="188533" y="377066"/>
                </a:moveTo>
                <a:lnTo>
                  <a:pt x="1672850" y="377066"/>
                </a:lnTo>
                <a:cubicBezTo>
                  <a:pt x="1776980" y="377066"/>
                  <a:pt x="1861390" y="292660"/>
                  <a:pt x="1861390" y="188533"/>
                </a:cubicBezTo>
                <a:cubicBezTo>
                  <a:pt x="1861390" y="84406"/>
                  <a:pt x="1776980" y="0"/>
                  <a:pt x="1672850" y="0"/>
                </a:cubicBezTo>
                <a:lnTo>
                  <a:pt x="188533" y="0"/>
                </a:lnTo>
                <a:cubicBezTo>
                  <a:pt x="84406" y="0"/>
                  <a:pt x="0" y="84406"/>
                  <a:pt x="0" y="188533"/>
                </a:cubicBezTo>
                <a:cubicBezTo>
                  <a:pt x="0" y="292660"/>
                  <a:pt x="84406" y="377066"/>
                  <a:pt x="188533" y="377066"/>
                </a:cubicBezTo>
                <a:close/>
              </a:path>
            </a:pathLst>
          </a:custGeom>
          <a:solidFill>
            <a:srgbClr val="FF9189"/>
          </a:solidFill>
          <a:ln w="10000" cap="flat">
            <a:noFill/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Amylose Content</a:t>
            </a:r>
            <a:endParaRPr lang="zh-CN" altLang="en-US" sz="14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5991928" y="4210343"/>
            <a:ext cx="1861390" cy="377066"/>
          </a:xfrm>
          <a:custGeom>
            <a:avLst/>
            <a:gdLst>
              <a:gd name="connsiteX0" fmla="*/ 0 w 1861390"/>
              <a:gd name="connsiteY0" fmla="*/ 188533 h 377066"/>
              <a:gd name="connsiteX1" fmla="*/ 930695 w 1861390"/>
              <a:gd name="connsiteY1" fmla="*/ 0 h 377066"/>
              <a:gd name="connsiteX2" fmla="*/ 1861390 w 1861390"/>
              <a:gd name="connsiteY2" fmla="*/ 188533 h 377066"/>
              <a:gd name="connsiteX3" fmla="*/ 930695 w 1861390"/>
              <a:gd name="connsiteY3" fmla="*/ 377066 h 377066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1861390" h="377066" stroke="0">
                <a:moveTo>
                  <a:pt x="188533" y="377066"/>
                </a:moveTo>
                <a:lnTo>
                  <a:pt x="1672850" y="377066"/>
                </a:lnTo>
                <a:cubicBezTo>
                  <a:pt x="1776980" y="377066"/>
                  <a:pt x="1861390" y="292660"/>
                  <a:pt x="1861390" y="188533"/>
                </a:cubicBezTo>
                <a:cubicBezTo>
                  <a:pt x="1861390" y="84406"/>
                  <a:pt x="1776980" y="0"/>
                  <a:pt x="1672850" y="0"/>
                </a:cubicBezTo>
                <a:lnTo>
                  <a:pt x="188533" y="0"/>
                </a:lnTo>
                <a:cubicBezTo>
                  <a:pt x="84406" y="0"/>
                  <a:pt x="0" y="84406"/>
                  <a:pt x="0" y="188533"/>
                </a:cubicBezTo>
                <a:cubicBezTo>
                  <a:pt x="0" y="292660"/>
                  <a:pt x="84406" y="377066"/>
                  <a:pt x="188533" y="377066"/>
                </a:cubicBezTo>
                <a:close/>
              </a:path>
              <a:path w="1861390" h="377066" fill="none">
                <a:moveTo>
                  <a:pt x="188533" y="377066"/>
                </a:moveTo>
                <a:lnTo>
                  <a:pt x="1672850" y="377066"/>
                </a:lnTo>
                <a:cubicBezTo>
                  <a:pt x="1776980" y="377066"/>
                  <a:pt x="1861390" y="292660"/>
                  <a:pt x="1861390" y="188533"/>
                </a:cubicBezTo>
                <a:cubicBezTo>
                  <a:pt x="1861390" y="84406"/>
                  <a:pt x="1776980" y="0"/>
                  <a:pt x="1672850" y="0"/>
                </a:cubicBezTo>
                <a:lnTo>
                  <a:pt x="188533" y="0"/>
                </a:lnTo>
                <a:cubicBezTo>
                  <a:pt x="84406" y="0"/>
                  <a:pt x="0" y="84406"/>
                  <a:pt x="0" y="188533"/>
                </a:cubicBezTo>
                <a:cubicBezTo>
                  <a:pt x="0" y="292660"/>
                  <a:pt x="84406" y="377066"/>
                  <a:pt x="188533" y="377066"/>
                </a:cubicBezTo>
                <a:close/>
              </a:path>
            </a:pathLst>
          </a:custGeom>
          <a:solidFill>
            <a:srgbClr val="62BC85"/>
          </a:solidFill>
          <a:ln w="10000" cap="flat">
            <a:noFill/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Protein Content</a:t>
            </a:r>
            <a:endParaRPr lang="zh-CN" altLang="en-US" sz="14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5736695" y="1569228"/>
            <a:ext cx="2397500" cy="563350"/>
          </a:xfrm>
          <a:custGeom>
            <a:avLst/>
            <a:gdLst>
              <a:gd name="connsiteX0" fmla="*/ 0 w 2397500"/>
              <a:gd name="connsiteY0" fmla="*/ 281675 h 563350"/>
              <a:gd name="connsiteX1" fmla="*/ 1198750 w 2397500"/>
              <a:gd name="connsiteY1" fmla="*/ 0 h 563350"/>
              <a:gd name="connsiteX2" fmla="*/ 2397500 w 2397500"/>
              <a:gd name="connsiteY2" fmla="*/ 281675 h 563350"/>
              <a:gd name="connsiteX3" fmla="*/ 1198750 w 2397500"/>
              <a:gd name="connsiteY3" fmla="*/ 563350 h 563350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2397500" h="563350" stroke="0">
                <a:moveTo>
                  <a:pt x="281675" y="563350"/>
                </a:moveTo>
                <a:lnTo>
                  <a:pt x="2115825" y="563350"/>
                </a:lnTo>
                <a:cubicBezTo>
                  <a:pt x="2271394" y="563350"/>
                  <a:pt x="2397500" y="437244"/>
                  <a:pt x="2397500" y="281675"/>
                </a:cubicBezTo>
                <a:cubicBezTo>
                  <a:pt x="2397500" y="126106"/>
                  <a:pt x="2271394" y="0"/>
                  <a:pt x="2115825" y="0"/>
                </a:cubicBezTo>
                <a:lnTo>
                  <a:pt x="281675" y="0"/>
                </a:lnTo>
                <a:cubicBezTo>
                  <a:pt x="126106" y="0"/>
                  <a:pt x="0" y="126106"/>
                  <a:pt x="0" y="281675"/>
                </a:cubicBezTo>
                <a:cubicBezTo>
                  <a:pt x="0" y="437244"/>
                  <a:pt x="126106" y="563350"/>
                  <a:pt x="281675" y="563350"/>
                </a:cubicBezTo>
                <a:close/>
              </a:path>
              <a:path w="2397500" h="563350" fill="none">
                <a:moveTo>
                  <a:pt x="281675" y="563350"/>
                </a:moveTo>
                <a:lnTo>
                  <a:pt x="2115825" y="563350"/>
                </a:lnTo>
                <a:cubicBezTo>
                  <a:pt x="2271394" y="563350"/>
                  <a:pt x="2397500" y="437244"/>
                  <a:pt x="2397500" y="281675"/>
                </a:cubicBezTo>
                <a:cubicBezTo>
                  <a:pt x="2397500" y="126106"/>
                  <a:pt x="2271394" y="0"/>
                  <a:pt x="2115825" y="0"/>
                </a:cubicBezTo>
                <a:lnTo>
                  <a:pt x="281675" y="0"/>
                </a:lnTo>
                <a:cubicBezTo>
                  <a:pt x="126106" y="0"/>
                  <a:pt x="0" y="126106"/>
                  <a:pt x="0" y="281675"/>
                </a:cubicBezTo>
                <a:cubicBezTo>
                  <a:pt x="0" y="437244"/>
                  <a:pt x="126106" y="563350"/>
                  <a:pt x="281675" y="563350"/>
                </a:cubicBezTo>
                <a:close/>
              </a:path>
            </a:pathLst>
          </a:custGeom>
          <a:solidFill>
            <a:srgbClr val="FFFFFF"/>
          </a:solidFill>
          <a:ln w="106667" cap="flat">
            <a:solidFill>
              <a:srgbClr val="8AE3E8"/>
            </a:solidFill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Result display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8F8"/>
        </a:solidFill>
        <a:effectLst/>
      </p:bgPr>
    </p:bg>
    <p:spTree>
      <p:nvGrpSpPr>
        <p:cNvPr id="1" name="页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任意多边形: 形状 101"/>
          <p:cNvSpPr/>
          <p:nvPr/>
        </p:nvSpPr>
        <p:spPr>
          <a:xfrm>
            <a:off x="0" y="4795542"/>
            <a:ext cx="6600000" cy="2080000"/>
          </a:xfrm>
          <a:custGeom>
            <a:avLst/>
            <a:gdLst/>
            <a:ahLst/>
            <a:cxnLst/>
            <a:rect l="l" t="t" r="r" b="b"/>
            <a:pathLst>
              <a:path w="6600000" h="2080000" stroke="0">
                <a:moveTo>
                  <a:pt x="0" y="0"/>
                </a:moveTo>
                <a:cubicBezTo>
                  <a:pt x="0" y="0"/>
                  <a:pt x="760432" y="916841"/>
                  <a:pt x="2180871" y="967017"/>
                </a:cubicBezTo>
                <a:cubicBezTo>
                  <a:pt x="3601303" y="1017193"/>
                  <a:pt x="4433477" y="1118913"/>
                  <a:pt x="5466523" y="1447333"/>
                </a:cubicBezTo>
                <a:cubicBezTo>
                  <a:pt x="6499568" y="1775754"/>
                  <a:pt x="6600000" y="2080000"/>
                  <a:pt x="6600000" y="2080000"/>
                </a:cubicBezTo>
                <a:lnTo>
                  <a:pt x="0" y="2080000"/>
                </a:lnTo>
                <a:lnTo>
                  <a:pt x="0" y="0"/>
                </a:lnTo>
                <a:close/>
              </a:path>
              <a:path w="6600000" h="2080000" fill="none">
                <a:moveTo>
                  <a:pt x="0" y="0"/>
                </a:moveTo>
                <a:cubicBezTo>
                  <a:pt x="0" y="0"/>
                  <a:pt x="760432" y="916841"/>
                  <a:pt x="2180871" y="967017"/>
                </a:cubicBezTo>
                <a:cubicBezTo>
                  <a:pt x="3601303" y="1017193"/>
                  <a:pt x="4433477" y="1118913"/>
                  <a:pt x="5466523" y="1447333"/>
                </a:cubicBezTo>
                <a:cubicBezTo>
                  <a:pt x="6499568" y="1775754"/>
                  <a:pt x="6600000" y="2080000"/>
                  <a:pt x="6600000" y="2080000"/>
                </a:cubicBezTo>
                <a:lnTo>
                  <a:pt x="0" y="2080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2EAC2"/>
              </a:gs>
              <a:gs pos="73000">
                <a:srgbClr val="8FE6E7"/>
              </a:gs>
              <a:gs pos="100000">
                <a:srgbClr val="79D8ED"/>
              </a:gs>
            </a:gsLst>
            <a:lin ang="5400000" scaled="0"/>
          </a:gradFill>
          <a:ln w="10000" cap="flat">
            <a:noFill/>
            <a:miter/>
          </a:ln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214" name="组合 213"/>
          <p:cNvGrpSpPr/>
          <p:nvPr/>
        </p:nvGrpSpPr>
        <p:grpSpPr>
          <a:xfrm>
            <a:off x="2505517" y="398010"/>
            <a:ext cx="4132966" cy="573996"/>
            <a:chOff x="2505517" y="398010"/>
            <a:chExt cx="4132966" cy="573996"/>
          </a:xfrm>
        </p:grpSpPr>
        <p:sp>
          <p:nvSpPr>
            <p:cNvPr id="216" name="Rectangle"/>
            <p:cNvSpPr/>
            <p:nvPr/>
          </p:nvSpPr>
          <p:spPr>
            <a:xfrm>
              <a:off x="2505517" y="398010"/>
              <a:ext cx="4132966" cy="573996"/>
            </a:xfrm>
            <a:custGeom>
              <a:avLst/>
              <a:gdLst/>
              <a:ahLst/>
              <a:cxnLst/>
              <a:rect l="l" t="t" r="r" b="b"/>
              <a:pathLst/>
            </a:custGeom>
            <a:gradFill>
              <a:gsLst>
                <a:gs pos="0">
                  <a:srgbClr val="54C7F1"/>
                </a:gs>
                <a:gs pos="100000">
                  <a:srgbClr val="25FFF1"/>
                </a:gs>
              </a:gsLst>
              <a:lin ang="13500000" scaled="0"/>
            </a:gradFill>
            <a:ln w="10000" cap="flat">
              <a:solidFill>
                <a:srgbClr val="003A53"/>
              </a:solidFill>
              <a:miter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3600" b="1" i="1" dirty="0">
                  <a:solidFill>
                    <a:srgbClr val="A83132"/>
                  </a:solidFill>
                  <a:latin typeface="Arial Black" panose="020B0A04020102020204"/>
                  <a:ea typeface="Arial Black" panose="020B0A04020102020204"/>
                  <a:cs typeface="Arial Black" panose="020B0A04020102020204"/>
                </a:rPr>
                <a:t>RiceQuant-NIR</a:t>
              </a:r>
              <a:endParaRPr lang="zh-CN" altLang="en-US" sz="3600" b="1" i="1" dirty="0">
                <a:solidFill>
                  <a:srgbClr val="A83132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</a:endParaRPr>
            </a:p>
          </p:txBody>
        </p:sp>
      </p:grpSp>
      <p:sp>
        <p:nvSpPr>
          <p:cNvPr id="164" name="任意多边形: 形状 163"/>
          <p:cNvSpPr/>
          <p:nvPr/>
        </p:nvSpPr>
        <p:spPr>
          <a:xfrm>
            <a:off x="1617956" y="5403832"/>
            <a:ext cx="2397500" cy="563350"/>
          </a:xfrm>
          <a:custGeom>
            <a:avLst/>
            <a:gdLst>
              <a:gd name="connsiteX0" fmla="*/ 0 w 2397500"/>
              <a:gd name="connsiteY0" fmla="*/ 281675 h 563350"/>
              <a:gd name="connsiteX1" fmla="*/ 1198750 w 2397500"/>
              <a:gd name="connsiteY1" fmla="*/ 0 h 563350"/>
              <a:gd name="connsiteX2" fmla="*/ 2397500 w 2397500"/>
              <a:gd name="connsiteY2" fmla="*/ 281675 h 563350"/>
              <a:gd name="connsiteX3" fmla="*/ 1198750 w 2397500"/>
              <a:gd name="connsiteY3" fmla="*/ 563350 h 563350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2397500" h="563350" stroke="0">
                <a:moveTo>
                  <a:pt x="281675" y="563350"/>
                </a:moveTo>
                <a:lnTo>
                  <a:pt x="2115825" y="563350"/>
                </a:lnTo>
                <a:cubicBezTo>
                  <a:pt x="2271394" y="563350"/>
                  <a:pt x="2397500" y="437244"/>
                  <a:pt x="2397500" y="281675"/>
                </a:cubicBezTo>
                <a:cubicBezTo>
                  <a:pt x="2397500" y="126106"/>
                  <a:pt x="2271394" y="0"/>
                  <a:pt x="2115825" y="0"/>
                </a:cubicBezTo>
                <a:lnTo>
                  <a:pt x="281675" y="0"/>
                </a:lnTo>
                <a:cubicBezTo>
                  <a:pt x="126106" y="0"/>
                  <a:pt x="0" y="126106"/>
                  <a:pt x="0" y="281675"/>
                </a:cubicBezTo>
                <a:cubicBezTo>
                  <a:pt x="0" y="437244"/>
                  <a:pt x="126106" y="563350"/>
                  <a:pt x="281675" y="563350"/>
                </a:cubicBezTo>
                <a:close/>
              </a:path>
              <a:path w="2397500" h="563350" fill="none">
                <a:moveTo>
                  <a:pt x="281675" y="563350"/>
                </a:moveTo>
                <a:lnTo>
                  <a:pt x="2115825" y="563350"/>
                </a:lnTo>
                <a:cubicBezTo>
                  <a:pt x="2271394" y="563350"/>
                  <a:pt x="2397500" y="437244"/>
                  <a:pt x="2397500" y="281675"/>
                </a:cubicBezTo>
                <a:cubicBezTo>
                  <a:pt x="2397500" y="126106"/>
                  <a:pt x="2271394" y="0"/>
                  <a:pt x="2115825" y="0"/>
                </a:cubicBezTo>
                <a:lnTo>
                  <a:pt x="281675" y="0"/>
                </a:lnTo>
                <a:cubicBezTo>
                  <a:pt x="126106" y="0"/>
                  <a:pt x="0" y="126106"/>
                  <a:pt x="0" y="281675"/>
                </a:cubicBezTo>
                <a:cubicBezTo>
                  <a:pt x="0" y="437244"/>
                  <a:pt x="126106" y="563350"/>
                  <a:pt x="281675" y="563350"/>
                </a:cubicBezTo>
                <a:close/>
              </a:path>
            </a:pathLst>
          </a:custGeom>
          <a:solidFill>
            <a:srgbClr val="FFFFFF"/>
          </a:solidFill>
          <a:ln w="106667" cap="flat">
            <a:solidFill>
              <a:srgbClr val="8AE3E8"/>
            </a:solidFill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Input Data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80" name="图片 37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3" t="55148" r="6960" b="1114"/>
          <a:stretch>
            <a:fillRect/>
          </a:stretch>
        </p:blipFill>
        <p:spPr>
          <a:xfrm>
            <a:off x="322623" y="-2747126"/>
            <a:ext cx="4470227" cy="7559178"/>
          </a:xfrm>
          <a:custGeom>
            <a:avLst/>
            <a:gdLst/>
            <a:ahLst/>
            <a:cxnLst/>
            <a:rect l="0" t="0" r="0" b="0"/>
            <a:pathLst>
              <a:path w="5882988" h="9809430">
                <a:moveTo>
                  <a:pt x="1527804" y="5481554"/>
                </a:moveTo>
                <a:lnTo>
                  <a:pt x="5034376" y="5481554"/>
                </a:lnTo>
                <a:cubicBezTo>
                  <a:pt x="5271291" y="5481554"/>
                  <a:pt x="5464176" y="5825951"/>
                  <a:pt x="5464176" y="6251547"/>
                </a:cubicBezTo>
                <a:lnTo>
                  <a:pt x="5464176" y="8932017"/>
                </a:lnTo>
                <a:cubicBezTo>
                  <a:pt x="5464176" y="9136558"/>
                  <a:pt x="5418754" y="9332649"/>
                  <a:pt x="5338132" y="9477082"/>
                </a:cubicBezTo>
                <a:cubicBezTo>
                  <a:pt x="5257511" y="9621514"/>
                  <a:pt x="5148233" y="9702015"/>
                  <a:pt x="5034376" y="9702015"/>
                </a:cubicBezTo>
                <a:lnTo>
                  <a:pt x="1527804" y="9702015"/>
                </a:lnTo>
                <a:cubicBezTo>
                  <a:pt x="1291080" y="9702015"/>
                  <a:pt x="1099177" y="9357275"/>
                  <a:pt x="1099177" y="8932017"/>
                </a:cubicBezTo>
                <a:lnTo>
                  <a:pt x="1099177" y="6251547"/>
                </a:lnTo>
                <a:cubicBezTo>
                  <a:pt x="1099177" y="5826654"/>
                  <a:pt x="1291281" y="5481554"/>
                  <a:pt x="1527804" y="5481554"/>
                </a:cubicBezTo>
                <a:close/>
              </a:path>
            </a:pathLst>
          </a:custGeom>
          <a:ln w="76200" cap="flat">
            <a:solidFill>
              <a:schemeClr val="bg1">
                <a:lumMod val="65000"/>
              </a:schemeClr>
            </a:solidFill>
            <a:prstDash val="solid"/>
            <a:miter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" name="任意多边形: 形状 1"/>
          <p:cNvSpPr/>
          <p:nvPr/>
        </p:nvSpPr>
        <p:spPr>
          <a:xfrm>
            <a:off x="5415446" y="1455494"/>
            <a:ext cx="3040000" cy="4138855"/>
          </a:xfrm>
          <a:custGeom>
            <a:avLst/>
            <a:gdLst>
              <a:gd name="connsiteX0" fmla="*/ 0 w 3040000"/>
              <a:gd name="connsiteY0" fmla="*/ 873455 h 1746910"/>
              <a:gd name="connsiteX1" fmla="*/ 1520000 w 3040000"/>
              <a:gd name="connsiteY1" fmla="*/ 0 h 1746910"/>
              <a:gd name="connsiteX2" fmla="*/ 3040000 w 3040000"/>
              <a:gd name="connsiteY2" fmla="*/ 873455 h 1746910"/>
              <a:gd name="connsiteX3" fmla="*/ 1520000 w 3040000"/>
              <a:gd name="connsiteY3" fmla="*/ 1746910 h 1746910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3040000" h="1746910" stroke="0">
                <a:moveTo>
                  <a:pt x="3040000" y="1676910"/>
                </a:moveTo>
                <a:lnTo>
                  <a:pt x="3040000" y="70000"/>
                </a:lnTo>
                <a:cubicBezTo>
                  <a:pt x="3040000" y="31360"/>
                  <a:pt x="3008640" y="0"/>
                  <a:pt x="2970000" y="0"/>
                </a:cubicBezTo>
                <a:lnTo>
                  <a:pt x="70000" y="0"/>
                </a:lnTo>
                <a:cubicBezTo>
                  <a:pt x="31360" y="0"/>
                  <a:pt x="0" y="31360"/>
                  <a:pt x="0" y="70000"/>
                </a:cubicBezTo>
                <a:lnTo>
                  <a:pt x="0" y="1676910"/>
                </a:lnTo>
                <a:cubicBezTo>
                  <a:pt x="0" y="1715550"/>
                  <a:pt x="31360" y="1746910"/>
                  <a:pt x="70000" y="1746910"/>
                </a:cubicBezTo>
                <a:lnTo>
                  <a:pt x="2970000" y="1746910"/>
                </a:lnTo>
                <a:cubicBezTo>
                  <a:pt x="3008640" y="1746910"/>
                  <a:pt x="3040000" y="1715550"/>
                  <a:pt x="3040000" y="1676910"/>
                </a:cubicBezTo>
                <a:close/>
              </a:path>
              <a:path w="3040000" h="1746910" fill="none">
                <a:moveTo>
                  <a:pt x="3040000" y="1676910"/>
                </a:moveTo>
                <a:lnTo>
                  <a:pt x="3040000" y="70000"/>
                </a:lnTo>
                <a:cubicBezTo>
                  <a:pt x="3040000" y="31360"/>
                  <a:pt x="3008640" y="0"/>
                  <a:pt x="2970000" y="0"/>
                </a:cubicBezTo>
                <a:lnTo>
                  <a:pt x="70000" y="0"/>
                </a:lnTo>
                <a:cubicBezTo>
                  <a:pt x="31360" y="0"/>
                  <a:pt x="0" y="31360"/>
                  <a:pt x="0" y="70000"/>
                </a:cubicBezTo>
                <a:lnTo>
                  <a:pt x="0" y="1676910"/>
                </a:lnTo>
                <a:cubicBezTo>
                  <a:pt x="0" y="1715550"/>
                  <a:pt x="31360" y="1746910"/>
                  <a:pt x="70000" y="1746910"/>
                </a:cubicBezTo>
                <a:lnTo>
                  <a:pt x="2970000" y="1746910"/>
                </a:lnTo>
                <a:cubicBezTo>
                  <a:pt x="3008640" y="1746910"/>
                  <a:pt x="3040000" y="1715550"/>
                  <a:pt x="3040000" y="1676910"/>
                </a:cubicBezTo>
                <a:close/>
              </a:path>
            </a:pathLst>
          </a:custGeom>
          <a:gradFill>
            <a:gsLst>
              <a:gs pos="0">
                <a:srgbClr val="82EAC2"/>
              </a:gs>
              <a:gs pos="73000">
                <a:srgbClr val="8FE6E7"/>
              </a:gs>
              <a:gs pos="100000">
                <a:srgbClr val="79D8ED"/>
              </a:gs>
            </a:gsLst>
            <a:lin ang="5400000" scaled="0"/>
          </a:gradFill>
          <a:ln w="10000" cap="flat">
            <a:noFill/>
            <a:miter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任意多边形: 形状 7"/>
          <p:cNvSpPr/>
          <p:nvPr/>
        </p:nvSpPr>
        <p:spPr>
          <a:xfrm>
            <a:off x="5992052" y="3072656"/>
            <a:ext cx="1861390" cy="377066"/>
          </a:xfrm>
          <a:custGeom>
            <a:avLst/>
            <a:gdLst>
              <a:gd name="connsiteX0" fmla="*/ 0 w 1861390"/>
              <a:gd name="connsiteY0" fmla="*/ 188533 h 377066"/>
              <a:gd name="connsiteX1" fmla="*/ 930695 w 1861390"/>
              <a:gd name="connsiteY1" fmla="*/ 0 h 377066"/>
              <a:gd name="connsiteX2" fmla="*/ 1861390 w 1861390"/>
              <a:gd name="connsiteY2" fmla="*/ 188533 h 377066"/>
              <a:gd name="connsiteX3" fmla="*/ 930695 w 1861390"/>
              <a:gd name="connsiteY3" fmla="*/ 377066 h 377066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1861390" h="377066" stroke="0">
                <a:moveTo>
                  <a:pt x="188533" y="377066"/>
                </a:moveTo>
                <a:lnTo>
                  <a:pt x="1672850" y="377066"/>
                </a:lnTo>
                <a:cubicBezTo>
                  <a:pt x="1776980" y="377066"/>
                  <a:pt x="1861390" y="292660"/>
                  <a:pt x="1861390" y="188533"/>
                </a:cubicBezTo>
                <a:cubicBezTo>
                  <a:pt x="1861390" y="84406"/>
                  <a:pt x="1776980" y="0"/>
                  <a:pt x="1672850" y="0"/>
                </a:cubicBezTo>
                <a:lnTo>
                  <a:pt x="188533" y="0"/>
                </a:lnTo>
                <a:cubicBezTo>
                  <a:pt x="84406" y="0"/>
                  <a:pt x="0" y="84406"/>
                  <a:pt x="0" y="188533"/>
                </a:cubicBezTo>
                <a:cubicBezTo>
                  <a:pt x="0" y="292660"/>
                  <a:pt x="84406" y="377066"/>
                  <a:pt x="188533" y="377066"/>
                </a:cubicBezTo>
                <a:close/>
              </a:path>
              <a:path w="1861390" h="377066" fill="none">
                <a:moveTo>
                  <a:pt x="188533" y="377066"/>
                </a:moveTo>
                <a:lnTo>
                  <a:pt x="1672850" y="377066"/>
                </a:lnTo>
                <a:cubicBezTo>
                  <a:pt x="1776980" y="377066"/>
                  <a:pt x="1861390" y="292660"/>
                  <a:pt x="1861390" y="188533"/>
                </a:cubicBezTo>
                <a:cubicBezTo>
                  <a:pt x="1861390" y="84406"/>
                  <a:pt x="1776980" y="0"/>
                  <a:pt x="1672850" y="0"/>
                </a:cubicBezTo>
                <a:lnTo>
                  <a:pt x="188533" y="0"/>
                </a:lnTo>
                <a:cubicBezTo>
                  <a:pt x="84406" y="0"/>
                  <a:pt x="0" y="84406"/>
                  <a:pt x="0" y="188533"/>
                </a:cubicBezTo>
                <a:cubicBezTo>
                  <a:pt x="0" y="292660"/>
                  <a:pt x="84406" y="377066"/>
                  <a:pt x="188533" y="377066"/>
                </a:cubicBezTo>
                <a:close/>
              </a:path>
            </a:pathLst>
          </a:custGeom>
          <a:solidFill>
            <a:srgbClr val="FF9189"/>
          </a:solidFill>
          <a:ln w="10000" cap="flat">
            <a:noFill/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Amylose Content</a:t>
            </a:r>
            <a:endParaRPr lang="zh-CN" altLang="en-US" sz="14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5991928" y="4210343"/>
            <a:ext cx="1861390" cy="377066"/>
          </a:xfrm>
          <a:custGeom>
            <a:avLst/>
            <a:gdLst>
              <a:gd name="connsiteX0" fmla="*/ 0 w 1861390"/>
              <a:gd name="connsiteY0" fmla="*/ 188533 h 377066"/>
              <a:gd name="connsiteX1" fmla="*/ 930695 w 1861390"/>
              <a:gd name="connsiteY1" fmla="*/ 0 h 377066"/>
              <a:gd name="connsiteX2" fmla="*/ 1861390 w 1861390"/>
              <a:gd name="connsiteY2" fmla="*/ 188533 h 377066"/>
              <a:gd name="connsiteX3" fmla="*/ 930695 w 1861390"/>
              <a:gd name="connsiteY3" fmla="*/ 377066 h 377066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1861390" h="377066" stroke="0">
                <a:moveTo>
                  <a:pt x="188533" y="377066"/>
                </a:moveTo>
                <a:lnTo>
                  <a:pt x="1672850" y="377066"/>
                </a:lnTo>
                <a:cubicBezTo>
                  <a:pt x="1776980" y="377066"/>
                  <a:pt x="1861390" y="292660"/>
                  <a:pt x="1861390" y="188533"/>
                </a:cubicBezTo>
                <a:cubicBezTo>
                  <a:pt x="1861390" y="84406"/>
                  <a:pt x="1776980" y="0"/>
                  <a:pt x="1672850" y="0"/>
                </a:cubicBezTo>
                <a:lnTo>
                  <a:pt x="188533" y="0"/>
                </a:lnTo>
                <a:cubicBezTo>
                  <a:pt x="84406" y="0"/>
                  <a:pt x="0" y="84406"/>
                  <a:pt x="0" y="188533"/>
                </a:cubicBezTo>
                <a:cubicBezTo>
                  <a:pt x="0" y="292660"/>
                  <a:pt x="84406" y="377066"/>
                  <a:pt x="188533" y="377066"/>
                </a:cubicBezTo>
                <a:close/>
              </a:path>
              <a:path w="1861390" h="377066" fill="none">
                <a:moveTo>
                  <a:pt x="188533" y="377066"/>
                </a:moveTo>
                <a:lnTo>
                  <a:pt x="1672850" y="377066"/>
                </a:lnTo>
                <a:cubicBezTo>
                  <a:pt x="1776980" y="377066"/>
                  <a:pt x="1861390" y="292660"/>
                  <a:pt x="1861390" y="188533"/>
                </a:cubicBezTo>
                <a:cubicBezTo>
                  <a:pt x="1861390" y="84406"/>
                  <a:pt x="1776980" y="0"/>
                  <a:pt x="1672850" y="0"/>
                </a:cubicBezTo>
                <a:lnTo>
                  <a:pt x="188533" y="0"/>
                </a:lnTo>
                <a:cubicBezTo>
                  <a:pt x="84406" y="0"/>
                  <a:pt x="0" y="84406"/>
                  <a:pt x="0" y="188533"/>
                </a:cubicBezTo>
                <a:cubicBezTo>
                  <a:pt x="0" y="292660"/>
                  <a:pt x="84406" y="377066"/>
                  <a:pt x="188533" y="377066"/>
                </a:cubicBezTo>
                <a:close/>
              </a:path>
            </a:pathLst>
          </a:custGeom>
          <a:solidFill>
            <a:srgbClr val="62BC85"/>
          </a:solidFill>
          <a:ln w="10000" cap="flat">
            <a:noFill/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Protein Content</a:t>
            </a:r>
            <a:endParaRPr lang="zh-CN" altLang="en-US" sz="14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5736695" y="1569228"/>
            <a:ext cx="2397500" cy="563350"/>
          </a:xfrm>
          <a:custGeom>
            <a:avLst/>
            <a:gdLst>
              <a:gd name="connsiteX0" fmla="*/ 0 w 2397500"/>
              <a:gd name="connsiteY0" fmla="*/ 281675 h 563350"/>
              <a:gd name="connsiteX1" fmla="*/ 1198750 w 2397500"/>
              <a:gd name="connsiteY1" fmla="*/ 0 h 563350"/>
              <a:gd name="connsiteX2" fmla="*/ 2397500 w 2397500"/>
              <a:gd name="connsiteY2" fmla="*/ 281675 h 563350"/>
              <a:gd name="connsiteX3" fmla="*/ 1198750 w 2397500"/>
              <a:gd name="connsiteY3" fmla="*/ 563350 h 563350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2397500" h="563350" stroke="0">
                <a:moveTo>
                  <a:pt x="281675" y="563350"/>
                </a:moveTo>
                <a:lnTo>
                  <a:pt x="2115825" y="563350"/>
                </a:lnTo>
                <a:cubicBezTo>
                  <a:pt x="2271394" y="563350"/>
                  <a:pt x="2397500" y="437244"/>
                  <a:pt x="2397500" y="281675"/>
                </a:cubicBezTo>
                <a:cubicBezTo>
                  <a:pt x="2397500" y="126106"/>
                  <a:pt x="2271394" y="0"/>
                  <a:pt x="2115825" y="0"/>
                </a:cubicBezTo>
                <a:lnTo>
                  <a:pt x="281675" y="0"/>
                </a:lnTo>
                <a:cubicBezTo>
                  <a:pt x="126106" y="0"/>
                  <a:pt x="0" y="126106"/>
                  <a:pt x="0" y="281675"/>
                </a:cubicBezTo>
                <a:cubicBezTo>
                  <a:pt x="0" y="437244"/>
                  <a:pt x="126106" y="563350"/>
                  <a:pt x="281675" y="563350"/>
                </a:cubicBezTo>
                <a:close/>
              </a:path>
              <a:path w="2397500" h="563350" fill="none">
                <a:moveTo>
                  <a:pt x="281675" y="563350"/>
                </a:moveTo>
                <a:lnTo>
                  <a:pt x="2115825" y="563350"/>
                </a:lnTo>
                <a:cubicBezTo>
                  <a:pt x="2271394" y="563350"/>
                  <a:pt x="2397500" y="437244"/>
                  <a:pt x="2397500" y="281675"/>
                </a:cubicBezTo>
                <a:cubicBezTo>
                  <a:pt x="2397500" y="126106"/>
                  <a:pt x="2271394" y="0"/>
                  <a:pt x="2115825" y="0"/>
                </a:cubicBezTo>
                <a:lnTo>
                  <a:pt x="281675" y="0"/>
                </a:lnTo>
                <a:cubicBezTo>
                  <a:pt x="126106" y="0"/>
                  <a:pt x="0" y="126106"/>
                  <a:pt x="0" y="281675"/>
                </a:cubicBezTo>
                <a:cubicBezTo>
                  <a:pt x="0" y="437244"/>
                  <a:pt x="126106" y="563350"/>
                  <a:pt x="281675" y="563350"/>
                </a:cubicBezTo>
                <a:close/>
              </a:path>
            </a:pathLst>
          </a:custGeom>
          <a:solidFill>
            <a:srgbClr val="FFFFFF"/>
          </a:solidFill>
          <a:ln w="106667" cap="flat">
            <a:solidFill>
              <a:srgbClr val="8AE3E8"/>
            </a:solidFill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Result display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8F8"/>
        </a:solidFill>
        <a:effectLst/>
      </p:bgPr>
    </p:bg>
    <p:spTree>
      <p:nvGrpSpPr>
        <p:cNvPr id="1" name="页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任意多边形: 形状 101"/>
          <p:cNvSpPr/>
          <p:nvPr/>
        </p:nvSpPr>
        <p:spPr>
          <a:xfrm>
            <a:off x="0" y="4795542"/>
            <a:ext cx="6600000" cy="2080000"/>
          </a:xfrm>
          <a:custGeom>
            <a:avLst/>
            <a:gdLst/>
            <a:ahLst/>
            <a:cxnLst/>
            <a:rect l="l" t="t" r="r" b="b"/>
            <a:pathLst>
              <a:path w="6600000" h="2080000" stroke="0">
                <a:moveTo>
                  <a:pt x="0" y="0"/>
                </a:moveTo>
                <a:cubicBezTo>
                  <a:pt x="0" y="0"/>
                  <a:pt x="760432" y="916841"/>
                  <a:pt x="2180871" y="967017"/>
                </a:cubicBezTo>
                <a:cubicBezTo>
                  <a:pt x="3601303" y="1017193"/>
                  <a:pt x="4433477" y="1118913"/>
                  <a:pt x="5466523" y="1447333"/>
                </a:cubicBezTo>
                <a:cubicBezTo>
                  <a:pt x="6499568" y="1775754"/>
                  <a:pt x="6600000" y="2080000"/>
                  <a:pt x="6600000" y="2080000"/>
                </a:cubicBezTo>
                <a:lnTo>
                  <a:pt x="0" y="2080000"/>
                </a:lnTo>
                <a:lnTo>
                  <a:pt x="0" y="0"/>
                </a:lnTo>
                <a:close/>
              </a:path>
              <a:path w="6600000" h="2080000" fill="none">
                <a:moveTo>
                  <a:pt x="0" y="0"/>
                </a:moveTo>
                <a:cubicBezTo>
                  <a:pt x="0" y="0"/>
                  <a:pt x="760432" y="916841"/>
                  <a:pt x="2180871" y="967017"/>
                </a:cubicBezTo>
                <a:cubicBezTo>
                  <a:pt x="3601303" y="1017193"/>
                  <a:pt x="4433477" y="1118913"/>
                  <a:pt x="5466523" y="1447333"/>
                </a:cubicBezTo>
                <a:cubicBezTo>
                  <a:pt x="6499568" y="1775754"/>
                  <a:pt x="6600000" y="2080000"/>
                  <a:pt x="6600000" y="2080000"/>
                </a:cubicBezTo>
                <a:lnTo>
                  <a:pt x="0" y="2080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2EAC2"/>
              </a:gs>
              <a:gs pos="73000">
                <a:srgbClr val="8FE6E7"/>
              </a:gs>
              <a:gs pos="100000">
                <a:srgbClr val="79D8ED"/>
              </a:gs>
            </a:gsLst>
            <a:lin ang="5400000" scaled="0"/>
          </a:gradFill>
          <a:ln w="10000" cap="flat">
            <a:noFill/>
            <a:miter/>
          </a:ln>
        </p:spPr>
      </p:sp>
      <p:sp>
        <p:nvSpPr>
          <p:cNvPr id="164" name="任意多边形: 形状 163"/>
          <p:cNvSpPr/>
          <p:nvPr/>
        </p:nvSpPr>
        <p:spPr>
          <a:xfrm>
            <a:off x="1617956" y="5403832"/>
            <a:ext cx="2397500" cy="563350"/>
          </a:xfrm>
          <a:custGeom>
            <a:avLst/>
            <a:gdLst>
              <a:gd name="connsiteX0" fmla="*/ 0 w 2397500"/>
              <a:gd name="connsiteY0" fmla="*/ 281675 h 563350"/>
              <a:gd name="connsiteX1" fmla="*/ 1198750 w 2397500"/>
              <a:gd name="connsiteY1" fmla="*/ 0 h 563350"/>
              <a:gd name="connsiteX2" fmla="*/ 2397500 w 2397500"/>
              <a:gd name="connsiteY2" fmla="*/ 281675 h 563350"/>
              <a:gd name="connsiteX3" fmla="*/ 1198750 w 2397500"/>
              <a:gd name="connsiteY3" fmla="*/ 563350 h 563350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2397500" h="563350" stroke="0">
                <a:moveTo>
                  <a:pt x="281675" y="563350"/>
                </a:moveTo>
                <a:lnTo>
                  <a:pt x="2115825" y="563350"/>
                </a:lnTo>
                <a:cubicBezTo>
                  <a:pt x="2271394" y="563350"/>
                  <a:pt x="2397500" y="437244"/>
                  <a:pt x="2397500" y="281675"/>
                </a:cubicBezTo>
                <a:cubicBezTo>
                  <a:pt x="2397500" y="126106"/>
                  <a:pt x="2271394" y="0"/>
                  <a:pt x="2115825" y="0"/>
                </a:cubicBezTo>
                <a:lnTo>
                  <a:pt x="281675" y="0"/>
                </a:lnTo>
                <a:cubicBezTo>
                  <a:pt x="126106" y="0"/>
                  <a:pt x="0" y="126106"/>
                  <a:pt x="0" y="281675"/>
                </a:cubicBezTo>
                <a:cubicBezTo>
                  <a:pt x="0" y="437244"/>
                  <a:pt x="126106" y="563350"/>
                  <a:pt x="281675" y="563350"/>
                </a:cubicBezTo>
                <a:close/>
              </a:path>
              <a:path w="2397500" h="563350" fill="none">
                <a:moveTo>
                  <a:pt x="281675" y="563350"/>
                </a:moveTo>
                <a:lnTo>
                  <a:pt x="2115825" y="563350"/>
                </a:lnTo>
                <a:cubicBezTo>
                  <a:pt x="2271394" y="563350"/>
                  <a:pt x="2397500" y="437244"/>
                  <a:pt x="2397500" y="281675"/>
                </a:cubicBezTo>
                <a:cubicBezTo>
                  <a:pt x="2397500" y="126106"/>
                  <a:pt x="2271394" y="0"/>
                  <a:pt x="2115825" y="0"/>
                </a:cubicBezTo>
                <a:lnTo>
                  <a:pt x="281675" y="0"/>
                </a:lnTo>
                <a:cubicBezTo>
                  <a:pt x="126106" y="0"/>
                  <a:pt x="0" y="126106"/>
                  <a:pt x="0" y="281675"/>
                </a:cubicBezTo>
                <a:cubicBezTo>
                  <a:pt x="0" y="437244"/>
                  <a:pt x="126106" y="563350"/>
                  <a:pt x="281675" y="563350"/>
                </a:cubicBezTo>
                <a:close/>
              </a:path>
            </a:pathLst>
          </a:custGeom>
          <a:solidFill>
            <a:srgbClr val="FFFFFF"/>
          </a:solidFill>
          <a:ln w="106667" cap="flat">
            <a:solidFill>
              <a:srgbClr val="8AE3E8"/>
            </a:solidFill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Spectral Data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7" name="任意多边形: 形状 166"/>
          <p:cNvSpPr/>
          <p:nvPr/>
        </p:nvSpPr>
        <p:spPr>
          <a:xfrm>
            <a:off x="5408143" y="907813"/>
            <a:ext cx="3040000" cy="1746910"/>
          </a:xfrm>
          <a:custGeom>
            <a:avLst/>
            <a:gdLst>
              <a:gd name="connsiteX0" fmla="*/ 0 w 3040000"/>
              <a:gd name="connsiteY0" fmla="*/ 873455 h 1746910"/>
              <a:gd name="connsiteX1" fmla="*/ 1520000 w 3040000"/>
              <a:gd name="connsiteY1" fmla="*/ 0 h 1746910"/>
              <a:gd name="connsiteX2" fmla="*/ 3040000 w 3040000"/>
              <a:gd name="connsiteY2" fmla="*/ 873455 h 1746910"/>
              <a:gd name="connsiteX3" fmla="*/ 1520000 w 3040000"/>
              <a:gd name="connsiteY3" fmla="*/ 1746910 h 1746910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3040000" h="1746910" stroke="0">
                <a:moveTo>
                  <a:pt x="3040000" y="1676910"/>
                </a:moveTo>
                <a:lnTo>
                  <a:pt x="3040000" y="70000"/>
                </a:lnTo>
                <a:cubicBezTo>
                  <a:pt x="3040000" y="31360"/>
                  <a:pt x="3008640" y="0"/>
                  <a:pt x="2970000" y="0"/>
                </a:cubicBezTo>
                <a:lnTo>
                  <a:pt x="70000" y="0"/>
                </a:lnTo>
                <a:cubicBezTo>
                  <a:pt x="31360" y="0"/>
                  <a:pt x="0" y="31360"/>
                  <a:pt x="0" y="70000"/>
                </a:cubicBezTo>
                <a:lnTo>
                  <a:pt x="0" y="1676910"/>
                </a:lnTo>
                <a:cubicBezTo>
                  <a:pt x="0" y="1715550"/>
                  <a:pt x="31360" y="1746910"/>
                  <a:pt x="70000" y="1746910"/>
                </a:cubicBezTo>
                <a:lnTo>
                  <a:pt x="2970000" y="1746910"/>
                </a:lnTo>
                <a:cubicBezTo>
                  <a:pt x="3008640" y="1746910"/>
                  <a:pt x="3040000" y="1715550"/>
                  <a:pt x="3040000" y="1676910"/>
                </a:cubicBezTo>
                <a:close/>
              </a:path>
              <a:path w="3040000" h="1746910" fill="none">
                <a:moveTo>
                  <a:pt x="3040000" y="1676910"/>
                </a:moveTo>
                <a:lnTo>
                  <a:pt x="3040000" y="70000"/>
                </a:lnTo>
                <a:cubicBezTo>
                  <a:pt x="3040000" y="31360"/>
                  <a:pt x="3008640" y="0"/>
                  <a:pt x="2970000" y="0"/>
                </a:cubicBezTo>
                <a:lnTo>
                  <a:pt x="70000" y="0"/>
                </a:lnTo>
                <a:cubicBezTo>
                  <a:pt x="31360" y="0"/>
                  <a:pt x="0" y="31360"/>
                  <a:pt x="0" y="70000"/>
                </a:cubicBezTo>
                <a:lnTo>
                  <a:pt x="0" y="1676910"/>
                </a:lnTo>
                <a:cubicBezTo>
                  <a:pt x="0" y="1715550"/>
                  <a:pt x="31360" y="1746910"/>
                  <a:pt x="70000" y="1746910"/>
                </a:cubicBezTo>
                <a:lnTo>
                  <a:pt x="2970000" y="1746910"/>
                </a:lnTo>
                <a:cubicBezTo>
                  <a:pt x="3008640" y="1746910"/>
                  <a:pt x="3040000" y="1715550"/>
                  <a:pt x="3040000" y="1676910"/>
                </a:cubicBezTo>
                <a:close/>
              </a:path>
            </a:pathLst>
          </a:custGeom>
          <a:solidFill>
            <a:srgbClr val="FFFFFF"/>
          </a:solidFill>
          <a:ln w="10000" cap="flat">
            <a:noFill/>
            <a:round/>
            <a:tailEnd type="triangle" w="med" len="med"/>
          </a:ln>
          <a:effectLst>
            <a:outerShdw blurRad="80000" dist="26667" sx="98000" sy="98000" algn="tl" rotWithShape="0">
              <a:srgbClr val="000000">
                <a:alpha val="22000"/>
              </a:srgbClr>
            </a:outerShdw>
          </a:effectLst>
        </p:spPr>
      </p:sp>
      <p:sp>
        <p:nvSpPr>
          <p:cNvPr id="171" name="Rectangle"/>
          <p:cNvSpPr/>
          <p:nvPr/>
        </p:nvSpPr>
        <p:spPr>
          <a:xfrm>
            <a:off x="7029073" y="1640535"/>
            <a:ext cx="1189070" cy="728427"/>
          </a:xfrm>
          <a:custGeom>
            <a:avLst/>
            <a:gdLst/>
            <a:ahLst/>
            <a:cxnLst/>
            <a:rect l="l" t="t" r="r" b="b"/>
            <a:pathLst>
              <a:path w="1189070" h="728427" stroke="0">
                <a:moveTo>
                  <a:pt x="0" y="0"/>
                </a:moveTo>
                <a:lnTo>
                  <a:pt x="1189070" y="0"/>
                </a:lnTo>
                <a:lnTo>
                  <a:pt x="1189070" y="728427"/>
                </a:lnTo>
                <a:lnTo>
                  <a:pt x="0" y="728427"/>
                </a:lnTo>
                <a:lnTo>
                  <a:pt x="0" y="0"/>
                </a:lnTo>
                <a:close/>
              </a:path>
              <a:path w="1189070" h="728427" fill="none">
                <a:moveTo>
                  <a:pt x="0" y="0"/>
                </a:moveTo>
                <a:lnTo>
                  <a:pt x="1189070" y="0"/>
                </a:lnTo>
                <a:lnTo>
                  <a:pt x="1189070" y="728427"/>
                </a:lnTo>
                <a:lnTo>
                  <a:pt x="0" y="728427"/>
                </a:lnTo>
                <a:lnTo>
                  <a:pt x="0" y="0"/>
                </a:lnTo>
                <a:close/>
              </a:path>
            </a:pathLst>
          </a:custGeom>
          <a:solidFill>
            <a:srgbClr val="FFF4E8"/>
          </a:solidFill>
          <a:ln w="30000" cap="flat">
            <a:solidFill>
              <a:srgbClr val="FFF4E8"/>
            </a:solidFill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1000" b="1" dirty="0">
                <a:solidFill>
                  <a:srgbClr val="19191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Geng   粳稻</a:t>
            </a:r>
            <a:endParaRPr lang="zh-CN" altLang="en-US" sz="1000" b="1" dirty="0">
              <a:solidFill>
                <a:srgbClr val="19191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sz="1000"/>
          </a:p>
          <a:p>
            <a:pPr algn="ctr"/>
            <a:r>
              <a:rPr lang="zh-CN" altLang="en-US" sz="1000" b="1" dirty="0">
                <a:solidFill>
                  <a:srgbClr val="19191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Japonica</a:t>
            </a:r>
            <a:endParaRPr lang="zh-CN" altLang="en-US" sz="1000" b="1" dirty="0">
              <a:solidFill>
                <a:srgbClr val="19191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9" name="任意多边形: 形状 158"/>
          <p:cNvSpPr/>
          <p:nvPr/>
        </p:nvSpPr>
        <p:spPr>
          <a:xfrm>
            <a:off x="5997449" y="1058962"/>
            <a:ext cx="1861387" cy="377066"/>
          </a:xfrm>
          <a:custGeom>
            <a:avLst/>
            <a:gdLst>
              <a:gd name="connsiteX0" fmla="*/ 0 w 1861387"/>
              <a:gd name="connsiteY0" fmla="*/ 188533 h 377066"/>
              <a:gd name="connsiteX1" fmla="*/ 930694 w 1861387"/>
              <a:gd name="connsiteY1" fmla="*/ 0 h 377066"/>
              <a:gd name="connsiteX2" fmla="*/ 1861387 w 1861387"/>
              <a:gd name="connsiteY2" fmla="*/ 188533 h 377066"/>
              <a:gd name="connsiteX3" fmla="*/ 930694 w 1861387"/>
              <a:gd name="connsiteY3" fmla="*/ 377066 h 377066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1861387" h="377066" stroke="0">
                <a:moveTo>
                  <a:pt x="188533" y="377066"/>
                </a:moveTo>
                <a:lnTo>
                  <a:pt x="1672854" y="377066"/>
                </a:lnTo>
                <a:cubicBezTo>
                  <a:pt x="1776981" y="377066"/>
                  <a:pt x="1861387" y="292660"/>
                  <a:pt x="1861387" y="188533"/>
                </a:cubicBezTo>
                <a:cubicBezTo>
                  <a:pt x="1861387" y="84406"/>
                  <a:pt x="1776981" y="0"/>
                  <a:pt x="1672854" y="0"/>
                </a:cubicBezTo>
                <a:lnTo>
                  <a:pt x="188533" y="0"/>
                </a:lnTo>
                <a:cubicBezTo>
                  <a:pt x="84406" y="0"/>
                  <a:pt x="0" y="84406"/>
                  <a:pt x="0" y="188533"/>
                </a:cubicBezTo>
                <a:cubicBezTo>
                  <a:pt x="0" y="292660"/>
                  <a:pt x="84406" y="377066"/>
                  <a:pt x="188533" y="377066"/>
                </a:cubicBezTo>
                <a:close/>
              </a:path>
              <a:path w="1861387" h="377066" fill="none">
                <a:moveTo>
                  <a:pt x="188533" y="377066"/>
                </a:moveTo>
                <a:lnTo>
                  <a:pt x="1672854" y="377066"/>
                </a:lnTo>
                <a:cubicBezTo>
                  <a:pt x="1776981" y="377066"/>
                  <a:pt x="1861387" y="292660"/>
                  <a:pt x="1861387" y="188533"/>
                </a:cubicBezTo>
                <a:cubicBezTo>
                  <a:pt x="1861387" y="84406"/>
                  <a:pt x="1776981" y="0"/>
                  <a:pt x="1672854" y="0"/>
                </a:cubicBezTo>
                <a:lnTo>
                  <a:pt x="188533" y="0"/>
                </a:lnTo>
                <a:cubicBezTo>
                  <a:pt x="84406" y="0"/>
                  <a:pt x="0" y="84406"/>
                  <a:pt x="0" y="188533"/>
                </a:cubicBezTo>
                <a:cubicBezTo>
                  <a:pt x="0" y="292660"/>
                  <a:pt x="84406" y="377066"/>
                  <a:pt x="188533" y="377066"/>
                </a:cubicBezTo>
                <a:close/>
              </a:path>
            </a:pathLst>
          </a:custGeom>
          <a:solidFill>
            <a:srgbClr val="FFB713"/>
          </a:solidFill>
          <a:ln w="10000" cap="flat">
            <a:noFill/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12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Rice variety</a:t>
            </a:r>
            <a:endParaRPr lang="zh-CN" altLang="en-US" sz="12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56" name="组合 355"/>
          <p:cNvGrpSpPr/>
          <p:nvPr/>
        </p:nvGrpSpPr>
        <p:grpSpPr>
          <a:xfrm>
            <a:off x="5541542" y="1514700"/>
            <a:ext cx="1168235" cy="1012951"/>
            <a:chOff x="5802799" y="1216233"/>
            <a:chExt cx="1168235" cy="1012951"/>
          </a:xfrm>
        </p:grpSpPr>
        <p:pic>
          <p:nvPicPr>
            <p:cNvPr id="350" name="图片 34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87" r="16945"/>
            <a:stretch>
              <a:fillRect/>
            </a:stretch>
          </p:blipFill>
          <p:spPr>
            <a:xfrm>
              <a:off x="5703819" y="1216233"/>
              <a:ext cx="1525747" cy="1012951"/>
            </a:xfrm>
            <a:custGeom>
              <a:avLst/>
              <a:gdLst/>
              <a:ahLst/>
              <a:cxnLst/>
              <a:rect l="0" t="0" r="0" b="0"/>
              <a:pathLst>
                <a:path w="1525747" h="1012951">
                  <a:moveTo>
                    <a:pt x="137405" y="0"/>
                  </a:moveTo>
                  <a:lnTo>
                    <a:pt x="1228698" y="0"/>
                  </a:lnTo>
                  <a:cubicBezTo>
                    <a:pt x="1252317" y="36072"/>
                    <a:pt x="1267215" y="88581"/>
                    <a:pt x="1267215" y="147087"/>
                  </a:cubicBezTo>
                  <a:lnTo>
                    <a:pt x="1267215" y="833009"/>
                  </a:lnTo>
                  <a:cubicBezTo>
                    <a:pt x="1267215" y="885351"/>
                    <a:pt x="1255058" y="935530"/>
                    <a:pt x="1233481" y="972489"/>
                  </a:cubicBezTo>
                  <a:cubicBezTo>
                    <a:pt x="1223468" y="989641"/>
                    <a:pt x="1211803" y="1003269"/>
                    <a:pt x="1199131" y="1012951"/>
                  </a:cubicBezTo>
                  <a:lnTo>
                    <a:pt x="166884" y="1012951"/>
                  </a:lnTo>
                  <a:cubicBezTo>
                    <a:pt x="126863" y="982187"/>
                    <a:pt x="98980" y="913192"/>
                    <a:pt x="98980" y="833009"/>
                  </a:cubicBezTo>
                  <a:lnTo>
                    <a:pt x="98980" y="147087"/>
                  </a:lnTo>
                  <a:cubicBezTo>
                    <a:pt x="98980" y="88644"/>
                    <a:pt x="113834" y="36101"/>
                    <a:pt x="137405" y="0"/>
                  </a:cubicBezTo>
                  <a:close/>
                </a:path>
              </a:pathLst>
            </a:custGeom>
            <a:ln w="10000" cap="flat">
              <a:noFill/>
              <a:miter/>
            </a:ln>
          </p:spPr>
        </p:pic>
      </p:grpSp>
      <p:sp>
        <p:nvSpPr>
          <p:cNvPr id="358" name="任意多边形: 形状 357"/>
          <p:cNvSpPr/>
          <p:nvPr/>
        </p:nvSpPr>
        <p:spPr>
          <a:xfrm>
            <a:off x="5408143" y="2845612"/>
            <a:ext cx="3040000" cy="1746910"/>
          </a:xfrm>
          <a:custGeom>
            <a:avLst/>
            <a:gdLst>
              <a:gd name="connsiteX0" fmla="*/ 0 w 3040000"/>
              <a:gd name="connsiteY0" fmla="*/ 873455 h 1746910"/>
              <a:gd name="connsiteX1" fmla="*/ 1520000 w 3040000"/>
              <a:gd name="connsiteY1" fmla="*/ 0 h 1746910"/>
              <a:gd name="connsiteX2" fmla="*/ 3040000 w 3040000"/>
              <a:gd name="connsiteY2" fmla="*/ 873455 h 1746910"/>
              <a:gd name="connsiteX3" fmla="*/ 1520000 w 3040000"/>
              <a:gd name="connsiteY3" fmla="*/ 1746910 h 1746910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3040000" h="1746910" stroke="0">
                <a:moveTo>
                  <a:pt x="3040000" y="1676910"/>
                </a:moveTo>
                <a:lnTo>
                  <a:pt x="3040000" y="70000"/>
                </a:lnTo>
                <a:cubicBezTo>
                  <a:pt x="3040000" y="31360"/>
                  <a:pt x="3008640" y="0"/>
                  <a:pt x="2970000" y="0"/>
                </a:cubicBezTo>
                <a:lnTo>
                  <a:pt x="70000" y="0"/>
                </a:lnTo>
                <a:cubicBezTo>
                  <a:pt x="31360" y="0"/>
                  <a:pt x="0" y="31360"/>
                  <a:pt x="0" y="70000"/>
                </a:cubicBezTo>
                <a:lnTo>
                  <a:pt x="0" y="1676910"/>
                </a:lnTo>
                <a:cubicBezTo>
                  <a:pt x="0" y="1715550"/>
                  <a:pt x="31360" y="1746910"/>
                  <a:pt x="70000" y="1746910"/>
                </a:cubicBezTo>
                <a:lnTo>
                  <a:pt x="2970000" y="1746910"/>
                </a:lnTo>
                <a:cubicBezTo>
                  <a:pt x="3008640" y="1746910"/>
                  <a:pt x="3040000" y="1715550"/>
                  <a:pt x="3040000" y="1676910"/>
                </a:cubicBezTo>
                <a:close/>
              </a:path>
              <a:path w="3040000" h="1746910" fill="none">
                <a:moveTo>
                  <a:pt x="3040000" y="1676910"/>
                </a:moveTo>
                <a:lnTo>
                  <a:pt x="3040000" y="70000"/>
                </a:lnTo>
                <a:cubicBezTo>
                  <a:pt x="3040000" y="31360"/>
                  <a:pt x="3008640" y="0"/>
                  <a:pt x="2970000" y="0"/>
                </a:cubicBezTo>
                <a:lnTo>
                  <a:pt x="70000" y="0"/>
                </a:lnTo>
                <a:cubicBezTo>
                  <a:pt x="31360" y="0"/>
                  <a:pt x="0" y="31360"/>
                  <a:pt x="0" y="70000"/>
                </a:cubicBezTo>
                <a:lnTo>
                  <a:pt x="0" y="1676910"/>
                </a:lnTo>
                <a:cubicBezTo>
                  <a:pt x="0" y="1715550"/>
                  <a:pt x="31360" y="1746910"/>
                  <a:pt x="70000" y="1746910"/>
                </a:cubicBezTo>
                <a:lnTo>
                  <a:pt x="2970000" y="1746910"/>
                </a:lnTo>
                <a:cubicBezTo>
                  <a:pt x="3008640" y="1746910"/>
                  <a:pt x="3040000" y="1715550"/>
                  <a:pt x="3040000" y="1676910"/>
                </a:cubicBezTo>
                <a:close/>
              </a:path>
            </a:pathLst>
          </a:custGeom>
          <a:solidFill>
            <a:srgbClr val="FFFFFF"/>
          </a:solidFill>
          <a:ln w="10000" cap="flat">
            <a:noFill/>
            <a:round/>
            <a:tailEnd type="triangle" w="med" len="med"/>
          </a:ln>
          <a:effectLst>
            <a:outerShdw blurRad="80000" dist="26667" sx="98000" sy="98000" algn="tl" rotWithShape="0">
              <a:srgbClr val="000000">
                <a:alpha val="22000"/>
              </a:srgbClr>
            </a:outerShdw>
          </a:effectLst>
        </p:spPr>
      </p:sp>
      <p:sp>
        <p:nvSpPr>
          <p:cNvPr id="360" name="任意多边形: 形状 359"/>
          <p:cNvSpPr/>
          <p:nvPr/>
        </p:nvSpPr>
        <p:spPr>
          <a:xfrm>
            <a:off x="5997449" y="2958005"/>
            <a:ext cx="1861390" cy="377066"/>
          </a:xfrm>
          <a:custGeom>
            <a:avLst/>
            <a:gdLst>
              <a:gd name="connsiteX0" fmla="*/ 0 w 1861390"/>
              <a:gd name="connsiteY0" fmla="*/ 188533 h 377066"/>
              <a:gd name="connsiteX1" fmla="*/ 930695 w 1861390"/>
              <a:gd name="connsiteY1" fmla="*/ 0 h 377066"/>
              <a:gd name="connsiteX2" fmla="*/ 1861390 w 1861390"/>
              <a:gd name="connsiteY2" fmla="*/ 188533 h 377066"/>
              <a:gd name="connsiteX3" fmla="*/ 930695 w 1861390"/>
              <a:gd name="connsiteY3" fmla="*/ 377066 h 377066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1861390" h="377066" stroke="0">
                <a:moveTo>
                  <a:pt x="188533" y="377066"/>
                </a:moveTo>
                <a:lnTo>
                  <a:pt x="1672850" y="377066"/>
                </a:lnTo>
                <a:cubicBezTo>
                  <a:pt x="1776980" y="377066"/>
                  <a:pt x="1861390" y="292660"/>
                  <a:pt x="1861390" y="188533"/>
                </a:cubicBezTo>
                <a:cubicBezTo>
                  <a:pt x="1861390" y="84406"/>
                  <a:pt x="1776980" y="0"/>
                  <a:pt x="1672850" y="0"/>
                </a:cubicBezTo>
                <a:lnTo>
                  <a:pt x="188533" y="0"/>
                </a:lnTo>
                <a:cubicBezTo>
                  <a:pt x="84406" y="0"/>
                  <a:pt x="0" y="84406"/>
                  <a:pt x="0" y="188533"/>
                </a:cubicBezTo>
                <a:cubicBezTo>
                  <a:pt x="0" y="292660"/>
                  <a:pt x="84406" y="377066"/>
                  <a:pt x="188533" y="377066"/>
                </a:cubicBezTo>
                <a:close/>
              </a:path>
              <a:path w="1861390" h="377066" fill="none">
                <a:moveTo>
                  <a:pt x="188533" y="377066"/>
                </a:moveTo>
                <a:lnTo>
                  <a:pt x="1672850" y="377066"/>
                </a:lnTo>
                <a:cubicBezTo>
                  <a:pt x="1776980" y="377066"/>
                  <a:pt x="1861390" y="292660"/>
                  <a:pt x="1861390" y="188533"/>
                </a:cubicBezTo>
                <a:cubicBezTo>
                  <a:pt x="1861390" y="84406"/>
                  <a:pt x="1776980" y="0"/>
                  <a:pt x="1672850" y="0"/>
                </a:cubicBezTo>
                <a:lnTo>
                  <a:pt x="188533" y="0"/>
                </a:lnTo>
                <a:cubicBezTo>
                  <a:pt x="84406" y="0"/>
                  <a:pt x="0" y="84406"/>
                  <a:pt x="0" y="188533"/>
                </a:cubicBezTo>
                <a:cubicBezTo>
                  <a:pt x="0" y="292660"/>
                  <a:pt x="84406" y="377066"/>
                  <a:pt x="188533" y="377066"/>
                </a:cubicBezTo>
                <a:close/>
              </a:path>
            </a:pathLst>
          </a:custGeom>
          <a:solidFill>
            <a:srgbClr val="FF9189"/>
          </a:solidFill>
          <a:ln w="10000" cap="flat">
            <a:noFill/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12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Amylose Content</a:t>
            </a:r>
            <a:endParaRPr lang="zh-CN" altLang="en-US" sz="12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65" name="组合 364"/>
          <p:cNvGrpSpPr/>
          <p:nvPr/>
        </p:nvGrpSpPr>
        <p:grpSpPr>
          <a:xfrm>
            <a:off x="5541542" y="3424688"/>
            <a:ext cx="1333203" cy="954307"/>
            <a:chOff x="5802799" y="3126221"/>
            <a:chExt cx="1333203" cy="954307"/>
          </a:xfrm>
        </p:grpSpPr>
        <p:pic>
          <p:nvPicPr>
            <p:cNvPr id="364" name="图片 3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" t="828" r="62" b="7075"/>
            <a:stretch>
              <a:fillRect/>
            </a:stretch>
          </p:blipFill>
          <p:spPr>
            <a:xfrm>
              <a:off x="5801964" y="3117641"/>
              <a:ext cx="1334871" cy="1036194"/>
            </a:xfrm>
            <a:custGeom>
              <a:avLst/>
              <a:gdLst/>
              <a:ahLst/>
              <a:cxnLst/>
              <a:rect l="0" t="0" r="0" b="0"/>
              <a:pathLst>
                <a:path w="1334871" h="1036194">
                  <a:moveTo>
                    <a:pt x="131750" y="8581"/>
                  </a:moveTo>
                  <a:lnTo>
                    <a:pt x="1202763" y="8581"/>
                  </a:lnTo>
                  <a:cubicBezTo>
                    <a:pt x="1275124" y="8581"/>
                    <a:pt x="1334037" y="86454"/>
                    <a:pt x="1334037" y="182687"/>
                  </a:cubicBezTo>
                  <a:lnTo>
                    <a:pt x="1334037" y="788780"/>
                  </a:lnTo>
                  <a:cubicBezTo>
                    <a:pt x="1334037" y="835030"/>
                    <a:pt x="1320164" y="879369"/>
                    <a:pt x="1295539" y="912027"/>
                  </a:cubicBezTo>
                  <a:cubicBezTo>
                    <a:pt x="1270915" y="944685"/>
                    <a:pt x="1237538" y="962888"/>
                    <a:pt x="1202763" y="962888"/>
                  </a:cubicBezTo>
                  <a:lnTo>
                    <a:pt x="131750" y="962888"/>
                  </a:lnTo>
                  <a:cubicBezTo>
                    <a:pt x="59447" y="962888"/>
                    <a:pt x="834" y="884937"/>
                    <a:pt x="834" y="788780"/>
                  </a:cubicBezTo>
                  <a:lnTo>
                    <a:pt x="834" y="182687"/>
                  </a:lnTo>
                  <a:cubicBezTo>
                    <a:pt x="834" y="86613"/>
                    <a:pt x="59509" y="8581"/>
                    <a:pt x="131750" y="8581"/>
                  </a:cubicBezTo>
                  <a:close/>
                </a:path>
              </a:pathLst>
            </a:custGeom>
            <a:ln w="10000" cap="flat">
              <a:noFill/>
              <a:miter/>
            </a:ln>
          </p:spPr>
        </p:pic>
      </p:grpSp>
      <p:sp>
        <p:nvSpPr>
          <p:cNvPr id="367" name="Rectangle"/>
          <p:cNvSpPr/>
          <p:nvPr/>
        </p:nvSpPr>
        <p:spPr>
          <a:xfrm>
            <a:off x="7029073" y="3537629"/>
            <a:ext cx="1189070" cy="728427"/>
          </a:xfrm>
          <a:custGeom>
            <a:avLst/>
            <a:gdLst/>
            <a:ahLst/>
            <a:cxnLst/>
            <a:rect l="l" t="t" r="r" b="b"/>
            <a:pathLst>
              <a:path w="1189070" h="728427" stroke="0">
                <a:moveTo>
                  <a:pt x="0" y="0"/>
                </a:moveTo>
                <a:lnTo>
                  <a:pt x="1189070" y="0"/>
                </a:lnTo>
                <a:lnTo>
                  <a:pt x="1189070" y="728427"/>
                </a:lnTo>
                <a:lnTo>
                  <a:pt x="0" y="728427"/>
                </a:lnTo>
                <a:lnTo>
                  <a:pt x="0" y="0"/>
                </a:lnTo>
                <a:close/>
              </a:path>
              <a:path w="1189070" h="728427" fill="none">
                <a:moveTo>
                  <a:pt x="0" y="0"/>
                </a:moveTo>
                <a:lnTo>
                  <a:pt x="1189070" y="0"/>
                </a:lnTo>
                <a:lnTo>
                  <a:pt x="1189070" y="728427"/>
                </a:lnTo>
                <a:lnTo>
                  <a:pt x="0" y="728427"/>
                </a:lnTo>
                <a:lnTo>
                  <a:pt x="0" y="0"/>
                </a:lnTo>
                <a:close/>
              </a:path>
            </a:pathLst>
          </a:custGeom>
          <a:solidFill>
            <a:srgbClr val="FFEDE9"/>
          </a:solidFill>
          <a:ln w="30000" cap="flat">
            <a:solidFill>
              <a:srgbClr val="FFEDE9"/>
            </a:solidFill>
            <a:miter/>
          </a:ln>
        </p:spPr>
        <p:txBody>
          <a:bodyPr wrap="square" lIns="38100" tIns="38100" rIns="38100" bIns="38100" rtlCol="0" anchor="ctr"/>
          <a:lstStyle/>
          <a:p>
            <a:pPr algn="ctr"/>
            <a:endParaRPr lang="zh-CN" altLang="en-US" sz="1000" b="1" dirty="0">
              <a:solidFill>
                <a:srgbClr val="19191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8" name="任意多边形: 形状 367"/>
          <p:cNvSpPr/>
          <p:nvPr/>
        </p:nvSpPr>
        <p:spPr>
          <a:xfrm>
            <a:off x="5408143" y="4812052"/>
            <a:ext cx="3040000" cy="1746910"/>
          </a:xfrm>
          <a:custGeom>
            <a:avLst/>
            <a:gdLst>
              <a:gd name="connsiteX0" fmla="*/ 0 w 3040000"/>
              <a:gd name="connsiteY0" fmla="*/ 873455 h 1746910"/>
              <a:gd name="connsiteX1" fmla="*/ 1520000 w 3040000"/>
              <a:gd name="connsiteY1" fmla="*/ 0 h 1746910"/>
              <a:gd name="connsiteX2" fmla="*/ 3040000 w 3040000"/>
              <a:gd name="connsiteY2" fmla="*/ 873455 h 1746910"/>
              <a:gd name="connsiteX3" fmla="*/ 1520000 w 3040000"/>
              <a:gd name="connsiteY3" fmla="*/ 1746910 h 1746910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3040000" h="1746910" stroke="0">
                <a:moveTo>
                  <a:pt x="3040000" y="1676910"/>
                </a:moveTo>
                <a:lnTo>
                  <a:pt x="3040000" y="70000"/>
                </a:lnTo>
                <a:cubicBezTo>
                  <a:pt x="3040000" y="31360"/>
                  <a:pt x="3008640" y="0"/>
                  <a:pt x="2970000" y="0"/>
                </a:cubicBezTo>
                <a:lnTo>
                  <a:pt x="70000" y="0"/>
                </a:lnTo>
                <a:cubicBezTo>
                  <a:pt x="31360" y="0"/>
                  <a:pt x="0" y="31360"/>
                  <a:pt x="0" y="70000"/>
                </a:cubicBezTo>
                <a:lnTo>
                  <a:pt x="0" y="1676910"/>
                </a:lnTo>
                <a:cubicBezTo>
                  <a:pt x="0" y="1715550"/>
                  <a:pt x="31360" y="1746910"/>
                  <a:pt x="70000" y="1746910"/>
                </a:cubicBezTo>
                <a:lnTo>
                  <a:pt x="2970000" y="1746910"/>
                </a:lnTo>
                <a:cubicBezTo>
                  <a:pt x="3008640" y="1746910"/>
                  <a:pt x="3040000" y="1715550"/>
                  <a:pt x="3040000" y="1676910"/>
                </a:cubicBezTo>
                <a:close/>
              </a:path>
              <a:path w="3040000" h="1746910" fill="none">
                <a:moveTo>
                  <a:pt x="3040000" y="1676910"/>
                </a:moveTo>
                <a:lnTo>
                  <a:pt x="3040000" y="70000"/>
                </a:lnTo>
                <a:cubicBezTo>
                  <a:pt x="3040000" y="31360"/>
                  <a:pt x="3008640" y="0"/>
                  <a:pt x="2970000" y="0"/>
                </a:cubicBezTo>
                <a:lnTo>
                  <a:pt x="70000" y="0"/>
                </a:lnTo>
                <a:cubicBezTo>
                  <a:pt x="31360" y="0"/>
                  <a:pt x="0" y="31360"/>
                  <a:pt x="0" y="70000"/>
                </a:cubicBezTo>
                <a:lnTo>
                  <a:pt x="0" y="1676910"/>
                </a:lnTo>
                <a:cubicBezTo>
                  <a:pt x="0" y="1715550"/>
                  <a:pt x="31360" y="1746910"/>
                  <a:pt x="70000" y="1746910"/>
                </a:cubicBezTo>
                <a:lnTo>
                  <a:pt x="2970000" y="1746910"/>
                </a:lnTo>
                <a:cubicBezTo>
                  <a:pt x="3008640" y="1746910"/>
                  <a:pt x="3040000" y="1715550"/>
                  <a:pt x="3040000" y="1676910"/>
                </a:cubicBezTo>
                <a:close/>
              </a:path>
            </a:pathLst>
          </a:custGeom>
          <a:solidFill>
            <a:srgbClr val="FFFFFF"/>
          </a:solidFill>
          <a:ln w="10000" cap="flat">
            <a:noFill/>
            <a:round/>
            <a:tailEnd type="triangle" w="med" len="med"/>
          </a:ln>
          <a:effectLst>
            <a:outerShdw blurRad="80000" dist="26667" sx="98000" sy="98000" algn="tl" rotWithShape="0">
              <a:srgbClr val="000000">
                <a:alpha val="22000"/>
              </a:srgbClr>
            </a:outerShdw>
          </a:effectLst>
        </p:spPr>
      </p:sp>
      <p:sp>
        <p:nvSpPr>
          <p:cNvPr id="369" name="任意多边形: 形状 368"/>
          <p:cNvSpPr/>
          <p:nvPr/>
        </p:nvSpPr>
        <p:spPr>
          <a:xfrm>
            <a:off x="5997449" y="4924454"/>
            <a:ext cx="1861390" cy="377066"/>
          </a:xfrm>
          <a:custGeom>
            <a:avLst/>
            <a:gdLst>
              <a:gd name="connsiteX0" fmla="*/ 0 w 1861390"/>
              <a:gd name="connsiteY0" fmla="*/ 188533 h 377066"/>
              <a:gd name="connsiteX1" fmla="*/ 930695 w 1861390"/>
              <a:gd name="connsiteY1" fmla="*/ 0 h 377066"/>
              <a:gd name="connsiteX2" fmla="*/ 1861390 w 1861390"/>
              <a:gd name="connsiteY2" fmla="*/ 188533 h 377066"/>
              <a:gd name="connsiteX3" fmla="*/ 930695 w 1861390"/>
              <a:gd name="connsiteY3" fmla="*/ 377066 h 377066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1861390" h="377066" stroke="0">
                <a:moveTo>
                  <a:pt x="188533" y="377066"/>
                </a:moveTo>
                <a:lnTo>
                  <a:pt x="1672850" y="377066"/>
                </a:lnTo>
                <a:cubicBezTo>
                  <a:pt x="1776980" y="377066"/>
                  <a:pt x="1861390" y="292660"/>
                  <a:pt x="1861390" y="188533"/>
                </a:cubicBezTo>
                <a:cubicBezTo>
                  <a:pt x="1861390" y="84406"/>
                  <a:pt x="1776980" y="0"/>
                  <a:pt x="1672850" y="0"/>
                </a:cubicBezTo>
                <a:lnTo>
                  <a:pt x="188533" y="0"/>
                </a:lnTo>
                <a:cubicBezTo>
                  <a:pt x="84406" y="0"/>
                  <a:pt x="0" y="84406"/>
                  <a:pt x="0" y="188533"/>
                </a:cubicBezTo>
                <a:cubicBezTo>
                  <a:pt x="0" y="292660"/>
                  <a:pt x="84406" y="377066"/>
                  <a:pt x="188533" y="377066"/>
                </a:cubicBezTo>
                <a:close/>
              </a:path>
              <a:path w="1861390" h="377066" fill="none">
                <a:moveTo>
                  <a:pt x="188533" y="377066"/>
                </a:moveTo>
                <a:lnTo>
                  <a:pt x="1672850" y="377066"/>
                </a:lnTo>
                <a:cubicBezTo>
                  <a:pt x="1776980" y="377066"/>
                  <a:pt x="1861390" y="292660"/>
                  <a:pt x="1861390" y="188533"/>
                </a:cubicBezTo>
                <a:cubicBezTo>
                  <a:pt x="1861390" y="84406"/>
                  <a:pt x="1776980" y="0"/>
                  <a:pt x="1672850" y="0"/>
                </a:cubicBezTo>
                <a:lnTo>
                  <a:pt x="188533" y="0"/>
                </a:lnTo>
                <a:cubicBezTo>
                  <a:pt x="84406" y="0"/>
                  <a:pt x="0" y="84406"/>
                  <a:pt x="0" y="188533"/>
                </a:cubicBezTo>
                <a:cubicBezTo>
                  <a:pt x="0" y="292660"/>
                  <a:pt x="84406" y="377066"/>
                  <a:pt x="188533" y="377066"/>
                </a:cubicBezTo>
                <a:close/>
              </a:path>
            </a:pathLst>
          </a:custGeom>
          <a:solidFill>
            <a:srgbClr val="62BC85"/>
          </a:solidFill>
          <a:ln w="10000" cap="flat">
            <a:noFill/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12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Protein Content</a:t>
            </a:r>
            <a:endParaRPr lang="zh-CN" altLang="en-US" sz="12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3" name="Rectangle"/>
          <p:cNvSpPr/>
          <p:nvPr/>
        </p:nvSpPr>
        <p:spPr>
          <a:xfrm>
            <a:off x="7029108" y="5504073"/>
            <a:ext cx="1189070" cy="728427"/>
          </a:xfrm>
          <a:custGeom>
            <a:avLst/>
            <a:gdLst/>
            <a:ahLst/>
            <a:cxnLst/>
            <a:rect l="l" t="t" r="r" b="b"/>
            <a:pathLst>
              <a:path w="1189070" h="728427" stroke="0">
                <a:moveTo>
                  <a:pt x="0" y="0"/>
                </a:moveTo>
                <a:lnTo>
                  <a:pt x="1189070" y="0"/>
                </a:lnTo>
                <a:lnTo>
                  <a:pt x="1189070" y="728427"/>
                </a:lnTo>
                <a:lnTo>
                  <a:pt x="0" y="728427"/>
                </a:lnTo>
                <a:lnTo>
                  <a:pt x="0" y="0"/>
                </a:lnTo>
                <a:close/>
              </a:path>
              <a:path w="1189070" h="728427" fill="none">
                <a:moveTo>
                  <a:pt x="0" y="0"/>
                </a:moveTo>
                <a:lnTo>
                  <a:pt x="1189070" y="0"/>
                </a:lnTo>
                <a:lnTo>
                  <a:pt x="1189070" y="728427"/>
                </a:lnTo>
                <a:lnTo>
                  <a:pt x="0" y="728427"/>
                </a:lnTo>
                <a:lnTo>
                  <a:pt x="0" y="0"/>
                </a:lnTo>
                <a:close/>
              </a:path>
            </a:pathLst>
          </a:custGeom>
          <a:solidFill>
            <a:srgbClr val="EDF6EA"/>
          </a:solidFill>
          <a:ln w="30000" cap="flat">
            <a:solidFill>
              <a:srgbClr val="EDF6EA"/>
            </a:solidFill>
            <a:miter/>
          </a:ln>
        </p:spPr>
        <p:txBody>
          <a:bodyPr wrap="square" lIns="38100" tIns="38100" rIns="38100" bIns="38100" rtlCol="0" anchor="ctr"/>
          <a:lstStyle/>
          <a:p>
            <a:pPr algn="ctr"/>
            <a:endParaRPr lang="zh-CN" altLang="en-US" sz="1000" b="1" dirty="0">
              <a:solidFill>
                <a:srgbClr val="19191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75" name="组合 374"/>
          <p:cNvGrpSpPr/>
          <p:nvPr/>
        </p:nvGrpSpPr>
        <p:grpSpPr>
          <a:xfrm>
            <a:off x="5567652" y="5370848"/>
            <a:ext cx="1307093" cy="1057279"/>
            <a:chOff x="5828909" y="5072381"/>
            <a:chExt cx="1307093" cy="1057279"/>
          </a:xfrm>
        </p:grpSpPr>
        <p:pic>
          <p:nvPicPr>
            <p:cNvPr id="374" name="图片 3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84" r="2246" b="20221"/>
            <a:stretch>
              <a:fillRect/>
            </a:stretch>
          </p:blipFill>
          <p:spPr>
            <a:xfrm>
              <a:off x="5828909" y="4670209"/>
              <a:ext cx="1337118" cy="1829376"/>
            </a:xfrm>
            <a:custGeom>
              <a:avLst/>
              <a:gdLst/>
              <a:ahLst/>
              <a:cxnLst/>
              <a:rect l="0" t="0" r="0" b="0"/>
              <a:pathLst>
                <a:path w="1337118" h="1829376">
                  <a:moveTo>
                    <a:pt x="0" y="1382169"/>
                  </a:moveTo>
                  <a:lnTo>
                    <a:pt x="0" y="479529"/>
                  </a:lnTo>
                  <a:cubicBezTo>
                    <a:pt x="23891" y="432579"/>
                    <a:pt x="61962" y="402172"/>
                    <a:pt x="104806" y="402172"/>
                  </a:cubicBezTo>
                  <a:lnTo>
                    <a:pt x="1175819" y="402172"/>
                  </a:lnTo>
                  <a:cubicBezTo>
                    <a:pt x="1248180" y="402172"/>
                    <a:pt x="1307093" y="488448"/>
                    <a:pt x="1307093" y="595065"/>
                  </a:cubicBezTo>
                  <a:lnTo>
                    <a:pt x="1307093" y="1266557"/>
                  </a:lnTo>
                  <a:cubicBezTo>
                    <a:pt x="1307093" y="1317797"/>
                    <a:pt x="1293219" y="1366920"/>
                    <a:pt x="1268595" y="1403102"/>
                  </a:cubicBezTo>
                  <a:cubicBezTo>
                    <a:pt x="1243971" y="1439285"/>
                    <a:pt x="1210594" y="1459451"/>
                    <a:pt x="1175819" y="1459451"/>
                  </a:cubicBezTo>
                  <a:lnTo>
                    <a:pt x="104806" y="1459451"/>
                  </a:lnTo>
                  <a:cubicBezTo>
                    <a:pt x="61937" y="1459451"/>
                    <a:pt x="23880" y="1429092"/>
                    <a:pt x="0" y="1382169"/>
                  </a:cubicBezTo>
                  <a:close/>
                </a:path>
              </a:pathLst>
            </a:custGeom>
            <a:ln w="10000" cap="flat">
              <a:noFill/>
              <a:miter/>
            </a:ln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3869" t="18469" r="35600" b="11604"/>
          <a:stretch>
            <a:fillRect/>
          </a:stretch>
        </p:blipFill>
        <p:spPr>
          <a:xfrm>
            <a:off x="725537" y="1640535"/>
            <a:ext cx="4093302" cy="315500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505517" y="398010"/>
            <a:ext cx="4132966" cy="573996"/>
            <a:chOff x="2505517" y="398010"/>
            <a:chExt cx="4132966" cy="573996"/>
          </a:xfrm>
        </p:grpSpPr>
        <p:sp>
          <p:nvSpPr>
            <p:cNvPr id="4" name="Rectangle"/>
            <p:cNvSpPr/>
            <p:nvPr/>
          </p:nvSpPr>
          <p:spPr>
            <a:xfrm>
              <a:off x="2505517" y="398010"/>
              <a:ext cx="4132966" cy="573996"/>
            </a:xfrm>
            <a:custGeom>
              <a:avLst/>
              <a:gdLst/>
              <a:ahLst/>
              <a:cxnLst/>
              <a:rect l="l" t="t" r="r" b="b"/>
              <a:pathLst/>
            </a:custGeom>
            <a:gradFill>
              <a:gsLst>
                <a:gs pos="0">
                  <a:srgbClr val="54C7F1"/>
                </a:gs>
                <a:gs pos="100000">
                  <a:srgbClr val="25FFF1"/>
                </a:gs>
              </a:gsLst>
              <a:lin ang="13500000" scaled="0"/>
            </a:gradFill>
            <a:ln w="10000" cap="flat">
              <a:solidFill>
                <a:srgbClr val="003A53"/>
              </a:solidFill>
              <a:miter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3600" b="1" i="1" dirty="0">
                  <a:solidFill>
                    <a:srgbClr val="A83132"/>
                  </a:solidFill>
                  <a:latin typeface="Arial Black" panose="020B0A04020102020204"/>
                  <a:ea typeface="Arial Black" panose="020B0A04020102020204"/>
                  <a:cs typeface="Arial Black" panose="020B0A04020102020204"/>
                </a:rPr>
                <a:t>RiceQuant-NIR</a:t>
              </a:r>
              <a:endParaRPr lang="zh-CN" altLang="en-US" sz="3600" b="1" i="1" dirty="0">
                <a:solidFill>
                  <a:srgbClr val="A83132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8F8"/>
        </a:solidFill>
        <a:effectLst/>
      </p:bgPr>
    </p:bg>
    <p:spTree>
      <p:nvGrpSpPr>
        <p:cNvPr id="1" name="页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任意多边形: 形状 101"/>
          <p:cNvSpPr/>
          <p:nvPr/>
        </p:nvSpPr>
        <p:spPr>
          <a:xfrm>
            <a:off x="0" y="4795542"/>
            <a:ext cx="6600000" cy="2080000"/>
          </a:xfrm>
          <a:custGeom>
            <a:avLst/>
            <a:gdLst/>
            <a:ahLst/>
            <a:cxnLst/>
            <a:rect l="l" t="t" r="r" b="b"/>
            <a:pathLst>
              <a:path w="6600000" h="2080000" stroke="0">
                <a:moveTo>
                  <a:pt x="0" y="0"/>
                </a:moveTo>
                <a:cubicBezTo>
                  <a:pt x="0" y="0"/>
                  <a:pt x="760432" y="916841"/>
                  <a:pt x="2180871" y="967017"/>
                </a:cubicBezTo>
                <a:cubicBezTo>
                  <a:pt x="3601303" y="1017193"/>
                  <a:pt x="4433477" y="1118913"/>
                  <a:pt x="5466523" y="1447333"/>
                </a:cubicBezTo>
                <a:cubicBezTo>
                  <a:pt x="6499568" y="1775754"/>
                  <a:pt x="6600000" y="2080000"/>
                  <a:pt x="6600000" y="2080000"/>
                </a:cubicBezTo>
                <a:lnTo>
                  <a:pt x="0" y="2080000"/>
                </a:lnTo>
                <a:lnTo>
                  <a:pt x="0" y="0"/>
                </a:lnTo>
                <a:close/>
              </a:path>
              <a:path w="6600000" h="2080000" fill="none">
                <a:moveTo>
                  <a:pt x="0" y="0"/>
                </a:moveTo>
                <a:cubicBezTo>
                  <a:pt x="0" y="0"/>
                  <a:pt x="760432" y="916841"/>
                  <a:pt x="2180871" y="967017"/>
                </a:cubicBezTo>
                <a:cubicBezTo>
                  <a:pt x="3601303" y="1017193"/>
                  <a:pt x="4433477" y="1118913"/>
                  <a:pt x="5466523" y="1447333"/>
                </a:cubicBezTo>
                <a:cubicBezTo>
                  <a:pt x="6499568" y="1775754"/>
                  <a:pt x="6600000" y="2080000"/>
                  <a:pt x="6600000" y="2080000"/>
                </a:cubicBezTo>
                <a:lnTo>
                  <a:pt x="0" y="2080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2EAC2"/>
              </a:gs>
              <a:gs pos="73000">
                <a:srgbClr val="8FE6E7"/>
              </a:gs>
              <a:gs pos="100000">
                <a:srgbClr val="79D8ED"/>
              </a:gs>
            </a:gsLst>
            <a:lin ang="5400000" scaled="0"/>
          </a:gradFill>
          <a:ln w="10000" cap="flat">
            <a:noFill/>
            <a:miter/>
          </a:ln>
        </p:spPr>
      </p:sp>
      <p:sp>
        <p:nvSpPr>
          <p:cNvPr id="164" name="任意多边形: 形状 163"/>
          <p:cNvSpPr/>
          <p:nvPr/>
        </p:nvSpPr>
        <p:spPr>
          <a:xfrm>
            <a:off x="1617956" y="5403832"/>
            <a:ext cx="2397500" cy="563350"/>
          </a:xfrm>
          <a:custGeom>
            <a:avLst/>
            <a:gdLst>
              <a:gd name="connsiteX0" fmla="*/ 0 w 2397500"/>
              <a:gd name="connsiteY0" fmla="*/ 281675 h 563350"/>
              <a:gd name="connsiteX1" fmla="*/ 1198750 w 2397500"/>
              <a:gd name="connsiteY1" fmla="*/ 0 h 563350"/>
              <a:gd name="connsiteX2" fmla="*/ 2397500 w 2397500"/>
              <a:gd name="connsiteY2" fmla="*/ 281675 h 563350"/>
              <a:gd name="connsiteX3" fmla="*/ 1198750 w 2397500"/>
              <a:gd name="connsiteY3" fmla="*/ 563350 h 563350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2397500" h="563350" stroke="0">
                <a:moveTo>
                  <a:pt x="281675" y="563350"/>
                </a:moveTo>
                <a:lnTo>
                  <a:pt x="2115825" y="563350"/>
                </a:lnTo>
                <a:cubicBezTo>
                  <a:pt x="2271394" y="563350"/>
                  <a:pt x="2397500" y="437244"/>
                  <a:pt x="2397500" y="281675"/>
                </a:cubicBezTo>
                <a:cubicBezTo>
                  <a:pt x="2397500" y="126106"/>
                  <a:pt x="2271394" y="0"/>
                  <a:pt x="2115825" y="0"/>
                </a:cubicBezTo>
                <a:lnTo>
                  <a:pt x="281675" y="0"/>
                </a:lnTo>
                <a:cubicBezTo>
                  <a:pt x="126106" y="0"/>
                  <a:pt x="0" y="126106"/>
                  <a:pt x="0" y="281675"/>
                </a:cubicBezTo>
                <a:cubicBezTo>
                  <a:pt x="0" y="437244"/>
                  <a:pt x="126106" y="563350"/>
                  <a:pt x="281675" y="563350"/>
                </a:cubicBezTo>
                <a:close/>
              </a:path>
              <a:path w="2397500" h="563350" fill="none">
                <a:moveTo>
                  <a:pt x="281675" y="563350"/>
                </a:moveTo>
                <a:lnTo>
                  <a:pt x="2115825" y="563350"/>
                </a:lnTo>
                <a:cubicBezTo>
                  <a:pt x="2271394" y="563350"/>
                  <a:pt x="2397500" y="437244"/>
                  <a:pt x="2397500" y="281675"/>
                </a:cubicBezTo>
                <a:cubicBezTo>
                  <a:pt x="2397500" y="126106"/>
                  <a:pt x="2271394" y="0"/>
                  <a:pt x="2115825" y="0"/>
                </a:cubicBezTo>
                <a:lnTo>
                  <a:pt x="281675" y="0"/>
                </a:lnTo>
                <a:cubicBezTo>
                  <a:pt x="126106" y="0"/>
                  <a:pt x="0" y="126106"/>
                  <a:pt x="0" y="281675"/>
                </a:cubicBezTo>
                <a:cubicBezTo>
                  <a:pt x="0" y="437244"/>
                  <a:pt x="126106" y="563350"/>
                  <a:pt x="281675" y="563350"/>
                </a:cubicBezTo>
                <a:close/>
              </a:path>
            </a:pathLst>
          </a:custGeom>
          <a:solidFill>
            <a:srgbClr val="FFFFFF"/>
          </a:solidFill>
          <a:ln w="106667" cap="flat">
            <a:solidFill>
              <a:srgbClr val="8AE3E8"/>
            </a:solidFill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Spectral Data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8" name="任意多边形: 形状 357"/>
          <p:cNvSpPr/>
          <p:nvPr/>
        </p:nvSpPr>
        <p:spPr>
          <a:xfrm>
            <a:off x="5465445" y="1381760"/>
            <a:ext cx="3039745" cy="2157095"/>
          </a:xfrm>
          <a:custGeom>
            <a:avLst/>
            <a:gdLst>
              <a:gd name="connsiteX0" fmla="*/ 0 w 3040000"/>
              <a:gd name="connsiteY0" fmla="*/ 873455 h 1746910"/>
              <a:gd name="connsiteX1" fmla="*/ 1520000 w 3040000"/>
              <a:gd name="connsiteY1" fmla="*/ 0 h 1746910"/>
              <a:gd name="connsiteX2" fmla="*/ 3040000 w 3040000"/>
              <a:gd name="connsiteY2" fmla="*/ 873455 h 1746910"/>
              <a:gd name="connsiteX3" fmla="*/ 1520000 w 3040000"/>
              <a:gd name="connsiteY3" fmla="*/ 1746910 h 1746910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3040000" h="1746910" stroke="0">
                <a:moveTo>
                  <a:pt x="3040000" y="1676910"/>
                </a:moveTo>
                <a:lnTo>
                  <a:pt x="3040000" y="70000"/>
                </a:lnTo>
                <a:cubicBezTo>
                  <a:pt x="3040000" y="31360"/>
                  <a:pt x="3008640" y="0"/>
                  <a:pt x="2970000" y="0"/>
                </a:cubicBezTo>
                <a:lnTo>
                  <a:pt x="70000" y="0"/>
                </a:lnTo>
                <a:cubicBezTo>
                  <a:pt x="31360" y="0"/>
                  <a:pt x="0" y="31360"/>
                  <a:pt x="0" y="70000"/>
                </a:cubicBezTo>
                <a:lnTo>
                  <a:pt x="0" y="1676910"/>
                </a:lnTo>
                <a:cubicBezTo>
                  <a:pt x="0" y="1715550"/>
                  <a:pt x="31360" y="1746910"/>
                  <a:pt x="70000" y="1746910"/>
                </a:cubicBezTo>
                <a:lnTo>
                  <a:pt x="2970000" y="1746910"/>
                </a:lnTo>
                <a:cubicBezTo>
                  <a:pt x="3008640" y="1746910"/>
                  <a:pt x="3040000" y="1715550"/>
                  <a:pt x="3040000" y="1676910"/>
                </a:cubicBezTo>
                <a:close/>
              </a:path>
              <a:path w="3040000" h="1746910" fill="none">
                <a:moveTo>
                  <a:pt x="3040000" y="1676910"/>
                </a:moveTo>
                <a:lnTo>
                  <a:pt x="3040000" y="70000"/>
                </a:lnTo>
                <a:cubicBezTo>
                  <a:pt x="3040000" y="31360"/>
                  <a:pt x="3008640" y="0"/>
                  <a:pt x="2970000" y="0"/>
                </a:cubicBezTo>
                <a:lnTo>
                  <a:pt x="70000" y="0"/>
                </a:lnTo>
                <a:cubicBezTo>
                  <a:pt x="31360" y="0"/>
                  <a:pt x="0" y="31360"/>
                  <a:pt x="0" y="70000"/>
                </a:cubicBezTo>
                <a:lnTo>
                  <a:pt x="0" y="1676910"/>
                </a:lnTo>
                <a:cubicBezTo>
                  <a:pt x="0" y="1715550"/>
                  <a:pt x="31360" y="1746910"/>
                  <a:pt x="70000" y="1746910"/>
                </a:cubicBezTo>
                <a:lnTo>
                  <a:pt x="2970000" y="1746910"/>
                </a:lnTo>
                <a:cubicBezTo>
                  <a:pt x="3008640" y="1746910"/>
                  <a:pt x="3040000" y="1715550"/>
                  <a:pt x="3040000" y="1676910"/>
                </a:cubicBezTo>
                <a:close/>
              </a:path>
            </a:pathLst>
          </a:custGeom>
          <a:solidFill>
            <a:srgbClr val="FFFFFF"/>
          </a:solidFill>
          <a:ln w="10000" cap="flat">
            <a:noFill/>
            <a:round/>
            <a:tailEnd type="triangle" w="med" len="med"/>
          </a:ln>
          <a:effectLst>
            <a:outerShdw blurRad="80000" dist="26667" sx="98000" sy="98000" algn="tl" rotWithShape="0">
              <a:srgbClr val="000000">
                <a:alpha val="22000"/>
              </a:srgbClr>
            </a:outerShdw>
          </a:effectLst>
        </p:spPr>
      </p:sp>
      <p:sp>
        <p:nvSpPr>
          <p:cNvPr id="360" name="任意多边形: 形状 359"/>
          <p:cNvSpPr/>
          <p:nvPr/>
        </p:nvSpPr>
        <p:spPr>
          <a:xfrm>
            <a:off x="6054599" y="1654350"/>
            <a:ext cx="1861390" cy="377066"/>
          </a:xfrm>
          <a:custGeom>
            <a:avLst/>
            <a:gdLst>
              <a:gd name="connsiteX0" fmla="*/ 0 w 1861390"/>
              <a:gd name="connsiteY0" fmla="*/ 188533 h 377066"/>
              <a:gd name="connsiteX1" fmla="*/ 930695 w 1861390"/>
              <a:gd name="connsiteY1" fmla="*/ 0 h 377066"/>
              <a:gd name="connsiteX2" fmla="*/ 1861390 w 1861390"/>
              <a:gd name="connsiteY2" fmla="*/ 188533 h 377066"/>
              <a:gd name="connsiteX3" fmla="*/ 930695 w 1861390"/>
              <a:gd name="connsiteY3" fmla="*/ 377066 h 377066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1861390" h="377066" stroke="0">
                <a:moveTo>
                  <a:pt x="188533" y="377066"/>
                </a:moveTo>
                <a:lnTo>
                  <a:pt x="1672850" y="377066"/>
                </a:lnTo>
                <a:cubicBezTo>
                  <a:pt x="1776980" y="377066"/>
                  <a:pt x="1861390" y="292660"/>
                  <a:pt x="1861390" y="188533"/>
                </a:cubicBezTo>
                <a:cubicBezTo>
                  <a:pt x="1861390" y="84406"/>
                  <a:pt x="1776980" y="0"/>
                  <a:pt x="1672850" y="0"/>
                </a:cubicBezTo>
                <a:lnTo>
                  <a:pt x="188533" y="0"/>
                </a:lnTo>
                <a:cubicBezTo>
                  <a:pt x="84406" y="0"/>
                  <a:pt x="0" y="84406"/>
                  <a:pt x="0" y="188533"/>
                </a:cubicBezTo>
                <a:cubicBezTo>
                  <a:pt x="0" y="292660"/>
                  <a:pt x="84406" y="377066"/>
                  <a:pt x="188533" y="377066"/>
                </a:cubicBezTo>
                <a:close/>
              </a:path>
              <a:path w="1861390" h="377066" fill="none">
                <a:moveTo>
                  <a:pt x="188533" y="377066"/>
                </a:moveTo>
                <a:lnTo>
                  <a:pt x="1672850" y="377066"/>
                </a:lnTo>
                <a:cubicBezTo>
                  <a:pt x="1776980" y="377066"/>
                  <a:pt x="1861390" y="292660"/>
                  <a:pt x="1861390" y="188533"/>
                </a:cubicBezTo>
                <a:cubicBezTo>
                  <a:pt x="1861390" y="84406"/>
                  <a:pt x="1776980" y="0"/>
                  <a:pt x="1672850" y="0"/>
                </a:cubicBezTo>
                <a:lnTo>
                  <a:pt x="188533" y="0"/>
                </a:lnTo>
                <a:cubicBezTo>
                  <a:pt x="84406" y="0"/>
                  <a:pt x="0" y="84406"/>
                  <a:pt x="0" y="188533"/>
                </a:cubicBezTo>
                <a:cubicBezTo>
                  <a:pt x="0" y="292660"/>
                  <a:pt x="84406" y="377066"/>
                  <a:pt x="188533" y="377066"/>
                </a:cubicBezTo>
                <a:close/>
              </a:path>
            </a:pathLst>
          </a:custGeom>
          <a:solidFill>
            <a:srgbClr val="FF9189"/>
          </a:solidFill>
          <a:ln w="10000" cap="flat">
            <a:noFill/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12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Amylose Content</a:t>
            </a:r>
            <a:endParaRPr lang="zh-CN" altLang="en-US" sz="12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65" name="组合 364"/>
          <p:cNvGrpSpPr/>
          <p:nvPr/>
        </p:nvGrpSpPr>
        <p:grpSpPr>
          <a:xfrm>
            <a:off x="5598692" y="2307088"/>
            <a:ext cx="1333203" cy="954307"/>
            <a:chOff x="5802799" y="3126221"/>
            <a:chExt cx="1333203" cy="954307"/>
          </a:xfrm>
        </p:grpSpPr>
        <p:pic>
          <p:nvPicPr>
            <p:cNvPr id="364" name="图片 36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" t="828" r="62" b="7075"/>
            <a:stretch>
              <a:fillRect/>
            </a:stretch>
          </p:blipFill>
          <p:spPr>
            <a:xfrm>
              <a:off x="5801964" y="3117641"/>
              <a:ext cx="1334871" cy="1036194"/>
            </a:xfrm>
            <a:custGeom>
              <a:avLst/>
              <a:gdLst/>
              <a:ahLst/>
              <a:cxnLst/>
              <a:rect l="0" t="0" r="0" b="0"/>
              <a:pathLst>
                <a:path w="1334871" h="1036194">
                  <a:moveTo>
                    <a:pt x="131750" y="8581"/>
                  </a:moveTo>
                  <a:lnTo>
                    <a:pt x="1202763" y="8581"/>
                  </a:lnTo>
                  <a:cubicBezTo>
                    <a:pt x="1275124" y="8581"/>
                    <a:pt x="1334037" y="86454"/>
                    <a:pt x="1334037" y="182687"/>
                  </a:cubicBezTo>
                  <a:lnTo>
                    <a:pt x="1334037" y="788780"/>
                  </a:lnTo>
                  <a:cubicBezTo>
                    <a:pt x="1334037" y="835030"/>
                    <a:pt x="1320164" y="879369"/>
                    <a:pt x="1295539" y="912027"/>
                  </a:cubicBezTo>
                  <a:cubicBezTo>
                    <a:pt x="1270915" y="944685"/>
                    <a:pt x="1237538" y="962888"/>
                    <a:pt x="1202763" y="962888"/>
                  </a:cubicBezTo>
                  <a:lnTo>
                    <a:pt x="131750" y="962888"/>
                  </a:lnTo>
                  <a:cubicBezTo>
                    <a:pt x="59447" y="962888"/>
                    <a:pt x="834" y="884937"/>
                    <a:pt x="834" y="788780"/>
                  </a:cubicBezTo>
                  <a:lnTo>
                    <a:pt x="834" y="182687"/>
                  </a:lnTo>
                  <a:cubicBezTo>
                    <a:pt x="834" y="86613"/>
                    <a:pt x="59509" y="8581"/>
                    <a:pt x="131750" y="8581"/>
                  </a:cubicBezTo>
                  <a:close/>
                </a:path>
              </a:pathLst>
            </a:custGeom>
            <a:ln w="10000" cap="flat">
              <a:noFill/>
              <a:miter/>
            </a:ln>
          </p:spPr>
        </p:pic>
      </p:grpSp>
      <p:sp>
        <p:nvSpPr>
          <p:cNvPr id="367" name="Rectangle"/>
          <p:cNvSpPr/>
          <p:nvPr/>
        </p:nvSpPr>
        <p:spPr>
          <a:xfrm>
            <a:off x="7086223" y="2420029"/>
            <a:ext cx="1189070" cy="728427"/>
          </a:xfrm>
          <a:custGeom>
            <a:avLst/>
            <a:gdLst/>
            <a:ahLst/>
            <a:cxnLst/>
            <a:rect l="l" t="t" r="r" b="b"/>
            <a:pathLst>
              <a:path w="1189070" h="728427" stroke="0">
                <a:moveTo>
                  <a:pt x="0" y="0"/>
                </a:moveTo>
                <a:lnTo>
                  <a:pt x="1189070" y="0"/>
                </a:lnTo>
                <a:lnTo>
                  <a:pt x="1189070" y="728427"/>
                </a:lnTo>
                <a:lnTo>
                  <a:pt x="0" y="728427"/>
                </a:lnTo>
                <a:lnTo>
                  <a:pt x="0" y="0"/>
                </a:lnTo>
                <a:close/>
              </a:path>
              <a:path w="1189070" h="728427" fill="none">
                <a:moveTo>
                  <a:pt x="0" y="0"/>
                </a:moveTo>
                <a:lnTo>
                  <a:pt x="1189070" y="0"/>
                </a:lnTo>
                <a:lnTo>
                  <a:pt x="1189070" y="728427"/>
                </a:lnTo>
                <a:lnTo>
                  <a:pt x="0" y="728427"/>
                </a:lnTo>
                <a:lnTo>
                  <a:pt x="0" y="0"/>
                </a:lnTo>
                <a:close/>
              </a:path>
            </a:pathLst>
          </a:custGeom>
          <a:solidFill>
            <a:srgbClr val="FFEDE9"/>
          </a:solidFill>
          <a:ln w="30000" cap="flat">
            <a:solidFill>
              <a:srgbClr val="FFEDE9"/>
            </a:solidFill>
            <a:miter/>
          </a:ln>
        </p:spPr>
        <p:txBody>
          <a:bodyPr wrap="square" lIns="38100" tIns="38100" rIns="38100" bIns="38100" rtlCol="0" anchor="ctr"/>
          <a:lstStyle/>
          <a:p>
            <a:pPr algn="ctr"/>
            <a:endParaRPr lang="zh-CN" altLang="en-US" sz="1000" b="1" dirty="0">
              <a:solidFill>
                <a:srgbClr val="19191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8" name="任意多边形: 形状 367"/>
          <p:cNvSpPr/>
          <p:nvPr/>
        </p:nvSpPr>
        <p:spPr>
          <a:xfrm>
            <a:off x="5465445" y="3822700"/>
            <a:ext cx="3039745" cy="2212340"/>
          </a:xfrm>
          <a:custGeom>
            <a:avLst/>
            <a:gdLst>
              <a:gd name="connsiteX0" fmla="*/ 0 w 3040000"/>
              <a:gd name="connsiteY0" fmla="*/ 873455 h 1746910"/>
              <a:gd name="connsiteX1" fmla="*/ 1520000 w 3040000"/>
              <a:gd name="connsiteY1" fmla="*/ 0 h 1746910"/>
              <a:gd name="connsiteX2" fmla="*/ 3040000 w 3040000"/>
              <a:gd name="connsiteY2" fmla="*/ 873455 h 1746910"/>
              <a:gd name="connsiteX3" fmla="*/ 1520000 w 3040000"/>
              <a:gd name="connsiteY3" fmla="*/ 1746910 h 1746910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3040000" h="1746910" stroke="0">
                <a:moveTo>
                  <a:pt x="3040000" y="1676910"/>
                </a:moveTo>
                <a:lnTo>
                  <a:pt x="3040000" y="70000"/>
                </a:lnTo>
                <a:cubicBezTo>
                  <a:pt x="3040000" y="31360"/>
                  <a:pt x="3008640" y="0"/>
                  <a:pt x="2970000" y="0"/>
                </a:cubicBezTo>
                <a:lnTo>
                  <a:pt x="70000" y="0"/>
                </a:lnTo>
                <a:cubicBezTo>
                  <a:pt x="31360" y="0"/>
                  <a:pt x="0" y="31360"/>
                  <a:pt x="0" y="70000"/>
                </a:cubicBezTo>
                <a:lnTo>
                  <a:pt x="0" y="1676910"/>
                </a:lnTo>
                <a:cubicBezTo>
                  <a:pt x="0" y="1715550"/>
                  <a:pt x="31360" y="1746910"/>
                  <a:pt x="70000" y="1746910"/>
                </a:cubicBezTo>
                <a:lnTo>
                  <a:pt x="2970000" y="1746910"/>
                </a:lnTo>
                <a:cubicBezTo>
                  <a:pt x="3008640" y="1746910"/>
                  <a:pt x="3040000" y="1715550"/>
                  <a:pt x="3040000" y="1676910"/>
                </a:cubicBezTo>
                <a:close/>
              </a:path>
              <a:path w="3040000" h="1746910" fill="none">
                <a:moveTo>
                  <a:pt x="3040000" y="1676910"/>
                </a:moveTo>
                <a:lnTo>
                  <a:pt x="3040000" y="70000"/>
                </a:lnTo>
                <a:cubicBezTo>
                  <a:pt x="3040000" y="31360"/>
                  <a:pt x="3008640" y="0"/>
                  <a:pt x="2970000" y="0"/>
                </a:cubicBezTo>
                <a:lnTo>
                  <a:pt x="70000" y="0"/>
                </a:lnTo>
                <a:cubicBezTo>
                  <a:pt x="31360" y="0"/>
                  <a:pt x="0" y="31360"/>
                  <a:pt x="0" y="70000"/>
                </a:cubicBezTo>
                <a:lnTo>
                  <a:pt x="0" y="1676910"/>
                </a:lnTo>
                <a:cubicBezTo>
                  <a:pt x="0" y="1715550"/>
                  <a:pt x="31360" y="1746910"/>
                  <a:pt x="70000" y="1746910"/>
                </a:cubicBezTo>
                <a:lnTo>
                  <a:pt x="2970000" y="1746910"/>
                </a:lnTo>
                <a:cubicBezTo>
                  <a:pt x="3008640" y="1746910"/>
                  <a:pt x="3040000" y="1715550"/>
                  <a:pt x="3040000" y="1676910"/>
                </a:cubicBezTo>
                <a:close/>
              </a:path>
            </a:pathLst>
          </a:custGeom>
          <a:solidFill>
            <a:srgbClr val="FFFFFF"/>
          </a:solidFill>
          <a:ln w="10000" cap="flat">
            <a:noFill/>
            <a:round/>
            <a:tailEnd type="triangle" w="med" len="med"/>
          </a:ln>
          <a:effectLst>
            <a:outerShdw blurRad="80000" dist="26667" sx="98000" sy="98000" algn="tl" rotWithShape="0">
              <a:srgbClr val="000000">
                <a:alpha val="22000"/>
              </a:srgbClr>
            </a:outerShdw>
          </a:effectLst>
        </p:spPr>
      </p:sp>
      <p:sp>
        <p:nvSpPr>
          <p:cNvPr id="369" name="任意多边形: 形状 368"/>
          <p:cNvSpPr/>
          <p:nvPr/>
        </p:nvSpPr>
        <p:spPr>
          <a:xfrm>
            <a:off x="6054599" y="4076729"/>
            <a:ext cx="1861390" cy="377066"/>
          </a:xfrm>
          <a:custGeom>
            <a:avLst/>
            <a:gdLst>
              <a:gd name="connsiteX0" fmla="*/ 0 w 1861390"/>
              <a:gd name="connsiteY0" fmla="*/ 188533 h 377066"/>
              <a:gd name="connsiteX1" fmla="*/ 930695 w 1861390"/>
              <a:gd name="connsiteY1" fmla="*/ 0 h 377066"/>
              <a:gd name="connsiteX2" fmla="*/ 1861390 w 1861390"/>
              <a:gd name="connsiteY2" fmla="*/ 188533 h 377066"/>
              <a:gd name="connsiteX3" fmla="*/ 930695 w 1861390"/>
              <a:gd name="connsiteY3" fmla="*/ 377066 h 377066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1861390" h="377066" stroke="0">
                <a:moveTo>
                  <a:pt x="188533" y="377066"/>
                </a:moveTo>
                <a:lnTo>
                  <a:pt x="1672850" y="377066"/>
                </a:lnTo>
                <a:cubicBezTo>
                  <a:pt x="1776980" y="377066"/>
                  <a:pt x="1861390" y="292660"/>
                  <a:pt x="1861390" y="188533"/>
                </a:cubicBezTo>
                <a:cubicBezTo>
                  <a:pt x="1861390" y="84406"/>
                  <a:pt x="1776980" y="0"/>
                  <a:pt x="1672850" y="0"/>
                </a:cubicBezTo>
                <a:lnTo>
                  <a:pt x="188533" y="0"/>
                </a:lnTo>
                <a:cubicBezTo>
                  <a:pt x="84406" y="0"/>
                  <a:pt x="0" y="84406"/>
                  <a:pt x="0" y="188533"/>
                </a:cubicBezTo>
                <a:cubicBezTo>
                  <a:pt x="0" y="292660"/>
                  <a:pt x="84406" y="377066"/>
                  <a:pt x="188533" y="377066"/>
                </a:cubicBezTo>
                <a:close/>
              </a:path>
              <a:path w="1861390" h="377066" fill="none">
                <a:moveTo>
                  <a:pt x="188533" y="377066"/>
                </a:moveTo>
                <a:lnTo>
                  <a:pt x="1672850" y="377066"/>
                </a:lnTo>
                <a:cubicBezTo>
                  <a:pt x="1776980" y="377066"/>
                  <a:pt x="1861390" y="292660"/>
                  <a:pt x="1861390" y="188533"/>
                </a:cubicBezTo>
                <a:cubicBezTo>
                  <a:pt x="1861390" y="84406"/>
                  <a:pt x="1776980" y="0"/>
                  <a:pt x="1672850" y="0"/>
                </a:cubicBezTo>
                <a:lnTo>
                  <a:pt x="188533" y="0"/>
                </a:lnTo>
                <a:cubicBezTo>
                  <a:pt x="84406" y="0"/>
                  <a:pt x="0" y="84406"/>
                  <a:pt x="0" y="188533"/>
                </a:cubicBezTo>
                <a:cubicBezTo>
                  <a:pt x="0" y="292660"/>
                  <a:pt x="84406" y="377066"/>
                  <a:pt x="188533" y="377066"/>
                </a:cubicBezTo>
                <a:close/>
              </a:path>
            </a:pathLst>
          </a:custGeom>
          <a:solidFill>
            <a:srgbClr val="62BC85"/>
          </a:solidFill>
          <a:ln w="10000" cap="flat">
            <a:noFill/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12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Protein Content</a:t>
            </a:r>
            <a:endParaRPr lang="zh-CN" altLang="en-US" sz="12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3" name="Rectangle"/>
          <p:cNvSpPr/>
          <p:nvPr/>
        </p:nvSpPr>
        <p:spPr>
          <a:xfrm>
            <a:off x="7086258" y="4854468"/>
            <a:ext cx="1189070" cy="728427"/>
          </a:xfrm>
          <a:custGeom>
            <a:avLst/>
            <a:gdLst/>
            <a:ahLst/>
            <a:cxnLst/>
            <a:rect l="l" t="t" r="r" b="b"/>
            <a:pathLst>
              <a:path w="1189070" h="728427" stroke="0">
                <a:moveTo>
                  <a:pt x="0" y="0"/>
                </a:moveTo>
                <a:lnTo>
                  <a:pt x="1189070" y="0"/>
                </a:lnTo>
                <a:lnTo>
                  <a:pt x="1189070" y="728427"/>
                </a:lnTo>
                <a:lnTo>
                  <a:pt x="0" y="728427"/>
                </a:lnTo>
                <a:lnTo>
                  <a:pt x="0" y="0"/>
                </a:lnTo>
                <a:close/>
              </a:path>
              <a:path w="1189070" h="728427" fill="none">
                <a:moveTo>
                  <a:pt x="0" y="0"/>
                </a:moveTo>
                <a:lnTo>
                  <a:pt x="1189070" y="0"/>
                </a:lnTo>
                <a:lnTo>
                  <a:pt x="1189070" y="728427"/>
                </a:lnTo>
                <a:lnTo>
                  <a:pt x="0" y="728427"/>
                </a:lnTo>
                <a:lnTo>
                  <a:pt x="0" y="0"/>
                </a:lnTo>
                <a:close/>
              </a:path>
            </a:pathLst>
          </a:custGeom>
          <a:solidFill>
            <a:srgbClr val="EDF6EA"/>
          </a:solidFill>
          <a:ln w="30000" cap="flat">
            <a:solidFill>
              <a:srgbClr val="EDF6EA"/>
            </a:solidFill>
            <a:miter/>
          </a:ln>
        </p:spPr>
        <p:txBody>
          <a:bodyPr wrap="square" lIns="38100" tIns="38100" rIns="38100" bIns="38100" rtlCol="0" anchor="ctr"/>
          <a:lstStyle/>
          <a:p>
            <a:pPr algn="ctr"/>
            <a:endParaRPr lang="zh-CN" altLang="en-US" sz="1000" b="1" dirty="0">
              <a:solidFill>
                <a:srgbClr val="19191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75" name="组合 374"/>
          <p:cNvGrpSpPr/>
          <p:nvPr/>
        </p:nvGrpSpPr>
        <p:grpSpPr>
          <a:xfrm>
            <a:off x="5624802" y="4721243"/>
            <a:ext cx="1307093" cy="1057279"/>
            <a:chOff x="5828909" y="5072381"/>
            <a:chExt cx="1307093" cy="1057279"/>
          </a:xfrm>
        </p:grpSpPr>
        <p:pic>
          <p:nvPicPr>
            <p:cNvPr id="374" name="图片 3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84" r="2246" b="20221"/>
            <a:stretch>
              <a:fillRect/>
            </a:stretch>
          </p:blipFill>
          <p:spPr>
            <a:xfrm>
              <a:off x="5828909" y="4670209"/>
              <a:ext cx="1337118" cy="1829376"/>
            </a:xfrm>
            <a:custGeom>
              <a:avLst/>
              <a:gdLst/>
              <a:ahLst/>
              <a:cxnLst/>
              <a:rect l="0" t="0" r="0" b="0"/>
              <a:pathLst>
                <a:path w="1337118" h="1829376">
                  <a:moveTo>
                    <a:pt x="0" y="1382169"/>
                  </a:moveTo>
                  <a:lnTo>
                    <a:pt x="0" y="479529"/>
                  </a:lnTo>
                  <a:cubicBezTo>
                    <a:pt x="23891" y="432579"/>
                    <a:pt x="61962" y="402172"/>
                    <a:pt x="104806" y="402172"/>
                  </a:cubicBezTo>
                  <a:lnTo>
                    <a:pt x="1175819" y="402172"/>
                  </a:lnTo>
                  <a:cubicBezTo>
                    <a:pt x="1248180" y="402172"/>
                    <a:pt x="1307093" y="488448"/>
                    <a:pt x="1307093" y="595065"/>
                  </a:cubicBezTo>
                  <a:lnTo>
                    <a:pt x="1307093" y="1266557"/>
                  </a:lnTo>
                  <a:cubicBezTo>
                    <a:pt x="1307093" y="1317797"/>
                    <a:pt x="1293219" y="1366920"/>
                    <a:pt x="1268595" y="1403102"/>
                  </a:cubicBezTo>
                  <a:cubicBezTo>
                    <a:pt x="1243971" y="1439285"/>
                    <a:pt x="1210594" y="1459451"/>
                    <a:pt x="1175819" y="1459451"/>
                  </a:cubicBezTo>
                  <a:lnTo>
                    <a:pt x="104806" y="1459451"/>
                  </a:lnTo>
                  <a:cubicBezTo>
                    <a:pt x="61937" y="1459451"/>
                    <a:pt x="23880" y="1429092"/>
                    <a:pt x="0" y="1382169"/>
                  </a:cubicBezTo>
                  <a:close/>
                </a:path>
              </a:pathLst>
            </a:custGeom>
            <a:ln w="10000" cap="flat">
              <a:noFill/>
              <a:miter/>
            </a:ln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l="3869" t="18469" r="35600" b="11604"/>
          <a:stretch>
            <a:fillRect/>
          </a:stretch>
        </p:blipFill>
        <p:spPr>
          <a:xfrm>
            <a:off x="725537" y="1640535"/>
            <a:ext cx="4093302" cy="315500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505517" y="398010"/>
            <a:ext cx="4132966" cy="573996"/>
            <a:chOff x="2505517" y="398010"/>
            <a:chExt cx="4132966" cy="573996"/>
          </a:xfrm>
        </p:grpSpPr>
        <p:sp>
          <p:nvSpPr>
            <p:cNvPr id="4" name="Rectangle"/>
            <p:cNvSpPr/>
            <p:nvPr/>
          </p:nvSpPr>
          <p:spPr>
            <a:xfrm>
              <a:off x="2505517" y="398010"/>
              <a:ext cx="4132966" cy="573996"/>
            </a:xfrm>
            <a:custGeom>
              <a:avLst/>
              <a:gdLst/>
              <a:ahLst/>
              <a:cxnLst/>
              <a:rect l="l" t="t" r="r" b="b"/>
              <a:pathLst/>
            </a:custGeom>
            <a:gradFill>
              <a:gsLst>
                <a:gs pos="0">
                  <a:srgbClr val="54C7F1"/>
                </a:gs>
                <a:gs pos="100000">
                  <a:srgbClr val="25FFF1"/>
                </a:gs>
              </a:gsLst>
              <a:lin ang="13500000" scaled="0"/>
            </a:gradFill>
            <a:ln w="10000" cap="flat">
              <a:solidFill>
                <a:srgbClr val="003A53"/>
              </a:solidFill>
              <a:miter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3600" b="1" i="1" dirty="0">
                  <a:solidFill>
                    <a:srgbClr val="A83132"/>
                  </a:solidFill>
                  <a:latin typeface="Arial Black" panose="020B0A04020102020204"/>
                  <a:ea typeface="Arial Black" panose="020B0A04020102020204"/>
                  <a:cs typeface="Arial Black" panose="020B0A04020102020204"/>
                </a:rPr>
                <a:t>RiceQuant-NIR</a:t>
              </a:r>
              <a:endParaRPr lang="zh-CN" altLang="en-US" sz="3600" b="1" i="1" dirty="0">
                <a:solidFill>
                  <a:srgbClr val="A83132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</a:endParaRPr>
            </a:p>
          </p:txBody>
        </p:sp>
      </p:grpSp>
      <p:sp>
        <p:nvSpPr>
          <p:cNvPr id="5" name="任意多边形: 形状 163"/>
          <p:cNvSpPr/>
          <p:nvPr/>
        </p:nvSpPr>
        <p:spPr>
          <a:xfrm>
            <a:off x="492125" y="494030"/>
            <a:ext cx="1378585" cy="478155"/>
          </a:xfrm>
          <a:custGeom>
            <a:avLst/>
            <a:gdLst>
              <a:gd name="connsiteX0" fmla="*/ 0 w 2397500"/>
              <a:gd name="connsiteY0" fmla="*/ 281675 h 563350"/>
              <a:gd name="connsiteX1" fmla="*/ 1198750 w 2397500"/>
              <a:gd name="connsiteY1" fmla="*/ 0 h 563350"/>
              <a:gd name="connsiteX2" fmla="*/ 2397500 w 2397500"/>
              <a:gd name="connsiteY2" fmla="*/ 281675 h 563350"/>
              <a:gd name="connsiteX3" fmla="*/ 1198750 w 2397500"/>
              <a:gd name="connsiteY3" fmla="*/ 563350 h 563350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2397500" h="563350" stroke="0">
                <a:moveTo>
                  <a:pt x="281675" y="563350"/>
                </a:moveTo>
                <a:lnTo>
                  <a:pt x="2115825" y="563350"/>
                </a:lnTo>
                <a:cubicBezTo>
                  <a:pt x="2271394" y="563350"/>
                  <a:pt x="2397500" y="437244"/>
                  <a:pt x="2397500" y="281675"/>
                </a:cubicBezTo>
                <a:cubicBezTo>
                  <a:pt x="2397500" y="126106"/>
                  <a:pt x="2271394" y="0"/>
                  <a:pt x="2115825" y="0"/>
                </a:cubicBezTo>
                <a:lnTo>
                  <a:pt x="281675" y="0"/>
                </a:lnTo>
                <a:cubicBezTo>
                  <a:pt x="126106" y="0"/>
                  <a:pt x="0" y="126106"/>
                  <a:pt x="0" y="281675"/>
                </a:cubicBezTo>
                <a:cubicBezTo>
                  <a:pt x="0" y="437244"/>
                  <a:pt x="126106" y="563350"/>
                  <a:pt x="281675" y="563350"/>
                </a:cubicBezTo>
                <a:close/>
              </a:path>
              <a:path w="2397500" h="563350" fill="none">
                <a:moveTo>
                  <a:pt x="281675" y="563350"/>
                </a:moveTo>
                <a:lnTo>
                  <a:pt x="2115825" y="563350"/>
                </a:lnTo>
                <a:cubicBezTo>
                  <a:pt x="2271394" y="563350"/>
                  <a:pt x="2397500" y="437244"/>
                  <a:pt x="2397500" y="281675"/>
                </a:cubicBezTo>
                <a:cubicBezTo>
                  <a:pt x="2397500" y="126106"/>
                  <a:pt x="2271394" y="0"/>
                  <a:pt x="2115825" y="0"/>
                </a:cubicBezTo>
                <a:lnTo>
                  <a:pt x="281675" y="0"/>
                </a:lnTo>
                <a:cubicBezTo>
                  <a:pt x="126106" y="0"/>
                  <a:pt x="0" y="126106"/>
                  <a:pt x="0" y="281675"/>
                </a:cubicBezTo>
                <a:cubicBezTo>
                  <a:pt x="0" y="437244"/>
                  <a:pt x="126106" y="563350"/>
                  <a:pt x="281675" y="563350"/>
                </a:cubicBezTo>
                <a:close/>
              </a:path>
            </a:pathLst>
          </a:custGeom>
          <a:solidFill>
            <a:srgbClr val="FFFFFF"/>
          </a:solidFill>
          <a:ln w="106667" cap="flat">
            <a:solidFill>
              <a:srgbClr val="8AE3E8"/>
            </a:solidFill>
            <a:miter/>
          </a:ln>
        </p:spPr>
        <p:txBody>
          <a:bodyPr wrap="square" lIns="38100" tIns="38100" rIns="38100" bIns="38100" rtlCol="0" anchor="ctr"/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Back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8F8"/>
        </a:solidFill>
        <a:effectLst/>
      </p:bgPr>
    </p:bg>
    <p:spTree>
      <p:nvGrpSpPr>
        <p:cNvPr id="1" name="页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505450" y="1465580"/>
            <a:ext cx="2959100" cy="4692015"/>
            <a:chOff x="8670" y="2308"/>
            <a:chExt cx="4660" cy="7389"/>
          </a:xfrm>
        </p:grpSpPr>
        <p:sp>
          <p:nvSpPr>
            <p:cNvPr id="358" name="任意多边形: 形状 357"/>
            <p:cNvSpPr/>
            <p:nvPr>
              <p:custDataLst>
                <p:tags r:id="rId1"/>
              </p:custDataLst>
            </p:nvPr>
          </p:nvSpPr>
          <p:spPr>
            <a:xfrm>
              <a:off x="8670" y="3290"/>
              <a:ext cx="4660" cy="2975"/>
            </a:xfrm>
            <a:custGeom>
              <a:avLst/>
              <a:gdLst>
                <a:gd name="connsiteX0" fmla="*/ 0 w 3040000"/>
                <a:gd name="connsiteY0" fmla="*/ 873455 h 1746910"/>
                <a:gd name="connsiteX1" fmla="*/ 1520000 w 3040000"/>
                <a:gd name="connsiteY1" fmla="*/ 0 h 1746910"/>
                <a:gd name="connsiteX2" fmla="*/ 3040000 w 3040000"/>
                <a:gd name="connsiteY2" fmla="*/ 873455 h 1746910"/>
                <a:gd name="connsiteX3" fmla="*/ 1520000 w 3040000"/>
                <a:gd name="connsiteY3" fmla="*/ 1746910 h 1746910"/>
              </a:gdLst>
              <a:ahLst/>
              <a:cxnLst>
                <a:cxn ang="10800000">
                  <a:pos x="connsiteX0" y="connsiteY0"/>
                </a:cxn>
                <a:cxn ang="16200000">
                  <a:pos x="connsiteX1" y="connsiteY1"/>
                </a:cxn>
                <a:cxn ang="0">
                  <a:pos x="connsiteX2" y="connsiteY2"/>
                </a:cxn>
                <a:cxn ang="5400000">
                  <a:pos x="connsiteX3" y="connsiteY3"/>
                </a:cxn>
              </a:cxnLst>
              <a:rect l="l" t="t" r="r" b="b"/>
              <a:pathLst>
                <a:path w="3040000" h="1746910" stroke="0">
                  <a:moveTo>
                    <a:pt x="3040000" y="1676910"/>
                  </a:moveTo>
                  <a:lnTo>
                    <a:pt x="3040000" y="70000"/>
                  </a:lnTo>
                  <a:cubicBezTo>
                    <a:pt x="3040000" y="31360"/>
                    <a:pt x="3008640" y="0"/>
                    <a:pt x="2970000" y="0"/>
                  </a:cubicBezTo>
                  <a:lnTo>
                    <a:pt x="70000" y="0"/>
                  </a:lnTo>
                  <a:cubicBezTo>
                    <a:pt x="31360" y="0"/>
                    <a:pt x="0" y="31360"/>
                    <a:pt x="0" y="70000"/>
                  </a:cubicBezTo>
                  <a:lnTo>
                    <a:pt x="0" y="1676910"/>
                  </a:lnTo>
                  <a:cubicBezTo>
                    <a:pt x="0" y="1715550"/>
                    <a:pt x="31360" y="1746910"/>
                    <a:pt x="70000" y="1746910"/>
                  </a:cubicBezTo>
                  <a:lnTo>
                    <a:pt x="2970000" y="1746910"/>
                  </a:lnTo>
                  <a:cubicBezTo>
                    <a:pt x="3008640" y="1746910"/>
                    <a:pt x="3040000" y="1715550"/>
                    <a:pt x="3040000" y="1676910"/>
                  </a:cubicBezTo>
                  <a:close/>
                </a:path>
                <a:path w="3040000" h="1746910" fill="none">
                  <a:moveTo>
                    <a:pt x="3040000" y="1676910"/>
                  </a:moveTo>
                  <a:lnTo>
                    <a:pt x="3040000" y="70000"/>
                  </a:lnTo>
                  <a:cubicBezTo>
                    <a:pt x="3040000" y="31360"/>
                    <a:pt x="3008640" y="0"/>
                    <a:pt x="2970000" y="0"/>
                  </a:cubicBezTo>
                  <a:lnTo>
                    <a:pt x="70000" y="0"/>
                  </a:lnTo>
                  <a:cubicBezTo>
                    <a:pt x="31360" y="0"/>
                    <a:pt x="0" y="31360"/>
                    <a:pt x="0" y="70000"/>
                  </a:cubicBezTo>
                  <a:lnTo>
                    <a:pt x="0" y="1676910"/>
                  </a:lnTo>
                  <a:cubicBezTo>
                    <a:pt x="0" y="1715550"/>
                    <a:pt x="31360" y="1746910"/>
                    <a:pt x="70000" y="1746910"/>
                  </a:cubicBezTo>
                  <a:lnTo>
                    <a:pt x="2970000" y="1746910"/>
                  </a:lnTo>
                  <a:cubicBezTo>
                    <a:pt x="3008640" y="1746910"/>
                    <a:pt x="3040000" y="1715550"/>
                    <a:pt x="3040000" y="1676910"/>
                  </a:cubicBezTo>
                  <a:close/>
                </a:path>
              </a:pathLst>
            </a:custGeom>
            <a:solidFill>
              <a:srgbClr val="FFFFFF"/>
            </a:solidFill>
            <a:ln w="10000" cap="flat">
              <a:noFill/>
              <a:round/>
              <a:tailEnd type="triangle" w="med" len="med"/>
            </a:ln>
            <a:effectLst>
              <a:outerShdw blurRad="80000" dist="26667" sx="98000" sy="98000" algn="tl" rotWithShape="0">
                <a:srgbClr val="000000">
                  <a:alpha val="22000"/>
                </a:srgbClr>
              </a:outerShdw>
            </a:effectLst>
          </p:spPr>
        </p:sp>
        <p:sp>
          <p:nvSpPr>
            <p:cNvPr id="368" name="任意多边形: 形状 367"/>
            <p:cNvSpPr/>
            <p:nvPr>
              <p:custDataLst>
                <p:tags r:id="rId2"/>
              </p:custDataLst>
            </p:nvPr>
          </p:nvSpPr>
          <p:spPr>
            <a:xfrm>
              <a:off x="8670" y="6647"/>
              <a:ext cx="4660" cy="3050"/>
            </a:xfrm>
            <a:custGeom>
              <a:avLst/>
              <a:gdLst>
                <a:gd name="connsiteX0" fmla="*/ 0 w 3040000"/>
                <a:gd name="connsiteY0" fmla="*/ 873455 h 1746910"/>
                <a:gd name="connsiteX1" fmla="*/ 1520000 w 3040000"/>
                <a:gd name="connsiteY1" fmla="*/ 0 h 1746910"/>
                <a:gd name="connsiteX2" fmla="*/ 3040000 w 3040000"/>
                <a:gd name="connsiteY2" fmla="*/ 873455 h 1746910"/>
                <a:gd name="connsiteX3" fmla="*/ 1520000 w 3040000"/>
                <a:gd name="connsiteY3" fmla="*/ 1746910 h 1746910"/>
              </a:gdLst>
              <a:ahLst/>
              <a:cxnLst>
                <a:cxn ang="10800000">
                  <a:pos x="connsiteX0" y="connsiteY0"/>
                </a:cxn>
                <a:cxn ang="16200000">
                  <a:pos x="connsiteX1" y="connsiteY1"/>
                </a:cxn>
                <a:cxn ang="0">
                  <a:pos x="connsiteX2" y="connsiteY2"/>
                </a:cxn>
                <a:cxn ang="5400000">
                  <a:pos x="connsiteX3" y="connsiteY3"/>
                </a:cxn>
              </a:cxnLst>
              <a:rect l="l" t="t" r="r" b="b"/>
              <a:pathLst>
                <a:path w="3040000" h="1746910" stroke="0">
                  <a:moveTo>
                    <a:pt x="3040000" y="1676910"/>
                  </a:moveTo>
                  <a:lnTo>
                    <a:pt x="3040000" y="70000"/>
                  </a:lnTo>
                  <a:cubicBezTo>
                    <a:pt x="3040000" y="31360"/>
                    <a:pt x="3008640" y="0"/>
                    <a:pt x="2970000" y="0"/>
                  </a:cubicBezTo>
                  <a:lnTo>
                    <a:pt x="70000" y="0"/>
                  </a:lnTo>
                  <a:cubicBezTo>
                    <a:pt x="31360" y="0"/>
                    <a:pt x="0" y="31360"/>
                    <a:pt x="0" y="70000"/>
                  </a:cubicBezTo>
                  <a:lnTo>
                    <a:pt x="0" y="1676910"/>
                  </a:lnTo>
                  <a:cubicBezTo>
                    <a:pt x="0" y="1715550"/>
                    <a:pt x="31360" y="1746910"/>
                    <a:pt x="70000" y="1746910"/>
                  </a:cubicBezTo>
                  <a:lnTo>
                    <a:pt x="2970000" y="1746910"/>
                  </a:lnTo>
                  <a:cubicBezTo>
                    <a:pt x="3008640" y="1746910"/>
                    <a:pt x="3040000" y="1715550"/>
                    <a:pt x="3040000" y="1676910"/>
                  </a:cubicBezTo>
                  <a:close/>
                </a:path>
                <a:path w="3040000" h="1746910" fill="none">
                  <a:moveTo>
                    <a:pt x="3040000" y="1676910"/>
                  </a:moveTo>
                  <a:lnTo>
                    <a:pt x="3040000" y="70000"/>
                  </a:lnTo>
                  <a:cubicBezTo>
                    <a:pt x="3040000" y="31360"/>
                    <a:pt x="3008640" y="0"/>
                    <a:pt x="2970000" y="0"/>
                  </a:cubicBezTo>
                  <a:lnTo>
                    <a:pt x="70000" y="0"/>
                  </a:lnTo>
                  <a:cubicBezTo>
                    <a:pt x="31360" y="0"/>
                    <a:pt x="0" y="31360"/>
                    <a:pt x="0" y="70000"/>
                  </a:cubicBezTo>
                  <a:lnTo>
                    <a:pt x="0" y="1676910"/>
                  </a:lnTo>
                  <a:cubicBezTo>
                    <a:pt x="0" y="1715550"/>
                    <a:pt x="31360" y="1746910"/>
                    <a:pt x="70000" y="1746910"/>
                  </a:cubicBezTo>
                  <a:lnTo>
                    <a:pt x="2970000" y="1746910"/>
                  </a:lnTo>
                  <a:cubicBezTo>
                    <a:pt x="3008640" y="1746910"/>
                    <a:pt x="3040000" y="1715550"/>
                    <a:pt x="3040000" y="1676910"/>
                  </a:cubicBezTo>
                  <a:close/>
                </a:path>
              </a:pathLst>
            </a:custGeom>
            <a:solidFill>
              <a:srgbClr val="FFFFFF"/>
            </a:solidFill>
            <a:ln w="10000" cap="flat">
              <a:noFill/>
              <a:round/>
              <a:tailEnd type="triangle" w="med" len="med"/>
            </a:ln>
            <a:effectLst>
              <a:outerShdw blurRad="80000" dist="26667" sx="98000" sy="98000" algn="tl" rotWithShape="0">
                <a:srgbClr val="000000">
                  <a:alpha val="22000"/>
                </a:srgbClr>
              </a:outerShdw>
            </a:effectLst>
          </p:spPr>
          <p:txBody>
            <a:bodyPr/>
            <a:p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775" y="2308"/>
              <a:ext cx="4555" cy="73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algn="ctr"/>
              <a:r>
                <a:rPr lang="en-US" altLang="zh-CN" sz="2000" b="1"/>
                <a:t>Prediction indicators</a:t>
              </a:r>
              <a:endParaRPr lang="en-US" altLang="zh-CN" sz="2000" b="1"/>
            </a:p>
          </p:txBody>
        </p:sp>
      </p:grpSp>
      <p:sp>
        <p:nvSpPr>
          <p:cNvPr id="102" name="任意多边形: 形状 101"/>
          <p:cNvSpPr/>
          <p:nvPr/>
        </p:nvSpPr>
        <p:spPr>
          <a:xfrm>
            <a:off x="0" y="4795542"/>
            <a:ext cx="6600000" cy="2080000"/>
          </a:xfrm>
          <a:custGeom>
            <a:avLst/>
            <a:gdLst/>
            <a:ahLst/>
            <a:cxnLst/>
            <a:rect l="l" t="t" r="r" b="b"/>
            <a:pathLst>
              <a:path w="6600000" h="2080000" stroke="0">
                <a:moveTo>
                  <a:pt x="0" y="0"/>
                </a:moveTo>
                <a:cubicBezTo>
                  <a:pt x="0" y="0"/>
                  <a:pt x="760432" y="916841"/>
                  <a:pt x="2180871" y="967017"/>
                </a:cubicBezTo>
                <a:cubicBezTo>
                  <a:pt x="3601303" y="1017193"/>
                  <a:pt x="4433477" y="1118913"/>
                  <a:pt x="5466523" y="1447333"/>
                </a:cubicBezTo>
                <a:cubicBezTo>
                  <a:pt x="6499568" y="1775754"/>
                  <a:pt x="6600000" y="2080000"/>
                  <a:pt x="6600000" y="2080000"/>
                </a:cubicBezTo>
                <a:lnTo>
                  <a:pt x="0" y="2080000"/>
                </a:lnTo>
                <a:lnTo>
                  <a:pt x="0" y="0"/>
                </a:lnTo>
                <a:close/>
              </a:path>
              <a:path w="6600000" h="2080000" fill="none">
                <a:moveTo>
                  <a:pt x="0" y="0"/>
                </a:moveTo>
                <a:cubicBezTo>
                  <a:pt x="0" y="0"/>
                  <a:pt x="760432" y="916841"/>
                  <a:pt x="2180871" y="967017"/>
                </a:cubicBezTo>
                <a:cubicBezTo>
                  <a:pt x="3601303" y="1017193"/>
                  <a:pt x="4433477" y="1118913"/>
                  <a:pt x="5466523" y="1447333"/>
                </a:cubicBezTo>
                <a:cubicBezTo>
                  <a:pt x="6499568" y="1775754"/>
                  <a:pt x="6600000" y="2080000"/>
                  <a:pt x="6600000" y="2080000"/>
                </a:cubicBezTo>
                <a:lnTo>
                  <a:pt x="0" y="2080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2EAC2"/>
              </a:gs>
              <a:gs pos="73000">
                <a:srgbClr val="8FE6E7"/>
              </a:gs>
              <a:gs pos="100000">
                <a:srgbClr val="79D8ED"/>
              </a:gs>
            </a:gsLst>
            <a:lin ang="5400000" scaled="0"/>
          </a:gradFill>
          <a:ln w="10000" cap="flat">
            <a:noFill/>
            <a:miter/>
          </a:ln>
        </p:spPr>
      </p:sp>
      <p:sp>
        <p:nvSpPr>
          <p:cNvPr id="360" name="任意多边形: 形状 359"/>
          <p:cNvSpPr/>
          <p:nvPr>
            <p:custDataLst>
              <p:tags r:id="rId3"/>
            </p:custDataLst>
          </p:nvPr>
        </p:nvSpPr>
        <p:spPr>
          <a:xfrm>
            <a:off x="6079209" y="2271230"/>
            <a:ext cx="1812169" cy="367095"/>
          </a:xfrm>
          <a:custGeom>
            <a:avLst/>
            <a:gdLst>
              <a:gd name="connsiteX0" fmla="*/ 0 w 1861390"/>
              <a:gd name="connsiteY0" fmla="*/ 188533 h 377066"/>
              <a:gd name="connsiteX1" fmla="*/ 930695 w 1861390"/>
              <a:gd name="connsiteY1" fmla="*/ 0 h 377066"/>
              <a:gd name="connsiteX2" fmla="*/ 1861390 w 1861390"/>
              <a:gd name="connsiteY2" fmla="*/ 188533 h 377066"/>
              <a:gd name="connsiteX3" fmla="*/ 930695 w 1861390"/>
              <a:gd name="connsiteY3" fmla="*/ 377066 h 377066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1861390" h="377066" stroke="0">
                <a:moveTo>
                  <a:pt x="188533" y="377066"/>
                </a:moveTo>
                <a:lnTo>
                  <a:pt x="1672850" y="377066"/>
                </a:lnTo>
                <a:cubicBezTo>
                  <a:pt x="1776980" y="377066"/>
                  <a:pt x="1861390" y="292660"/>
                  <a:pt x="1861390" y="188533"/>
                </a:cubicBezTo>
                <a:cubicBezTo>
                  <a:pt x="1861390" y="84406"/>
                  <a:pt x="1776980" y="0"/>
                  <a:pt x="1672850" y="0"/>
                </a:cubicBezTo>
                <a:lnTo>
                  <a:pt x="188533" y="0"/>
                </a:lnTo>
                <a:cubicBezTo>
                  <a:pt x="84406" y="0"/>
                  <a:pt x="0" y="84406"/>
                  <a:pt x="0" y="188533"/>
                </a:cubicBezTo>
                <a:cubicBezTo>
                  <a:pt x="0" y="292660"/>
                  <a:pt x="84406" y="377066"/>
                  <a:pt x="188533" y="377066"/>
                </a:cubicBezTo>
                <a:close/>
              </a:path>
              <a:path w="1861390" h="377066" fill="none">
                <a:moveTo>
                  <a:pt x="188533" y="377066"/>
                </a:moveTo>
                <a:lnTo>
                  <a:pt x="1672850" y="377066"/>
                </a:lnTo>
                <a:cubicBezTo>
                  <a:pt x="1776980" y="377066"/>
                  <a:pt x="1861390" y="292660"/>
                  <a:pt x="1861390" y="188533"/>
                </a:cubicBezTo>
                <a:cubicBezTo>
                  <a:pt x="1861390" y="84406"/>
                  <a:pt x="1776980" y="0"/>
                  <a:pt x="1672850" y="0"/>
                </a:cubicBezTo>
                <a:lnTo>
                  <a:pt x="188533" y="0"/>
                </a:lnTo>
                <a:cubicBezTo>
                  <a:pt x="84406" y="0"/>
                  <a:pt x="0" y="84406"/>
                  <a:pt x="0" y="188533"/>
                </a:cubicBezTo>
                <a:cubicBezTo>
                  <a:pt x="0" y="292660"/>
                  <a:pt x="84406" y="377066"/>
                  <a:pt x="188533" y="377066"/>
                </a:cubicBezTo>
                <a:close/>
              </a:path>
            </a:pathLst>
          </a:custGeom>
          <a:solidFill>
            <a:srgbClr val="FF9189"/>
          </a:solidFill>
          <a:ln w="10000" cap="flat">
            <a:noFill/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12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Amylose Content</a:t>
            </a:r>
            <a:endParaRPr lang="zh-CN" altLang="en-US" sz="12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65" name="组合 364"/>
          <p:cNvGrpSpPr/>
          <p:nvPr>
            <p:custDataLst>
              <p:tags r:id="rId4"/>
            </p:custDataLst>
          </p:nvPr>
        </p:nvGrpSpPr>
        <p:grpSpPr>
          <a:xfrm>
            <a:off x="5635358" y="2800027"/>
            <a:ext cx="1297949" cy="929072"/>
            <a:chOff x="5802799" y="3126221"/>
            <a:chExt cx="1333203" cy="954307"/>
          </a:xfrm>
        </p:grpSpPr>
        <p:pic>
          <p:nvPicPr>
            <p:cNvPr id="364" name="图片 36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" t="828" r="62" b="7075"/>
            <a:stretch>
              <a:fillRect/>
            </a:stretch>
          </p:blipFill>
          <p:spPr>
            <a:xfrm>
              <a:off x="5801964" y="3117641"/>
              <a:ext cx="1334871" cy="1036194"/>
            </a:xfrm>
            <a:custGeom>
              <a:avLst/>
              <a:gdLst/>
              <a:ahLst/>
              <a:cxnLst/>
              <a:rect l="0" t="0" r="0" b="0"/>
              <a:pathLst>
                <a:path w="1334871" h="1036194">
                  <a:moveTo>
                    <a:pt x="131750" y="8581"/>
                  </a:moveTo>
                  <a:lnTo>
                    <a:pt x="1202763" y="8581"/>
                  </a:lnTo>
                  <a:cubicBezTo>
                    <a:pt x="1275124" y="8581"/>
                    <a:pt x="1334037" y="86454"/>
                    <a:pt x="1334037" y="182687"/>
                  </a:cubicBezTo>
                  <a:lnTo>
                    <a:pt x="1334037" y="788780"/>
                  </a:lnTo>
                  <a:cubicBezTo>
                    <a:pt x="1334037" y="835030"/>
                    <a:pt x="1320164" y="879369"/>
                    <a:pt x="1295539" y="912027"/>
                  </a:cubicBezTo>
                  <a:cubicBezTo>
                    <a:pt x="1270915" y="944685"/>
                    <a:pt x="1237538" y="962888"/>
                    <a:pt x="1202763" y="962888"/>
                  </a:cubicBezTo>
                  <a:lnTo>
                    <a:pt x="131750" y="962888"/>
                  </a:lnTo>
                  <a:cubicBezTo>
                    <a:pt x="59447" y="962888"/>
                    <a:pt x="834" y="884937"/>
                    <a:pt x="834" y="788780"/>
                  </a:cubicBezTo>
                  <a:lnTo>
                    <a:pt x="834" y="182687"/>
                  </a:lnTo>
                  <a:cubicBezTo>
                    <a:pt x="834" y="86613"/>
                    <a:pt x="59509" y="8581"/>
                    <a:pt x="131750" y="8581"/>
                  </a:cubicBezTo>
                  <a:close/>
                </a:path>
              </a:pathLst>
            </a:custGeom>
            <a:ln w="10000" cap="flat">
              <a:noFill/>
              <a:miter/>
            </a:ln>
          </p:spPr>
        </p:pic>
      </p:grpSp>
      <p:sp>
        <p:nvSpPr>
          <p:cNvPr id="367" name="Rectangle"/>
          <p:cNvSpPr/>
          <p:nvPr>
            <p:custDataLst>
              <p:tags r:id="rId7"/>
            </p:custDataLst>
          </p:nvPr>
        </p:nvSpPr>
        <p:spPr>
          <a:xfrm>
            <a:off x="7083554" y="2909982"/>
            <a:ext cx="1157627" cy="709165"/>
          </a:xfrm>
          <a:custGeom>
            <a:avLst/>
            <a:gdLst/>
            <a:ahLst/>
            <a:cxnLst/>
            <a:rect l="l" t="t" r="r" b="b"/>
            <a:pathLst>
              <a:path w="1189070" h="728427" stroke="0">
                <a:moveTo>
                  <a:pt x="0" y="0"/>
                </a:moveTo>
                <a:lnTo>
                  <a:pt x="1189070" y="0"/>
                </a:lnTo>
                <a:lnTo>
                  <a:pt x="1189070" y="728427"/>
                </a:lnTo>
                <a:lnTo>
                  <a:pt x="0" y="728427"/>
                </a:lnTo>
                <a:lnTo>
                  <a:pt x="0" y="0"/>
                </a:lnTo>
                <a:close/>
              </a:path>
              <a:path w="1189070" h="728427" fill="none">
                <a:moveTo>
                  <a:pt x="0" y="0"/>
                </a:moveTo>
                <a:lnTo>
                  <a:pt x="1189070" y="0"/>
                </a:lnTo>
                <a:lnTo>
                  <a:pt x="1189070" y="728427"/>
                </a:lnTo>
                <a:lnTo>
                  <a:pt x="0" y="728427"/>
                </a:lnTo>
                <a:lnTo>
                  <a:pt x="0" y="0"/>
                </a:lnTo>
                <a:close/>
              </a:path>
            </a:pathLst>
          </a:custGeom>
          <a:solidFill>
            <a:srgbClr val="FFEDE9"/>
          </a:solidFill>
          <a:ln w="30000" cap="flat">
            <a:solidFill>
              <a:srgbClr val="FFEDE9"/>
            </a:solidFill>
            <a:miter/>
          </a:ln>
        </p:spPr>
        <p:txBody>
          <a:bodyPr wrap="square" lIns="38100" tIns="38100" rIns="38100" bIns="38100" rtlCol="0" anchor="ctr"/>
          <a:lstStyle/>
          <a:p>
            <a:pPr algn="ctr"/>
            <a:endParaRPr lang="zh-CN" altLang="en-US" sz="1000" b="1" dirty="0">
              <a:solidFill>
                <a:srgbClr val="19191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9" name="任意多边形: 形状 368"/>
          <p:cNvSpPr/>
          <p:nvPr>
            <p:custDataLst>
              <p:tags r:id="rId8"/>
            </p:custDataLst>
          </p:nvPr>
        </p:nvSpPr>
        <p:spPr>
          <a:xfrm>
            <a:off x="6079209" y="4380634"/>
            <a:ext cx="1812169" cy="367095"/>
          </a:xfrm>
          <a:custGeom>
            <a:avLst/>
            <a:gdLst>
              <a:gd name="connsiteX0" fmla="*/ 0 w 1861390"/>
              <a:gd name="connsiteY0" fmla="*/ 188533 h 377066"/>
              <a:gd name="connsiteX1" fmla="*/ 930695 w 1861390"/>
              <a:gd name="connsiteY1" fmla="*/ 0 h 377066"/>
              <a:gd name="connsiteX2" fmla="*/ 1861390 w 1861390"/>
              <a:gd name="connsiteY2" fmla="*/ 188533 h 377066"/>
              <a:gd name="connsiteX3" fmla="*/ 930695 w 1861390"/>
              <a:gd name="connsiteY3" fmla="*/ 377066 h 377066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1861390" h="377066" stroke="0">
                <a:moveTo>
                  <a:pt x="188533" y="377066"/>
                </a:moveTo>
                <a:lnTo>
                  <a:pt x="1672850" y="377066"/>
                </a:lnTo>
                <a:cubicBezTo>
                  <a:pt x="1776980" y="377066"/>
                  <a:pt x="1861390" y="292660"/>
                  <a:pt x="1861390" y="188533"/>
                </a:cubicBezTo>
                <a:cubicBezTo>
                  <a:pt x="1861390" y="84406"/>
                  <a:pt x="1776980" y="0"/>
                  <a:pt x="1672850" y="0"/>
                </a:cubicBezTo>
                <a:lnTo>
                  <a:pt x="188533" y="0"/>
                </a:lnTo>
                <a:cubicBezTo>
                  <a:pt x="84406" y="0"/>
                  <a:pt x="0" y="84406"/>
                  <a:pt x="0" y="188533"/>
                </a:cubicBezTo>
                <a:cubicBezTo>
                  <a:pt x="0" y="292660"/>
                  <a:pt x="84406" y="377066"/>
                  <a:pt x="188533" y="377066"/>
                </a:cubicBezTo>
                <a:close/>
              </a:path>
              <a:path w="1861390" h="377066" fill="none">
                <a:moveTo>
                  <a:pt x="188533" y="377066"/>
                </a:moveTo>
                <a:lnTo>
                  <a:pt x="1672850" y="377066"/>
                </a:lnTo>
                <a:cubicBezTo>
                  <a:pt x="1776980" y="377066"/>
                  <a:pt x="1861390" y="292660"/>
                  <a:pt x="1861390" y="188533"/>
                </a:cubicBezTo>
                <a:cubicBezTo>
                  <a:pt x="1861390" y="84406"/>
                  <a:pt x="1776980" y="0"/>
                  <a:pt x="1672850" y="0"/>
                </a:cubicBezTo>
                <a:lnTo>
                  <a:pt x="188533" y="0"/>
                </a:lnTo>
                <a:cubicBezTo>
                  <a:pt x="84406" y="0"/>
                  <a:pt x="0" y="84406"/>
                  <a:pt x="0" y="188533"/>
                </a:cubicBezTo>
                <a:cubicBezTo>
                  <a:pt x="0" y="292660"/>
                  <a:pt x="84406" y="377066"/>
                  <a:pt x="188533" y="377066"/>
                </a:cubicBezTo>
                <a:close/>
              </a:path>
            </a:pathLst>
          </a:custGeom>
          <a:solidFill>
            <a:srgbClr val="62BC85"/>
          </a:solidFill>
          <a:ln w="10000" cap="flat">
            <a:noFill/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12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Protein Content</a:t>
            </a:r>
            <a:endParaRPr lang="zh-CN" altLang="en-US" sz="12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3" name="Rectangle"/>
          <p:cNvSpPr/>
          <p:nvPr>
            <p:custDataLst>
              <p:tags r:id="rId9"/>
            </p:custDataLst>
          </p:nvPr>
        </p:nvSpPr>
        <p:spPr>
          <a:xfrm>
            <a:off x="7083588" y="5048907"/>
            <a:ext cx="1157627" cy="709165"/>
          </a:xfrm>
          <a:custGeom>
            <a:avLst/>
            <a:gdLst/>
            <a:ahLst/>
            <a:cxnLst/>
            <a:rect l="l" t="t" r="r" b="b"/>
            <a:pathLst>
              <a:path w="1189070" h="728427" stroke="0">
                <a:moveTo>
                  <a:pt x="0" y="0"/>
                </a:moveTo>
                <a:lnTo>
                  <a:pt x="1189070" y="0"/>
                </a:lnTo>
                <a:lnTo>
                  <a:pt x="1189070" y="728427"/>
                </a:lnTo>
                <a:lnTo>
                  <a:pt x="0" y="728427"/>
                </a:lnTo>
                <a:lnTo>
                  <a:pt x="0" y="0"/>
                </a:lnTo>
                <a:close/>
              </a:path>
              <a:path w="1189070" h="728427" fill="none">
                <a:moveTo>
                  <a:pt x="0" y="0"/>
                </a:moveTo>
                <a:lnTo>
                  <a:pt x="1189070" y="0"/>
                </a:lnTo>
                <a:lnTo>
                  <a:pt x="1189070" y="728427"/>
                </a:lnTo>
                <a:lnTo>
                  <a:pt x="0" y="728427"/>
                </a:lnTo>
                <a:lnTo>
                  <a:pt x="0" y="0"/>
                </a:lnTo>
                <a:close/>
              </a:path>
            </a:pathLst>
          </a:custGeom>
          <a:solidFill>
            <a:srgbClr val="EDF6EA"/>
          </a:solidFill>
          <a:ln w="30000" cap="flat">
            <a:solidFill>
              <a:srgbClr val="EDF6EA"/>
            </a:solidFill>
            <a:miter/>
          </a:ln>
        </p:spPr>
        <p:txBody>
          <a:bodyPr wrap="square" lIns="38100" tIns="38100" rIns="38100" bIns="38100" rtlCol="0" anchor="ctr"/>
          <a:lstStyle/>
          <a:p>
            <a:pPr algn="ctr"/>
            <a:endParaRPr lang="zh-CN" altLang="en-US" sz="1000" b="1" dirty="0">
              <a:solidFill>
                <a:srgbClr val="19191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75" name="组合 374"/>
          <p:cNvGrpSpPr/>
          <p:nvPr>
            <p:custDataLst>
              <p:tags r:id="rId10"/>
            </p:custDataLst>
          </p:nvPr>
        </p:nvGrpSpPr>
        <p:grpSpPr>
          <a:xfrm>
            <a:off x="5660777" y="4919205"/>
            <a:ext cx="1272530" cy="1029321"/>
            <a:chOff x="5828909" y="5072381"/>
            <a:chExt cx="1307093" cy="1057279"/>
          </a:xfrm>
        </p:grpSpPr>
        <p:pic>
          <p:nvPicPr>
            <p:cNvPr id="374" name="图片 373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84" r="2246" b="20221"/>
            <a:stretch>
              <a:fillRect/>
            </a:stretch>
          </p:blipFill>
          <p:spPr>
            <a:xfrm>
              <a:off x="5828909" y="4670209"/>
              <a:ext cx="1337118" cy="1829376"/>
            </a:xfrm>
            <a:custGeom>
              <a:avLst/>
              <a:gdLst/>
              <a:ahLst/>
              <a:cxnLst/>
              <a:rect l="0" t="0" r="0" b="0"/>
              <a:pathLst>
                <a:path w="1337118" h="1829376">
                  <a:moveTo>
                    <a:pt x="0" y="1382169"/>
                  </a:moveTo>
                  <a:lnTo>
                    <a:pt x="0" y="479529"/>
                  </a:lnTo>
                  <a:cubicBezTo>
                    <a:pt x="23891" y="432579"/>
                    <a:pt x="61962" y="402172"/>
                    <a:pt x="104806" y="402172"/>
                  </a:cubicBezTo>
                  <a:lnTo>
                    <a:pt x="1175819" y="402172"/>
                  </a:lnTo>
                  <a:cubicBezTo>
                    <a:pt x="1248180" y="402172"/>
                    <a:pt x="1307093" y="488448"/>
                    <a:pt x="1307093" y="595065"/>
                  </a:cubicBezTo>
                  <a:lnTo>
                    <a:pt x="1307093" y="1266557"/>
                  </a:lnTo>
                  <a:cubicBezTo>
                    <a:pt x="1307093" y="1317797"/>
                    <a:pt x="1293219" y="1366920"/>
                    <a:pt x="1268595" y="1403102"/>
                  </a:cubicBezTo>
                  <a:cubicBezTo>
                    <a:pt x="1243971" y="1439285"/>
                    <a:pt x="1210594" y="1459451"/>
                    <a:pt x="1175819" y="1459451"/>
                  </a:cubicBezTo>
                  <a:lnTo>
                    <a:pt x="104806" y="1459451"/>
                  </a:lnTo>
                  <a:cubicBezTo>
                    <a:pt x="61937" y="1459451"/>
                    <a:pt x="23880" y="1429092"/>
                    <a:pt x="0" y="1382169"/>
                  </a:cubicBezTo>
                  <a:close/>
                </a:path>
              </a:pathLst>
            </a:custGeom>
            <a:ln w="10000" cap="flat">
              <a:noFill/>
              <a:miter/>
            </a:ln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3"/>
          <a:srcRect l="3869" t="18469" r="35600" b="11604"/>
          <a:stretch>
            <a:fillRect/>
          </a:stretch>
        </p:blipFill>
        <p:spPr>
          <a:xfrm>
            <a:off x="725537" y="1640535"/>
            <a:ext cx="4093302" cy="315500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505517" y="398010"/>
            <a:ext cx="4132966" cy="573996"/>
            <a:chOff x="2505517" y="398010"/>
            <a:chExt cx="4132966" cy="573996"/>
          </a:xfrm>
        </p:grpSpPr>
        <p:sp>
          <p:nvSpPr>
            <p:cNvPr id="4" name="Rectangle"/>
            <p:cNvSpPr/>
            <p:nvPr/>
          </p:nvSpPr>
          <p:spPr>
            <a:xfrm>
              <a:off x="2505517" y="398010"/>
              <a:ext cx="4132966" cy="573996"/>
            </a:xfrm>
            <a:custGeom>
              <a:avLst/>
              <a:gdLst/>
              <a:ahLst/>
              <a:cxnLst/>
              <a:rect l="l" t="t" r="r" b="b"/>
              <a:pathLst/>
            </a:custGeom>
            <a:gradFill>
              <a:gsLst>
                <a:gs pos="0">
                  <a:srgbClr val="54C7F1"/>
                </a:gs>
                <a:gs pos="100000">
                  <a:srgbClr val="25FFF1"/>
                </a:gs>
              </a:gsLst>
              <a:lin ang="13500000" scaled="0"/>
            </a:gradFill>
            <a:ln w="10000" cap="flat">
              <a:solidFill>
                <a:srgbClr val="003A53"/>
              </a:solidFill>
              <a:miter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3600" b="1" i="1" dirty="0">
                  <a:solidFill>
                    <a:srgbClr val="A83132"/>
                  </a:solidFill>
                  <a:latin typeface="Arial Black" panose="020B0A04020102020204"/>
                  <a:ea typeface="Arial Black" panose="020B0A04020102020204"/>
                  <a:cs typeface="Arial Black" panose="020B0A04020102020204"/>
                </a:rPr>
                <a:t>RiceQuant-NIR</a:t>
              </a:r>
              <a:endParaRPr lang="zh-CN" altLang="en-US" sz="3600" b="1" i="1" dirty="0">
                <a:solidFill>
                  <a:srgbClr val="A83132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23.9500000000001,&quot;left&quot;:430.35,&quot;top&quot;:151.25,&quot;width&quot;:239.35}"/>
</p:tagLst>
</file>

<file path=ppt/tags/tag10.xml><?xml version="1.0" encoding="utf-8"?>
<p:tagLst xmlns:p="http://schemas.openxmlformats.org/presentationml/2006/main">
  <p:tag name="KSO_WM_DIAGRAM_VIRTUALLY_FRAME" val="{&quot;height&quot;:323.9500000000001,&quot;left&quot;:430.35,&quot;top&quot;:151.25,&quot;width&quot;:239.35}"/>
</p:tagLst>
</file>

<file path=ppt/tags/tag2.xml><?xml version="1.0" encoding="utf-8"?>
<p:tagLst xmlns:p="http://schemas.openxmlformats.org/presentationml/2006/main">
  <p:tag name="KSO_WM_DIAGRAM_VIRTUALLY_FRAME" val="{&quot;height&quot;:323.9500000000001,&quot;left&quot;:430.35,&quot;top&quot;:151.25,&quot;width&quot;:239.35}"/>
</p:tagLst>
</file>

<file path=ppt/tags/tag3.xml><?xml version="1.0" encoding="utf-8"?>
<p:tagLst xmlns:p="http://schemas.openxmlformats.org/presentationml/2006/main">
  <p:tag name="KSO_WM_DIAGRAM_VIRTUALLY_FRAME" val="{&quot;height&quot;:323.9500000000001,&quot;left&quot;:430.35,&quot;top&quot;:151.25,&quot;width&quot;:239.35}"/>
</p:tagLst>
</file>

<file path=ppt/tags/tag4.xml><?xml version="1.0" encoding="utf-8"?>
<p:tagLst xmlns:p="http://schemas.openxmlformats.org/presentationml/2006/main">
  <p:tag name="KSO_WM_DIAGRAM_VIRTUALLY_FRAME" val="{&quot;height&quot;:323.9500000000001,&quot;left&quot;:430.35,&quot;top&quot;:151.25,&quot;width&quot;:239.35}"/>
</p:tagLst>
</file>

<file path=ppt/tags/tag5.xml><?xml version="1.0" encoding="utf-8"?>
<p:tagLst xmlns:p="http://schemas.openxmlformats.org/presentationml/2006/main">
  <p:tag name="KSO_WM_DIAGRAM_VIRTUALLY_FRAME" val="{&quot;height&quot;:323.9500000000001,&quot;left&quot;:430.35,&quot;top&quot;:151.25,&quot;width&quot;:239.35}"/>
</p:tagLst>
</file>

<file path=ppt/tags/tag6.xml><?xml version="1.0" encoding="utf-8"?>
<p:tagLst xmlns:p="http://schemas.openxmlformats.org/presentationml/2006/main">
  <p:tag name="KSO_WM_DIAGRAM_VIRTUALLY_FRAME" val="{&quot;height&quot;:323.9500000000001,&quot;left&quot;:430.35,&quot;top&quot;:151.25,&quot;width&quot;:239.35}"/>
</p:tagLst>
</file>

<file path=ppt/tags/tag7.xml><?xml version="1.0" encoding="utf-8"?>
<p:tagLst xmlns:p="http://schemas.openxmlformats.org/presentationml/2006/main">
  <p:tag name="KSO_WM_DIAGRAM_VIRTUALLY_FRAME" val="{&quot;height&quot;:323.9500000000001,&quot;left&quot;:430.35,&quot;top&quot;:151.25,&quot;width&quot;:239.35}"/>
</p:tagLst>
</file>

<file path=ppt/tags/tag8.xml><?xml version="1.0" encoding="utf-8"?>
<p:tagLst xmlns:p="http://schemas.openxmlformats.org/presentationml/2006/main">
  <p:tag name="KSO_WM_DIAGRAM_VIRTUALLY_FRAME" val="{&quot;height&quot;:323.9500000000001,&quot;left&quot;:430.35,&quot;top&quot;:151.25,&quot;width&quot;:239.35}"/>
</p:tagLst>
</file>

<file path=ppt/tags/tag9.xml><?xml version="1.0" encoding="utf-8"?>
<p:tagLst xmlns:p="http://schemas.openxmlformats.org/presentationml/2006/main">
  <p:tag name="KSO_WM_DIAGRAM_VIRTUALLY_FRAME" val="{&quot;height&quot;:323.9500000000001,&quot;left&quot;:430.35,&quot;top&quot;:151.25,&quot;width&quot;:239.3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WPS 演示</Application>
  <PresentationFormat>全屏显示(4:3)</PresentationFormat>
  <Paragraphs>54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Arial Black</vt:lpstr>
      <vt:lpstr>微软雅黑</vt:lpstr>
      <vt:lpstr>Calibri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图片</dc:creator>
  <cp:lastModifiedBy>天空</cp:lastModifiedBy>
  <cp:revision>11</cp:revision>
  <dcterms:created xsi:type="dcterms:W3CDTF">2024-12-25T15:49:00Z</dcterms:created>
  <dcterms:modified xsi:type="dcterms:W3CDTF">2025-01-02T11:04:51Z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D4AA4C6405844E2D8B260EF85927738C_13</vt:lpwstr>
  </property>
  <property fmtid="{D5CDD505-2E9C-101B-9397-08002B2CF9AE}" pid="3" name="KSOProductBuildVer">
    <vt:lpwstr>2052-12.1.0.19302</vt:lpwstr>
  </property>
</Properties>
</file>