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67995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" userDrawn="1">
          <p15:clr>
            <a:srgbClr val="A4A3A4"/>
          </p15:clr>
        </p15:guide>
        <p15:guide id="2" pos="14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60"/>
  </p:normalViewPr>
  <p:slideViewPr>
    <p:cSldViewPr snapToGrid="0" showGuides="1">
      <p:cViewPr varScale="1">
        <p:scale>
          <a:sx n="191" d="100"/>
          <a:sy n="191" d="100"/>
        </p:scale>
        <p:origin x="2238" y="150"/>
      </p:cViewPr>
      <p:guideLst>
        <p:guide orient="horz" pos="1247"/>
        <p:guide pos="14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Myschool\graduate_school\02Graduate\Research\My%20paper\EAPMAX\Experiment\Result\case1_gamma_n30\draw_obj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draw_obj!$B$1</c:f>
              <c:strCache>
                <c:ptCount val="1"/>
                <c:pt idx="0">
                  <c:v>Online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numRef>
              <c:f>draw_obj!$A$2:$A$11</c:f>
              <c:numCache>
                <c:formatCode>General</c:formatCode>
                <c:ptCount val="10"/>
                <c:pt idx="0">
                  <c:v>1</c:v>
                </c:pt>
                <c:pt idx="1">
                  <c:v>1.1000000000000001</c:v>
                </c:pt>
                <c:pt idx="2">
                  <c:v>1.1499999999999999</c:v>
                </c:pt>
                <c:pt idx="3">
                  <c:v>1.2</c:v>
                </c:pt>
                <c:pt idx="4">
                  <c:v>1.25</c:v>
                </c:pt>
                <c:pt idx="5">
                  <c:v>1.3</c:v>
                </c:pt>
                <c:pt idx="6">
                  <c:v>1.35</c:v>
                </c:pt>
                <c:pt idx="7">
                  <c:v>1.4</c:v>
                </c:pt>
                <c:pt idx="8">
                  <c:v>1.45</c:v>
                </c:pt>
                <c:pt idx="9">
                  <c:v>1.5</c:v>
                </c:pt>
              </c:numCache>
            </c:numRef>
          </c:cat>
          <c:val>
            <c:numRef>
              <c:f>draw_obj!$B$2:$B$11</c:f>
              <c:numCache>
                <c:formatCode>General</c:formatCode>
                <c:ptCount val="10"/>
                <c:pt idx="0">
                  <c:v>0</c:v>
                </c:pt>
                <c:pt idx="1">
                  <c:v>43.44</c:v>
                </c:pt>
                <c:pt idx="2">
                  <c:v>70.47</c:v>
                </c:pt>
                <c:pt idx="3">
                  <c:v>99.5</c:v>
                </c:pt>
                <c:pt idx="4">
                  <c:v>130.69</c:v>
                </c:pt>
                <c:pt idx="5">
                  <c:v>162.65</c:v>
                </c:pt>
                <c:pt idx="6">
                  <c:v>190.94</c:v>
                </c:pt>
                <c:pt idx="7">
                  <c:v>224.4</c:v>
                </c:pt>
                <c:pt idx="8">
                  <c:v>255.72</c:v>
                </c:pt>
                <c:pt idx="9">
                  <c:v>297.67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6C-455C-9838-8B776DCAC9CF}"/>
            </c:ext>
          </c:extLst>
        </c:ser>
        <c:ser>
          <c:idx val="1"/>
          <c:order val="1"/>
          <c:tx>
            <c:strRef>
              <c:f>draw_obj!$C$1</c:f>
              <c:strCache>
                <c:ptCount val="1"/>
                <c:pt idx="0">
                  <c:v>Greedy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draw_obj!$A$2:$A$11</c:f>
              <c:numCache>
                <c:formatCode>General</c:formatCode>
                <c:ptCount val="10"/>
                <c:pt idx="0">
                  <c:v>1</c:v>
                </c:pt>
                <c:pt idx="1">
                  <c:v>1.1000000000000001</c:v>
                </c:pt>
                <c:pt idx="2">
                  <c:v>1.1499999999999999</c:v>
                </c:pt>
                <c:pt idx="3">
                  <c:v>1.2</c:v>
                </c:pt>
                <c:pt idx="4">
                  <c:v>1.25</c:v>
                </c:pt>
                <c:pt idx="5">
                  <c:v>1.3</c:v>
                </c:pt>
                <c:pt idx="6">
                  <c:v>1.35</c:v>
                </c:pt>
                <c:pt idx="7">
                  <c:v>1.4</c:v>
                </c:pt>
                <c:pt idx="8">
                  <c:v>1.45</c:v>
                </c:pt>
                <c:pt idx="9">
                  <c:v>1.5</c:v>
                </c:pt>
              </c:numCache>
            </c:numRef>
          </c:cat>
          <c:val>
            <c:numRef>
              <c:f>draw_obj!$C$2:$C$11</c:f>
              <c:numCache>
                <c:formatCode>General</c:formatCode>
                <c:ptCount val="10"/>
                <c:pt idx="0">
                  <c:v>0</c:v>
                </c:pt>
                <c:pt idx="1">
                  <c:v>45.26</c:v>
                </c:pt>
                <c:pt idx="2">
                  <c:v>67.89</c:v>
                </c:pt>
                <c:pt idx="3">
                  <c:v>90.52</c:v>
                </c:pt>
                <c:pt idx="4">
                  <c:v>113.15</c:v>
                </c:pt>
                <c:pt idx="5">
                  <c:v>135.78</c:v>
                </c:pt>
                <c:pt idx="6">
                  <c:v>158.41</c:v>
                </c:pt>
                <c:pt idx="7">
                  <c:v>181.04</c:v>
                </c:pt>
                <c:pt idx="8">
                  <c:v>203.68</c:v>
                </c:pt>
                <c:pt idx="9">
                  <c:v>226.31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6C-455C-9838-8B776DCAC9CF}"/>
            </c:ext>
          </c:extLst>
        </c:ser>
        <c:ser>
          <c:idx val="2"/>
          <c:order val="2"/>
          <c:tx>
            <c:strRef>
              <c:f>draw_obj!$D$1</c:f>
              <c:strCache>
                <c:ptCount val="1"/>
                <c:pt idx="0">
                  <c:v>Average</c:v>
                </c:pt>
              </c:strCache>
            </c:strRef>
          </c:tx>
          <c:spPr>
            <a:pattFill prst="lt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c:spPr>
          <c:invertIfNegative val="0"/>
          <c:cat>
            <c:numRef>
              <c:f>draw_obj!$A$2:$A$11</c:f>
              <c:numCache>
                <c:formatCode>General</c:formatCode>
                <c:ptCount val="10"/>
                <c:pt idx="0">
                  <c:v>1</c:v>
                </c:pt>
                <c:pt idx="1">
                  <c:v>1.1000000000000001</c:v>
                </c:pt>
                <c:pt idx="2">
                  <c:v>1.1499999999999999</c:v>
                </c:pt>
                <c:pt idx="3">
                  <c:v>1.2</c:v>
                </c:pt>
                <c:pt idx="4">
                  <c:v>1.25</c:v>
                </c:pt>
                <c:pt idx="5">
                  <c:v>1.3</c:v>
                </c:pt>
                <c:pt idx="6">
                  <c:v>1.35</c:v>
                </c:pt>
                <c:pt idx="7">
                  <c:v>1.4</c:v>
                </c:pt>
                <c:pt idx="8">
                  <c:v>1.45</c:v>
                </c:pt>
                <c:pt idx="9">
                  <c:v>1.5</c:v>
                </c:pt>
              </c:numCache>
            </c:numRef>
          </c:cat>
          <c:val>
            <c:numRef>
              <c:f>draw_obj!$D$2:$D$11</c:f>
              <c:numCache>
                <c:formatCode>General</c:formatCode>
                <c:ptCount val="10"/>
                <c:pt idx="0">
                  <c:v>-417.83</c:v>
                </c:pt>
                <c:pt idx="1">
                  <c:v>-347.77</c:v>
                </c:pt>
                <c:pt idx="2">
                  <c:v>-312.73</c:v>
                </c:pt>
                <c:pt idx="3">
                  <c:v>-277.7</c:v>
                </c:pt>
                <c:pt idx="4">
                  <c:v>-242.67</c:v>
                </c:pt>
                <c:pt idx="5">
                  <c:v>-207.63</c:v>
                </c:pt>
                <c:pt idx="6">
                  <c:v>-172.6</c:v>
                </c:pt>
                <c:pt idx="7">
                  <c:v>-137.56</c:v>
                </c:pt>
                <c:pt idx="8">
                  <c:v>-102.53</c:v>
                </c:pt>
                <c:pt idx="9">
                  <c:v>-67.5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6C-455C-9838-8B776DCAC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1"/>
        <c:axId val="23730992"/>
        <c:axId val="2096919360"/>
      </c:barChart>
      <c:catAx>
        <c:axId val="2373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096919360"/>
        <c:crosses val="autoZero"/>
        <c:auto val="1"/>
        <c:lblAlgn val="ctr"/>
        <c:lblOffset val="100"/>
        <c:noMultiLvlLbl val="0"/>
      </c:catAx>
      <c:valAx>
        <c:axId val="2096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373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647957"/>
            <a:ext cx="3977958" cy="1378397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2079510"/>
            <a:ext cx="3509963" cy="955896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0FE-B929-4059-AC94-4061B7933FF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7814-1F08-4C4F-BF8F-403890A81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5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0FE-B929-4059-AC94-4061B7933FF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7814-1F08-4C4F-BF8F-403890A81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210792"/>
            <a:ext cx="1009114" cy="33552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210792"/>
            <a:ext cx="2968843" cy="335526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0FE-B929-4059-AC94-4061B7933FF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7814-1F08-4C4F-BF8F-403890A81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0FE-B929-4059-AC94-4061B7933FF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7814-1F08-4C4F-BF8F-403890A81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987058"/>
            <a:ext cx="4036457" cy="164692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2649566"/>
            <a:ext cx="4036457" cy="866080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0FE-B929-4059-AC94-4061B7933FF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7814-1F08-4C4F-BF8F-403890A81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58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1053960"/>
            <a:ext cx="1988979" cy="25120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1053960"/>
            <a:ext cx="1988979" cy="25120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0FE-B929-4059-AC94-4061B7933FF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7814-1F08-4C4F-BF8F-403890A81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10793"/>
            <a:ext cx="4036457" cy="765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970560"/>
            <a:ext cx="1979838" cy="475657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446217"/>
            <a:ext cx="1979838" cy="212716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970560"/>
            <a:ext cx="1989588" cy="475657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446217"/>
            <a:ext cx="1989588" cy="212716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0FE-B929-4059-AC94-4061B7933FF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7814-1F08-4C4F-BF8F-403890A81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1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0FE-B929-4059-AC94-4061B7933FF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7814-1F08-4C4F-BF8F-403890A81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0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0FE-B929-4059-AC94-4061B7933FF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7814-1F08-4C4F-BF8F-403890A81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5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63948"/>
            <a:ext cx="1509406" cy="923819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570056"/>
            <a:ext cx="2369225" cy="2813616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187768"/>
            <a:ext cx="1509406" cy="2200486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0FE-B929-4059-AC94-4061B7933FF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7814-1F08-4C4F-BF8F-403890A81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5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63948"/>
            <a:ext cx="1509406" cy="923819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570056"/>
            <a:ext cx="2369225" cy="2813616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187768"/>
            <a:ext cx="1509406" cy="2200486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0FE-B929-4059-AC94-4061B7933FF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7814-1F08-4C4F-BF8F-403890A81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6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210793"/>
            <a:ext cx="4036457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1053960"/>
            <a:ext cx="4036457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3669616"/>
            <a:ext cx="105298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D0FE-B929-4059-AC94-4061B7933FF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3669616"/>
            <a:ext cx="1579483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3669616"/>
            <a:ext cx="105298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C7814-1F08-4C4F-BF8F-403890A81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50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1EC21E6-053D-4113-A667-8123CC7ADB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975" y="179612"/>
          <a:ext cx="43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616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zqh</dc:creator>
  <cp:lastModifiedBy>zqh</cp:lastModifiedBy>
  <cp:revision>1</cp:revision>
  <dcterms:created xsi:type="dcterms:W3CDTF">2022-07-01T13:42:55Z</dcterms:created>
  <dcterms:modified xsi:type="dcterms:W3CDTF">2022-07-01T13:45:06Z</dcterms:modified>
</cp:coreProperties>
</file>