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273" d="100"/>
          <a:sy n="273" d="100"/>
        </p:scale>
        <p:origin x="1404" y="54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5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obj_value!$E$8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obj_value!$D$9:$D$13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obj_value!$E$9:$E$13</c:f>
              <c:numCache>
                <c:formatCode>General</c:formatCode>
                <c:ptCount val="5"/>
                <c:pt idx="0">
                  <c:v>276.98110000000003</c:v>
                </c:pt>
                <c:pt idx="1">
                  <c:v>274.16989999999998</c:v>
                </c:pt>
                <c:pt idx="2">
                  <c:v>239.48949999999999</c:v>
                </c:pt>
                <c:pt idx="3">
                  <c:v>235.22229999999999</c:v>
                </c:pt>
                <c:pt idx="4">
                  <c:v>233.49469999999999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5-4890-A404-88F8122FDC99}"/>
            </c:ext>
          </c:extLst>
        </c:ser>
        <c:ser>
          <c:idx val="1"/>
          <c:order val="1"/>
          <c:tx>
            <c:strRef>
              <c:f>obj_value!$F$8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obj_value!$D$9:$D$13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obj_value!$F$9:$F$13</c:f>
              <c:numCache>
                <c:formatCode>General</c:formatCode>
                <c:ptCount val="5"/>
                <c:pt idx="0">
                  <c:v>212.8596</c:v>
                </c:pt>
                <c:pt idx="1">
                  <c:v>226.5008</c:v>
                </c:pt>
                <c:pt idx="2">
                  <c:v>227.75399999999999</c:v>
                </c:pt>
                <c:pt idx="3">
                  <c:v>229.47540000000001</c:v>
                </c:pt>
                <c:pt idx="4">
                  <c:v>230.2269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5-4890-A404-88F8122FDC99}"/>
            </c:ext>
          </c:extLst>
        </c:ser>
        <c:ser>
          <c:idx val="2"/>
          <c:order val="2"/>
          <c:tx>
            <c:strRef>
              <c:f>obj_value!$G$8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obj_value!$D$9:$D$13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obj_value!$G$9:$G$13</c:f>
              <c:numCache>
                <c:formatCode>General</c:formatCode>
                <c:ptCount val="5"/>
                <c:pt idx="0">
                  <c:v>-73.906729999999996</c:v>
                </c:pt>
                <c:pt idx="1">
                  <c:v>-66.537430000000001</c:v>
                </c:pt>
                <c:pt idx="2">
                  <c:v>-66.514240000000001</c:v>
                </c:pt>
                <c:pt idx="3">
                  <c:v>-68.503469999999993</c:v>
                </c:pt>
                <c:pt idx="4">
                  <c:v>-68.146249999999995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85-4890-A404-88F8122FD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Objective value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7848391812865492"/>
          <c:y val="0.83348576388888884"/>
          <c:w val="0.62645321637426898"/>
          <c:h val="8.8690215806357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33BF968-3D98-47C5-AB5F-8531F68B6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42119"/>
              </p:ext>
            </p:extLst>
          </p:nvPr>
        </p:nvGraphicFramePr>
        <p:xfrm>
          <a:off x="0" y="0"/>
          <a:ext cx="34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6</cp:revision>
  <dcterms:created xsi:type="dcterms:W3CDTF">2022-07-01T14:12:28Z</dcterms:created>
  <dcterms:modified xsi:type="dcterms:W3CDTF">2022-07-02T02:11:12Z</dcterms:modified>
</cp:coreProperties>
</file>