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419475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pos="10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 showGuides="1">
      <p:cViewPr varScale="1">
        <p:scale>
          <a:sx n="273" d="100"/>
          <a:sy n="273" d="100"/>
        </p:scale>
        <p:origin x="2172" y="198"/>
      </p:cViewPr>
      <p:guideLst>
        <p:guide orient="horz" pos="851"/>
        <p:guide pos="10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Myschool\graduate_school\02Graduate\Research\My%20paper\EAPMAX\Experiment\Result\case2_varaible_n\gamma1.2\obj_valu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obj_value!$B$1</c:f>
              <c:strCache>
                <c:ptCount val="1"/>
                <c:pt idx="0">
                  <c:v>Online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numRef>
              <c:f>obj_value!$A$2:$A$6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obj_value!$B$2:$B$6</c:f>
              <c:numCache>
                <c:formatCode>General</c:formatCode>
                <c:ptCount val="5"/>
                <c:pt idx="0">
                  <c:v>92.683430000000001</c:v>
                </c:pt>
                <c:pt idx="1">
                  <c:v>93.076080000000005</c:v>
                </c:pt>
                <c:pt idx="2">
                  <c:v>91.137150000000005</c:v>
                </c:pt>
                <c:pt idx="3">
                  <c:v>91.873469999999998</c:v>
                </c:pt>
                <c:pt idx="4">
                  <c:v>92.238810000000001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37-4AA3-83F0-6E360D010F7A}"/>
            </c:ext>
          </c:extLst>
        </c:ser>
        <c:ser>
          <c:idx val="1"/>
          <c:order val="1"/>
          <c:tx>
            <c:strRef>
              <c:f>obj_value!$C$1</c:f>
              <c:strCache>
                <c:ptCount val="1"/>
                <c:pt idx="0">
                  <c:v>Greedy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obj_value!$A$2:$A$6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obj_value!$C$2:$C$6</c:f>
              <c:numCache>
                <c:formatCode>General</c:formatCode>
                <c:ptCount val="5"/>
                <c:pt idx="0">
                  <c:v>85.14385</c:v>
                </c:pt>
                <c:pt idx="1">
                  <c:v>90.600319999999996</c:v>
                </c:pt>
                <c:pt idx="2">
                  <c:v>91.101579999999998</c:v>
                </c:pt>
                <c:pt idx="3">
                  <c:v>91.79016</c:v>
                </c:pt>
                <c:pt idx="4">
                  <c:v>92.090739999999997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37-4AA3-83F0-6E360D010F7A}"/>
            </c:ext>
          </c:extLst>
        </c:ser>
        <c:ser>
          <c:idx val="2"/>
          <c:order val="2"/>
          <c:tx>
            <c:strRef>
              <c:f>obj_value!$D$1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c:spPr>
          <c:invertIfNegative val="0"/>
          <c:cat>
            <c:numRef>
              <c:f>obj_value!$A$2:$A$6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obj_value!$D$2:$D$6</c:f>
              <c:numCache>
                <c:formatCode>General</c:formatCode>
                <c:ptCount val="5"/>
                <c:pt idx="0">
                  <c:v>-278.29649999999998</c:v>
                </c:pt>
                <c:pt idx="1">
                  <c:v>-274.83109999999999</c:v>
                </c:pt>
                <c:pt idx="2">
                  <c:v>-276.48360000000002</c:v>
                </c:pt>
                <c:pt idx="3">
                  <c:v>-277.51389999999998</c:v>
                </c:pt>
                <c:pt idx="4">
                  <c:v>-276.81659999999999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37-4AA3-83F0-6E360D010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1"/>
        <c:axId val="23730992"/>
        <c:axId val="2096919360"/>
      </c:barChart>
      <c:catAx>
        <c:axId val="2373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dirty="0"/>
                  <a:t>n</a:t>
                </a:r>
                <a:endParaRPr lang="zh-C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out"/>
        <c:tickLblPos val="nextTo"/>
        <c:spPr>
          <a:solidFill>
            <a:schemeClr val="bg1"/>
          </a:solidFill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96919360"/>
        <c:crosses val="autoZero"/>
        <c:auto val="1"/>
        <c:lblAlgn val="ctr"/>
        <c:lblOffset val="100"/>
        <c:noMultiLvlLbl val="0"/>
      </c:catAx>
      <c:valAx>
        <c:axId val="2096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value</a:t>
                </a:r>
                <a:endParaRPr 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373099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24641882716049382"/>
          <c:y val="0.84055729166666671"/>
          <c:w val="0.67963148148148145"/>
          <c:h val="8.4477430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61" y="441930"/>
            <a:ext cx="2906554" cy="940118"/>
          </a:xfrm>
        </p:spPr>
        <p:txBody>
          <a:bodyPr anchor="b"/>
          <a:lstStyle>
            <a:lvl1pPr algn="ctr"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1418303"/>
            <a:ext cx="2564606" cy="651956"/>
          </a:xfrm>
        </p:spPr>
        <p:txBody>
          <a:bodyPr/>
          <a:lstStyle>
            <a:lvl1pPr marL="0" indent="0" algn="ctr">
              <a:buNone/>
              <a:defRPr sz="898"/>
            </a:lvl1pPr>
            <a:lvl2pPr marL="170993" indent="0" algn="ctr">
              <a:buNone/>
              <a:defRPr sz="748"/>
            </a:lvl2pPr>
            <a:lvl3pPr marL="341986" indent="0" algn="ctr">
              <a:buNone/>
              <a:defRPr sz="673"/>
            </a:lvl3pPr>
            <a:lvl4pPr marL="512978" indent="0" algn="ctr">
              <a:buNone/>
              <a:defRPr sz="598"/>
            </a:lvl4pPr>
            <a:lvl5pPr marL="683971" indent="0" algn="ctr">
              <a:buNone/>
              <a:defRPr sz="598"/>
            </a:lvl5pPr>
            <a:lvl6pPr marL="854964" indent="0" algn="ctr">
              <a:buNone/>
              <a:defRPr sz="598"/>
            </a:lvl6pPr>
            <a:lvl7pPr marL="1025957" indent="0" algn="ctr">
              <a:buNone/>
              <a:defRPr sz="598"/>
            </a:lvl7pPr>
            <a:lvl8pPr marL="1196950" indent="0" algn="ctr">
              <a:buNone/>
              <a:defRPr sz="598"/>
            </a:lvl8pPr>
            <a:lvl9pPr marL="1367942" indent="0" algn="ctr">
              <a:buNone/>
              <a:defRPr sz="5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3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3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143768"/>
            <a:ext cx="737324" cy="2288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143768"/>
            <a:ext cx="2169229" cy="22884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3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2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673210"/>
            <a:ext cx="2949297" cy="1123265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1807102"/>
            <a:ext cx="2949297" cy="590699"/>
          </a:xfrm>
        </p:spPr>
        <p:txBody>
          <a:bodyPr/>
          <a:lstStyle>
            <a:lvl1pPr marL="0" indent="0">
              <a:buNone/>
              <a:defRPr sz="898">
                <a:solidFill>
                  <a:schemeClr val="tx1"/>
                </a:solidFill>
              </a:defRPr>
            </a:lvl1pPr>
            <a:lvl2pPr marL="17099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2pPr>
            <a:lvl3pPr marL="341986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3pPr>
            <a:lvl4pPr marL="512978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4pPr>
            <a:lvl5pPr marL="683971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5pPr>
            <a:lvl6pPr marL="854964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6pPr>
            <a:lvl7pPr marL="1025957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7pPr>
            <a:lvl8pPr marL="1196950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8pPr>
            <a:lvl9pPr marL="1367942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8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43768"/>
            <a:ext cx="2949297" cy="5219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5" y="661958"/>
            <a:ext cx="1446598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5" y="986373"/>
            <a:ext cx="1446598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10" y="661958"/>
            <a:ext cx="1453722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10" y="986373"/>
            <a:ext cx="1453722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4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5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0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388799"/>
            <a:ext cx="1731109" cy="1918990"/>
          </a:xfrm>
        </p:spPr>
        <p:txBody>
          <a:bodyPr/>
          <a:lstStyle>
            <a:lvl1pPr>
              <a:defRPr sz="1197"/>
            </a:lvl1pPr>
            <a:lvl2pPr>
              <a:defRPr sz="1047"/>
            </a:lvl2pPr>
            <a:lvl3pPr>
              <a:defRPr sz="898"/>
            </a:lvl3pPr>
            <a:lvl4pPr>
              <a:defRPr sz="748"/>
            </a:lvl4pPr>
            <a:lvl5pPr>
              <a:defRPr sz="748"/>
            </a:lvl5pPr>
            <a:lvl6pPr>
              <a:defRPr sz="748"/>
            </a:lvl6pPr>
            <a:lvl7pPr>
              <a:defRPr sz="748"/>
            </a:lvl7pPr>
            <a:lvl8pPr>
              <a:defRPr sz="748"/>
            </a:lvl8pPr>
            <a:lvl9pPr>
              <a:defRPr sz="748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8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388799"/>
            <a:ext cx="1731109" cy="1918990"/>
          </a:xfrm>
        </p:spPr>
        <p:txBody>
          <a:bodyPr anchor="t"/>
          <a:lstStyle>
            <a:lvl1pPr marL="0" indent="0">
              <a:buNone/>
              <a:defRPr sz="1197"/>
            </a:lvl1pPr>
            <a:lvl2pPr marL="170993" indent="0">
              <a:buNone/>
              <a:defRPr sz="1047"/>
            </a:lvl2pPr>
            <a:lvl3pPr marL="341986" indent="0">
              <a:buNone/>
              <a:defRPr sz="898"/>
            </a:lvl3pPr>
            <a:lvl4pPr marL="512978" indent="0">
              <a:buNone/>
              <a:defRPr sz="748"/>
            </a:lvl4pPr>
            <a:lvl5pPr marL="683971" indent="0">
              <a:buNone/>
              <a:defRPr sz="748"/>
            </a:lvl5pPr>
            <a:lvl6pPr marL="854964" indent="0">
              <a:buNone/>
              <a:defRPr sz="748"/>
            </a:lvl6pPr>
            <a:lvl7pPr marL="1025957" indent="0">
              <a:buNone/>
              <a:defRPr sz="748"/>
            </a:lvl7pPr>
            <a:lvl8pPr marL="1196950" indent="0">
              <a:buNone/>
              <a:defRPr sz="748"/>
            </a:lvl8pPr>
            <a:lvl9pPr marL="1367942" indent="0">
              <a:buNone/>
              <a:defRPr sz="74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8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143768"/>
            <a:ext cx="2949297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718840"/>
            <a:ext cx="2949297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2502814"/>
            <a:ext cx="1154073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7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1986" rtl="0" eaLnBrk="1" latinLnBrk="0" hangingPunct="1">
        <a:lnSpc>
          <a:spcPct val="90000"/>
        </a:lnSpc>
        <a:spcBef>
          <a:spcPct val="0"/>
        </a:spcBef>
        <a:buNone/>
        <a:defRPr sz="1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6" indent="-85496" algn="l" defTabSz="3419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5648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27482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8" kern="1200">
          <a:solidFill>
            <a:schemeClr val="tx1"/>
          </a:solidFill>
          <a:latin typeface="+mn-lt"/>
          <a:ea typeface="+mn-ea"/>
          <a:cs typeface="+mn-cs"/>
        </a:defRPr>
      </a:lvl3pPr>
      <a:lvl4pPr marL="598475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769468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940460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111453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282446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45343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1pPr>
      <a:lvl2pPr marL="170993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41986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3pPr>
      <a:lvl4pPr marL="512978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683971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025957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19695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367942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911B884-4A1E-4EFC-956A-B651E5380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76969"/>
              </p:ext>
            </p:extLst>
          </p:nvPr>
        </p:nvGraphicFramePr>
        <p:xfrm>
          <a:off x="0" y="0"/>
          <a:ext cx="32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5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zqh</dc:creator>
  <cp:lastModifiedBy>zqh</cp:lastModifiedBy>
  <cp:revision>3</cp:revision>
  <dcterms:created xsi:type="dcterms:W3CDTF">2022-07-01T14:12:28Z</dcterms:created>
  <dcterms:modified xsi:type="dcterms:W3CDTF">2022-07-02T01:46:40Z</dcterms:modified>
</cp:coreProperties>
</file>