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400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 showGuides="1">
      <p:cViewPr varScale="1">
        <p:scale>
          <a:sx n="273" d="100"/>
          <a:sy n="273" d="100"/>
        </p:scale>
        <p:origin x="1578" y="90"/>
      </p:cViewPr>
      <p:guideLst>
        <p:guide orient="horz" pos="85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5\tim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time!$E$7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time!$E$8:$E$12</c:f>
              <c:numCache>
                <c:formatCode>General</c:formatCode>
                <c:ptCount val="5"/>
                <c:pt idx="0">
                  <c:v>0.41</c:v>
                </c:pt>
                <c:pt idx="1">
                  <c:v>1.37</c:v>
                </c:pt>
                <c:pt idx="2">
                  <c:v>7.75</c:v>
                </c:pt>
                <c:pt idx="3">
                  <c:v>17.2</c:v>
                </c:pt>
                <c:pt idx="4">
                  <c:v>42.77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C-4F4C-8768-AF1AAD537945}"/>
            </c:ext>
          </c:extLst>
        </c:ser>
        <c:ser>
          <c:idx val="1"/>
          <c:order val="1"/>
          <c:tx>
            <c:strRef>
              <c:f>time!$F$7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time!$F$8:$F$12</c:f>
              <c:numCache>
                <c:formatCode>General</c:formatCode>
                <c:ptCount val="5"/>
                <c:pt idx="0">
                  <c:v>0</c:v>
                </c:pt>
                <c:pt idx="1">
                  <c:v>0.02</c:v>
                </c:pt>
                <c:pt idx="2">
                  <c:v>0.16</c:v>
                </c:pt>
                <c:pt idx="3">
                  <c:v>0.62</c:v>
                </c:pt>
                <c:pt idx="4">
                  <c:v>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BC-4F4C-8768-AF1AAD537945}"/>
            </c:ext>
          </c:extLst>
        </c:ser>
        <c:ser>
          <c:idx val="2"/>
          <c:order val="2"/>
          <c:tx>
            <c:strRef>
              <c:f>time!$G$7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time!$D$8:$D$12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time!$G$8:$G$12</c:f>
              <c:numCache>
                <c:formatCode>General</c:formatCode>
                <c:ptCount val="5"/>
                <c:pt idx="0">
                  <c:v>0</c:v>
                </c:pt>
                <c:pt idx="1">
                  <c:v>0.02</c:v>
                </c:pt>
                <c:pt idx="2">
                  <c:v>0.17</c:v>
                </c:pt>
                <c:pt idx="3">
                  <c:v>0.41</c:v>
                </c:pt>
                <c:pt idx="4">
                  <c:v>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BC-4F4C-8768-AF1AAD537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Time(ms)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r"/>
      <c:layout>
        <c:manualLayout>
          <c:xMode val="edge"/>
          <c:yMode val="edge"/>
          <c:x val="0.24424567901234565"/>
          <c:y val="9.071428571428572E-2"/>
          <c:w val="0.22968271604938273"/>
          <c:h val="0.253432291666666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41930"/>
            <a:ext cx="2754075" cy="940118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418303"/>
            <a:ext cx="2430066" cy="65195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3768"/>
            <a:ext cx="69864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3768"/>
            <a:ext cx="2055431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73210"/>
            <a:ext cx="2794576" cy="112326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807102"/>
            <a:ext cx="2794576" cy="59069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3768"/>
            <a:ext cx="2794576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61958"/>
            <a:ext cx="137070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86373"/>
            <a:ext cx="137070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61958"/>
            <a:ext cx="137745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86373"/>
            <a:ext cx="137745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8799"/>
            <a:ext cx="1640295" cy="1918990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8799"/>
            <a:ext cx="1640295" cy="1918990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3768"/>
            <a:ext cx="2794576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18840"/>
            <a:ext cx="2794576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66B-1CBC-4E39-9905-9555CF481A58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502814"/>
            <a:ext cx="109353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D95055B-6E5B-409A-A0AC-097378B11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438596"/>
              </p:ext>
            </p:extLst>
          </p:nvPr>
        </p:nvGraphicFramePr>
        <p:xfrm>
          <a:off x="838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27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zqh</cp:lastModifiedBy>
  <cp:revision>5</cp:revision>
  <dcterms:created xsi:type="dcterms:W3CDTF">2022-07-01T14:29:50Z</dcterms:created>
  <dcterms:modified xsi:type="dcterms:W3CDTF">2022-07-02T02:13:28Z</dcterms:modified>
</cp:coreProperties>
</file>