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419475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0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 showGuides="1">
      <p:cViewPr varScale="1">
        <p:scale>
          <a:sx n="273" d="100"/>
          <a:sy n="273" d="100"/>
        </p:scale>
        <p:origin x="2172" y="54"/>
      </p:cViewPr>
      <p:guideLst>
        <p:guide orient="horz" pos="851"/>
        <p:guide pos="10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3_bigsmall\gamma1.5\obj_valu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obj_value!$E$6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strRef>
              <c:f>obj_value!$D$7:$D$10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obj_value!$E$7:$E$10</c:f>
              <c:numCache>
                <c:formatCode>General</c:formatCode>
                <c:ptCount val="4"/>
                <c:pt idx="0">
                  <c:v>280.66980000000001</c:v>
                </c:pt>
                <c:pt idx="1">
                  <c:v>275.70150000000001</c:v>
                </c:pt>
                <c:pt idx="2">
                  <c:v>287.952</c:v>
                </c:pt>
                <c:pt idx="3">
                  <c:v>286.86099999999999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7-480A-8441-EA245E26B537}"/>
            </c:ext>
          </c:extLst>
        </c:ser>
        <c:ser>
          <c:idx val="1"/>
          <c:order val="1"/>
          <c:tx>
            <c:strRef>
              <c:f>obj_value!$F$6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obj_value!$D$7:$D$10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obj_value!$F$7:$F$10</c:f>
              <c:numCache>
                <c:formatCode>General</c:formatCode>
                <c:ptCount val="4"/>
                <c:pt idx="0">
                  <c:v>214.72749999999999</c:v>
                </c:pt>
                <c:pt idx="1">
                  <c:v>202.1566</c:v>
                </c:pt>
                <c:pt idx="2">
                  <c:v>215.52189999999999</c:v>
                </c:pt>
                <c:pt idx="3">
                  <c:v>217.6088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7-480A-8441-EA245E26B537}"/>
            </c:ext>
          </c:extLst>
        </c:ser>
        <c:ser>
          <c:idx val="2"/>
          <c:order val="2"/>
          <c:tx>
            <c:strRef>
              <c:f>obj_value!$G$6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obj_value!$D$7:$D$10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obj_value!$G$7:$G$10</c:f>
              <c:numCache>
                <c:formatCode>General</c:formatCode>
                <c:ptCount val="4"/>
                <c:pt idx="0">
                  <c:v>-74.597189999999998</c:v>
                </c:pt>
                <c:pt idx="1">
                  <c:v>-70.345070000000007</c:v>
                </c:pt>
                <c:pt idx="2">
                  <c:v>-62.176490000000001</c:v>
                </c:pt>
                <c:pt idx="3">
                  <c:v>-64.902349999999998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7-480A-8441-EA245E26B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Arrival sequence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Objective value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7090555555555557"/>
          <c:y val="0.85378645833333333"/>
          <c:w val="0.64386140350877197"/>
          <c:h val="8.4477430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441930"/>
            <a:ext cx="2906554" cy="940118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418303"/>
            <a:ext cx="2564606" cy="651956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3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43768"/>
            <a:ext cx="737324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43768"/>
            <a:ext cx="2169229" cy="22884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673210"/>
            <a:ext cx="2949297" cy="1123265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1807102"/>
            <a:ext cx="2949297" cy="590699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43768"/>
            <a:ext cx="2949297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661958"/>
            <a:ext cx="1446598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986373"/>
            <a:ext cx="1446598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661958"/>
            <a:ext cx="1453722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986373"/>
            <a:ext cx="1453722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5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388799"/>
            <a:ext cx="1731109" cy="1918990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388799"/>
            <a:ext cx="1731109" cy="1918990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8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43768"/>
            <a:ext cx="294929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718840"/>
            <a:ext cx="294929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F9FE-1BF1-4395-A9FD-59AE245A9A39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2502814"/>
            <a:ext cx="1154073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7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F38C4A78-80B4-44DE-B1E8-CF37ECD655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311889"/>
              </p:ext>
            </p:extLst>
          </p:nvPr>
        </p:nvGraphicFramePr>
        <p:xfrm>
          <a:off x="0" y="0"/>
          <a:ext cx="34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5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zqh</cp:lastModifiedBy>
  <cp:revision>8</cp:revision>
  <dcterms:created xsi:type="dcterms:W3CDTF">2022-07-01T14:12:28Z</dcterms:created>
  <dcterms:modified xsi:type="dcterms:W3CDTF">2022-07-05T05:36:17Z</dcterms:modified>
</cp:coreProperties>
</file>