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11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2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0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9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7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3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AFC8-DCEE-4125-9195-E710391BF012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1B94-C556-4195-8987-CA2C60645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73C4512-9384-4986-BEAF-006A09C2F7B2}"/>
              </a:ext>
            </a:extLst>
          </p:cNvPr>
          <p:cNvGrpSpPr>
            <a:grpSpLocks noChangeAspect="1"/>
          </p:cNvGrpSpPr>
          <p:nvPr/>
        </p:nvGrpSpPr>
        <p:grpSpPr>
          <a:xfrm>
            <a:off x="167375" y="86415"/>
            <a:ext cx="4345209" cy="3421069"/>
            <a:chOff x="802862" y="348773"/>
            <a:chExt cx="3794950" cy="29503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A591EED-A49A-4328-B54C-DEBF6370D568}"/>
                </a:ext>
              </a:extLst>
            </p:cNvPr>
            <p:cNvGrpSpPr/>
            <p:nvPr/>
          </p:nvGrpSpPr>
          <p:grpSpPr>
            <a:xfrm>
              <a:off x="1072862" y="2308410"/>
              <a:ext cx="720000" cy="986317"/>
              <a:chOff x="2437300" y="2709000"/>
              <a:chExt cx="720000" cy="986317"/>
            </a:xfrm>
          </p:grpSpPr>
          <p:pic>
            <p:nvPicPr>
              <p:cNvPr id="7" name="图形 6">
                <a:extLst>
                  <a:ext uri="{FF2B5EF4-FFF2-40B4-BE49-F238E27FC236}">
                    <a16:creationId xmlns:a16="http://schemas.microsoft.com/office/drawing/2014/main" id="{0FD5538A-ED3E-4BAE-86F5-5CE4B4EEE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7300" y="2709000"/>
                <a:ext cx="720000" cy="72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871F2B1B-15B1-46D1-9229-6F0E2B91ABA9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300" y="3429002"/>
                    <a:ext cx="720000" cy="266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4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44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44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871F2B1B-15B1-46D1-9229-6F0E2B91AB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300" y="3429002"/>
                    <a:ext cx="720000" cy="2663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618AB8F-44AB-4C7F-98F4-6B94961CFB2C}"/>
                </a:ext>
              </a:extLst>
            </p:cNvPr>
            <p:cNvGrpSpPr/>
            <p:nvPr/>
          </p:nvGrpSpPr>
          <p:grpSpPr>
            <a:xfrm>
              <a:off x="1792862" y="2308410"/>
              <a:ext cx="720000" cy="990739"/>
              <a:chOff x="2437300" y="2709000"/>
              <a:chExt cx="720000" cy="990739"/>
            </a:xfrm>
          </p:grpSpPr>
          <p:pic>
            <p:nvPicPr>
              <p:cNvPr id="18" name="图形 17">
                <a:extLst>
                  <a:ext uri="{FF2B5EF4-FFF2-40B4-BE49-F238E27FC236}">
                    <a16:creationId xmlns:a16="http://schemas.microsoft.com/office/drawing/2014/main" id="{83AFAE74-F98F-473F-8475-7035ED14E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7300" y="2709000"/>
                <a:ext cx="720000" cy="72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21D8E4B4-7317-46E2-B41B-98E21A3C41BB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300" y="3429000"/>
                    <a:ext cx="720000" cy="270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4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44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44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21D8E4B4-7317-46E2-B41B-98E21A3C41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300" y="3429000"/>
                    <a:ext cx="720000" cy="2707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C783983-8D81-49EE-969E-E30215EDC3F8}"/>
                </a:ext>
              </a:extLst>
            </p:cNvPr>
            <p:cNvGrpSpPr/>
            <p:nvPr/>
          </p:nvGrpSpPr>
          <p:grpSpPr>
            <a:xfrm>
              <a:off x="3429862" y="2308410"/>
              <a:ext cx="720000" cy="990739"/>
              <a:chOff x="2437300" y="2709000"/>
              <a:chExt cx="720000" cy="990739"/>
            </a:xfrm>
          </p:grpSpPr>
          <p:pic>
            <p:nvPicPr>
              <p:cNvPr id="24" name="图形 23">
                <a:extLst>
                  <a:ext uri="{FF2B5EF4-FFF2-40B4-BE49-F238E27FC236}">
                    <a16:creationId xmlns:a16="http://schemas.microsoft.com/office/drawing/2014/main" id="{330EC0F6-8AF9-4FBE-83F8-590574991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7300" y="2709000"/>
                <a:ext cx="720000" cy="72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0212836-78E3-43D6-A09B-A972ABC337AE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300" y="3429000"/>
                    <a:ext cx="720000" cy="270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4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144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44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0212836-78E3-43D6-A09B-A972ABC337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300" y="3429000"/>
                    <a:ext cx="720000" cy="2707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4E99FC-2E57-4812-BF0C-6A0982E00545}"/>
                </a:ext>
              </a:extLst>
            </p:cNvPr>
            <p:cNvSpPr txBox="1"/>
            <p:nvPr/>
          </p:nvSpPr>
          <p:spPr>
            <a:xfrm>
              <a:off x="2402012" y="2206745"/>
              <a:ext cx="1138700" cy="79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···</a:t>
              </a:r>
              <a:endParaRPr lang="zh-CN" altLang="en-US" sz="5400" dirty="0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54BB86E-04A6-444B-B86A-A3493C9F6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2862" y="505866"/>
              <a:ext cx="540000" cy="54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F69779-4655-4018-9689-D8D997B51BF6}"/>
                    </a:ext>
                  </a:extLst>
                </p:cNvPr>
                <p:cNvSpPr txBox="1"/>
                <p:nvPr/>
              </p:nvSpPr>
              <p:spPr>
                <a:xfrm>
                  <a:off x="802862" y="1045866"/>
                  <a:ext cx="540000" cy="266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4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1440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4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F69779-4655-4018-9689-D8D997B51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2" y="1045866"/>
                  <a:ext cx="540000" cy="2663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543715C-F772-4330-AB93-32DF64133C45}"/>
                </a:ext>
              </a:extLst>
            </p:cNvPr>
            <p:cNvGrpSpPr/>
            <p:nvPr/>
          </p:nvGrpSpPr>
          <p:grpSpPr>
            <a:xfrm>
              <a:off x="1669512" y="493203"/>
              <a:ext cx="540000" cy="806317"/>
              <a:chOff x="508000" y="432335"/>
              <a:chExt cx="540000" cy="806317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635FC095-739C-4B9F-9EF3-E2F3FFDD1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8000" y="432335"/>
                <a:ext cx="540000" cy="54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9B3398B1-AEBD-4389-A2D7-785CB1B71FAF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00" y="972337"/>
                    <a:ext cx="540000" cy="266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4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CN" sz="144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44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9B3398B1-AEBD-4389-A2D7-785CB1B71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00" y="972337"/>
                    <a:ext cx="540000" cy="2663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10ADB65-A6FE-4640-A910-7E25179A39F5}"/>
                </a:ext>
              </a:extLst>
            </p:cNvPr>
            <p:cNvGrpSpPr/>
            <p:nvPr/>
          </p:nvGrpSpPr>
          <p:grpSpPr>
            <a:xfrm>
              <a:off x="2536162" y="505866"/>
              <a:ext cx="540000" cy="806317"/>
              <a:chOff x="508000" y="432335"/>
              <a:chExt cx="540000" cy="806317"/>
            </a:xfrm>
          </p:grpSpPr>
          <p:pic>
            <p:nvPicPr>
              <p:cNvPr id="33" name="图形 32">
                <a:extLst>
                  <a:ext uri="{FF2B5EF4-FFF2-40B4-BE49-F238E27FC236}">
                    <a16:creationId xmlns:a16="http://schemas.microsoft.com/office/drawing/2014/main" id="{781592CD-B1ED-4D01-A22E-75B3894C4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8000" y="432335"/>
                <a:ext cx="540000" cy="54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1B6F398B-C59F-4109-A0DD-9957FEA8309B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00" y="972337"/>
                    <a:ext cx="540000" cy="266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4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CN" sz="144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sz="144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1B6F398B-C59F-4109-A0DD-9957FEA830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00" y="972337"/>
                    <a:ext cx="540000" cy="2663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FFD4844-AAE9-41D6-B4D7-03A679379BDF}"/>
                </a:ext>
              </a:extLst>
            </p:cNvPr>
            <p:cNvGrpSpPr/>
            <p:nvPr/>
          </p:nvGrpSpPr>
          <p:grpSpPr>
            <a:xfrm>
              <a:off x="4057812" y="505866"/>
              <a:ext cx="540000" cy="806317"/>
              <a:chOff x="508000" y="432335"/>
              <a:chExt cx="540000" cy="806317"/>
            </a:xfrm>
          </p:grpSpPr>
          <p:pic>
            <p:nvPicPr>
              <p:cNvPr id="36" name="图形 35">
                <a:extLst>
                  <a:ext uri="{FF2B5EF4-FFF2-40B4-BE49-F238E27FC236}">
                    <a16:creationId xmlns:a16="http://schemas.microsoft.com/office/drawing/2014/main" id="{AE3E4E0F-531C-4C87-822B-E9513C2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8000" y="432335"/>
                <a:ext cx="540000" cy="54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0D58F318-686B-48FB-A241-8F790B7A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00" y="972337"/>
                    <a:ext cx="540000" cy="266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4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CN" sz="144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144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0D58F318-686B-48FB-A241-8F790B7A3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00" y="972337"/>
                    <a:ext cx="540000" cy="26631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FC73F83-C327-4581-A288-B33756675FCC}"/>
                </a:ext>
              </a:extLst>
            </p:cNvPr>
            <p:cNvSpPr txBox="1"/>
            <p:nvPr/>
          </p:nvSpPr>
          <p:spPr>
            <a:xfrm>
              <a:off x="2997637" y="348773"/>
              <a:ext cx="1138700" cy="79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···</a:t>
              </a:r>
              <a:endParaRPr lang="zh-CN" altLang="en-US" sz="5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C85FC5E-3D75-46C1-AFBE-FF3CB9DD10E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>
              <a:off x="1072863" y="1312181"/>
              <a:ext cx="359999" cy="9962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BD5DD54-9833-41B1-A094-1FEFC64E0998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1072863" y="1312181"/>
              <a:ext cx="2716999" cy="9962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841BED0-7995-4604-87CE-516270D46812}"/>
                </a:ext>
              </a:extLst>
            </p:cNvPr>
            <p:cNvCxnSpPr>
              <a:cxnSpLocks/>
              <a:stCxn id="31" idx="2"/>
              <a:endCxn id="18" idx="0"/>
            </p:cNvCxnSpPr>
            <p:nvPr/>
          </p:nvCxnSpPr>
          <p:spPr>
            <a:xfrm>
              <a:off x="1939512" y="1299520"/>
              <a:ext cx="213350" cy="10088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CCC0AE5-038D-499B-96C2-48DE2F351612}"/>
                </a:ext>
              </a:extLst>
            </p:cNvPr>
            <p:cNvCxnSpPr>
              <a:cxnSpLocks/>
              <a:stCxn id="34" idx="2"/>
              <a:endCxn id="7" idx="0"/>
            </p:cNvCxnSpPr>
            <p:nvPr/>
          </p:nvCxnSpPr>
          <p:spPr>
            <a:xfrm flipH="1">
              <a:off x="1432862" y="1312183"/>
              <a:ext cx="1373301" cy="9962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20EF432-A952-4A0D-9FB8-4940876C5B75}"/>
                </a:ext>
              </a:extLst>
            </p:cNvPr>
            <p:cNvCxnSpPr>
              <a:cxnSpLocks/>
              <a:stCxn id="34" idx="2"/>
              <a:endCxn id="18" idx="0"/>
            </p:cNvCxnSpPr>
            <p:nvPr/>
          </p:nvCxnSpPr>
          <p:spPr>
            <a:xfrm flipH="1">
              <a:off x="2152862" y="1312183"/>
              <a:ext cx="653301" cy="9962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6F81ECA-94AE-4687-A77A-1B1723427D3F}"/>
                </a:ext>
              </a:extLst>
            </p:cNvPr>
            <p:cNvCxnSpPr>
              <a:cxnSpLocks/>
              <a:stCxn id="37" idx="2"/>
              <a:endCxn id="7" idx="0"/>
            </p:cNvCxnSpPr>
            <p:nvPr/>
          </p:nvCxnSpPr>
          <p:spPr>
            <a:xfrm flipH="1">
              <a:off x="1432862" y="1312183"/>
              <a:ext cx="2894951" cy="9962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BC3C374-0566-44A9-9431-BE196C0BD982}"/>
                </a:ext>
              </a:extLst>
            </p:cNvPr>
            <p:cNvCxnSpPr>
              <a:cxnSpLocks/>
              <a:stCxn id="37" idx="2"/>
              <a:endCxn id="24" idx="0"/>
            </p:cNvCxnSpPr>
            <p:nvPr/>
          </p:nvCxnSpPr>
          <p:spPr>
            <a:xfrm flipH="1">
              <a:off x="3789862" y="1312183"/>
              <a:ext cx="537950" cy="9962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5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14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8</cp:revision>
  <dcterms:created xsi:type="dcterms:W3CDTF">2022-06-02T01:43:51Z</dcterms:created>
  <dcterms:modified xsi:type="dcterms:W3CDTF">2022-07-18T14:19:02Z</dcterms:modified>
</cp:coreProperties>
</file>