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40088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1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660"/>
  </p:normalViewPr>
  <p:slideViewPr>
    <p:cSldViewPr snapToGrid="0" showGuides="1">
      <p:cViewPr varScale="1">
        <p:scale>
          <a:sx n="274" d="100"/>
          <a:sy n="274" d="100"/>
        </p:scale>
        <p:origin x="1566" y="198"/>
      </p:cViewPr>
      <p:guideLst>
        <p:guide orient="horz" pos="851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Myschool\graduate_school\02Graduate\Research\My%20paper\EAPMAX\Experiment\Result\case2_varaible_n\gamma1.3\tim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time!$B$1</c:f>
              <c:strCache>
                <c:ptCount val="1"/>
                <c:pt idx="0">
                  <c:v>Online</c:v>
                </c:pt>
              </c:strCache>
            </c:strRef>
          </c:tx>
          <c:spPr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/>
          </c:spPr>
          <c:invertIfNegative val="0"/>
          <c:cat>
            <c:numRef>
              <c:f>time!$A$2:$A$6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time!$B$2:$B$6</c:f>
              <c:numCache>
                <c:formatCode>General</c:formatCode>
                <c:ptCount val="5"/>
                <c:pt idx="0">
                  <c:v>0.4</c:v>
                </c:pt>
                <c:pt idx="1">
                  <c:v>1.68</c:v>
                </c:pt>
                <c:pt idx="2">
                  <c:v>7.66</c:v>
                </c:pt>
                <c:pt idx="3">
                  <c:v>17.22</c:v>
                </c:pt>
                <c:pt idx="4">
                  <c:v>42.68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E-48AC-8757-E0DD1AE583E0}"/>
            </c:ext>
          </c:extLst>
        </c:ser>
        <c:ser>
          <c:idx val="1"/>
          <c:order val="1"/>
          <c:tx>
            <c:strRef>
              <c:f>time!$C$1</c:f>
              <c:strCache>
                <c:ptCount val="1"/>
                <c:pt idx="0">
                  <c:v>Greedy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time!$A$2:$A$6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time!$C$2:$C$6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0.16</c:v>
                </c:pt>
                <c:pt idx="3">
                  <c:v>0.61</c:v>
                </c:pt>
                <c:pt idx="4">
                  <c:v>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E-48AC-8757-E0DD1AE583E0}"/>
            </c:ext>
          </c:extLst>
        </c:ser>
        <c:ser>
          <c:idx val="2"/>
          <c:order val="2"/>
          <c:tx>
            <c:strRef>
              <c:f>time!$D$1</c:f>
              <c:strCache>
                <c:ptCount val="1"/>
                <c:pt idx="0">
                  <c:v>Average</c:v>
                </c:pt>
              </c:strCache>
            </c:strRef>
          </c:tx>
          <c:spPr>
            <a:pattFill prst="ltDn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</a:ln>
            <a:effectLst/>
          </c:spPr>
          <c:invertIfNegative val="0"/>
          <c:cat>
            <c:numRef>
              <c:f>time!$A$2:$A$6</c:f>
              <c:numCache>
                <c:formatCode>General</c:formatCode>
                <c:ptCount val="5"/>
                <c:pt idx="0">
                  <c:v>30</c:v>
                </c:pt>
                <c:pt idx="1">
                  <c:v>100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time!$D$2:$D$6</c:f>
              <c:numCache>
                <c:formatCode>General</c:formatCode>
                <c:ptCount val="5"/>
                <c:pt idx="0">
                  <c:v>0</c:v>
                </c:pt>
                <c:pt idx="1">
                  <c:v>0.01</c:v>
                </c:pt>
                <c:pt idx="2">
                  <c:v>0.13</c:v>
                </c:pt>
                <c:pt idx="3">
                  <c:v>0.55000000000000004</c:v>
                </c:pt>
                <c:pt idx="4">
                  <c:v>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DE-48AC-8757-E0DD1AE58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1"/>
        <c:axId val="23730992"/>
        <c:axId val="2096919360"/>
      </c:barChart>
      <c:catAx>
        <c:axId val="2373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n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out"/>
        <c:tickLblPos val="nextTo"/>
        <c:spPr>
          <a:solidFill>
            <a:schemeClr val="bg1"/>
          </a:solidFill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096919360"/>
        <c:crosses val="autoZero"/>
        <c:auto val="1"/>
        <c:lblAlgn val="ctr"/>
        <c:lblOffset val="100"/>
        <c:noMultiLvlLbl val="0"/>
      </c:catAx>
      <c:valAx>
        <c:axId val="2096919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时间</a:t>
                </a:r>
                <a:r>
                  <a:rPr lang="en-US" altLang="zh-CN" dirty="0"/>
                  <a:t>/</a:t>
                </a:r>
                <a:r>
                  <a:rPr lang="en-US" altLang="zh-CN" dirty="0" err="1"/>
                  <a:t>ms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2373099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legend>
      <c:legendPos val="tr"/>
      <c:layout>
        <c:manualLayout>
          <c:xMode val="edge"/>
          <c:yMode val="edge"/>
          <c:x val="0.24424567901234565"/>
          <c:y val="9.071428571428572E-2"/>
          <c:w val="0.22968271604938273"/>
          <c:h val="0.253432291666666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441930"/>
            <a:ext cx="2754075" cy="940118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418303"/>
            <a:ext cx="2430066" cy="651956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43768"/>
            <a:ext cx="698644" cy="2288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43768"/>
            <a:ext cx="2055431" cy="22884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9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26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673210"/>
            <a:ext cx="2794576" cy="112326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807102"/>
            <a:ext cx="2794576" cy="59069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1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718840"/>
            <a:ext cx="137703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718840"/>
            <a:ext cx="1377037" cy="171334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6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3768"/>
            <a:ext cx="2794576" cy="5219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661958"/>
            <a:ext cx="1370709" cy="324415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986373"/>
            <a:ext cx="1370709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661958"/>
            <a:ext cx="1377459" cy="324415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986373"/>
            <a:ext cx="1377459" cy="14508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5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6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0022"/>
            <a:ext cx="1045013" cy="63007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88799"/>
            <a:ext cx="1640295" cy="1918990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10101"/>
            <a:ext cx="1045013" cy="1500813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0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0022"/>
            <a:ext cx="1045013" cy="630079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88799"/>
            <a:ext cx="1640295" cy="1918990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810101"/>
            <a:ext cx="1045013" cy="1500813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5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43768"/>
            <a:ext cx="2794576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718840"/>
            <a:ext cx="2794576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502814"/>
            <a:ext cx="7290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C66B-1CBC-4E39-9905-9555CF481A58}" type="datetimeFigureOut">
              <a:rPr lang="zh-CN" altLang="en-US" smtClean="0"/>
              <a:t>2022/8/18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502814"/>
            <a:ext cx="109353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502814"/>
            <a:ext cx="729020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1B70-0D35-4FBC-995E-BD7E2DCBA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A4524463-3042-4C0F-80C8-F5D2ECBBE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971392"/>
              </p:ext>
            </p:extLst>
          </p:nvPr>
        </p:nvGraphicFramePr>
        <p:xfrm>
          <a:off x="838" y="0"/>
          <a:ext cx="324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927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zqh</dc:creator>
  <cp:lastModifiedBy>张 庆辉</cp:lastModifiedBy>
  <cp:revision>5</cp:revision>
  <dcterms:created xsi:type="dcterms:W3CDTF">2022-07-01T14:29:50Z</dcterms:created>
  <dcterms:modified xsi:type="dcterms:W3CDTF">2022-08-18T14:03:18Z</dcterms:modified>
</cp:coreProperties>
</file>