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1242" y="132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3_bigsmall\gamma1.2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obj_value!$E$6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obj_value!$E$7:$E$10</c:f>
              <c:numCache>
                <c:formatCode>General</c:formatCode>
                <c:ptCount val="4"/>
                <c:pt idx="0">
                  <c:v>95.773750000000007</c:v>
                </c:pt>
                <c:pt idx="1">
                  <c:v>93.205870000000004</c:v>
                </c:pt>
                <c:pt idx="2">
                  <c:v>95.158829999999995</c:v>
                </c:pt>
                <c:pt idx="3">
                  <c:v>94.93777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A-4F31-A35B-9FA889479038}"/>
            </c:ext>
          </c:extLst>
        </c:ser>
        <c:ser>
          <c:idx val="1"/>
          <c:order val="1"/>
          <c:tx>
            <c:strRef>
              <c:f>obj_value!$F$6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obj_value!$F$7:$F$10</c:f>
              <c:numCache>
                <c:formatCode>General</c:formatCode>
                <c:ptCount val="4"/>
                <c:pt idx="0">
                  <c:v>85.891009999999994</c:v>
                </c:pt>
                <c:pt idx="1">
                  <c:v>80.862660000000005</c:v>
                </c:pt>
                <c:pt idx="2">
                  <c:v>86.208740000000006</c:v>
                </c:pt>
                <c:pt idx="3">
                  <c:v>87.043530000000004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A-4F31-A35B-9FA889479038}"/>
            </c:ext>
          </c:extLst>
        </c:ser>
        <c:ser>
          <c:idx val="2"/>
          <c:order val="2"/>
          <c:tx>
            <c:strRef>
              <c:f>obj_value!$G$6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obj_value!$G$7:$G$10</c:f>
              <c:numCache>
                <c:formatCode>General</c:formatCode>
                <c:ptCount val="4"/>
                <c:pt idx="0">
                  <c:v>-279.52769999999998</c:v>
                </c:pt>
                <c:pt idx="1">
                  <c:v>-275.11079999999998</c:v>
                </c:pt>
                <c:pt idx="2">
                  <c:v>-270.74970000000002</c:v>
                </c:pt>
                <c:pt idx="3">
                  <c:v>-270.77629999999999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6A-4F31-A35B-9FA889479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Arrival sequence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</a:t>
                </a:r>
                <a:endParaRPr 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7461900584795329"/>
          <c:y val="0.84055729166666671"/>
          <c:w val="0.64386140350877197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75B222E-09B8-47AC-984D-2F4B16D9B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49021"/>
              </p:ext>
            </p:extLst>
          </p:nvPr>
        </p:nvGraphicFramePr>
        <p:xfrm>
          <a:off x="-525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6</cp:revision>
  <dcterms:created xsi:type="dcterms:W3CDTF">2022-07-01T14:12:28Z</dcterms:created>
  <dcterms:modified xsi:type="dcterms:W3CDTF">2022-08-18T14:08:01Z</dcterms:modified>
</cp:coreProperties>
</file>