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419475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 showGuides="1">
      <p:cViewPr varScale="1">
        <p:scale>
          <a:sx n="183" d="100"/>
          <a:sy n="183" d="100"/>
        </p:scale>
        <p:origin x="1242" y="132"/>
      </p:cViewPr>
      <p:guideLst>
        <p:guide orient="horz" pos="851"/>
        <p:guide pos="10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3_bigsmall\gamma1.3\obj_valu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obj_value!$F$6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strRef>
              <c:f>obj_value!$E$7:$E$10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obj_value!$F$7:$F$10</c:f>
              <c:numCache>
                <c:formatCode>General</c:formatCode>
                <c:ptCount val="4"/>
                <c:pt idx="0">
                  <c:v>151.75020000000001</c:v>
                </c:pt>
                <c:pt idx="1">
                  <c:v>148.024</c:v>
                </c:pt>
                <c:pt idx="2">
                  <c:v>151.96700000000001</c:v>
                </c:pt>
                <c:pt idx="3">
                  <c:v>152.77279999999999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0-4332-AA52-C787FDBF2D02}"/>
            </c:ext>
          </c:extLst>
        </c:ser>
        <c:ser>
          <c:idx val="1"/>
          <c:order val="1"/>
          <c:tx>
            <c:strRef>
              <c:f>obj_value!$G$6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obj_value!$E$7:$E$10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obj_value!$G$7:$G$10</c:f>
              <c:numCache>
                <c:formatCode>General</c:formatCode>
                <c:ptCount val="4"/>
                <c:pt idx="0">
                  <c:v>128.8365</c:v>
                </c:pt>
                <c:pt idx="1">
                  <c:v>121.294</c:v>
                </c:pt>
                <c:pt idx="2">
                  <c:v>129.31309999999999</c:v>
                </c:pt>
                <c:pt idx="3">
                  <c:v>130.56530000000001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0-4332-AA52-C787FDBF2D02}"/>
            </c:ext>
          </c:extLst>
        </c:ser>
        <c:ser>
          <c:idx val="2"/>
          <c:order val="2"/>
          <c:tx>
            <c:strRef>
              <c:f>obj_value!$H$6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obj_value!$E$7:$E$10</c:f>
              <c:strCache>
                <c:ptCount val="4"/>
                <c:pt idx="0">
                  <c:v>BaS</c:v>
                </c:pt>
                <c:pt idx="1">
                  <c:v>SaB</c:v>
                </c:pt>
                <c:pt idx="2">
                  <c:v>Rand</c:v>
                </c:pt>
                <c:pt idx="3">
                  <c:v>Equal</c:v>
                </c:pt>
              </c:strCache>
            </c:strRef>
          </c:cat>
          <c:val>
            <c:numRef>
              <c:f>obj_value!$H$7:$H$10</c:f>
              <c:numCache>
                <c:formatCode>General</c:formatCode>
                <c:ptCount val="4"/>
                <c:pt idx="0">
                  <c:v>-211.2175</c:v>
                </c:pt>
                <c:pt idx="1">
                  <c:v>-206.85560000000001</c:v>
                </c:pt>
                <c:pt idx="2">
                  <c:v>-201.2253</c:v>
                </c:pt>
                <c:pt idx="3">
                  <c:v>-202.1516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60-4332-AA52-C787FDBF2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Arrival sequence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目标值</a:t>
                </a:r>
                <a:endParaRPr 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b"/>
      <c:layout>
        <c:manualLayout>
          <c:xMode val="edge"/>
          <c:yMode val="edge"/>
          <c:x val="0.26347865497076028"/>
          <c:y val="0.84496701388888884"/>
          <c:w val="0.64386140350877197"/>
          <c:h val="8.4477430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61" y="441930"/>
            <a:ext cx="2906554" cy="940118"/>
          </a:xfrm>
        </p:spPr>
        <p:txBody>
          <a:bodyPr anchor="b"/>
          <a:lstStyle>
            <a:lvl1pPr algn="ctr"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35" y="1418303"/>
            <a:ext cx="2564606" cy="651956"/>
          </a:xfrm>
        </p:spPr>
        <p:txBody>
          <a:bodyPr/>
          <a:lstStyle>
            <a:lvl1pPr marL="0" indent="0" algn="ctr">
              <a:buNone/>
              <a:defRPr sz="898"/>
            </a:lvl1pPr>
            <a:lvl2pPr marL="170993" indent="0" algn="ctr">
              <a:buNone/>
              <a:defRPr sz="748"/>
            </a:lvl2pPr>
            <a:lvl3pPr marL="341986" indent="0" algn="ctr">
              <a:buNone/>
              <a:defRPr sz="673"/>
            </a:lvl3pPr>
            <a:lvl4pPr marL="512978" indent="0" algn="ctr">
              <a:buNone/>
              <a:defRPr sz="598"/>
            </a:lvl4pPr>
            <a:lvl5pPr marL="683971" indent="0" algn="ctr">
              <a:buNone/>
              <a:defRPr sz="598"/>
            </a:lvl5pPr>
            <a:lvl6pPr marL="854964" indent="0" algn="ctr">
              <a:buNone/>
              <a:defRPr sz="598"/>
            </a:lvl6pPr>
            <a:lvl7pPr marL="1025957" indent="0" algn="ctr">
              <a:buNone/>
              <a:defRPr sz="598"/>
            </a:lvl7pPr>
            <a:lvl8pPr marL="1196950" indent="0" algn="ctr">
              <a:buNone/>
              <a:defRPr sz="598"/>
            </a:lvl8pPr>
            <a:lvl9pPr marL="1367942" indent="0" algn="ctr">
              <a:buNone/>
              <a:defRPr sz="5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3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4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47062" y="143768"/>
            <a:ext cx="73732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089" y="143768"/>
            <a:ext cx="2169229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3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308" y="673210"/>
            <a:ext cx="2949297" cy="1123265"/>
          </a:xfrm>
        </p:spPr>
        <p:txBody>
          <a:bodyPr anchor="b"/>
          <a:lstStyle>
            <a:lvl1pPr>
              <a:defRPr sz="22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308" y="1807102"/>
            <a:ext cx="2949297" cy="590699"/>
          </a:xfrm>
        </p:spPr>
        <p:txBody>
          <a:bodyPr/>
          <a:lstStyle>
            <a:lvl1pPr marL="0" indent="0">
              <a:buNone/>
              <a:defRPr sz="898">
                <a:solidFill>
                  <a:schemeClr val="tx1"/>
                </a:solidFill>
              </a:defRPr>
            </a:lvl1pPr>
            <a:lvl2pPr marL="170993" indent="0">
              <a:buNone/>
              <a:defRPr sz="748">
                <a:solidFill>
                  <a:schemeClr val="tx1">
                    <a:tint val="75000"/>
                  </a:schemeClr>
                </a:solidFill>
              </a:defRPr>
            </a:lvl2pPr>
            <a:lvl3pPr marL="341986" indent="0">
              <a:buNone/>
              <a:defRPr sz="673">
                <a:solidFill>
                  <a:schemeClr val="tx1">
                    <a:tint val="75000"/>
                  </a:schemeClr>
                </a:solidFill>
              </a:defRPr>
            </a:lvl3pPr>
            <a:lvl4pPr marL="512978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4pPr>
            <a:lvl5pPr marL="683971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5pPr>
            <a:lvl6pPr marL="854964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6pPr>
            <a:lvl7pPr marL="1025957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7pPr>
            <a:lvl8pPr marL="1196950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8pPr>
            <a:lvl9pPr marL="1367942" indent="0">
              <a:buNone/>
              <a:defRPr sz="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08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1109" y="718840"/>
            <a:ext cx="145327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5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43768"/>
            <a:ext cx="2949297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535" y="661958"/>
            <a:ext cx="1446598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535" y="986373"/>
            <a:ext cx="1446598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1110" y="661958"/>
            <a:ext cx="1453722" cy="324415"/>
          </a:xfrm>
        </p:spPr>
        <p:txBody>
          <a:bodyPr anchor="b"/>
          <a:lstStyle>
            <a:lvl1pPr marL="0" indent="0">
              <a:buNone/>
              <a:defRPr sz="898" b="1"/>
            </a:lvl1pPr>
            <a:lvl2pPr marL="170993" indent="0">
              <a:buNone/>
              <a:defRPr sz="748" b="1"/>
            </a:lvl2pPr>
            <a:lvl3pPr marL="341986" indent="0">
              <a:buNone/>
              <a:defRPr sz="673" b="1"/>
            </a:lvl3pPr>
            <a:lvl4pPr marL="512978" indent="0">
              <a:buNone/>
              <a:defRPr sz="598" b="1"/>
            </a:lvl4pPr>
            <a:lvl5pPr marL="683971" indent="0">
              <a:buNone/>
              <a:defRPr sz="598" b="1"/>
            </a:lvl5pPr>
            <a:lvl6pPr marL="854964" indent="0">
              <a:buNone/>
              <a:defRPr sz="598" b="1"/>
            </a:lvl6pPr>
            <a:lvl7pPr marL="1025957" indent="0">
              <a:buNone/>
              <a:defRPr sz="598" b="1"/>
            </a:lvl7pPr>
            <a:lvl8pPr marL="1196950" indent="0">
              <a:buNone/>
              <a:defRPr sz="598" b="1"/>
            </a:lvl8pPr>
            <a:lvl9pPr marL="1367942" indent="0">
              <a:buNone/>
              <a:defRPr sz="598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1110" y="986373"/>
            <a:ext cx="1453722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5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722" y="388799"/>
            <a:ext cx="1731109" cy="1918990"/>
          </a:xfrm>
        </p:spPr>
        <p:txBody>
          <a:bodyPr/>
          <a:lstStyle>
            <a:lvl1pPr>
              <a:defRPr sz="1197"/>
            </a:lvl1pPr>
            <a:lvl2pPr>
              <a:defRPr sz="1047"/>
            </a:lvl2pPr>
            <a:lvl3pPr>
              <a:defRPr sz="898"/>
            </a:lvl3pPr>
            <a:lvl4pPr>
              <a:defRPr sz="748"/>
            </a:lvl4pPr>
            <a:lvl5pPr>
              <a:defRPr sz="748"/>
            </a:lvl5pPr>
            <a:lvl6pPr>
              <a:defRPr sz="748"/>
            </a:lvl6pPr>
            <a:lvl7pPr>
              <a:defRPr sz="748"/>
            </a:lvl7pPr>
            <a:lvl8pPr>
              <a:defRPr sz="748"/>
            </a:lvl8pPr>
            <a:lvl9pPr>
              <a:defRPr sz="748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34" y="180022"/>
            <a:ext cx="1102870" cy="630079"/>
          </a:xfrm>
        </p:spPr>
        <p:txBody>
          <a:bodyPr anchor="b"/>
          <a:lstStyle>
            <a:lvl1pPr>
              <a:defRPr sz="1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3722" y="388799"/>
            <a:ext cx="1731109" cy="1918990"/>
          </a:xfrm>
        </p:spPr>
        <p:txBody>
          <a:bodyPr anchor="t"/>
          <a:lstStyle>
            <a:lvl1pPr marL="0" indent="0">
              <a:buNone/>
              <a:defRPr sz="1197"/>
            </a:lvl1pPr>
            <a:lvl2pPr marL="170993" indent="0">
              <a:buNone/>
              <a:defRPr sz="1047"/>
            </a:lvl2pPr>
            <a:lvl3pPr marL="341986" indent="0">
              <a:buNone/>
              <a:defRPr sz="898"/>
            </a:lvl3pPr>
            <a:lvl4pPr marL="512978" indent="0">
              <a:buNone/>
              <a:defRPr sz="748"/>
            </a:lvl4pPr>
            <a:lvl5pPr marL="683971" indent="0">
              <a:buNone/>
              <a:defRPr sz="748"/>
            </a:lvl5pPr>
            <a:lvl6pPr marL="854964" indent="0">
              <a:buNone/>
              <a:defRPr sz="748"/>
            </a:lvl6pPr>
            <a:lvl7pPr marL="1025957" indent="0">
              <a:buNone/>
              <a:defRPr sz="748"/>
            </a:lvl7pPr>
            <a:lvl8pPr marL="1196950" indent="0">
              <a:buNone/>
              <a:defRPr sz="748"/>
            </a:lvl8pPr>
            <a:lvl9pPr marL="1367942" indent="0">
              <a:buNone/>
              <a:defRPr sz="74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5534" y="810101"/>
            <a:ext cx="1102870" cy="1500813"/>
          </a:xfrm>
        </p:spPr>
        <p:txBody>
          <a:bodyPr/>
          <a:lstStyle>
            <a:lvl1pPr marL="0" indent="0">
              <a:buNone/>
              <a:defRPr sz="598"/>
            </a:lvl1pPr>
            <a:lvl2pPr marL="170993" indent="0">
              <a:buNone/>
              <a:defRPr sz="524"/>
            </a:lvl2pPr>
            <a:lvl3pPr marL="341986" indent="0">
              <a:buNone/>
              <a:defRPr sz="449"/>
            </a:lvl3pPr>
            <a:lvl4pPr marL="512978" indent="0">
              <a:buNone/>
              <a:defRPr sz="374"/>
            </a:lvl4pPr>
            <a:lvl5pPr marL="683971" indent="0">
              <a:buNone/>
              <a:defRPr sz="374"/>
            </a:lvl5pPr>
            <a:lvl6pPr marL="854964" indent="0">
              <a:buNone/>
              <a:defRPr sz="374"/>
            </a:lvl6pPr>
            <a:lvl7pPr marL="1025957" indent="0">
              <a:buNone/>
              <a:defRPr sz="374"/>
            </a:lvl7pPr>
            <a:lvl8pPr marL="1196950" indent="0">
              <a:buNone/>
              <a:defRPr sz="374"/>
            </a:lvl8pPr>
            <a:lvl9pPr marL="1367942" indent="0">
              <a:buNone/>
              <a:defRPr sz="37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8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089" y="143768"/>
            <a:ext cx="294929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089" y="718840"/>
            <a:ext cx="294929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089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F9FE-1BF1-4395-A9FD-59AE245A9A39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2701" y="2502814"/>
            <a:ext cx="1154073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15004" y="2502814"/>
            <a:ext cx="769382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F58E-39EE-4FE8-996C-D4818AB9D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41986" rtl="0" eaLnBrk="1" latinLnBrk="0" hangingPunct="1">
        <a:lnSpc>
          <a:spcPct val="90000"/>
        </a:lnSpc>
        <a:spcBef>
          <a:spcPct val="0"/>
        </a:spcBef>
        <a:buNone/>
        <a:defRPr sz="16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496" indent="-85496" algn="l" defTabSz="341986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047" kern="1200">
          <a:solidFill>
            <a:schemeClr val="tx1"/>
          </a:solidFill>
          <a:latin typeface="+mn-lt"/>
          <a:ea typeface="+mn-ea"/>
          <a:cs typeface="+mn-cs"/>
        </a:defRPr>
      </a:lvl1pPr>
      <a:lvl2pPr marL="25648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8" kern="1200">
          <a:solidFill>
            <a:schemeClr val="tx1"/>
          </a:solidFill>
          <a:latin typeface="+mn-lt"/>
          <a:ea typeface="+mn-ea"/>
          <a:cs typeface="+mn-cs"/>
        </a:defRPr>
      </a:lvl2pPr>
      <a:lvl3pPr marL="427482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8" kern="1200">
          <a:solidFill>
            <a:schemeClr val="tx1"/>
          </a:solidFill>
          <a:latin typeface="+mn-lt"/>
          <a:ea typeface="+mn-ea"/>
          <a:cs typeface="+mn-cs"/>
        </a:defRPr>
      </a:lvl3pPr>
      <a:lvl4pPr marL="598475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769468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940460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111453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282446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453439" indent="-85496" algn="l" defTabSz="341986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1pPr>
      <a:lvl2pPr marL="170993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2pPr>
      <a:lvl3pPr marL="341986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3pPr>
      <a:lvl4pPr marL="512978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4pPr>
      <a:lvl5pPr marL="683971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6pPr>
      <a:lvl7pPr marL="1025957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7pPr>
      <a:lvl8pPr marL="1196950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8pPr>
      <a:lvl9pPr marL="1367942" algn="l" defTabSz="341986" rtl="0" eaLnBrk="1" latinLnBrk="0" hangingPunct="1">
        <a:defRPr sz="6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D4F355-1533-44BD-832D-85C69B359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5989031"/>
              </p:ext>
            </p:extLst>
          </p:nvPr>
        </p:nvGraphicFramePr>
        <p:xfrm>
          <a:off x="0" y="0"/>
          <a:ext cx="342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15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张 庆辉</cp:lastModifiedBy>
  <cp:revision>8</cp:revision>
  <dcterms:created xsi:type="dcterms:W3CDTF">2022-07-01T14:12:28Z</dcterms:created>
  <dcterms:modified xsi:type="dcterms:W3CDTF">2022-08-18T14:09:08Z</dcterms:modified>
</cp:coreProperties>
</file>