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1" r:id="rId3"/>
    <p:sldId id="281" r:id="rId4"/>
    <p:sldId id="262" r:id="rId5"/>
    <p:sldId id="263" r:id="rId6"/>
    <p:sldId id="265" r:id="rId7"/>
    <p:sldId id="266" r:id="rId8"/>
    <p:sldId id="264" r:id="rId9"/>
    <p:sldId id="257" r:id="rId10"/>
    <p:sldId id="267" r:id="rId11"/>
    <p:sldId id="278" r:id="rId12"/>
    <p:sldId id="268" r:id="rId13"/>
    <p:sldId id="271" r:id="rId14"/>
    <p:sldId id="272" r:id="rId15"/>
    <p:sldId id="277" r:id="rId16"/>
    <p:sldId id="276" r:id="rId17"/>
    <p:sldId id="273" r:id="rId18"/>
    <p:sldId id="274" r:id="rId19"/>
    <p:sldId id="269" r:id="rId20"/>
    <p:sldId id="275" r:id="rId21"/>
    <p:sldId id="258" r:id="rId22"/>
    <p:sldId id="279" r:id="rId23"/>
    <p:sldId id="280" r:id="rId24"/>
    <p:sldId id="282" r:id="rId25"/>
    <p:sldId id="259" r:id="rId26"/>
    <p:sldId id="270" r:id="rId27"/>
    <p:sldId id="260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79659" autoAdjust="0"/>
  </p:normalViewPr>
  <p:slideViewPr>
    <p:cSldViewPr>
      <p:cViewPr varScale="1">
        <p:scale>
          <a:sx n="124" d="100"/>
          <a:sy n="124" d="100"/>
        </p:scale>
        <p:origin x="-9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6F3ED-7CAE-44CF-9D50-54852AB07E5B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F8BEF-C3AD-43F3-9B17-FE2406A24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cdecl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按从右至左的顺序压参数入栈，由调用者把参数弹出栈。对于“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函数或者变量，修饰名是在函数名前加下划线。可支持可变参数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stdcall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按从右至左的顺序压参数入栈，由被调用者把参数弹出栈。对于“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函数或者变量，修饰名以下划线为前缀，然后是函数名，然后是符号“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及参数的字节数，如函数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double 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的修饰名是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_func@12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8BEF-C3AD-43F3-9B17-FE2406A2455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cdecl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按从右至左的顺序压参数入栈，由调用者把参数弹出栈。对于“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函数或者变量，修饰名是在函数名前加下划线。可支持可变参数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stdcall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按从右至左的顺序压参数入栈，由被调用者把参数弹出栈。对于“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函数或者变量，修饰名以下划线为前缀，然后是函数名，然后是符号“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及参数的字节数，如函数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double 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的修饰名是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_func@12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8BEF-C3AD-43F3-9B17-FE2406A2455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cdecl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按从右至左的顺序压参数入栈，由调用者把参数弹出栈。对于“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函数或者变量，修饰名是在函数名前加下划线。可支持可变参数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stdcall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按从右至左的顺序压参数入栈，由被调用者把参数弹出栈。对于“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函数或者变量，修饰名以下划线为前缀，然后是函数名，然后是符号“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及参数的字节数，如函数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double 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的修饰名是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_func@12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8BEF-C3AD-43F3-9B17-FE2406A2455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BC97-F028-479D-84CF-A7A8BB89450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A53F-267F-4B76-91AB-E333DA5B74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BC97-F028-479D-84CF-A7A8BB89450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A53F-267F-4B76-91AB-E333DA5B74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BC97-F028-479D-84CF-A7A8BB89450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A53F-267F-4B76-91AB-E333DA5B74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BC97-F028-479D-84CF-A7A8BB89450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A53F-267F-4B76-91AB-E333DA5B74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BC97-F028-479D-84CF-A7A8BB89450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A53F-267F-4B76-91AB-E333DA5B74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BC97-F028-479D-84CF-A7A8BB89450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A53F-267F-4B76-91AB-E333DA5B74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BC97-F028-479D-84CF-A7A8BB89450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A53F-267F-4B76-91AB-E333DA5B74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BC97-F028-479D-84CF-A7A8BB89450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A53F-267F-4B76-91AB-E333DA5B74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BC97-F028-479D-84CF-A7A8BB89450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A53F-267F-4B76-91AB-E333DA5B74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BC97-F028-479D-84CF-A7A8BB89450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A53F-267F-4B76-91AB-E333DA5B74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BC97-F028-479D-84CF-A7A8BB89450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A53F-267F-4B76-91AB-E333DA5B74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BC97-F028-479D-84CF-A7A8BB89450E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A53F-267F-4B76-91AB-E333DA5B74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语言交互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80112" y="3501008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许潜谋</a:t>
            </a:r>
            <a:r>
              <a:rPr lang="en-US" altLang="zh-CN" dirty="0" smtClean="0"/>
              <a:t>@CC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扩展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动态</a:t>
            </a:r>
            <a:r>
              <a:rPr lang="zh-CN" altLang="en-US" sz="3200" dirty="0" smtClean="0"/>
              <a:t>链接</a:t>
            </a:r>
            <a:r>
              <a:rPr lang="zh-CN" altLang="en-US" sz="3200" dirty="0" smtClean="0"/>
              <a:t>库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一个导出接口：</a:t>
            </a:r>
            <a:r>
              <a:rPr lang="en-US" altLang="zh-CN" sz="3200" dirty="0" smtClean="0"/>
              <a:t>init+</a:t>
            </a:r>
            <a:r>
              <a:rPr lang="zh-CN" altLang="en-US" sz="3200" dirty="0" smtClean="0"/>
              <a:t>模块名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扩展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3058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ctypes</a:t>
            </a:r>
            <a:r>
              <a:rPr lang="en-US" altLang="zh-CN" dirty="0" smtClean="0"/>
              <a:t>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动态库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加载动态链接库</a:t>
            </a:r>
            <a:endParaRPr lang="en-US" altLang="zh-CN" dirty="0" smtClean="0"/>
          </a:p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回调函数</a:t>
            </a: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数据类型和自定义结构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指定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参数和返回值类型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844824"/>
            <a:ext cx="2209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加载动态链接库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调用约定</a:t>
            </a:r>
            <a:r>
              <a:rPr lang="en-US" altLang="zh-CN" dirty="0" smtClean="0"/>
              <a:t>(Calling convention)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cdecl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stdcall</a:t>
            </a:r>
            <a:endParaRPr lang="en-US" altLang="zh-CN" dirty="0" smtClean="0"/>
          </a:p>
          <a:p>
            <a:r>
              <a:rPr lang="zh-CN" altLang="en-US" dirty="0" smtClean="0"/>
              <a:t>直接使用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平台的系统动态库</a:t>
            </a:r>
            <a:endParaRPr lang="en-US" altLang="zh-CN" dirty="0" smtClean="0"/>
          </a:p>
          <a:p>
            <a:r>
              <a:rPr lang="zh-CN" altLang="en-US" dirty="0" smtClean="0"/>
              <a:t>指定动态链接库的路径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61048"/>
            <a:ext cx="617211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4869160"/>
            <a:ext cx="4348016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调用函数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和调用普通的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函数一样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的时候，主要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版本和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版本接口名字</a:t>
            </a:r>
            <a:r>
              <a:rPr lang="zh-CN" altLang="en-US" dirty="0" smtClean="0"/>
              <a:t>不一样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53136"/>
            <a:ext cx="901484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调用函数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和调用普通的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函数一样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的时候，主要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版本和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版本接口名字不一样</a:t>
            </a:r>
            <a:endParaRPr lang="en-US" altLang="zh-CN" dirty="0" smtClean="0"/>
          </a:p>
          <a:p>
            <a:r>
              <a:rPr lang="zh-CN" altLang="en-US" dirty="0" smtClean="0"/>
              <a:t>调用约定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365104"/>
            <a:ext cx="65436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CFUNCTYPE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WINFUNCTYPE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93071" y="2852936"/>
            <a:ext cx="963707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数据类型和自定义结构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c_int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c_long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c_void_p</a:t>
            </a:r>
            <a:endParaRPr lang="en-US" altLang="zh-CN" dirty="0" smtClean="0"/>
          </a:p>
          <a:p>
            <a:r>
              <a:rPr lang="en-US" altLang="zh-CN" dirty="0" err="1" smtClean="0"/>
              <a:t>wintypes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POINT</a:t>
            </a:r>
          </a:p>
          <a:p>
            <a:r>
              <a:rPr lang="zh-CN" altLang="en-US" dirty="0" smtClean="0"/>
              <a:t>自定义结构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717032"/>
            <a:ext cx="628394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数据类型和自定义结构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8" y="1772816"/>
            <a:ext cx="1015645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指定参数和返回值类型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argtypes</a:t>
            </a:r>
            <a:endParaRPr lang="en-US" altLang="zh-CN" dirty="0" smtClean="0"/>
          </a:p>
          <a:p>
            <a:r>
              <a:rPr lang="en-US" altLang="zh-CN" dirty="0" err="1" smtClean="0"/>
              <a:t>restype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33056"/>
            <a:ext cx="946390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发展历程</a:t>
            </a:r>
            <a:endParaRPr lang="en-US" altLang="zh-CN" dirty="0" smtClean="0"/>
          </a:p>
          <a:p>
            <a:r>
              <a:rPr lang="zh-CN" altLang="en-US" dirty="0" smtClean="0"/>
              <a:t>内嵌</a:t>
            </a:r>
            <a:r>
              <a:rPr lang="en-US" altLang="zh-CN" dirty="0" smtClean="0"/>
              <a:t>IE</a:t>
            </a:r>
            <a:r>
              <a:rPr lang="zh-CN" altLang="en-US" dirty="0" smtClean="0"/>
              <a:t>内核浏览器以及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的交互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的交互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的交互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flash</a:t>
            </a:r>
          </a:p>
          <a:p>
            <a:r>
              <a:rPr lang="en-US" altLang="zh-CN" dirty="0" err="1" smtClean="0"/>
              <a:t>webkit</a:t>
            </a:r>
            <a:r>
              <a:rPr lang="zh-CN" altLang="en-US" dirty="0" smtClean="0"/>
              <a:t>内核浏览器以及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的交互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人脸识别</a:t>
            </a:r>
            <a:r>
              <a:rPr lang="en-US" altLang="zh-CN" dirty="0" smtClean="0"/>
              <a:t>demo</a:t>
            </a:r>
          </a:p>
          <a:p>
            <a:r>
              <a:rPr lang="zh-CN" altLang="en-US" dirty="0" smtClean="0"/>
              <a:t>礼物罗盘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Python&amp;C</a:t>
            </a:r>
            <a:r>
              <a:rPr lang="en-US" altLang="zh-CN" dirty="0" smtClean="0"/>
              <a:t>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swig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Boost-python</a:t>
            </a:r>
          </a:p>
          <a:p>
            <a:r>
              <a:rPr lang="en-US" altLang="zh-CN" dirty="0" smtClean="0"/>
              <a:t>sip</a:t>
            </a:r>
          </a:p>
          <a:p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shiboken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extern “C” __</a:t>
            </a:r>
            <a:r>
              <a:rPr lang="en-US" altLang="zh-CN" dirty="0" err="1" smtClean="0"/>
              <a:t>declspec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dllexport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ctypes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Sip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Pyqt</a:t>
            </a:r>
            <a:r>
              <a:rPr lang="zh-CN" altLang="en-US" dirty="0" smtClean="0"/>
              <a:t>所使用的方法</a:t>
            </a:r>
            <a:endParaRPr lang="en-US" altLang="zh-CN" dirty="0" smtClean="0"/>
          </a:p>
          <a:p>
            <a:r>
              <a:rPr lang="zh-CN" altLang="en-US" dirty="0" smtClean="0"/>
              <a:t>为已有的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类增加一个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接口的封装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Sip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写一个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模块，导出一些类接口</a:t>
            </a:r>
            <a:endParaRPr lang="en-US" altLang="zh-CN" dirty="0" smtClean="0"/>
          </a:p>
          <a:p>
            <a:r>
              <a:rPr lang="zh-CN" altLang="en-US" dirty="0" smtClean="0"/>
              <a:t>写一个</a:t>
            </a:r>
            <a:r>
              <a:rPr lang="en-US" altLang="zh-CN" dirty="0" smtClean="0"/>
              <a:t>sip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对象的说明文件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sip</a:t>
            </a:r>
            <a:r>
              <a:rPr lang="zh-CN" altLang="en-US" dirty="0" smtClean="0"/>
              <a:t>程序转成</a:t>
            </a:r>
            <a:r>
              <a:rPr lang="en-US" altLang="zh-CN" dirty="0" err="1" smtClean="0"/>
              <a:t>Makefile</a:t>
            </a:r>
            <a:endParaRPr lang="en-US" altLang="zh-CN" dirty="0" smtClean="0"/>
          </a:p>
          <a:p>
            <a:r>
              <a:rPr lang="en-US" altLang="zh-CN" dirty="0" smtClean="0"/>
              <a:t>make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C++&amp;flash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Flash</a:t>
            </a:r>
            <a:r>
              <a:rPr lang="zh-CN" altLang="en-US" dirty="0" smtClean="0"/>
              <a:t>接口： </a:t>
            </a:r>
            <a:r>
              <a:rPr lang="en-US" altLang="zh-CN" dirty="0" err="1" smtClean="0"/>
              <a:t>ShockwaveFlashObjects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IShockwaveFlash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IShockwaveFlash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raw_CallFunction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IDispatch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Invoke</a:t>
            </a:r>
            <a:r>
              <a:rPr lang="zh-CN" altLang="en-US" dirty="0" smtClean="0"/>
              <a:t>处理事件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Python&amp;C</a:t>
            </a:r>
            <a:r>
              <a:rPr lang="en-US" altLang="zh-CN" dirty="0" smtClean="0"/>
              <a:t>++&amp;flash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068960"/>
            <a:ext cx="9361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5816" y="3140968"/>
            <a:ext cx="20882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Flash_interface.dll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28184" y="3068960"/>
            <a:ext cx="136815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Flash.ocx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3"/>
            <a:endCxn id="8" idx="1"/>
          </p:cNvCxnSpPr>
          <p:nvPr/>
        </p:nvCxnSpPr>
        <p:spPr>
          <a:xfrm>
            <a:off x="1619672" y="3253626"/>
            <a:ext cx="1296144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7704" y="30689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ctypes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 flipV="1">
            <a:off x="5004048" y="3253626"/>
            <a:ext cx="1224136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6056" y="29969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IDispatch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Pyqt&amp;C</a:t>
            </a:r>
            <a:r>
              <a:rPr lang="en-US" altLang="zh-CN" dirty="0" smtClean="0"/>
              <a:t>++&amp;</a:t>
            </a: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qtwebkit</a:t>
            </a:r>
            <a:r>
              <a:rPr lang="zh-CN" altLang="en-US" dirty="0" smtClean="0"/>
              <a:t>嵌入页面</a:t>
            </a:r>
            <a:endParaRPr lang="en-US" altLang="zh-CN" dirty="0" smtClean="0"/>
          </a:p>
          <a:p>
            <a:r>
              <a:rPr lang="zh-CN" altLang="en-US" dirty="0" smtClean="0"/>
              <a:t>为页面提供</a:t>
            </a:r>
            <a:r>
              <a:rPr lang="en-US" altLang="zh-CN" dirty="0" smtClean="0"/>
              <a:t>external</a:t>
            </a:r>
            <a:r>
              <a:rPr lang="zh-CN" altLang="en-US" dirty="0" smtClean="0"/>
              <a:t>对象，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通过这个对象调用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evaluateJavaScript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C++&amp;</a:t>
            </a: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内嵌</a:t>
            </a:r>
            <a:r>
              <a:rPr lang="en-US" altLang="zh-CN" dirty="0" smtClean="0"/>
              <a:t>IE</a:t>
            </a:r>
            <a:r>
              <a:rPr lang="zh-CN" altLang="en-US" dirty="0" smtClean="0"/>
              <a:t>内核控件</a:t>
            </a:r>
            <a:endParaRPr lang="en-US" altLang="zh-CN" dirty="0" smtClean="0"/>
          </a:p>
          <a:p>
            <a:r>
              <a:rPr lang="zh-CN" altLang="en-US" dirty="0" smtClean="0"/>
              <a:t>为页面提供</a:t>
            </a:r>
            <a:r>
              <a:rPr lang="en-US" altLang="zh-CN" dirty="0" smtClean="0"/>
              <a:t>external</a:t>
            </a:r>
            <a:r>
              <a:rPr lang="zh-CN" altLang="en-US" dirty="0" smtClean="0"/>
              <a:t>对象，页面通过这个对象调用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IHTMLDocument2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execScript</a:t>
            </a:r>
            <a:r>
              <a:rPr lang="zh-CN" altLang="en-US" dirty="0" smtClean="0"/>
              <a:t>接口调用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IDispatch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Invoke</a:t>
            </a:r>
            <a:r>
              <a:rPr lang="zh-CN" altLang="en-US" dirty="0" smtClean="0"/>
              <a:t>接口处理事件通知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内核浏览器控件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CWebBrowser2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r>
              <a:rPr lang="zh-CN" altLang="en-US" dirty="0" smtClean="0"/>
              <a:t>其实就是一个</a:t>
            </a:r>
            <a:r>
              <a:rPr lang="en-US" altLang="zh-CN" dirty="0" smtClean="0"/>
              <a:t>ActiveX</a:t>
            </a:r>
            <a:r>
              <a:rPr lang="zh-CN" altLang="en-US" dirty="0" smtClean="0"/>
              <a:t>容器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24944"/>
            <a:ext cx="64484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内核浏览器控件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ActiveX</a:t>
            </a:r>
          </a:p>
          <a:p>
            <a:r>
              <a:rPr lang="en-US" altLang="zh-CN" dirty="0" err="1" smtClean="0"/>
              <a:t>IDispatch</a:t>
            </a:r>
            <a:endParaRPr lang="en-US" altLang="zh-CN" dirty="0" smtClean="0"/>
          </a:p>
          <a:p>
            <a:r>
              <a:rPr lang="en-US" altLang="zh-CN" dirty="0" smtClean="0"/>
              <a:t>IE</a:t>
            </a:r>
            <a:r>
              <a:rPr lang="zh-CN" altLang="en-US" dirty="0" smtClean="0"/>
              <a:t>内核版本的问题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149080"/>
            <a:ext cx="65627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内核浏览器控件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的交互：</a:t>
            </a:r>
            <a:r>
              <a:rPr lang="en-US" altLang="zh-CN" dirty="0" err="1" smtClean="0"/>
              <a:t>IDispatch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97152"/>
            <a:ext cx="923482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1" y="5949280"/>
            <a:ext cx="655848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5" y="2305050"/>
            <a:ext cx="88582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内核浏览器控件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实际例子</a:t>
            </a:r>
            <a:endParaRPr lang="zh-CN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348880"/>
            <a:ext cx="31432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人生苦短，我用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丰富的内置库，极大提高生产力</a:t>
            </a:r>
            <a:endParaRPr lang="en-US" altLang="zh-CN" dirty="0" smtClean="0"/>
          </a:p>
          <a:p>
            <a:r>
              <a:rPr lang="en-US" altLang="zh-CN" dirty="0" err="1" smtClean="0"/>
              <a:t>pyqt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en-US" altLang="zh-CN" dirty="0" err="1" smtClean="0"/>
              <a:t>ctypes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779</Words>
  <Application>Microsoft Office PowerPoint</Application>
  <PresentationFormat>全屏显示(4:3)</PresentationFormat>
  <Paragraphs>107</Paragraphs>
  <Slides>28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多语言交互</vt:lpstr>
      <vt:lpstr>提要</vt:lpstr>
      <vt:lpstr>C++&amp;javascript</vt:lpstr>
      <vt:lpstr>IE内核浏览器控件</vt:lpstr>
      <vt:lpstr>IE内核浏览器控件</vt:lpstr>
      <vt:lpstr>IE内核浏览器控件</vt:lpstr>
      <vt:lpstr>IE内核浏览器控件</vt:lpstr>
      <vt:lpstr>引入python和Qt</vt:lpstr>
      <vt:lpstr>Python和C交互</vt:lpstr>
      <vt:lpstr>编写C扩展</vt:lpstr>
      <vt:lpstr>编写C扩展</vt:lpstr>
      <vt:lpstr>ctypes 调用C动态库</vt:lpstr>
      <vt:lpstr>加载动态链接库</vt:lpstr>
      <vt:lpstr>调用函数</vt:lpstr>
      <vt:lpstr>调用函数</vt:lpstr>
      <vt:lpstr>回调函数</vt:lpstr>
      <vt:lpstr>数据类型和自定义结构</vt:lpstr>
      <vt:lpstr>数据类型和自定义结构</vt:lpstr>
      <vt:lpstr>指定参数和返回值类型</vt:lpstr>
      <vt:lpstr>实例</vt:lpstr>
      <vt:lpstr>Python&amp;C++</vt:lpstr>
      <vt:lpstr>导出C接口</vt:lpstr>
      <vt:lpstr>Sip</vt:lpstr>
      <vt:lpstr>Sip</vt:lpstr>
      <vt:lpstr>C++&amp;flash</vt:lpstr>
      <vt:lpstr>Python&amp;C++&amp;flash</vt:lpstr>
      <vt:lpstr>Pyqt&amp;C++&amp;javascript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192</cp:revision>
  <dcterms:created xsi:type="dcterms:W3CDTF">2015-11-23T09:35:40Z</dcterms:created>
  <dcterms:modified xsi:type="dcterms:W3CDTF">2015-12-03T12:37:20Z</dcterms:modified>
</cp:coreProperties>
</file>