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0840C-236B-EA5C-406C-08B96CB97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C5F04E-A961-956A-124A-961855F3B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28D74-3BBD-B089-B744-CC88B231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2397-1E05-49AE-B4BC-165E0AF920E4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8C7D3A-92F4-B424-92C5-73332AAF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409A4-93DB-E994-22BD-AE7A915A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95D5-53DC-493B-AB1F-BC4AEA8AB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86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96DE2-1E0D-B7BD-3337-71FC79EB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AFE789-1119-E5E3-1EB6-0FCEA13FC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FED5E1-1F7D-DE4F-777D-0372A914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2397-1E05-49AE-B4BC-165E0AF920E4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1B344-CD46-FC52-F7F7-0CB58DA5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CD6DD2-4766-6A5A-96B9-59C09078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95D5-53DC-493B-AB1F-BC4AEA8AB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64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E9E3E9-8A73-CDDB-F4A4-29C1BD4C2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FE048C-BA02-442C-1248-3C7365FC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62CA13-807F-8B4C-3318-F1088FC8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2397-1E05-49AE-B4BC-165E0AF920E4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DA288-E6A8-74F2-DC57-7E061220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674A1-77AB-17F2-72EA-DD15CEF5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95D5-53DC-493B-AB1F-BC4AEA8AB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66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FE5C4-48BD-75D8-AA89-4A3C0461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0C060-E4A1-7BC1-8337-EDA5CF6FF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79911-40B7-E602-978A-3624F250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2397-1E05-49AE-B4BC-165E0AF920E4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EB71B-6A42-F88F-8A85-B140B769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872138-A732-9E34-2970-FF6F2545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95D5-53DC-493B-AB1F-BC4AEA8AB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20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E2D0C-5A7A-F90D-9B23-0A08864F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C3DC45-EFAF-01EC-38AA-B528D736F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0AB14-1D1C-A577-F1C1-2CE50D45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2397-1E05-49AE-B4BC-165E0AF920E4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7419F7-D371-FCE4-6591-E4087650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69907D-CCB6-24C8-FD88-1CAAE58A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95D5-53DC-493B-AB1F-BC4AEA8AB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2379C-FEE9-A28C-CF63-E978E296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BE2F71-A2AB-664A-9D74-C68175887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D6C44-BC5E-C18A-1E2D-4AF76609F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295B85-0042-64DE-0219-72909CD6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2397-1E05-49AE-B4BC-165E0AF920E4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89EA5-9C14-969C-A70A-B1678ABC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1AA799-96D0-25EF-2729-F53D878C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95D5-53DC-493B-AB1F-BC4AEA8AB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0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52C05-31EC-DEE2-4B91-F3728FC5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D8556C-4DA3-83BB-3CEA-7CE108FB4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7ACCDD-D829-6040-4FCB-A7518AE86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DEDCC9-F034-219E-CDD8-DD7A4F953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05EE33-B354-9D6F-19CB-D57FC28BF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394A2C-1401-2CB7-857E-D848F115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2397-1E05-49AE-B4BC-165E0AF920E4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237A6D-2BB2-C92A-6FFD-12D1EBD2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E3135B-A9C3-0B35-951A-710D77D5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95D5-53DC-493B-AB1F-BC4AEA8AB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1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94291-A2A6-E8E4-2156-4A9CB9B3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EB9F4B-C53A-D271-0E40-E84ADF4C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2397-1E05-49AE-B4BC-165E0AF920E4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3F77B9-6C78-FBD6-5839-3D2427C1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9BC41F-39A8-4C79-E7AE-E8B6E490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95D5-53DC-493B-AB1F-BC4AEA8AB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9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4A327E-B835-E9FB-8B40-C0AC2B48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2397-1E05-49AE-B4BC-165E0AF920E4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7116CD-60E8-6A8E-D256-0B510AF0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9B9727-D5E4-9BE2-9920-3F24D685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95D5-53DC-493B-AB1F-BC4AEA8AB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1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85CEA-A368-8231-7FB6-BB4AC9EC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2260A-20C8-1603-132D-6AC0C380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493428-F38D-9CD9-A8C9-227689365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EFF34E-F5B3-7251-940D-F0F9FBFC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2397-1E05-49AE-B4BC-165E0AF920E4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46DBB-5CB7-B0CF-1B17-B7F501ED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DF5B0C-D416-0676-915F-CAF6C442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95D5-53DC-493B-AB1F-BC4AEA8AB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64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BC866-B506-2299-9C8C-69EEEBD3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3754F4-8520-2B21-03B3-C0F98E633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461324-8D0B-B92C-26E9-06E4660FE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DEB920-DF45-0974-9BE5-41259327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2397-1E05-49AE-B4BC-165E0AF920E4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F75BF5-0F8F-A966-0813-18E9397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08DD8B-ED4B-3661-C64B-D2CB1794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95D5-53DC-493B-AB1F-BC4AEA8AB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21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FFF925-516B-4C66-D393-91F0C686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8BA977-2CB7-A789-9198-C0441A13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D371D-525E-21F2-5DBD-233554622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2397-1E05-49AE-B4BC-165E0AF920E4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2498E-DB7B-E8C1-9A57-2942864EE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A2D548-1562-F5A6-2C62-1F9128BDB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995D5-53DC-493B-AB1F-BC4AEA8AB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4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F654F28A-5831-7E16-C790-1689E2BDA2F9}"/>
              </a:ext>
            </a:extLst>
          </p:cNvPr>
          <p:cNvGrpSpPr/>
          <p:nvPr/>
        </p:nvGrpSpPr>
        <p:grpSpPr>
          <a:xfrm>
            <a:off x="1026102" y="1981941"/>
            <a:ext cx="3488748" cy="1955059"/>
            <a:chOff x="1026102" y="1981941"/>
            <a:chExt cx="4616450" cy="2353850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B7090CF0-1122-969A-B855-15D9C6D34FD4}"/>
                </a:ext>
              </a:extLst>
            </p:cNvPr>
            <p:cNvGrpSpPr/>
            <p:nvPr/>
          </p:nvGrpSpPr>
          <p:grpSpPr>
            <a:xfrm>
              <a:off x="1026102" y="2249680"/>
              <a:ext cx="4616450" cy="2086111"/>
              <a:chOff x="1426152" y="2249680"/>
              <a:chExt cx="4616450" cy="2086111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5C088F34-5C81-DFAF-1C2A-E352E9E25B89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1849088" y="3130924"/>
                <a:ext cx="1980097" cy="9307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8B60F17D-551B-AF03-CF09-D94024CE5EF5}"/>
                  </a:ext>
                </a:extLst>
              </p:cNvPr>
              <p:cNvGrpSpPr/>
              <p:nvPr/>
            </p:nvGrpSpPr>
            <p:grpSpPr>
              <a:xfrm>
                <a:off x="1708727" y="2881310"/>
                <a:ext cx="455911" cy="284584"/>
                <a:chOff x="1708727" y="2881310"/>
                <a:chExt cx="455911" cy="284584"/>
              </a:xfrm>
            </p:grpSpPr>
            <p:sp>
              <p:nvSpPr>
                <p:cNvPr id="4" name="Multiplikationszeichen 3">
                  <a:extLst>
                    <a:ext uri="{FF2B5EF4-FFF2-40B4-BE49-F238E27FC236}">
                      <a16:creationId xmlns:a16="http://schemas.microsoft.com/office/drawing/2014/main" id="{77BC84EC-1BBC-2EE1-9350-4BD97F1745EC}"/>
                    </a:ext>
                  </a:extLst>
                </p:cNvPr>
                <p:cNvSpPr/>
                <p:nvPr/>
              </p:nvSpPr>
              <p:spPr>
                <a:xfrm>
                  <a:off x="1708727" y="3020291"/>
                  <a:ext cx="184728" cy="145603"/>
                </a:xfrm>
                <a:prstGeom prst="mathMultiply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xtfeld 8">
                      <a:extLst>
                        <a:ext uri="{FF2B5EF4-FFF2-40B4-BE49-F238E27FC236}">
                          <a16:creationId xmlns:a16="http://schemas.microsoft.com/office/drawing/2014/main" id="{F17AA830-26F0-B1AB-C6B0-5EFAA1C098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3293" y="2881310"/>
                      <a:ext cx="3513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1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de-DE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1200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9" name="Textfeld 8">
                      <a:extLst>
                        <a:ext uri="{FF2B5EF4-FFF2-40B4-BE49-F238E27FC236}">
                          <a16:creationId xmlns:a16="http://schemas.microsoft.com/office/drawing/2014/main" id="{F17AA830-26F0-B1AB-C6B0-5EFAA1C098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3293" y="2881310"/>
                      <a:ext cx="351345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35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D48EE7B6-D3B9-FA59-9C23-5B5721634166}"/>
                  </a:ext>
                </a:extLst>
              </p:cNvPr>
              <p:cNvGrpSpPr/>
              <p:nvPr/>
            </p:nvGrpSpPr>
            <p:grpSpPr>
              <a:xfrm>
                <a:off x="3558704" y="4008827"/>
                <a:ext cx="360401" cy="326964"/>
                <a:chOff x="1533054" y="3020291"/>
                <a:chExt cx="360401" cy="326964"/>
              </a:xfrm>
            </p:grpSpPr>
            <p:sp>
              <p:nvSpPr>
                <p:cNvPr id="12" name="Multiplikationszeichen 11">
                  <a:extLst>
                    <a:ext uri="{FF2B5EF4-FFF2-40B4-BE49-F238E27FC236}">
                      <a16:creationId xmlns:a16="http://schemas.microsoft.com/office/drawing/2014/main" id="{E4536EE6-A4D1-8168-42F5-07F7896A5631}"/>
                    </a:ext>
                  </a:extLst>
                </p:cNvPr>
                <p:cNvSpPr/>
                <p:nvPr/>
              </p:nvSpPr>
              <p:spPr>
                <a:xfrm>
                  <a:off x="1708727" y="3020291"/>
                  <a:ext cx="184728" cy="145603"/>
                </a:xfrm>
                <a:prstGeom prst="mathMultiply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feld 12">
                      <a:extLst>
                        <a:ext uri="{FF2B5EF4-FFF2-40B4-BE49-F238E27FC236}">
                          <a16:creationId xmlns:a16="http://schemas.microsoft.com/office/drawing/2014/main" id="{F9BB37E7-2E8E-F85C-884B-70E2373BC6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3054" y="3070256"/>
                      <a:ext cx="3513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1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de-DE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1200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3" name="Textfeld 12">
                      <a:extLst>
                        <a:ext uri="{FF2B5EF4-FFF2-40B4-BE49-F238E27FC236}">
                          <a16:creationId xmlns:a16="http://schemas.microsoft.com/office/drawing/2014/main" id="{F9BB37E7-2E8E-F85C-884B-70E2373BC6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3054" y="3070256"/>
                      <a:ext cx="351345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4651" b="-131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0EA4C77F-2A5E-FBA6-6340-5FD2B83B1B5E}"/>
                  </a:ext>
                </a:extLst>
              </p:cNvPr>
              <p:cNvGrpSpPr/>
              <p:nvPr/>
            </p:nvGrpSpPr>
            <p:grpSpPr>
              <a:xfrm>
                <a:off x="2060072" y="3027845"/>
                <a:ext cx="440847" cy="313898"/>
                <a:chOff x="1708727" y="2851996"/>
                <a:chExt cx="440847" cy="313898"/>
              </a:xfrm>
            </p:grpSpPr>
            <p:sp>
              <p:nvSpPr>
                <p:cNvPr id="15" name="Multiplikationszeichen 14">
                  <a:extLst>
                    <a:ext uri="{FF2B5EF4-FFF2-40B4-BE49-F238E27FC236}">
                      <a16:creationId xmlns:a16="http://schemas.microsoft.com/office/drawing/2014/main" id="{788167E0-2CC6-99B2-365F-54E552B909E1}"/>
                    </a:ext>
                  </a:extLst>
                </p:cNvPr>
                <p:cNvSpPr/>
                <p:nvPr/>
              </p:nvSpPr>
              <p:spPr>
                <a:xfrm>
                  <a:off x="1708727" y="3020291"/>
                  <a:ext cx="184728" cy="145603"/>
                </a:xfrm>
                <a:prstGeom prst="mathMultiply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feld 15">
                      <a:extLst>
                        <a:ext uri="{FF2B5EF4-FFF2-40B4-BE49-F238E27FC236}">
                          <a16:creationId xmlns:a16="http://schemas.microsoft.com/office/drawing/2014/main" id="{FB71005B-A6E3-2BC6-713B-CC1DAB4998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98229" y="2851996"/>
                      <a:ext cx="351345" cy="2912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1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de-DE" sz="1200" b="0" i="1" dirty="0" smtClean="0">
                                    <a:latin typeface="Cambria Math" panose="02040503050406030204" pitchFamily="18" charset="0"/>
                                  </a:rPr>
                                  <m:t>𝑖𝑛𝑡𝑒𝑟𝑝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1200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6" name="Textfeld 15">
                      <a:extLst>
                        <a:ext uri="{FF2B5EF4-FFF2-40B4-BE49-F238E27FC236}">
                          <a16:creationId xmlns:a16="http://schemas.microsoft.com/office/drawing/2014/main" id="{FB71005B-A6E3-2BC6-713B-CC1DAB4998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8229" y="2851996"/>
                      <a:ext cx="351345" cy="29129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15909" b="-2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D6F4510A-2B56-7E99-2C98-7673B2C12C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61817" y="3511550"/>
                <a:ext cx="1021333" cy="5472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94C78332-D74F-B3B6-458D-C23DA56C8B09}"/>
                      </a:ext>
                    </a:extLst>
                  </p:cNvPr>
                  <p:cNvSpPr txBox="1"/>
                  <p:nvPr/>
                </p:nvSpPr>
                <p:spPr>
                  <a:xfrm>
                    <a:off x="1426152" y="2249680"/>
                    <a:ext cx="4616450" cy="3335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𝐿𝑃𝐼𝑃𝑆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(                  ,           ) </m:t>
                          </m:r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94C78332-D74F-B3B6-458D-C23DA56C8B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6152" y="2249680"/>
                    <a:ext cx="4616450" cy="33350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Verbinder: gewinkelt 37">
                <a:extLst>
                  <a:ext uri="{FF2B5EF4-FFF2-40B4-BE49-F238E27FC236}">
                    <a16:creationId xmlns:a16="http://schemas.microsoft.com/office/drawing/2014/main" id="{6087BAF4-C094-8FC3-4E1A-DE91ABED2F25}"/>
                  </a:ext>
                </a:extLst>
              </p:cNvPr>
              <p:cNvCxnSpPr>
                <a:cxnSpLocks/>
                <a:stCxn id="4" idx="1"/>
                <a:endCxn id="52" idx="2"/>
              </p:cNvCxnSpPr>
              <p:nvPr/>
            </p:nvCxnSpPr>
            <p:spPr>
              <a:xfrm rot="5400000" flipH="1" flipV="1">
                <a:off x="2561612" y="1882497"/>
                <a:ext cx="460240" cy="188528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Verbinder: gewinkelt 42">
                <a:extLst>
                  <a:ext uri="{FF2B5EF4-FFF2-40B4-BE49-F238E27FC236}">
                    <a16:creationId xmlns:a16="http://schemas.microsoft.com/office/drawing/2014/main" id="{A9786B74-F2F8-71CD-8E6E-F1502D911EEC}"/>
                  </a:ext>
                </a:extLst>
              </p:cNvPr>
              <p:cNvCxnSpPr>
                <a:cxnSpLocks/>
                <a:stCxn id="15" idx="1"/>
                <a:endCxn id="61" idx="2"/>
              </p:cNvCxnSpPr>
              <p:nvPr/>
            </p:nvCxnSpPr>
            <p:spPr>
              <a:xfrm rot="5400000" flipH="1" flipV="1">
                <a:off x="3069609" y="1722368"/>
                <a:ext cx="639569" cy="237791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Geschweifte Klammer links 46">
                <a:extLst>
                  <a:ext uri="{FF2B5EF4-FFF2-40B4-BE49-F238E27FC236}">
                    <a16:creationId xmlns:a16="http://schemas.microsoft.com/office/drawing/2014/main" id="{92F7EF8A-B83D-02E3-4B9A-30592DA64851}"/>
                  </a:ext>
                </a:extLst>
              </p:cNvPr>
              <p:cNvSpPr/>
              <p:nvPr/>
            </p:nvSpPr>
            <p:spPr>
              <a:xfrm rot="17808898">
                <a:off x="1853168" y="3126494"/>
                <a:ext cx="150520" cy="36231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feld 47">
                    <a:extLst>
                      <a:ext uri="{FF2B5EF4-FFF2-40B4-BE49-F238E27FC236}">
                        <a16:creationId xmlns:a16="http://schemas.microsoft.com/office/drawing/2014/main" id="{57A05B8D-3875-B31A-93B1-AB9694E939CF}"/>
                      </a:ext>
                    </a:extLst>
                  </p:cNvPr>
                  <p:cNvSpPr txBox="1"/>
                  <p:nvPr/>
                </p:nvSpPr>
                <p:spPr>
                  <a:xfrm>
                    <a:off x="1712911" y="3317559"/>
                    <a:ext cx="3292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ϵ</m:t>
                          </m:r>
                        </m:oMath>
                      </m:oMathPara>
                    </a14:m>
                    <a:endParaRPr lang="de-DE" sz="1200" b="0" i="1" dirty="0">
                      <a:latin typeface="Cambria Math" panose="02040503050406030204" pitchFamily="18" charset="0"/>
                    </a:endParaRPr>
                  </a:p>
                  <a:p>
                    <a:endParaRPr lang="de-DE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8" name="Textfeld 47">
                    <a:extLst>
                      <a:ext uri="{FF2B5EF4-FFF2-40B4-BE49-F238E27FC236}">
                        <a16:creationId xmlns:a16="http://schemas.microsoft.com/office/drawing/2014/main" id="{57A05B8D-3875-B31A-93B1-AB9694E939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911" y="3317559"/>
                    <a:ext cx="329264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52" name="Grafik 51" descr="Ein Bild, das Kleidung, Haarteil, Lippe, Person enthält.&#10;&#10;Automatisch generierte Beschreibung">
              <a:extLst>
                <a:ext uri="{FF2B5EF4-FFF2-40B4-BE49-F238E27FC236}">
                  <a16:creationId xmlns:a16="http://schemas.microsoft.com/office/drawing/2014/main" id="{E40C2892-257C-B715-E057-0C30E5F57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526" y="1985421"/>
              <a:ext cx="609600" cy="609600"/>
            </a:xfrm>
            <a:prstGeom prst="rect">
              <a:avLst/>
            </a:prstGeom>
          </p:spPr>
        </p:pic>
        <p:pic>
          <p:nvPicPr>
            <p:cNvPr id="56" name="Grafik 55" descr="Ein Bild, das Person, Kleidung, Menschliches Gesicht, Krawatte enthält.&#10;&#10;Automatisch generierte Beschreibung">
              <a:extLst>
                <a:ext uri="{FF2B5EF4-FFF2-40B4-BE49-F238E27FC236}">
                  <a16:creationId xmlns:a16="http://schemas.microsoft.com/office/drawing/2014/main" id="{3B181DF8-BAA7-867F-A6C8-EA900F4FD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230" y="3055262"/>
              <a:ext cx="609600" cy="609600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93FD154B-C505-4E3A-C0D6-D4C26F773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91868" y="2663185"/>
              <a:ext cx="436250" cy="4362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1" name="Grafik 60" descr="Ein Bild, das Person, Menschliches Gesicht, Kleidung, Dame enthält.&#10;&#10;Automatisch generierte Beschreibung">
              <a:extLst>
                <a:ext uri="{FF2B5EF4-FFF2-40B4-BE49-F238E27FC236}">
                  <a16:creationId xmlns:a16="http://schemas.microsoft.com/office/drawing/2014/main" id="{64AD0339-4285-77DB-1501-6512CA245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1" y="1981941"/>
              <a:ext cx="609599" cy="6096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BED7E6B9-694D-0EAE-2C26-E5B902DC7DEF}"/>
                    </a:ext>
                  </a:extLst>
                </p:cNvPr>
                <p:cNvSpPr txBox="1"/>
                <p:nvPr/>
              </p:nvSpPr>
              <p:spPr>
                <a:xfrm>
                  <a:off x="2695888" y="3029774"/>
                  <a:ext cx="931587" cy="333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𝐺𝑒𝑛𝑒𝑟𝑎𝑡𝑜𝑟</m:t>
                        </m:r>
                      </m:oMath>
                    </m:oMathPara>
                  </a14:m>
                  <a:endParaRPr lang="de-DE" sz="1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BED7E6B9-694D-0EAE-2C26-E5B902DC7D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888" y="3029774"/>
                  <a:ext cx="931587" cy="333501"/>
                </a:xfrm>
                <a:prstGeom prst="rect">
                  <a:avLst/>
                </a:prstGeom>
                <a:blipFill>
                  <a:blip r:embed="rId11"/>
                  <a:stretch>
                    <a:fillRect r="-198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524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Magnetplattenspeicher 1">
            <a:extLst>
              <a:ext uri="{FF2B5EF4-FFF2-40B4-BE49-F238E27FC236}">
                <a16:creationId xmlns:a16="http://schemas.microsoft.com/office/drawing/2014/main" id="{90D752D9-FD98-B6D4-B92C-C4274C06C907}"/>
              </a:ext>
            </a:extLst>
          </p:cNvPr>
          <p:cNvSpPr/>
          <p:nvPr/>
        </p:nvSpPr>
        <p:spPr>
          <a:xfrm>
            <a:off x="1485900" y="2317750"/>
            <a:ext cx="958850" cy="1212850"/>
          </a:xfrm>
          <a:prstGeom prst="flowChartMagneticDis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68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Qirui Zhu</dc:creator>
  <cp:lastModifiedBy>Qirui Zhu</cp:lastModifiedBy>
  <cp:revision>3</cp:revision>
  <dcterms:created xsi:type="dcterms:W3CDTF">2023-08-26T17:08:37Z</dcterms:created>
  <dcterms:modified xsi:type="dcterms:W3CDTF">2023-08-26T19:05:42Z</dcterms:modified>
</cp:coreProperties>
</file>