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6"/>
  </p:notesMasterIdLst>
  <p:sldIdLst>
    <p:sldId id="300" r:id="rId6"/>
    <p:sldId id="5465" r:id="rId7"/>
    <p:sldId id="338" r:id="rId8"/>
    <p:sldId id="5449" r:id="rId9"/>
    <p:sldId id="5448" r:id="rId10"/>
    <p:sldId id="326" r:id="rId11"/>
    <p:sldId id="404" r:id="rId12"/>
    <p:sldId id="311" r:id="rId13"/>
    <p:sldId id="301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84B5E-579F-440B-8E60-2DE7A4E95921}" v="11" dt="2020-09-11T01:14:30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Wu --TR-CNTR" userId="89a2e652-cf4a-4a23-8def-9d91d1f47051" providerId="ADAL" clId="{48629774-F977-4665-9F0F-732ED1EC36D7}"/>
    <pc:docChg chg="delSld modSld">
      <pc:chgData name="Hannah Wu --TR-CNTR" userId="89a2e652-cf4a-4a23-8def-9d91d1f47051" providerId="ADAL" clId="{48629774-F977-4665-9F0F-732ED1EC36D7}" dt="2020-09-11T07:48:38.881" v="7" actId="20577"/>
      <pc:docMkLst>
        <pc:docMk/>
      </pc:docMkLst>
      <pc:sldChg chg="del">
        <pc:chgData name="Hannah Wu --TR-CNTR" userId="89a2e652-cf4a-4a23-8def-9d91d1f47051" providerId="ADAL" clId="{48629774-F977-4665-9F0F-732ED1EC36D7}" dt="2020-09-11T07:48:14.238" v="0" actId="2696"/>
        <pc:sldMkLst>
          <pc:docMk/>
          <pc:sldMk cId="900560903" sldId="387"/>
        </pc:sldMkLst>
      </pc:sldChg>
      <pc:sldChg chg="modSp">
        <pc:chgData name="Hannah Wu --TR-CNTR" userId="89a2e652-cf4a-4a23-8def-9d91d1f47051" providerId="ADAL" clId="{48629774-F977-4665-9F0F-732ED1EC36D7}" dt="2020-09-11T07:48:38.881" v="7" actId="20577"/>
        <pc:sldMkLst>
          <pc:docMk/>
          <pc:sldMk cId="529604761" sldId="5465"/>
        </pc:sldMkLst>
        <pc:spChg chg="mod">
          <ac:chgData name="Hannah Wu --TR-CNTR" userId="89a2e652-cf4a-4a23-8def-9d91d1f47051" providerId="ADAL" clId="{48629774-F977-4665-9F0F-732ED1EC36D7}" dt="2020-09-11T07:48:38.881" v="7" actId="20577"/>
          <ac:spMkLst>
            <pc:docMk/>
            <pc:sldMk cId="529604761" sldId="5465"/>
            <ac:spMk id="38" creationId="{D0CCC656-88E6-445D-A5E3-52AC785F4066}"/>
          </ac:spMkLst>
        </pc:spChg>
      </pc:sldChg>
    </pc:docChg>
  </pc:docChgLst>
  <pc:docChgLst>
    <pc:chgData name="Hannah Wu --TR-CNTR" userId="S::hannah_wu@contractor.amat.com::89a2e652-cf4a-4a23-8def-9d91d1f47051" providerId="AD" clId="Web-{14EFE0B0-D008-41A1-4BB7-39C748BB380C}"/>
    <pc:docChg chg="modSld">
      <pc:chgData name="Hannah Wu --TR-CNTR" userId="S::hannah_wu@contractor.amat.com::89a2e652-cf4a-4a23-8def-9d91d1f47051" providerId="AD" clId="Web-{14EFE0B0-D008-41A1-4BB7-39C748BB380C}" dt="2020-09-10T06:48:19.627" v="11" actId="20577"/>
      <pc:docMkLst>
        <pc:docMk/>
      </pc:docMkLst>
      <pc:sldChg chg="modSp">
        <pc:chgData name="Hannah Wu --TR-CNTR" userId="S::hannah_wu@contractor.amat.com::89a2e652-cf4a-4a23-8def-9d91d1f47051" providerId="AD" clId="Web-{14EFE0B0-D008-41A1-4BB7-39C748BB380C}" dt="2020-09-10T06:48:18.830" v="9" actId="20577"/>
        <pc:sldMkLst>
          <pc:docMk/>
          <pc:sldMk cId="636198902" sldId="301"/>
        </pc:sldMkLst>
        <pc:spChg chg="mod">
          <ac:chgData name="Hannah Wu --TR-CNTR" userId="S::hannah_wu@contractor.amat.com::89a2e652-cf4a-4a23-8def-9d91d1f47051" providerId="AD" clId="Web-{14EFE0B0-D008-41A1-4BB7-39C748BB380C}" dt="2020-09-10T06:48:18.830" v="9" actId="20577"/>
          <ac:spMkLst>
            <pc:docMk/>
            <pc:sldMk cId="636198902" sldId="301"/>
            <ac:spMk id="11" creationId="{F6CDD72A-C9D3-4C87-8F6C-7910DD8E4C98}"/>
          </ac:spMkLst>
        </pc:spChg>
      </pc:sldChg>
    </pc:docChg>
  </pc:docChgLst>
  <pc:docChgLst>
    <pc:chgData name="Hannah Wu --TR-CNTR" userId="89a2e652-cf4a-4a23-8def-9d91d1f47051" providerId="ADAL" clId="{71182EDC-E8F9-4244-B6E7-EC4EBF15AE2B}"/>
    <pc:docChg chg="custSel addSld delSld modSld">
      <pc:chgData name="Hannah Wu --TR-CNTR" userId="89a2e652-cf4a-4a23-8def-9d91d1f47051" providerId="ADAL" clId="{71182EDC-E8F9-4244-B6E7-EC4EBF15AE2B}" dt="2020-09-08T06:50:02.665" v="93" actId="20577"/>
      <pc:docMkLst>
        <pc:docMk/>
      </pc:docMkLst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4006714961" sldId="266"/>
        </pc:sldMkLst>
      </pc:sldChg>
      <pc:sldChg chg="modSp add del">
        <pc:chgData name="Hannah Wu --TR-CNTR" userId="89a2e652-cf4a-4a23-8def-9d91d1f47051" providerId="ADAL" clId="{71182EDC-E8F9-4244-B6E7-EC4EBF15AE2B}" dt="2020-09-08T06:39:50.923" v="58" actId="20577"/>
        <pc:sldMkLst>
          <pc:docMk/>
          <pc:sldMk cId="2548622083" sldId="300"/>
        </pc:sldMkLst>
        <pc:spChg chg="mod">
          <ac:chgData name="Hannah Wu --TR-CNTR" userId="89a2e652-cf4a-4a23-8def-9d91d1f47051" providerId="ADAL" clId="{71182EDC-E8F9-4244-B6E7-EC4EBF15AE2B}" dt="2020-09-08T06:39:09.584" v="56" actId="20577"/>
          <ac:spMkLst>
            <pc:docMk/>
            <pc:sldMk cId="2548622083" sldId="300"/>
            <ac:spMk id="8" creationId="{2F144697-1BBB-43D0-944A-C102B584D05D}"/>
          </ac:spMkLst>
        </pc:spChg>
        <pc:spChg chg="mod">
          <ac:chgData name="Hannah Wu --TR-CNTR" userId="89a2e652-cf4a-4a23-8def-9d91d1f47051" providerId="ADAL" clId="{71182EDC-E8F9-4244-B6E7-EC4EBF15AE2B}" dt="2020-09-08T06:39:50.923" v="58" actId="20577"/>
          <ac:spMkLst>
            <pc:docMk/>
            <pc:sldMk cId="2548622083" sldId="300"/>
            <ac:spMk id="9" creationId="{E4D6E76E-B2D5-4F7C-89E4-07F6658578E5}"/>
          </ac:spMkLst>
        </pc:spChg>
      </pc:sldChg>
      <pc:sldChg chg="addSp delSp modSp add">
        <pc:chgData name="Hannah Wu --TR-CNTR" userId="89a2e652-cf4a-4a23-8def-9d91d1f47051" providerId="ADAL" clId="{71182EDC-E8F9-4244-B6E7-EC4EBF15AE2B}" dt="2020-09-08T06:50:02.665" v="93" actId="20577"/>
        <pc:sldMkLst>
          <pc:docMk/>
          <pc:sldMk cId="636198902" sldId="301"/>
        </pc:sldMkLst>
        <pc:spChg chg="mod">
          <ac:chgData name="Hannah Wu --TR-CNTR" userId="89a2e652-cf4a-4a23-8def-9d91d1f47051" providerId="ADAL" clId="{71182EDC-E8F9-4244-B6E7-EC4EBF15AE2B}" dt="2020-09-08T06:50:02.665" v="93" actId="20577"/>
          <ac:spMkLst>
            <pc:docMk/>
            <pc:sldMk cId="636198902" sldId="301"/>
            <ac:spMk id="6" creationId="{33A45ED2-0685-40B4-A969-96F684B987C9}"/>
          </ac:spMkLst>
        </pc:spChg>
        <pc:spChg chg="add mod">
          <ac:chgData name="Hannah Wu --TR-CNTR" userId="89a2e652-cf4a-4a23-8def-9d91d1f47051" providerId="ADAL" clId="{71182EDC-E8F9-4244-B6E7-EC4EBF15AE2B}" dt="2020-09-08T06:45:53.031" v="76" actId="14100"/>
          <ac:spMkLst>
            <pc:docMk/>
            <pc:sldMk cId="636198902" sldId="301"/>
            <ac:spMk id="11" creationId="{F6CDD72A-C9D3-4C87-8F6C-7910DD8E4C98}"/>
          </ac:spMkLst>
        </pc:spChg>
        <pc:picChg chg="add mod">
          <ac:chgData name="Hannah Wu --TR-CNTR" userId="89a2e652-cf4a-4a23-8def-9d91d1f47051" providerId="ADAL" clId="{71182EDC-E8F9-4244-B6E7-EC4EBF15AE2B}" dt="2020-09-08T06:45:35.400" v="68" actId="962"/>
          <ac:picMkLst>
            <pc:docMk/>
            <pc:sldMk cId="636198902" sldId="301"/>
            <ac:picMk id="7" creationId="{9CED5D09-7452-44C2-A179-0EF197CE5675}"/>
          </ac:picMkLst>
        </pc:picChg>
        <pc:picChg chg="del">
          <ac:chgData name="Hannah Wu --TR-CNTR" userId="89a2e652-cf4a-4a23-8def-9d91d1f47051" providerId="ADAL" clId="{71182EDC-E8F9-4244-B6E7-EC4EBF15AE2B}" dt="2020-09-08T06:45:17.623" v="62" actId="478"/>
          <ac:picMkLst>
            <pc:docMk/>
            <pc:sldMk cId="636198902" sldId="301"/>
            <ac:picMk id="8" creationId="{23DD6F20-5D44-467D-8F5F-C5197FE7C3E5}"/>
          </ac:picMkLst>
        </pc:picChg>
      </pc:sldChg>
      <pc:sldChg chg="addSp delSp add del">
        <pc:chgData name="Hannah Wu --TR-CNTR" userId="89a2e652-cf4a-4a23-8def-9d91d1f47051" providerId="ADAL" clId="{71182EDC-E8F9-4244-B6E7-EC4EBF15AE2B}" dt="2020-09-08T06:42:18.638" v="60"/>
        <pc:sldMkLst>
          <pc:docMk/>
          <pc:sldMk cId="2838412821" sldId="311"/>
        </pc:sldMkLst>
        <pc:picChg chg="add del">
          <ac:chgData name="Hannah Wu --TR-CNTR" userId="89a2e652-cf4a-4a23-8def-9d91d1f47051" providerId="ADAL" clId="{71182EDC-E8F9-4244-B6E7-EC4EBF15AE2B}" dt="2020-09-08T06:42:18.638" v="60"/>
          <ac:picMkLst>
            <pc:docMk/>
            <pc:sldMk cId="2838412821" sldId="311"/>
            <ac:picMk id="15" creationId="{4DB38A78-EE9E-4572-BBC3-CF296D68F1E3}"/>
          </ac:picMkLst>
        </pc:picChg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1031315297" sldId="326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1266967476" sldId="338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900560903" sldId="387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91772133" sldId="404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1800102159" sldId="5448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431281365" sldId="5449"/>
        </pc:sldMkLst>
      </pc:sldChg>
      <pc:sldChg chg="add del">
        <pc:chgData name="Hannah Wu --TR-CNTR" userId="89a2e652-cf4a-4a23-8def-9d91d1f47051" providerId="ADAL" clId="{71182EDC-E8F9-4244-B6E7-EC4EBF15AE2B}" dt="2020-09-08T06:38:12.334" v="2"/>
        <pc:sldMkLst>
          <pc:docMk/>
          <pc:sldMk cId="529604761" sldId="5465"/>
        </pc:sldMkLst>
      </pc:sldChg>
    </pc:docChg>
  </pc:docChgLst>
  <pc:docChgLst>
    <pc:chgData name="Hannah Wu --TR-CNTR" userId="89a2e652-cf4a-4a23-8def-9d91d1f47051" providerId="ADAL" clId="{C1284B5E-579F-440B-8E60-2DE7A4E95921}"/>
    <pc:docChg chg="custSel modSld">
      <pc:chgData name="Hannah Wu --TR-CNTR" userId="89a2e652-cf4a-4a23-8def-9d91d1f47051" providerId="ADAL" clId="{C1284B5E-579F-440B-8E60-2DE7A4E95921}" dt="2020-09-11T01:14:30.845" v="20" actId="1076"/>
      <pc:docMkLst>
        <pc:docMk/>
      </pc:docMkLst>
      <pc:sldChg chg="addSp delSp modSp">
        <pc:chgData name="Hannah Wu --TR-CNTR" userId="89a2e652-cf4a-4a23-8def-9d91d1f47051" providerId="ADAL" clId="{C1284B5E-579F-440B-8E60-2DE7A4E95921}" dt="2020-09-11T01:14:30.845" v="20" actId="1076"/>
        <pc:sldMkLst>
          <pc:docMk/>
          <pc:sldMk cId="636198902" sldId="301"/>
        </pc:sldMkLst>
        <pc:spChg chg="mod">
          <ac:chgData name="Hannah Wu --TR-CNTR" userId="89a2e652-cf4a-4a23-8def-9d91d1f47051" providerId="ADAL" clId="{C1284B5E-579F-440B-8E60-2DE7A4E95921}" dt="2020-09-11T01:06:01.252" v="4" actId="403"/>
          <ac:spMkLst>
            <pc:docMk/>
            <pc:sldMk cId="636198902" sldId="301"/>
            <ac:spMk id="11" creationId="{F6CDD72A-C9D3-4C87-8F6C-7910DD8E4C98}"/>
          </ac:spMkLst>
        </pc:spChg>
        <pc:picChg chg="del">
          <ac:chgData name="Hannah Wu --TR-CNTR" userId="89a2e652-cf4a-4a23-8def-9d91d1f47051" providerId="ADAL" clId="{C1284B5E-579F-440B-8E60-2DE7A4E95921}" dt="2020-09-11T01:11:54.607" v="5" actId="478"/>
          <ac:picMkLst>
            <pc:docMk/>
            <pc:sldMk cId="636198902" sldId="301"/>
            <ac:picMk id="7" creationId="{9CED5D09-7452-44C2-A179-0EF197CE5675}"/>
          </ac:picMkLst>
        </pc:picChg>
        <pc:picChg chg="add del mod">
          <ac:chgData name="Hannah Wu --TR-CNTR" userId="89a2e652-cf4a-4a23-8def-9d91d1f47051" providerId="ADAL" clId="{C1284B5E-579F-440B-8E60-2DE7A4E95921}" dt="2020-09-11T01:12:30.920" v="13" actId="478"/>
          <ac:picMkLst>
            <pc:docMk/>
            <pc:sldMk cId="636198902" sldId="301"/>
            <ac:picMk id="8" creationId="{60C95EDA-72FF-4383-9F25-4A09C84B4D18}"/>
          </ac:picMkLst>
        </pc:picChg>
        <pc:picChg chg="add mod">
          <ac:chgData name="Hannah Wu --TR-CNTR" userId="89a2e652-cf4a-4a23-8def-9d91d1f47051" providerId="ADAL" clId="{C1284B5E-579F-440B-8E60-2DE7A4E95921}" dt="2020-09-11T01:14:30.845" v="20" actId="1076"/>
          <ac:picMkLst>
            <pc:docMk/>
            <pc:sldMk cId="636198902" sldId="301"/>
            <ac:picMk id="12" creationId="{60627BDF-8BCA-4FB3-AC31-10AAF1DC1E0A}"/>
          </ac:picMkLst>
        </pc:picChg>
      </pc:sldChg>
      <pc:sldChg chg="modTransition">
        <pc:chgData name="Hannah Wu --TR-CNTR" userId="89a2e652-cf4a-4a23-8def-9d91d1f47051" providerId="ADAL" clId="{C1284B5E-579F-440B-8E60-2DE7A4E95921}" dt="2020-09-11T01:05:14.814" v="0"/>
        <pc:sldMkLst>
          <pc:docMk/>
          <pc:sldMk cId="900560903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DEA0-030D-4189-9FC7-22CC087A1121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4CB1D-DEB5-41EA-9E30-AB7A88887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4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77954-F820-4125-B6DD-F07DB14523E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10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4C724-DAD8-4D33-B435-F1DCB792EA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75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77954-F820-4125-B6DD-F07DB145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47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177954-F820-4125-B6DD-F07DB145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D9A9-2415-4115-ABF9-18E2882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367F-DE26-4B81-8612-DB4885C64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1316-2C78-47DF-9125-248AD289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51FB-A1AE-49C0-B9CF-A4FE6B20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8037-D13D-4F15-B3E0-C9D46C4D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416D-845C-4653-94E5-49781381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EADAD-2C6B-4953-8FAE-C3F7B73C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B259-9DC1-4965-9205-F11890BE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DCA4-2624-4934-BA4A-F1B46F57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E6AF-64FD-4B4D-B3B0-F029C298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DA14-6404-42BE-8497-57E4088BD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A9E93-823D-4C86-BF46-86ADCEA3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F01A-EC8E-4AE9-AC95-F1128FBA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C0C7-6E90-4A62-BB5E-B3B867EF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3BA3-D205-49C9-8E74-94C027CE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3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6"/>
            <a:ext cx="12192127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1" y="1144524"/>
            <a:ext cx="12192000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512" y="2197100"/>
            <a:ext cx="8231744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06" y="2476500"/>
            <a:ext cx="7225642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307" y="5072063"/>
            <a:ext cx="7225642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t>Presenter’s Name, Title, Company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3971" y="361950"/>
            <a:ext cx="1600613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512" y="6438900"/>
            <a:ext cx="6173808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6409" y="6551829"/>
            <a:ext cx="1634207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786353" y="5306884"/>
            <a:ext cx="1024548" cy="939302"/>
            <a:chOff x="5430838" y="347663"/>
            <a:chExt cx="3941762" cy="3614737"/>
          </a:xfrm>
        </p:grpSpPr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554663" y="3419475"/>
              <a:ext cx="165100" cy="184150"/>
            </a:xfrm>
            <a:custGeom>
              <a:avLst/>
              <a:gdLst>
                <a:gd name="T0" fmla="*/ 22 w 44"/>
                <a:gd name="T1" fmla="*/ 49 h 49"/>
                <a:gd name="T2" fmla="*/ 0 w 44"/>
                <a:gd name="T3" fmla="*/ 24 h 49"/>
                <a:gd name="T4" fmla="*/ 22 w 44"/>
                <a:gd name="T5" fmla="*/ 0 h 49"/>
                <a:gd name="T6" fmla="*/ 44 w 44"/>
                <a:gd name="T7" fmla="*/ 24 h 49"/>
                <a:gd name="T8" fmla="*/ 22 w 44"/>
                <a:gd name="T9" fmla="*/ 49 h 49"/>
                <a:gd name="T10" fmla="*/ 22 w 44"/>
                <a:gd name="T11" fmla="*/ 7 h 49"/>
                <a:gd name="T12" fmla="*/ 9 w 44"/>
                <a:gd name="T13" fmla="*/ 24 h 49"/>
                <a:gd name="T14" fmla="*/ 22 w 44"/>
                <a:gd name="T15" fmla="*/ 42 h 49"/>
                <a:gd name="T16" fmla="*/ 35 w 44"/>
                <a:gd name="T17" fmla="*/ 24 h 49"/>
                <a:gd name="T18" fmla="*/ 22 w 44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9">
                  <a:moveTo>
                    <a:pt x="22" y="49"/>
                  </a:moveTo>
                  <a:cubicBezTo>
                    <a:pt x="9" y="49"/>
                    <a:pt x="0" y="40"/>
                    <a:pt x="0" y="24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4"/>
                  </a:cubicBezTo>
                  <a:cubicBezTo>
                    <a:pt x="44" y="40"/>
                    <a:pt x="34" y="49"/>
                    <a:pt x="22" y="49"/>
                  </a:cubicBezTo>
                  <a:close/>
                  <a:moveTo>
                    <a:pt x="22" y="7"/>
                  </a:moveTo>
                  <a:cubicBezTo>
                    <a:pt x="13" y="7"/>
                    <a:pt x="9" y="14"/>
                    <a:pt x="9" y="24"/>
                  </a:cubicBezTo>
                  <a:cubicBezTo>
                    <a:pt x="9" y="34"/>
                    <a:pt x="13" y="42"/>
                    <a:pt x="22" y="42"/>
                  </a:cubicBezTo>
                  <a:cubicBezTo>
                    <a:pt x="30" y="42"/>
                    <a:pt x="35" y="34"/>
                    <a:pt x="35" y="24"/>
                  </a:cubicBezTo>
                  <a:cubicBezTo>
                    <a:pt x="35" y="15"/>
                    <a:pt x="3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5741988" y="3332163"/>
              <a:ext cx="101600" cy="266700"/>
            </a:xfrm>
            <a:custGeom>
              <a:avLst/>
              <a:gdLst>
                <a:gd name="T0" fmla="*/ 23 w 27"/>
                <a:gd name="T1" fmla="*/ 8 h 71"/>
                <a:gd name="T2" fmla="*/ 16 w 27"/>
                <a:gd name="T3" fmla="*/ 14 h 71"/>
                <a:gd name="T4" fmla="*/ 16 w 27"/>
                <a:gd name="T5" fmla="*/ 24 h 71"/>
                <a:gd name="T6" fmla="*/ 26 w 27"/>
                <a:gd name="T7" fmla="*/ 24 h 71"/>
                <a:gd name="T8" fmla="*/ 27 w 27"/>
                <a:gd name="T9" fmla="*/ 31 h 71"/>
                <a:gd name="T10" fmla="*/ 16 w 27"/>
                <a:gd name="T11" fmla="*/ 31 h 71"/>
                <a:gd name="T12" fmla="*/ 16 w 27"/>
                <a:gd name="T13" fmla="*/ 71 h 71"/>
                <a:gd name="T14" fmla="*/ 8 w 27"/>
                <a:gd name="T15" fmla="*/ 71 h 71"/>
                <a:gd name="T16" fmla="*/ 8 w 27"/>
                <a:gd name="T17" fmla="*/ 31 h 71"/>
                <a:gd name="T18" fmla="*/ 0 w 27"/>
                <a:gd name="T19" fmla="*/ 31 h 71"/>
                <a:gd name="T20" fmla="*/ 0 w 27"/>
                <a:gd name="T21" fmla="*/ 24 h 71"/>
                <a:gd name="T22" fmla="*/ 8 w 27"/>
                <a:gd name="T23" fmla="*/ 24 h 71"/>
                <a:gd name="T24" fmla="*/ 8 w 27"/>
                <a:gd name="T25" fmla="*/ 13 h 71"/>
                <a:gd name="T26" fmla="*/ 22 w 27"/>
                <a:gd name="T27" fmla="*/ 0 h 71"/>
                <a:gd name="T28" fmla="*/ 26 w 27"/>
                <a:gd name="T29" fmla="*/ 1 h 71"/>
                <a:gd name="T30" fmla="*/ 27 w 27"/>
                <a:gd name="T31" fmla="*/ 9 h 71"/>
                <a:gd name="T32" fmla="*/ 23 w 27"/>
                <a:gd name="T3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1">
                  <a:moveTo>
                    <a:pt x="23" y="8"/>
                  </a:moveTo>
                  <a:cubicBezTo>
                    <a:pt x="19" y="8"/>
                    <a:pt x="16" y="10"/>
                    <a:pt x="16" y="1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4"/>
                    <a:pt x="14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8"/>
                    <a:pt x="24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956300" y="3419475"/>
              <a:ext cx="255587" cy="179387"/>
            </a:xfrm>
            <a:custGeom>
              <a:avLst/>
              <a:gdLst>
                <a:gd name="T0" fmla="*/ 59 w 68"/>
                <a:gd name="T1" fmla="*/ 48 h 48"/>
                <a:gd name="T2" fmla="*/ 59 w 68"/>
                <a:gd name="T3" fmla="*/ 16 h 48"/>
                <a:gd name="T4" fmla="*/ 52 w 68"/>
                <a:gd name="T5" fmla="*/ 8 h 48"/>
                <a:gd name="T6" fmla="*/ 38 w 68"/>
                <a:gd name="T7" fmla="*/ 15 h 48"/>
                <a:gd name="T8" fmla="*/ 38 w 68"/>
                <a:gd name="T9" fmla="*/ 48 h 48"/>
                <a:gd name="T10" fmla="*/ 30 w 68"/>
                <a:gd name="T11" fmla="*/ 48 h 48"/>
                <a:gd name="T12" fmla="*/ 30 w 68"/>
                <a:gd name="T13" fmla="*/ 16 h 48"/>
                <a:gd name="T14" fmla="*/ 23 w 68"/>
                <a:gd name="T15" fmla="*/ 8 h 48"/>
                <a:gd name="T16" fmla="*/ 9 w 68"/>
                <a:gd name="T17" fmla="*/ 15 h 48"/>
                <a:gd name="T18" fmla="*/ 9 w 68"/>
                <a:gd name="T19" fmla="*/ 48 h 48"/>
                <a:gd name="T20" fmla="*/ 0 w 68"/>
                <a:gd name="T21" fmla="*/ 48 h 48"/>
                <a:gd name="T22" fmla="*/ 0 w 68"/>
                <a:gd name="T23" fmla="*/ 1 h 48"/>
                <a:gd name="T24" fmla="*/ 8 w 68"/>
                <a:gd name="T25" fmla="*/ 1 h 48"/>
                <a:gd name="T26" fmla="*/ 9 w 68"/>
                <a:gd name="T27" fmla="*/ 8 h 48"/>
                <a:gd name="T28" fmla="*/ 25 w 68"/>
                <a:gd name="T29" fmla="*/ 0 h 48"/>
                <a:gd name="T30" fmla="*/ 38 w 68"/>
                <a:gd name="T31" fmla="*/ 8 h 48"/>
                <a:gd name="T32" fmla="*/ 54 w 68"/>
                <a:gd name="T33" fmla="*/ 0 h 48"/>
                <a:gd name="T34" fmla="*/ 68 w 68"/>
                <a:gd name="T35" fmla="*/ 14 h 48"/>
                <a:gd name="T36" fmla="*/ 68 w 68"/>
                <a:gd name="T37" fmla="*/ 48 h 48"/>
                <a:gd name="T38" fmla="*/ 59 w 68"/>
                <a:gd name="T3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8">
                  <a:moveTo>
                    <a:pt x="59" y="48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9" y="11"/>
                    <a:pt x="57" y="8"/>
                    <a:pt x="52" y="8"/>
                  </a:cubicBezTo>
                  <a:cubicBezTo>
                    <a:pt x="47" y="8"/>
                    <a:pt x="43" y="11"/>
                    <a:pt x="38" y="15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4" y="11"/>
                    <a:pt x="9" y="1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2" y="0"/>
                    <a:pt x="36" y="3"/>
                    <a:pt x="38" y="8"/>
                  </a:cubicBezTo>
                  <a:cubicBezTo>
                    <a:pt x="42" y="3"/>
                    <a:pt x="48" y="0"/>
                    <a:pt x="54" y="0"/>
                  </a:cubicBezTo>
                  <a:cubicBezTo>
                    <a:pt x="63" y="0"/>
                    <a:pt x="68" y="5"/>
                    <a:pt x="68" y="14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5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6248400" y="3419475"/>
              <a:ext cx="146050" cy="184150"/>
            </a:xfrm>
            <a:custGeom>
              <a:avLst/>
              <a:gdLst>
                <a:gd name="T0" fmla="*/ 32 w 39"/>
                <a:gd name="T1" fmla="*/ 48 h 49"/>
                <a:gd name="T2" fmla="*/ 31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5 w 39"/>
                <a:gd name="T15" fmla="*/ 11 h 49"/>
                <a:gd name="T16" fmla="*/ 4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2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2" y="48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6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7" y="7"/>
                    <a:pt x="21" y="7"/>
                  </a:cubicBezTo>
                  <a:cubicBezTo>
                    <a:pt x="15" y="7"/>
                    <a:pt x="10" y="9"/>
                    <a:pt x="5" y="1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5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2" y="48"/>
                  </a:lnTo>
                  <a:close/>
                  <a:moveTo>
                    <a:pt x="30" y="24"/>
                  </a:moveTo>
                  <a:cubicBezTo>
                    <a:pt x="13" y="26"/>
                    <a:pt x="9" y="30"/>
                    <a:pt x="9" y="35"/>
                  </a:cubicBezTo>
                  <a:cubicBezTo>
                    <a:pt x="9" y="39"/>
                    <a:pt x="12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6429375" y="3359150"/>
              <a:ext cx="100012" cy="244475"/>
            </a:xfrm>
            <a:custGeom>
              <a:avLst/>
              <a:gdLst>
                <a:gd name="T0" fmla="*/ 21 w 27"/>
                <a:gd name="T1" fmla="*/ 65 h 65"/>
                <a:gd name="T2" fmla="*/ 7 w 27"/>
                <a:gd name="T3" fmla="*/ 52 h 65"/>
                <a:gd name="T4" fmla="*/ 7 w 27"/>
                <a:gd name="T5" fmla="*/ 24 h 65"/>
                <a:gd name="T6" fmla="*/ 0 w 27"/>
                <a:gd name="T7" fmla="*/ 24 h 65"/>
                <a:gd name="T8" fmla="*/ 0 w 27"/>
                <a:gd name="T9" fmla="*/ 17 h 65"/>
                <a:gd name="T10" fmla="*/ 7 w 27"/>
                <a:gd name="T11" fmla="*/ 17 h 65"/>
                <a:gd name="T12" fmla="*/ 7 w 27"/>
                <a:gd name="T13" fmla="*/ 1 h 65"/>
                <a:gd name="T14" fmla="*/ 16 w 27"/>
                <a:gd name="T15" fmla="*/ 0 h 65"/>
                <a:gd name="T16" fmla="*/ 16 w 27"/>
                <a:gd name="T17" fmla="*/ 17 h 65"/>
                <a:gd name="T18" fmla="*/ 26 w 27"/>
                <a:gd name="T19" fmla="*/ 17 h 65"/>
                <a:gd name="T20" fmla="*/ 27 w 27"/>
                <a:gd name="T21" fmla="*/ 24 h 65"/>
                <a:gd name="T22" fmla="*/ 16 w 27"/>
                <a:gd name="T23" fmla="*/ 24 h 65"/>
                <a:gd name="T24" fmla="*/ 16 w 27"/>
                <a:gd name="T25" fmla="*/ 51 h 65"/>
                <a:gd name="T26" fmla="*/ 22 w 27"/>
                <a:gd name="T27" fmla="*/ 57 h 65"/>
                <a:gd name="T28" fmla="*/ 26 w 27"/>
                <a:gd name="T29" fmla="*/ 57 h 65"/>
                <a:gd name="T30" fmla="*/ 27 w 27"/>
                <a:gd name="T31" fmla="*/ 64 h 65"/>
                <a:gd name="T32" fmla="*/ 21 w 27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5">
                  <a:moveTo>
                    <a:pt x="21" y="65"/>
                  </a:moveTo>
                  <a:cubicBezTo>
                    <a:pt x="12" y="65"/>
                    <a:pt x="7" y="62"/>
                    <a:pt x="7" y="5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7" y="57"/>
                    <a:pt x="22" y="57"/>
                  </a:cubicBezTo>
                  <a:cubicBezTo>
                    <a:pt x="24" y="57"/>
                    <a:pt x="25" y="57"/>
                    <a:pt x="26" y="5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6559550" y="3419475"/>
              <a:ext cx="153987" cy="184150"/>
            </a:xfrm>
            <a:custGeom>
              <a:avLst/>
              <a:gdLst>
                <a:gd name="T0" fmla="*/ 41 w 41"/>
                <a:gd name="T1" fmla="*/ 25 h 49"/>
                <a:gd name="T2" fmla="*/ 9 w 41"/>
                <a:gd name="T3" fmla="*/ 25 h 49"/>
                <a:gd name="T4" fmla="*/ 23 w 41"/>
                <a:gd name="T5" fmla="*/ 41 h 49"/>
                <a:gd name="T6" fmla="*/ 40 w 41"/>
                <a:gd name="T7" fmla="*/ 35 h 49"/>
                <a:gd name="T8" fmla="*/ 41 w 41"/>
                <a:gd name="T9" fmla="*/ 43 h 49"/>
                <a:gd name="T10" fmla="*/ 22 w 41"/>
                <a:gd name="T11" fmla="*/ 49 h 49"/>
                <a:gd name="T12" fmla="*/ 0 w 41"/>
                <a:gd name="T13" fmla="*/ 24 h 49"/>
                <a:gd name="T14" fmla="*/ 21 w 41"/>
                <a:gd name="T15" fmla="*/ 0 h 49"/>
                <a:gd name="T16" fmla="*/ 41 w 41"/>
                <a:gd name="T17" fmla="*/ 23 h 49"/>
                <a:gd name="T18" fmla="*/ 41 w 41"/>
                <a:gd name="T19" fmla="*/ 25 h 49"/>
                <a:gd name="T20" fmla="*/ 21 w 41"/>
                <a:gd name="T21" fmla="*/ 7 h 49"/>
                <a:gd name="T22" fmla="*/ 9 w 41"/>
                <a:gd name="T23" fmla="*/ 19 h 49"/>
                <a:gd name="T24" fmla="*/ 32 w 41"/>
                <a:gd name="T25" fmla="*/ 19 h 49"/>
                <a:gd name="T26" fmla="*/ 21 w 41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9">
                  <a:moveTo>
                    <a:pt x="41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36"/>
                    <a:pt x="14" y="41"/>
                    <a:pt x="23" y="41"/>
                  </a:cubicBezTo>
                  <a:cubicBezTo>
                    <a:pt x="29" y="41"/>
                    <a:pt x="34" y="39"/>
                    <a:pt x="40" y="35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6" y="47"/>
                    <a:pt x="30" y="49"/>
                    <a:pt x="22" y="49"/>
                  </a:cubicBezTo>
                  <a:cubicBezTo>
                    <a:pt x="10" y="49"/>
                    <a:pt x="0" y="42"/>
                    <a:pt x="0" y="24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5" y="0"/>
                    <a:pt x="41" y="10"/>
                    <a:pt x="41" y="23"/>
                  </a:cubicBezTo>
                  <a:lnTo>
                    <a:pt x="41" y="25"/>
                  </a:lnTo>
                  <a:close/>
                  <a:moveTo>
                    <a:pt x="21" y="7"/>
                  </a:moveTo>
                  <a:cubicBezTo>
                    <a:pt x="15" y="7"/>
                    <a:pt x="11" y="11"/>
                    <a:pt x="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1"/>
                    <a:pt x="28" y="7"/>
                    <a:pt x="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754813" y="3419475"/>
              <a:ext cx="101600" cy="179387"/>
            </a:xfrm>
            <a:custGeom>
              <a:avLst/>
              <a:gdLst>
                <a:gd name="T0" fmla="*/ 9 w 27"/>
                <a:gd name="T1" fmla="*/ 20 h 48"/>
                <a:gd name="T2" fmla="*/ 9 w 27"/>
                <a:gd name="T3" fmla="*/ 48 h 48"/>
                <a:gd name="T4" fmla="*/ 0 w 27"/>
                <a:gd name="T5" fmla="*/ 48 h 48"/>
                <a:gd name="T6" fmla="*/ 0 w 27"/>
                <a:gd name="T7" fmla="*/ 1 h 48"/>
                <a:gd name="T8" fmla="*/ 7 w 27"/>
                <a:gd name="T9" fmla="*/ 1 h 48"/>
                <a:gd name="T10" fmla="*/ 9 w 27"/>
                <a:gd name="T11" fmla="*/ 10 h 48"/>
                <a:gd name="T12" fmla="*/ 25 w 27"/>
                <a:gd name="T13" fmla="*/ 0 h 48"/>
                <a:gd name="T14" fmla="*/ 27 w 27"/>
                <a:gd name="T15" fmla="*/ 8 h 48"/>
                <a:gd name="T16" fmla="*/ 9 w 27"/>
                <a:gd name="T1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8">
                  <a:moveTo>
                    <a:pt x="9" y="20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5"/>
                    <a:pt x="18" y="0"/>
                    <a:pt x="25" y="0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19" y="9"/>
                    <a:pt x="12" y="14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6886575" y="3344863"/>
              <a:ext cx="41275" cy="254000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6 h 68"/>
                <a:gd name="T4" fmla="*/ 6 w 11"/>
                <a:gd name="T5" fmla="*/ 0 h 68"/>
                <a:gd name="T6" fmla="*/ 11 w 11"/>
                <a:gd name="T7" fmla="*/ 6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1 h 68"/>
                <a:gd name="T14" fmla="*/ 10 w 11"/>
                <a:gd name="T15" fmla="*/ 21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15"/>
            <p:cNvSpPr>
              <a:spLocks noEditPoints="1"/>
            </p:cNvSpPr>
            <p:nvPr/>
          </p:nvSpPr>
          <p:spPr bwMode="auto">
            <a:xfrm>
              <a:off x="6969125" y="3419475"/>
              <a:ext cx="146050" cy="184150"/>
            </a:xfrm>
            <a:custGeom>
              <a:avLst/>
              <a:gdLst>
                <a:gd name="T0" fmla="*/ 31 w 39"/>
                <a:gd name="T1" fmla="*/ 48 h 49"/>
                <a:gd name="T2" fmla="*/ 30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4 w 39"/>
                <a:gd name="T15" fmla="*/ 11 h 49"/>
                <a:gd name="T16" fmla="*/ 3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1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1" y="48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5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6" y="7"/>
                    <a:pt x="21" y="7"/>
                  </a:cubicBezTo>
                  <a:cubicBezTo>
                    <a:pt x="15" y="7"/>
                    <a:pt x="10" y="9"/>
                    <a:pt x="4" y="1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"/>
                    <a:pt x="14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1" y="48"/>
                  </a:lnTo>
                  <a:close/>
                  <a:moveTo>
                    <a:pt x="30" y="24"/>
                  </a:moveTo>
                  <a:cubicBezTo>
                    <a:pt x="12" y="26"/>
                    <a:pt x="9" y="30"/>
                    <a:pt x="9" y="35"/>
                  </a:cubicBezTo>
                  <a:cubicBezTo>
                    <a:pt x="9" y="39"/>
                    <a:pt x="11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7167563" y="3328988"/>
              <a:ext cx="33337" cy="269875"/>
            </a:xfrm>
            <a:custGeom>
              <a:avLst/>
              <a:gdLst>
                <a:gd name="T0" fmla="*/ 0 w 21"/>
                <a:gd name="T1" fmla="*/ 170 h 170"/>
                <a:gd name="T2" fmla="*/ 0 w 21"/>
                <a:gd name="T3" fmla="*/ 5 h 170"/>
                <a:gd name="T4" fmla="*/ 21 w 21"/>
                <a:gd name="T5" fmla="*/ 0 h 170"/>
                <a:gd name="T6" fmla="*/ 21 w 21"/>
                <a:gd name="T7" fmla="*/ 170 h 170"/>
                <a:gd name="T8" fmla="*/ 0 w 2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170"/>
                  </a:moveTo>
                  <a:lnTo>
                    <a:pt x="0" y="5"/>
                  </a:lnTo>
                  <a:lnTo>
                    <a:pt x="21" y="0"/>
                  </a:lnTo>
                  <a:lnTo>
                    <a:pt x="21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7242175" y="3419475"/>
              <a:ext cx="134937" cy="184150"/>
            </a:xfrm>
            <a:custGeom>
              <a:avLst/>
              <a:gdLst>
                <a:gd name="T0" fmla="*/ 18 w 36"/>
                <a:gd name="T1" fmla="*/ 49 h 49"/>
                <a:gd name="T2" fmla="*/ 0 w 36"/>
                <a:gd name="T3" fmla="*/ 45 h 49"/>
                <a:gd name="T4" fmla="*/ 2 w 36"/>
                <a:gd name="T5" fmla="*/ 36 h 49"/>
                <a:gd name="T6" fmla="*/ 18 w 36"/>
                <a:gd name="T7" fmla="*/ 42 h 49"/>
                <a:gd name="T8" fmla="*/ 28 w 36"/>
                <a:gd name="T9" fmla="*/ 35 h 49"/>
                <a:gd name="T10" fmla="*/ 17 w 36"/>
                <a:gd name="T11" fmla="*/ 27 h 49"/>
                <a:gd name="T12" fmla="*/ 1 w 36"/>
                <a:gd name="T13" fmla="*/ 13 h 49"/>
                <a:gd name="T14" fmla="*/ 18 w 36"/>
                <a:gd name="T15" fmla="*/ 0 h 49"/>
                <a:gd name="T16" fmla="*/ 33 w 36"/>
                <a:gd name="T17" fmla="*/ 3 h 49"/>
                <a:gd name="T18" fmla="*/ 32 w 36"/>
                <a:gd name="T19" fmla="*/ 11 h 49"/>
                <a:gd name="T20" fmla="*/ 18 w 36"/>
                <a:gd name="T21" fmla="*/ 7 h 49"/>
                <a:gd name="T22" fmla="*/ 10 w 36"/>
                <a:gd name="T23" fmla="*/ 13 h 49"/>
                <a:gd name="T24" fmla="*/ 19 w 36"/>
                <a:gd name="T25" fmla="*/ 19 h 49"/>
                <a:gd name="T26" fmla="*/ 36 w 36"/>
                <a:gd name="T27" fmla="*/ 35 h 49"/>
                <a:gd name="T28" fmla="*/ 18 w 36"/>
                <a:gd name="T2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49">
                  <a:moveTo>
                    <a:pt x="18" y="49"/>
                  </a:moveTo>
                  <a:cubicBezTo>
                    <a:pt x="11" y="49"/>
                    <a:pt x="5" y="47"/>
                    <a:pt x="0" y="4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6" y="39"/>
                    <a:pt x="12" y="42"/>
                    <a:pt x="18" y="42"/>
                  </a:cubicBezTo>
                  <a:cubicBezTo>
                    <a:pt x="24" y="42"/>
                    <a:pt x="28" y="39"/>
                    <a:pt x="28" y="35"/>
                  </a:cubicBezTo>
                  <a:cubicBezTo>
                    <a:pt x="28" y="31"/>
                    <a:pt x="25" y="29"/>
                    <a:pt x="17" y="27"/>
                  </a:cubicBezTo>
                  <a:cubicBezTo>
                    <a:pt x="6" y="25"/>
                    <a:pt x="1" y="21"/>
                    <a:pt x="1" y="13"/>
                  </a:cubicBezTo>
                  <a:cubicBezTo>
                    <a:pt x="1" y="5"/>
                    <a:pt x="8" y="0"/>
                    <a:pt x="18" y="0"/>
                  </a:cubicBezTo>
                  <a:cubicBezTo>
                    <a:pt x="24" y="0"/>
                    <a:pt x="29" y="1"/>
                    <a:pt x="33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9"/>
                    <a:pt x="23" y="7"/>
                    <a:pt x="18" y="7"/>
                  </a:cubicBezTo>
                  <a:cubicBezTo>
                    <a:pt x="12" y="7"/>
                    <a:pt x="10" y="9"/>
                    <a:pt x="10" y="13"/>
                  </a:cubicBezTo>
                  <a:cubicBezTo>
                    <a:pt x="10" y="16"/>
                    <a:pt x="12" y="18"/>
                    <a:pt x="19" y="19"/>
                  </a:cubicBezTo>
                  <a:cubicBezTo>
                    <a:pt x="31" y="22"/>
                    <a:pt x="36" y="26"/>
                    <a:pt x="36" y="35"/>
                  </a:cubicBezTo>
                  <a:cubicBezTo>
                    <a:pt x="36" y="43"/>
                    <a:pt x="30" y="49"/>
                    <a:pt x="1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18"/>
            <p:cNvSpPr>
              <a:spLocks noEditPoints="1"/>
            </p:cNvSpPr>
            <p:nvPr/>
          </p:nvSpPr>
          <p:spPr bwMode="auto">
            <a:xfrm>
              <a:off x="6218238" y="3703638"/>
              <a:ext cx="41275" cy="255587"/>
            </a:xfrm>
            <a:custGeom>
              <a:avLst/>
              <a:gdLst>
                <a:gd name="T0" fmla="*/ 5 w 11"/>
                <a:gd name="T1" fmla="*/ 11 h 68"/>
                <a:gd name="T2" fmla="*/ 0 w 11"/>
                <a:gd name="T3" fmla="*/ 5 h 68"/>
                <a:gd name="T4" fmla="*/ 5 w 11"/>
                <a:gd name="T5" fmla="*/ 0 h 68"/>
                <a:gd name="T6" fmla="*/ 11 w 11"/>
                <a:gd name="T7" fmla="*/ 5 h 68"/>
                <a:gd name="T8" fmla="*/ 5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6308725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503988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9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4"/>
                    <a:pt x="19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21"/>
            <p:cNvSpPr>
              <a:spLocks noEditPoints="1"/>
            </p:cNvSpPr>
            <p:nvPr/>
          </p:nvSpPr>
          <p:spPr bwMode="auto">
            <a:xfrm>
              <a:off x="6691313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5"/>
                  </a:cubicBezTo>
                  <a:cubicBezTo>
                    <a:pt x="44" y="41"/>
                    <a:pt x="34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3" y="42"/>
                    <a:pt x="22" y="42"/>
                  </a:cubicBezTo>
                  <a:cubicBezTo>
                    <a:pt x="30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6875463" y="3779838"/>
              <a:ext cx="157162" cy="179387"/>
            </a:xfrm>
            <a:custGeom>
              <a:avLst/>
              <a:gdLst>
                <a:gd name="T0" fmla="*/ 59 w 99"/>
                <a:gd name="T1" fmla="*/ 113 h 113"/>
                <a:gd name="T2" fmla="*/ 40 w 99"/>
                <a:gd name="T3" fmla="*/ 113 h 113"/>
                <a:gd name="T4" fmla="*/ 0 w 99"/>
                <a:gd name="T5" fmla="*/ 2 h 113"/>
                <a:gd name="T6" fmla="*/ 21 w 99"/>
                <a:gd name="T7" fmla="*/ 0 h 113"/>
                <a:gd name="T8" fmla="*/ 49 w 99"/>
                <a:gd name="T9" fmla="*/ 87 h 113"/>
                <a:gd name="T10" fmla="*/ 78 w 99"/>
                <a:gd name="T11" fmla="*/ 0 h 113"/>
                <a:gd name="T12" fmla="*/ 99 w 99"/>
                <a:gd name="T13" fmla="*/ 0 h 113"/>
                <a:gd name="T14" fmla="*/ 59 w 99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13">
                  <a:moveTo>
                    <a:pt x="59" y="113"/>
                  </a:moveTo>
                  <a:lnTo>
                    <a:pt x="40" y="113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9" y="87"/>
                  </a:lnTo>
                  <a:lnTo>
                    <a:pt x="78" y="0"/>
                  </a:lnTo>
                  <a:lnTo>
                    <a:pt x="99" y="0"/>
                  </a:lnTo>
                  <a:lnTo>
                    <a:pt x="59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23"/>
            <p:cNvSpPr>
              <a:spLocks noEditPoints="1"/>
            </p:cNvSpPr>
            <p:nvPr/>
          </p:nvSpPr>
          <p:spPr bwMode="auto">
            <a:xfrm>
              <a:off x="7051675" y="3775075"/>
              <a:ext cx="146050" cy="187325"/>
            </a:xfrm>
            <a:custGeom>
              <a:avLst/>
              <a:gdLst>
                <a:gd name="T0" fmla="*/ 32 w 39"/>
                <a:gd name="T1" fmla="*/ 49 h 50"/>
                <a:gd name="T2" fmla="*/ 31 w 39"/>
                <a:gd name="T3" fmla="*/ 42 h 50"/>
                <a:gd name="T4" fmla="*/ 14 w 39"/>
                <a:gd name="T5" fmla="*/ 50 h 50"/>
                <a:gd name="T6" fmla="*/ 0 w 39"/>
                <a:gd name="T7" fmla="*/ 36 h 50"/>
                <a:gd name="T8" fmla="*/ 30 w 39"/>
                <a:gd name="T9" fmla="*/ 18 h 50"/>
                <a:gd name="T10" fmla="*/ 30 w 39"/>
                <a:gd name="T11" fmla="*/ 16 h 50"/>
                <a:gd name="T12" fmla="*/ 21 w 39"/>
                <a:gd name="T13" fmla="*/ 8 h 50"/>
                <a:gd name="T14" fmla="*/ 4 w 39"/>
                <a:gd name="T15" fmla="*/ 12 h 50"/>
                <a:gd name="T16" fmla="*/ 3 w 39"/>
                <a:gd name="T17" fmla="*/ 4 h 50"/>
                <a:gd name="T18" fmla="*/ 22 w 39"/>
                <a:gd name="T19" fmla="*/ 0 h 50"/>
                <a:gd name="T20" fmla="*/ 39 w 39"/>
                <a:gd name="T21" fmla="*/ 15 h 50"/>
                <a:gd name="T22" fmla="*/ 39 w 39"/>
                <a:gd name="T23" fmla="*/ 49 h 50"/>
                <a:gd name="T24" fmla="*/ 32 w 39"/>
                <a:gd name="T25" fmla="*/ 49 h 50"/>
                <a:gd name="T26" fmla="*/ 30 w 39"/>
                <a:gd name="T27" fmla="*/ 25 h 50"/>
                <a:gd name="T28" fmla="*/ 9 w 39"/>
                <a:gd name="T29" fmla="*/ 36 h 50"/>
                <a:gd name="T30" fmla="*/ 16 w 39"/>
                <a:gd name="T31" fmla="*/ 42 h 50"/>
                <a:gd name="T32" fmla="*/ 30 w 39"/>
                <a:gd name="T33" fmla="*/ 36 h 50"/>
                <a:gd name="T34" fmla="*/ 30 w 39"/>
                <a:gd name="T3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50">
                  <a:moveTo>
                    <a:pt x="32" y="49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50"/>
                    <a:pt x="14" y="50"/>
                  </a:cubicBezTo>
                  <a:cubicBezTo>
                    <a:pt x="5" y="50"/>
                    <a:pt x="0" y="44"/>
                    <a:pt x="0" y="36"/>
                  </a:cubicBezTo>
                  <a:cubicBezTo>
                    <a:pt x="0" y="25"/>
                    <a:pt x="10" y="20"/>
                    <a:pt x="30" y="1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0"/>
                    <a:pt x="26" y="8"/>
                    <a:pt x="21" y="8"/>
                  </a:cubicBezTo>
                  <a:cubicBezTo>
                    <a:pt x="15" y="8"/>
                    <a:pt x="10" y="10"/>
                    <a:pt x="4" y="1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2"/>
                    <a:pt x="14" y="0"/>
                    <a:pt x="22" y="0"/>
                  </a:cubicBezTo>
                  <a:cubicBezTo>
                    <a:pt x="33" y="0"/>
                    <a:pt x="39" y="5"/>
                    <a:pt x="39" y="15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2" y="49"/>
                  </a:lnTo>
                  <a:close/>
                  <a:moveTo>
                    <a:pt x="30" y="25"/>
                  </a:moveTo>
                  <a:cubicBezTo>
                    <a:pt x="12" y="26"/>
                    <a:pt x="9" y="31"/>
                    <a:pt x="9" y="36"/>
                  </a:cubicBezTo>
                  <a:cubicBezTo>
                    <a:pt x="9" y="40"/>
                    <a:pt x="11" y="42"/>
                    <a:pt x="16" y="42"/>
                  </a:cubicBezTo>
                  <a:cubicBezTo>
                    <a:pt x="21" y="42"/>
                    <a:pt x="26" y="40"/>
                    <a:pt x="30" y="36"/>
                  </a:cubicBezTo>
                  <a:lnTo>
                    <a:pt x="3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7227888" y="3714750"/>
              <a:ext cx="104775" cy="244475"/>
            </a:xfrm>
            <a:custGeom>
              <a:avLst/>
              <a:gdLst>
                <a:gd name="T0" fmla="*/ 21 w 28"/>
                <a:gd name="T1" fmla="*/ 65 h 65"/>
                <a:gd name="T2" fmla="*/ 8 w 28"/>
                <a:gd name="T3" fmla="*/ 53 h 65"/>
                <a:gd name="T4" fmla="*/ 8 w 28"/>
                <a:gd name="T5" fmla="*/ 25 h 65"/>
                <a:gd name="T6" fmla="*/ 0 w 28"/>
                <a:gd name="T7" fmla="*/ 25 h 65"/>
                <a:gd name="T8" fmla="*/ 0 w 28"/>
                <a:gd name="T9" fmla="*/ 17 h 65"/>
                <a:gd name="T10" fmla="*/ 8 w 28"/>
                <a:gd name="T11" fmla="*/ 17 h 65"/>
                <a:gd name="T12" fmla="*/ 8 w 28"/>
                <a:gd name="T13" fmla="*/ 2 h 65"/>
                <a:gd name="T14" fmla="*/ 16 w 28"/>
                <a:gd name="T15" fmla="*/ 0 h 65"/>
                <a:gd name="T16" fmla="*/ 16 w 28"/>
                <a:gd name="T17" fmla="*/ 17 h 65"/>
                <a:gd name="T18" fmla="*/ 26 w 28"/>
                <a:gd name="T19" fmla="*/ 17 h 65"/>
                <a:gd name="T20" fmla="*/ 28 w 28"/>
                <a:gd name="T21" fmla="*/ 25 h 65"/>
                <a:gd name="T22" fmla="*/ 16 w 28"/>
                <a:gd name="T23" fmla="*/ 25 h 65"/>
                <a:gd name="T24" fmla="*/ 16 w 28"/>
                <a:gd name="T25" fmla="*/ 51 h 65"/>
                <a:gd name="T26" fmla="*/ 23 w 28"/>
                <a:gd name="T27" fmla="*/ 58 h 65"/>
                <a:gd name="T28" fmla="*/ 27 w 28"/>
                <a:gd name="T29" fmla="*/ 57 h 65"/>
                <a:gd name="T30" fmla="*/ 28 w 28"/>
                <a:gd name="T31" fmla="*/ 65 h 65"/>
                <a:gd name="T32" fmla="*/ 21 w 28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5">
                  <a:moveTo>
                    <a:pt x="21" y="65"/>
                  </a:moveTo>
                  <a:cubicBezTo>
                    <a:pt x="13" y="65"/>
                    <a:pt x="8" y="62"/>
                    <a:pt x="8" y="5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8" y="58"/>
                    <a:pt x="23" y="58"/>
                  </a:cubicBezTo>
                  <a:cubicBezTo>
                    <a:pt x="24" y="58"/>
                    <a:pt x="26" y="57"/>
                    <a:pt x="27" y="57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7369175" y="3703638"/>
              <a:ext cx="41275" cy="255587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5 h 68"/>
                <a:gd name="T4" fmla="*/ 6 w 11"/>
                <a:gd name="T5" fmla="*/ 0 h 68"/>
                <a:gd name="T6" fmla="*/ 11 w 11"/>
                <a:gd name="T7" fmla="*/ 5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26"/>
            <p:cNvSpPr>
              <a:spLocks noEditPoints="1"/>
            </p:cNvSpPr>
            <p:nvPr/>
          </p:nvSpPr>
          <p:spPr bwMode="auto">
            <a:xfrm>
              <a:off x="7451725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5" y="0"/>
                    <a:pt x="44" y="9"/>
                    <a:pt x="44" y="25"/>
                  </a:cubicBezTo>
                  <a:cubicBezTo>
                    <a:pt x="44" y="41"/>
                    <a:pt x="35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4" y="42"/>
                    <a:pt x="22" y="42"/>
                  </a:cubicBezTo>
                  <a:cubicBezTo>
                    <a:pt x="31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7658100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7426325" y="350838"/>
              <a:ext cx="322262" cy="492125"/>
            </a:xfrm>
            <a:custGeom>
              <a:avLst/>
              <a:gdLst>
                <a:gd name="T0" fmla="*/ 48 w 86"/>
                <a:gd name="T1" fmla="*/ 104 h 131"/>
                <a:gd name="T2" fmla="*/ 14 w 86"/>
                <a:gd name="T3" fmla="*/ 131 h 131"/>
                <a:gd name="T4" fmla="*/ 8 w 86"/>
                <a:gd name="T5" fmla="*/ 131 h 131"/>
                <a:gd name="T6" fmla="*/ 6 w 86"/>
                <a:gd name="T7" fmla="*/ 115 h 131"/>
                <a:gd name="T8" fmla="*/ 16 w 86"/>
                <a:gd name="T9" fmla="*/ 117 h 131"/>
                <a:gd name="T10" fmla="*/ 31 w 86"/>
                <a:gd name="T11" fmla="*/ 106 h 131"/>
                <a:gd name="T12" fmla="*/ 34 w 86"/>
                <a:gd name="T13" fmla="*/ 96 h 131"/>
                <a:gd name="T14" fmla="*/ 0 w 86"/>
                <a:gd name="T15" fmla="*/ 3 h 131"/>
                <a:gd name="T16" fmla="*/ 17 w 86"/>
                <a:gd name="T17" fmla="*/ 0 h 131"/>
                <a:gd name="T18" fmla="*/ 43 w 86"/>
                <a:gd name="T19" fmla="*/ 75 h 131"/>
                <a:gd name="T20" fmla="*/ 68 w 86"/>
                <a:gd name="T21" fmla="*/ 1 h 131"/>
                <a:gd name="T22" fmla="*/ 86 w 86"/>
                <a:gd name="T23" fmla="*/ 1 h 131"/>
                <a:gd name="T24" fmla="*/ 48 w 86"/>
                <a:gd name="T25" fmla="*/ 10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1">
                  <a:moveTo>
                    <a:pt x="48" y="104"/>
                  </a:moveTo>
                  <a:cubicBezTo>
                    <a:pt x="40" y="126"/>
                    <a:pt x="30" y="131"/>
                    <a:pt x="14" y="131"/>
                  </a:cubicBezTo>
                  <a:cubicBezTo>
                    <a:pt x="12" y="131"/>
                    <a:pt x="10" y="131"/>
                    <a:pt x="8" y="131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9" y="116"/>
                    <a:pt x="12" y="117"/>
                    <a:pt x="16" y="117"/>
                  </a:cubicBezTo>
                  <a:cubicBezTo>
                    <a:pt x="23" y="117"/>
                    <a:pt x="28" y="113"/>
                    <a:pt x="31" y="10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86" y="1"/>
                    <a:pt x="86" y="1"/>
                    <a:pt x="86" y="1"/>
                  </a:cubicBezTo>
                  <a:lnTo>
                    <a:pt x="4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29"/>
            <p:cNvSpPr>
              <a:spLocks noEditPoints="1"/>
            </p:cNvSpPr>
            <p:nvPr/>
          </p:nvSpPr>
          <p:spPr bwMode="auto">
            <a:xfrm>
              <a:off x="7759700" y="347663"/>
              <a:ext cx="303212" cy="371475"/>
            </a:xfrm>
            <a:custGeom>
              <a:avLst/>
              <a:gdLst>
                <a:gd name="T0" fmla="*/ 81 w 81"/>
                <a:gd name="T1" fmla="*/ 51 h 99"/>
                <a:gd name="T2" fmla="*/ 17 w 81"/>
                <a:gd name="T3" fmla="*/ 51 h 99"/>
                <a:gd name="T4" fmla="*/ 45 w 81"/>
                <a:gd name="T5" fmla="*/ 84 h 99"/>
                <a:gd name="T6" fmla="*/ 79 w 81"/>
                <a:gd name="T7" fmla="*/ 70 h 99"/>
                <a:gd name="T8" fmla="*/ 81 w 81"/>
                <a:gd name="T9" fmla="*/ 86 h 99"/>
                <a:gd name="T10" fmla="*/ 43 w 81"/>
                <a:gd name="T11" fmla="*/ 99 h 99"/>
                <a:gd name="T12" fmla="*/ 0 w 81"/>
                <a:gd name="T13" fmla="*/ 49 h 99"/>
                <a:gd name="T14" fmla="*/ 41 w 81"/>
                <a:gd name="T15" fmla="*/ 0 h 99"/>
                <a:gd name="T16" fmla="*/ 81 w 81"/>
                <a:gd name="T17" fmla="*/ 48 h 99"/>
                <a:gd name="T18" fmla="*/ 81 w 81"/>
                <a:gd name="T19" fmla="*/ 51 h 99"/>
                <a:gd name="T20" fmla="*/ 41 w 81"/>
                <a:gd name="T21" fmla="*/ 14 h 99"/>
                <a:gd name="T22" fmla="*/ 18 w 81"/>
                <a:gd name="T23" fmla="*/ 38 h 99"/>
                <a:gd name="T24" fmla="*/ 64 w 81"/>
                <a:gd name="T25" fmla="*/ 38 h 99"/>
                <a:gd name="T26" fmla="*/ 41 w 81"/>
                <a:gd name="T2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99">
                  <a:moveTo>
                    <a:pt x="81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8" y="73"/>
                    <a:pt x="28" y="84"/>
                    <a:pt x="45" y="84"/>
                  </a:cubicBezTo>
                  <a:cubicBezTo>
                    <a:pt x="58" y="84"/>
                    <a:pt x="68" y="78"/>
                    <a:pt x="79" y="70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71" y="94"/>
                    <a:pt x="59" y="99"/>
                    <a:pt x="43" y="99"/>
                  </a:cubicBezTo>
                  <a:cubicBezTo>
                    <a:pt x="19" y="99"/>
                    <a:pt x="0" y="84"/>
                    <a:pt x="0" y="49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9" y="0"/>
                    <a:pt x="81" y="22"/>
                    <a:pt x="81" y="48"/>
                  </a:cubicBezTo>
                  <a:lnTo>
                    <a:pt x="81" y="51"/>
                  </a:lnTo>
                  <a:close/>
                  <a:moveTo>
                    <a:pt x="41" y="14"/>
                  </a:moveTo>
                  <a:cubicBezTo>
                    <a:pt x="30" y="14"/>
                    <a:pt x="21" y="22"/>
                    <a:pt x="18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1" y="23"/>
                    <a:pt x="55" y="14"/>
                    <a:pt x="4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30"/>
            <p:cNvSpPr>
              <a:spLocks noEditPoints="1"/>
            </p:cNvSpPr>
            <p:nvPr/>
          </p:nvSpPr>
          <p:spPr bwMode="auto">
            <a:xfrm>
              <a:off x="8115300" y="347663"/>
              <a:ext cx="288925" cy="371475"/>
            </a:xfrm>
            <a:custGeom>
              <a:avLst/>
              <a:gdLst>
                <a:gd name="T0" fmla="*/ 63 w 77"/>
                <a:gd name="T1" fmla="*/ 97 h 99"/>
                <a:gd name="T2" fmla="*/ 61 w 77"/>
                <a:gd name="T3" fmla="*/ 84 h 99"/>
                <a:gd name="T4" fmla="*/ 28 w 77"/>
                <a:gd name="T5" fmla="*/ 99 h 99"/>
                <a:gd name="T6" fmla="*/ 0 w 77"/>
                <a:gd name="T7" fmla="*/ 72 h 99"/>
                <a:gd name="T8" fmla="*/ 59 w 77"/>
                <a:gd name="T9" fmla="*/ 35 h 99"/>
                <a:gd name="T10" fmla="*/ 59 w 77"/>
                <a:gd name="T11" fmla="*/ 31 h 99"/>
                <a:gd name="T12" fmla="*/ 41 w 77"/>
                <a:gd name="T13" fmla="*/ 15 h 99"/>
                <a:gd name="T14" fmla="*/ 9 w 77"/>
                <a:gd name="T15" fmla="*/ 24 h 99"/>
                <a:gd name="T16" fmla="*/ 6 w 77"/>
                <a:gd name="T17" fmla="*/ 8 h 99"/>
                <a:gd name="T18" fmla="*/ 43 w 77"/>
                <a:gd name="T19" fmla="*/ 0 h 99"/>
                <a:gd name="T20" fmla="*/ 77 w 77"/>
                <a:gd name="T21" fmla="*/ 31 h 99"/>
                <a:gd name="T22" fmla="*/ 77 w 77"/>
                <a:gd name="T23" fmla="*/ 97 h 99"/>
                <a:gd name="T24" fmla="*/ 63 w 77"/>
                <a:gd name="T25" fmla="*/ 97 h 99"/>
                <a:gd name="T26" fmla="*/ 59 w 77"/>
                <a:gd name="T27" fmla="*/ 49 h 99"/>
                <a:gd name="T28" fmla="*/ 17 w 77"/>
                <a:gd name="T29" fmla="*/ 71 h 99"/>
                <a:gd name="T30" fmla="*/ 31 w 77"/>
                <a:gd name="T31" fmla="*/ 84 h 99"/>
                <a:gd name="T32" fmla="*/ 59 w 77"/>
                <a:gd name="T33" fmla="*/ 71 h 99"/>
                <a:gd name="T34" fmla="*/ 59 w 77"/>
                <a:gd name="T35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99">
                  <a:moveTo>
                    <a:pt x="63" y="97"/>
                  </a:moveTo>
                  <a:cubicBezTo>
                    <a:pt x="61" y="84"/>
                    <a:pt x="61" y="84"/>
                    <a:pt x="61" y="84"/>
                  </a:cubicBezTo>
                  <a:cubicBezTo>
                    <a:pt x="53" y="92"/>
                    <a:pt x="43" y="99"/>
                    <a:pt x="28" y="99"/>
                  </a:cubicBezTo>
                  <a:cubicBezTo>
                    <a:pt x="11" y="99"/>
                    <a:pt x="0" y="88"/>
                    <a:pt x="0" y="72"/>
                  </a:cubicBezTo>
                  <a:cubicBezTo>
                    <a:pt x="0" y="49"/>
                    <a:pt x="20" y="40"/>
                    <a:pt x="59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20"/>
                    <a:pt x="52" y="15"/>
                    <a:pt x="41" y="15"/>
                  </a:cubicBezTo>
                  <a:cubicBezTo>
                    <a:pt x="30" y="15"/>
                    <a:pt x="19" y="19"/>
                    <a:pt x="9" y="2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8" y="4"/>
                    <a:pt x="28" y="0"/>
                    <a:pt x="43" y="0"/>
                  </a:cubicBezTo>
                  <a:cubicBezTo>
                    <a:pt x="66" y="0"/>
                    <a:pt x="77" y="10"/>
                    <a:pt x="77" y="31"/>
                  </a:cubicBezTo>
                  <a:cubicBezTo>
                    <a:pt x="77" y="97"/>
                    <a:pt x="77" y="97"/>
                    <a:pt x="77" y="97"/>
                  </a:cubicBezTo>
                  <a:lnTo>
                    <a:pt x="63" y="97"/>
                  </a:lnTo>
                  <a:close/>
                  <a:moveTo>
                    <a:pt x="59" y="49"/>
                  </a:moveTo>
                  <a:cubicBezTo>
                    <a:pt x="25" y="52"/>
                    <a:pt x="17" y="62"/>
                    <a:pt x="17" y="71"/>
                  </a:cubicBezTo>
                  <a:cubicBezTo>
                    <a:pt x="17" y="79"/>
                    <a:pt x="22" y="84"/>
                    <a:pt x="31" y="84"/>
                  </a:cubicBezTo>
                  <a:cubicBezTo>
                    <a:pt x="42" y="84"/>
                    <a:pt x="51" y="79"/>
                    <a:pt x="59" y="71"/>
                  </a:cubicBezTo>
                  <a:lnTo>
                    <a:pt x="5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8494713" y="347663"/>
              <a:ext cx="198437" cy="363537"/>
            </a:xfrm>
            <a:custGeom>
              <a:avLst/>
              <a:gdLst>
                <a:gd name="T0" fmla="*/ 18 w 53"/>
                <a:gd name="T1" fmla="*/ 41 h 97"/>
                <a:gd name="T2" fmla="*/ 18 w 53"/>
                <a:gd name="T3" fmla="*/ 97 h 97"/>
                <a:gd name="T4" fmla="*/ 0 w 53"/>
                <a:gd name="T5" fmla="*/ 97 h 97"/>
                <a:gd name="T6" fmla="*/ 0 w 53"/>
                <a:gd name="T7" fmla="*/ 2 h 97"/>
                <a:gd name="T8" fmla="*/ 14 w 53"/>
                <a:gd name="T9" fmla="*/ 2 h 97"/>
                <a:gd name="T10" fmla="*/ 17 w 53"/>
                <a:gd name="T11" fmla="*/ 22 h 97"/>
                <a:gd name="T12" fmla="*/ 50 w 53"/>
                <a:gd name="T13" fmla="*/ 0 h 97"/>
                <a:gd name="T14" fmla="*/ 53 w 53"/>
                <a:gd name="T15" fmla="*/ 17 h 97"/>
                <a:gd name="T16" fmla="*/ 18 w 53"/>
                <a:gd name="T17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97">
                  <a:moveTo>
                    <a:pt x="18" y="41"/>
                  </a:moveTo>
                  <a:cubicBezTo>
                    <a:pt x="18" y="97"/>
                    <a:pt x="18" y="97"/>
                    <a:pt x="18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11"/>
                    <a:pt x="35" y="1"/>
                    <a:pt x="50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7" y="18"/>
                    <a:pt x="24" y="28"/>
                    <a:pt x="1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8720138" y="347663"/>
              <a:ext cx="269875" cy="371475"/>
            </a:xfrm>
            <a:custGeom>
              <a:avLst/>
              <a:gdLst>
                <a:gd name="T0" fmla="*/ 35 w 72"/>
                <a:gd name="T1" fmla="*/ 99 h 99"/>
                <a:gd name="T2" fmla="*/ 0 w 72"/>
                <a:gd name="T3" fmla="*/ 90 h 99"/>
                <a:gd name="T4" fmla="*/ 3 w 72"/>
                <a:gd name="T5" fmla="*/ 73 h 99"/>
                <a:gd name="T6" fmla="*/ 36 w 72"/>
                <a:gd name="T7" fmla="*/ 84 h 99"/>
                <a:gd name="T8" fmla="*/ 55 w 72"/>
                <a:gd name="T9" fmla="*/ 71 h 99"/>
                <a:gd name="T10" fmla="*/ 33 w 72"/>
                <a:gd name="T11" fmla="*/ 55 h 99"/>
                <a:gd name="T12" fmla="*/ 2 w 72"/>
                <a:gd name="T13" fmla="*/ 26 h 99"/>
                <a:gd name="T14" fmla="*/ 35 w 72"/>
                <a:gd name="T15" fmla="*/ 0 h 99"/>
                <a:gd name="T16" fmla="*/ 66 w 72"/>
                <a:gd name="T17" fmla="*/ 7 h 99"/>
                <a:gd name="T18" fmla="*/ 63 w 72"/>
                <a:gd name="T19" fmla="*/ 23 h 99"/>
                <a:gd name="T20" fmla="*/ 35 w 72"/>
                <a:gd name="T21" fmla="*/ 15 h 99"/>
                <a:gd name="T22" fmla="*/ 19 w 72"/>
                <a:gd name="T23" fmla="*/ 26 h 99"/>
                <a:gd name="T24" fmla="*/ 38 w 72"/>
                <a:gd name="T25" fmla="*/ 40 h 99"/>
                <a:gd name="T26" fmla="*/ 72 w 72"/>
                <a:gd name="T27" fmla="*/ 70 h 99"/>
                <a:gd name="T28" fmla="*/ 35 w 72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99">
                  <a:moveTo>
                    <a:pt x="35" y="99"/>
                  </a:moveTo>
                  <a:cubicBezTo>
                    <a:pt x="22" y="99"/>
                    <a:pt x="8" y="94"/>
                    <a:pt x="0" y="90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2" y="79"/>
                    <a:pt x="23" y="84"/>
                    <a:pt x="36" y="84"/>
                  </a:cubicBezTo>
                  <a:cubicBezTo>
                    <a:pt x="48" y="84"/>
                    <a:pt x="55" y="79"/>
                    <a:pt x="55" y="71"/>
                  </a:cubicBezTo>
                  <a:cubicBezTo>
                    <a:pt x="55" y="63"/>
                    <a:pt x="50" y="60"/>
                    <a:pt x="33" y="55"/>
                  </a:cubicBezTo>
                  <a:cubicBezTo>
                    <a:pt x="11" y="50"/>
                    <a:pt x="2" y="43"/>
                    <a:pt x="2" y="26"/>
                  </a:cubicBezTo>
                  <a:cubicBezTo>
                    <a:pt x="2" y="11"/>
                    <a:pt x="15" y="0"/>
                    <a:pt x="35" y="0"/>
                  </a:cubicBezTo>
                  <a:cubicBezTo>
                    <a:pt x="47" y="0"/>
                    <a:pt x="57" y="3"/>
                    <a:pt x="66" y="7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5" y="19"/>
                    <a:pt x="45" y="15"/>
                    <a:pt x="35" y="15"/>
                  </a:cubicBezTo>
                  <a:cubicBezTo>
                    <a:pt x="24" y="15"/>
                    <a:pt x="19" y="19"/>
                    <a:pt x="19" y="26"/>
                  </a:cubicBezTo>
                  <a:cubicBezTo>
                    <a:pt x="19" y="32"/>
                    <a:pt x="23" y="36"/>
                    <a:pt x="38" y="40"/>
                  </a:cubicBezTo>
                  <a:cubicBezTo>
                    <a:pt x="61" y="46"/>
                    <a:pt x="72" y="52"/>
                    <a:pt x="72" y="70"/>
                  </a:cubicBezTo>
                  <a:cubicBezTo>
                    <a:pt x="72" y="87"/>
                    <a:pt x="59" y="99"/>
                    <a:pt x="3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7426325" y="1093788"/>
              <a:ext cx="1646237" cy="2251075"/>
            </a:xfrm>
            <a:custGeom>
              <a:avLst/>
              <a:gdLst>
                <a:gd name="T0" fmla="*/ 214 w 439"/>
                <a:gd name="T1" fmla="*/ 600 h 600"/>
                <a:gd name="T2" fmla="*/ 439 w 439"/>
                <a:gd name="T3" fmla="*/ 302 h 600"/>
                <a:gd name="T4" fmla="*/ 439 w 439"/>
                <a:gd name="T5" fmla="*/ 300 h 600"/>
                <a:gd name="T6" fmla="*/ 212 w 439"/>
                <a:gd name="T7" fmla="*/ 0 h 600"/>
                <a:gd name="T8" fmla="*/ 0 w 439"/>
                <a:gd name="T9" fmla="*/ 188 h 600"/>
                <a:gd name="T10" fmla="*/ 14 w 439"/>
                <a:gd name="T11" fmla="*/ 221 h 600"/>
                <a:gd name="T12" fmla="*/ 212 w 439"/>
                <a:gd name="T13" fmla="*/ 20 h 600"/>
                <a:gd name="T14" fmla="*/ 419 w 439"/>
                <a:gd name="T15" fmla="*/ 300 h 600"/>
                <a:gd name="T16" fmla="*/ 419 w 439"/>
                <a:gd name="T17" fmla="*/ 302 h 600"/>
                <a:gd name="T18" fmla="*/ 214 w 439"/>
                <a:gd name="T19" fmla="*/ 580 h 600"/>
                <a:gd name="T20" fmla="*/ 16 w 439"/>
                <a:gd name="T21" fmla="*/ 383 h 600"/>
                <a:gd name="T22" fmla="*/ 3 w 439"/>
                <a:gd name="T23" fmla="*/ 415 h 600"/>
                <a:gd name="T24" fmla="*/ 214 w 439"/>
                <a:gd name="T2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00">
                  <a:moveTo>
                    <a:pt x="214" y="600"/>
                  </a:moveTo>
                  <a:cubicBezTo>
                    <a:pt x="323" y="600"/>
                    <a:pt x="439" y="507"/>
                    <a:pt x="439" y="302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9" y="151"/>
                    <a:pt x="362" y="0"/>
                    <a:pt x="212" y="0"/>
                  </a:cubicBezTo>
                  <a:cubicBezTo>
                    <a:pt x="125" y="0"/>
                    <a:pt x="33" y="59"/>
                    <a:pt x="0" y="188"/>
                  </a:cubicBezTo>
                  <a:cubicBezTo>
                    <a:pt x="6" y="199"/>
                    <a:pt x="10" y="210"/>
                    <a:pt x="14" y="221"/>
                  </a:cubicBezTo>
                  <a:cubicBezTo>
                    <a:pt x="34" y="114"/>
                    <a:pt x="97" y="20"/>
                    <a:pt x="212" y="20"/>
                  </a:cubicBezTo>
                  <a:cubicBezTo>
                    <a:pt x="349" y="20"/>
                    <a:pt x="419" y="161"/>
                    <a:pt x="419" y="300"/>
                  </a:cubicBezTo>
                  <a:cubicBezTo>
                    <a:pt x="419" y="302"/>
                    <a:pt x="419" y="302"/>
                    <a:pt x="419" y="302"/>
                  </a:cubicBezTo>
                  <a:cubicBezTo>
                    <a:pt x="419" y="436"/>
                    <a:pt x="356" y="580"/>
                    <a:pt x="214" y="580"/>
                  </a:cubicBezTo>
                  <a:cubicBezTo>
                    <a:pt x="105" y="580"/>
                    <a:pt x="38" y="490"/>
                    <a:pt x="16" y="383"/>
                  </a:cubicBezTo>
                  <a:cubicBezTo>
                    <a:pt x="12" y="394"/>
                    <a:pt x="8" y="405"/>
                    <a:pt x="3" y="415"/>
                  </a:cubicBezTo>
                  <a:cubicBezTo>
                    <a:pt x="33" y="518"/>
                    <a:pt x="104" y="600"/>
                    <a:pt x="214" y="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7316788" y="947738"/>
              <a:ext cx="1905000" cy="2543175"/>
            </a:xfrm>
            <a:custGeom>
              <a:avLst/>
              <a:gdLst>
                <a:gd name="T0" fmla="*/ 242 w 508"/>
                <a:gd name="T1" fmla="*/ 678 h 678"/>
                <a:gd name="T2" fmla="*/ 439 w 508"/>
                <a:gd name="T3" fmla="*/ 576 h 678"/>
                <a:gd name="T4" fmla="*/ 508 w 508"/>
                <a:gd name="T5" fmla="*/ 340 h 678"/>
                <a:gd name="T6" fmla="*/ 508 w 508"/>
                <a:gd name="T7" fmla="*/ 338 h 678"/>
                <a:gd name="T8" fmla="*/ 440 w 508"/>
                <a:gd name="T9" fmla="*/ 101 h 678"/>
                <a:gd name="T10" fmla="*/ 242 w 508"/>
                <a:gd name="T11" fmla="*/ 0 h 678"/>
                <a:gd name="T12" fmla="*/ 43 w 508"/>
                <a:gd name="T13" fmla="*/ 102 h 678"/>
                <a:gd name="T14" fmla="*/ 0 w 508"/>
                <a:gd name="T15" fmla="*/ 183 h 678"/>
                <a:gd name="T16" fmla="*/ 16 w 508"/>
                <a:gd name="T17" fmla="*/ 205 h 678"/>
                <a:gd name="T18" fmla="*/ 60 w 508"/>
                <a:gd name="T19" fmla="*/ 115 h 678"/>
                <a:gd name="T20" fmla="*/ 242 w 508"/>
                <a:gd name="T21" fmla="*/ 19 h 678"/>
                <a:gd name="T22" fmla="*/ 424 w 508"/>
                <a:gd name="T23" fmla="*/ 117 h 678"/>
                <a:gd name="T24" fmla="*/ 488 w 508"/>
                <a:gd name="T25" fmla="*/ 339 h 678"/>
                <a:gd name="T26" fmla="*/ 488 w 508"/>
                <a:gd name="T27" fmla="*/ 341 h 678"/>
                <a:gd name="T28" fmla="*/ 425 w 508"/>
                <a:gd name="T29" fmla="*/ 562 h 678"/>
                <a:gd name="T30" fmla="*/ 244 w 508"/>
                <a:gd name="T31" fmla="*/ 658 h 678"/>
                <a:gd name="T32" fmla="*/ 61 w 508"/>
                <a:gd name="T33" fmla="*/ 561 h 678"/>
                <a:gd name="T34" fmla="*/ 19 w 508"/>
                <a:gd name="T35" fmla="*/ 479 h 678"/>
                <a:gd name="T36" fmla="*/ 3 w 508"/>
                <a:gd name="T37" fmla="*/ 503 h 678"/>
                <a:gd name="T38" fmla="*/ 43 w 508"/>
                <a:gd name="T39" fmla="*/ 576 h 678"/>
                <a:gd name="T40" fmla="*/ 242 w 508"/>
                <a:gd name="T41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8" h="678">
                  <a:moveTo>
                    <a:pt x="242" y="678"/>
                  </a:moveTo>
                  <a:cubicBezTo>
                    <a:pt x="323" y="678"/>
                    <a:pt x="390" y="643"/>
                    <a:pt x="439" y="576"/>
                  </a:cubicBezTo>
                  <a:cubicBezTo>
                    <a:pt x="484" y="515"/>
                    <a:pt x="508" y="431"/>
                    <a:pt x="508" y="340"/>
                  </a:cubicBezTo>
                  <a:cubicBezTo>
                    <a:pt x="508" y="338"/>
                    <a:pt x="508" y="338"/>
                    <a:pt x="508" y="338"/>
                  </a:cubicBezTo>
                  <a:cubicBezTo>
                    <a:pt x="508" y="247"/>
                    <a:pt x="485" y="163"/>
                    <a:pt x="440" y="101"/>
                  </a:cubicBezTo>
                  <a:cubicBezTo>
                    <a:pt x="391" y="35"/>
                    <a:pt x="323" y="0"/>
                    <a:pt x="242" y="0"/>
                  </a:cubicBezTo>
                  <a:cubicBezTo>
                    <a:pt x="162" y="0"/>
                    <a:pt x="92" y="35"/>
                    <a:pt x="43" y="102"/>
                  </a:cubicBezTo>
                  <a:cubicBezTo>
                    <a:pt x="26" y="126"/>
                    <a:pt x="11" y="153"/>
                    <a:pt x="0" y="183"/>
                  </a:cubicBezTo>
                  <a:cubicBezTo>
                    <a:pt x="5" y="190"/>
                    <a:pt x="11" y="197"/>
                    <a:pt x="16" y="205"/>
                  </a:cubicBezTo>
                  <a:cubicBezTo>
                    <a:pt x="27" y="171"/>
                    <a:pt x="41" y="141"/>
                    <a:pt x="60" y="115"/>
                  </a:cubicBezTo>
                  <a:cubicBezTo>
                    <a:pt x="105" y="52"/>
                    <a:pt x="168" y="19"/>
                    <a:pt x="242" y="19"/>
                  </a:cubicBezTo>
                  <a:cubicBezTo>
                    <a:pt x="316" y="19"/>
                    <a:pt x="379" y="53"/>
                    <a:pt x="424" y="117"/>
                  </a:cubicBezTo>
                  <a:cubicBezTo>
                    <a:pt x="466" y="175"/>
                    <a:pt x="488" y="254"/>
                    <a:pt x="488" y="339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426"/>
                    <a:pt x="466" y="505"/>
                    <a:pt x="425" y="562"/>
                  </a:cubicBezTo>
                  <a:cubicBezTo>
                    <a:pt x="380" y="625"/>
                    <a:pt x="318" y="658"/>
                    <a:pt x="244" y="658"/>
                  </a:cubicBezTo>
                  <a:cubicBezTo>
                    <a:pt x="169" y="658"/>
                    <a:pt x="106" y="625"/>
                    <a:pt x="61" y="561"/>
                  </a:cubicBezTo>
                  <a:cubicBezTo>
                    <a:pt x="43" y="537"/>
                    <a:pt x="29" y="509"/>
                    <a:pt x="19" y="479"/>
                  </a:cubicBezTo>
                  <a:cubicBezTo>
                    <a:pt x="14" y="487"/>
                    <a:pt x="9" y="495"/>
                    <a:pt x="3" y="503"/>
                  </a:cubicBezTo>
                  <a:cubicBezTo>
                    <a:pt x="14" y="530"/>
                    <a:pt x="27" y="555"/>
                    <a:pt x="43" y="576"/>
                  </a:cubicBezTo>
                  <a:cubicBezTo>
                    <a:pt x="92" y="643"/>
                    <a:pt x="162" y="678"/>
                    <a:pt x="242" y="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35"/>
            <p:cNvSpPr>
              <a:spLocks/>
            </p:cNvSpPr>
            <p:nvPr/>
          </p:nvSpPr>
          <p:spPr bwMode="auto">
            <a:xfrm>
              <a:off x="7208838" y="796925"/>
              <a:ext cx="2163762" cy="2843212"/>
            </a:xfrm>
            <a:custGeom>
              <a:avLst/>
              <a:gdLst>
                <a:gd name="T0" fmla="*/ 501 w 577"/>
                <a:gd name="T1" fmla="*/ 118 h 758"/>
                <a:gd name="T2" fmla="*/ 271 w 577"/>
                <a:gd name="T3" fmla="*/ 0 h 758"/>
                <a:gd name="T4" fmla="*/ 42 w 577"/>
                <a:gd name="T5" fmla="*/ 118 h 758"/>
                <a:gd name="T6" fmla="*/ 0 w 577"/>
                <a:gd name="T7" fmla="*/ 194 h 758"/>
                <a:gd name="T8" fmla="*/ 16 w 577"/>
                <a:gd name="T9" fmla="*/ 208 h 758"/>
                <a:gd name="T10" fmla="*/ 58 w 577"/>
                <a:gd name="T11" fmla="*/ 130 h 758"/>
                <a:gd name="T12" fmla="*/ 271 w 577"/>
                <a:gd name="T13" fmla="*/ 20 h 758"/>
                <a:gd name="T14" fmla="*/ 484 w 577"/>
                <a:gd name="T15" fmla="*/ 130 h 758"/>
                <a:gd name="T16" fmla="*/ 557 w 577"/>
                <a:gd name="T17" fmla="*/ 378 h 758"/>
                <a:gd name="T18" fmla="*/ 557 w 577"/>
                <a:gd name="T19" fmla="*/ 380 h 758"/>
                <a:gd name="T20" fmla="*/ 485 w 577"/>
                <a:gd name="T21" fmla="*/ 628 h 758"/>
                <a:gd name="T22" fmla="*/ 272 w 577"/>
                <a:gd name="T23" fmla="*/ 738 h 758"/>
                <a:gd name="T24" fmla="*/ 58 w 577"/>
                <a:gd name="T25" fmla="*/ 628 h 758"/>
                <a:gd name="T26" fmla="*/ 19 w 577"/>
                <a:gd name="T27" fmla="*/ 558 h 758"/>
                <a:gd name="T28" fmla="*/ 4 w 577"/>
                <a:gd name="T29" fmla="*/ 573 h 758"/>
                <a:gd name="T30" fmla="*/ 42 w 577"/>
                <a:gd name="T31" fmla="*/ 640 h 758"/>
                <a:gd name="T32" fmla="*/ 272 w 577"/>
                <a:gd name="T33" fmla="*/ 758 h 758"/>
                <a:gd name="T34" fmla="*/ 501 w 577"/>
                <a:gd name="T35" fmla="*/ 639 h 758"/>
                <a:gd name="T36" fmla="*/ 577 w 577"/>
                <a:gd name="T37" fmla="*/ 380 h 758"/>
                <a:gd name="T38" fmla="*/ 577 w 577"/>
                <a:gd name="T39" fmla="*/ 378 h 758"/>
                <a:gd name="T40" fmla="*/ 501 w 577"/>
                <a:gd name="T41" fmla="*/ 11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7" h="758">
                  <a:moveTo>
                    <a:pt x="501" y="118"/>
                  </a:moveTo>
                  <a:cubicBezTo>
                    <a:pt x="445" y="42"/>
                    <a:pt x="364" y="0"/>
                    <a:pt x="271" y="0"/>
                  </a:cubicBezTo>
                  <a:cubicBezTo>
                    <a:pt x="179" y="0"/>
                    <a:pt x="98" y="42"/>
                    <a:pt x="42" y="118"/>
                  </a:cubicBezTo>
                  <a:cubicBezTo>
                    <a:pt x="25" y="141"/>
                    <a:pt x="11" y="166"/>
                    <a:pt x="0" y="194"/>
                  </a:cubicBezTo>
                  <a:cubicBezTo>
                    <a:pt x="5" y="199"/>
                    <a:pt x="11" y="203"/>
                    <a:pt x="16" y="208"/>
                  </a:cubicBezTo>
                  <a:cubicBezTo>
                    <a:pt x="27" y="180"/>
                    <a:pt x="41" y="153"/>
                    <a:pt x="58" y="130"/>
                  </a:cubicBezTo>
                  <a:cubicBezTo>
                    <a:pt x="111" y="58"/>
                    <a:pt x="184" y="20"/>
                    <a:pt x="271" y="20"/>
                  </a:cubicBezTo>
                  <a:cubicBezTo>
                    <a:pt x="358" y="20"/>
                    <a:pt x="432" y="58"/>
                    <a:pt x="484" y="130"/>
                  </a:cubicBezTo>
                  <a:cubicBezTo>
                    <a:pt x="532" y="194"/>
                    <a:pt x="557" y="283"/>
                    <a:pt x="557" y="378"/>
                  </a:cubicBezTo>
                  <a:cubicBezTo>
                    <a:pt x="557" y="380"/>
                    <a:pt x="557" y="380"/>
                    <a:pt x="557" y="380"/>
                  </a:cubicBezTo>
                  <a:cubicBezTo>
                    <a:pt x="557" y="475"/>
                    <a:pt x="532" y="563"/>
                    <a:pt x="485" y="628"/>
                  </a:cubicBezTo>
                  <a:cubicBezTo>
                    <a:pt x="432" y="700"/>
                    <a:pt x="359" y="738"/>
                    <a:pt x="272" y="738"/>
                  </a:cubicBezTo>
                  <a:cubicBezTo>
                    <a:pt x="185" y="738"/>
                    <a:pt x="111" y="700"/>
                    <a:pt x="58" y="628"/>
                  </a:cubicBezTo>
                  <a:cubicBezTo>
                    <a:pt x="43" y="607"/>
                    <a:pt x="30" y="583"/>
                    <a:pt x="19" y="558"/>
                  </a:cubicBezTo>
                  <a:cubicBezTo>
                    <a:pt x="14" y="563"/>
                    <a:pt x="9" y="568"/>
                    <a:pt x="4" y="573"/>
                  </a:cubicBezTo>
                  <a:cubicBezTo>
                    <a:pt x="15" y="597"/>
                    <a:pt x="28" y="620"/>
                    <a:pt x="42" y="640"/>
                  </a:cubicBezTo>
                  <a:cubicBezTo>
                    <a:pt x="98" y="716"/>
                    <a:pt x="180" y="758"/>
                    <a:pt x="272" y="758"/>
                  </a:cubicBezTo>
                  <a:cubicBezTo>
                    <a:pt x="365" y="758"/>
                    <a:pt x="445" y="716"/>
                    <a:pt x="501" y="639"/>
                  </a:cubicBezTo>
                  <a:cubicBezTo>
                    <a:pt x="551" y="571"/>
                    <a:pt x="577" y="479"/>
                    <a:pt x="577" y="380"/>
                  </a:cubicBezTo>
                  <a:cubicBezTo>
                    <a:pt x="577" y="378"/>
                    <a:pt x="577" y="378"/>
                    <a:pt x="577" y="378"/>
                  </a:cubicBezTo>
                  <a:cubicBezTo>
                    <a:pt x="577" y="278"/>
                    <a:pt x="551" y="186"/>
                    <a:pt x="50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36"/>
            <p:cNvSpPr>
              <a:spLocks/>
            </p:cNvSpPr>
            <p:nvPr/>
          </p:nvSpPr>
          <p:spPr bwMode="auto">
            <a:xfrm>
              <a:off x="5824538" y="504825"/>
              <a:ext cx="1590675" cy="74612"/>
            </a:xfrm>
            <a:custGeom>
              <a:avLst/>
              <a:gdLst>
                <a:gd name="T0" fmla="*/ 985 w 1002"/>
                <a:gd name="T1" fmla="*/ 0 h 47"/>
                <a:gd name="T2" fmla="*/ 48 w 1002"/>
                <a:gd name="T3" fmla="*/ 0 h 47"/>
                <a:gd name="T4" fmla="*/ 0 w 1002"/>
                <a:gd name="T5" fmla="*/ 47 h 47"/>
                <a:gd name="T6" fmla="*/ 1002 w 1002"/>
                <a:gd name="T7" fmla="*/ 47 h 47"/>
                <a:gd name="T8" fmla="*/ 985 w 100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7">
                  <a:moveTo>
                    <a:pt x="985" y="0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1002" y="47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37"/>
            <p:cNvSpPr>
              <a:spLocks/>
            </p:cNvSpPr>
            <p:nvPr/>
          </p:nvSpPr>
          <p:spPr bwMode="auto">
            <a:xfrm>
              <a:off x="5975350" y="355600"/>
              <a:ext cx="1387475" cy="74612"/>
            </a:xfrm>
            <a:custGeom>
              <a:avLst/>
              <a:gdLst>
                <a:gd name="T0" fmla="*/ 855 w 874"/>
                <a:gd name="T1" fmla="*/ 0 h 47"/>
                <a:gd name="T2" fmla="*/ 47 w 874"/>
                <a:gd name="T3" fmla="*/ 0 h 47"/>
                <a:gd name="T4" fmla="*/ 0 w 874"/>
                <a:gd name="T5" fmla="*/ 47 h 47"/>
                <a:gd name="T6" fmla="*/ 874 w 874"/>
                <a:gd name="T7" fmla="*/ 47 h 47"/>
                <a:gd name="T8" fmla="*/ 855 w 87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47">
                  <a:moveTo>
                    <a:pt x="855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874" y="47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5430838" y="639763"/>
              <a:ext cx="2032000" cy="2513012"/>
            </a:xfrm>
            <a:custGeom>
              <a:avLst/>
              <a:gdLst>
                <a:gd name="T0" fmla="*/ 158 w 542"/>
                <a:gd name="T1" fmla="*/ 206 h 670"/>
                <a:gd name="T2" fmla="*/ 542 w 542"/>
                <a:gd name="T3" fmla="*/ 20 h 670"/>
                <a:gd name="T4" fmla="*/ 89 w 542"/>
                <a:gd name="T5" fmla="*/ 0 h 670"/>
                <a:gd name="T6" fmla="*/ 51 w 542"/>
                <a:gd name="T7" fmla="*/ 310 h 670"/>
                <a:gd name="T8" fmla="*/ 124 w 542"/>
                <a:gd name="T9" fmla="*/ 328 h 670"/>
                <a:gd name="T10" fmla="*/ 439 w 542"/>
                <a:gd name="T11" fmla="*/ 424 h 670"/>
                <a:gd name="T12" fmla="*/ 275 w 542"/>
                <a:gd name="T13" fmla="*/ 571 h 670"/>
                <a:gd name="T14" fmla="*/ 71 w 542"/>
                <a:gd name="T15" fmla="*/ 454 h 670"/>
                <a:gd name="T16" fmla="*/ 69 w 542"/>
                <a:gd name="T17" fmla="*/ 482 h 670"/>
                <a:gd name="T18" fmla="*/ 275 w 542"/>
                <a:gd name="T19" fmla="*/ 591 h 670"/>
                <a:gd name="T20" fmla="*/ 459 w 542"/>
                <a:gd name="T21" fmla="*/ 424 h 670"/>
                <a:gd name="T22" fmla="*/ 115 w 542"/>
                <a:gd name="T23" fmla="*/ 310 h 670"/>
                <a:gd name="T24" fmla="*/ 72 w 542"/>
                <a:gd name="T25" fmla="*/ 298 h 670"/>
                <a:gd name="T26" fmla="*/ 109 w 542"/>
                <a:gd name="T27" fmla="*/ 20 h 670"/>
                <a:gd name="T28" fmla="*/ 105 w 542"/>
                <a:gd name="T29" fmla="*/ 294 h 670"/>
                <a:gd name="T30" fmla="*/ 105 w 542"/>
                <a:gd name="T31" fmla="*/ 293 h 670"/>
                <a:gd name="T32" fmla="*/ 421 w 542"/>
                <a:gd name="T33" fmla="*/ 297 h 670"/>
                <a:gd name="T34" fmla="*/ 479 w 542"/>
                <a:gd name="T35" fmla="*/ 426 h 670"/>
                <a:gd name="T36" fmla="*/ 275 w 542"/>
                <a:gd name="T37" fmla="*/ 610 h 670"/>
                <a:gd name="T38" fmla="*/ 67 w 542"/>
                <a:gd name="T39" fmla="*/ 510 h 670"/>
                <a:gd name="T40" fmla="*/ 28 w 542"/>
                <a:gd name="T41" fmla="*/ 497 h 670"/>
                <a:gd name="T42" fmla="*/ 50 w 542"/>
                <a:gd name="T43" fmla="*/ 525 h 670"/>
                <a:gd name="T44" fmla="*/ 274 w 542"/>
                <a:gd name="T45" fmla="*/ 630 h 670"/>
                <a:gd name="T46" fmla="*/ 499 w 542"/>
                <a:gd name="T47" fmla="*/ 425 h 670"/>
                <a:gd name="T48" fmla="*/ 437 w 542"/>
                <a:gd name="T49" fmla="*/ 283 h 670"/>
                <a:gd name="T50" fmla="*/ 115 w 542"/>
                <a:gd name="T51" fmla="*/ 267 h 670"/>
                <a:gd name="T52" fmla="*/ 149 w 542"/>
                <a:gd name="T53" fmla="*/ 20 h 670"/>
                <a:gd name="T54" fmla="*/ 281 w 542"/>
                <a:gd name="T55" fmla="*/ 210 h 670"/>
                <a:gd name="T56" fmla="*/ 519 w 542"/>
                <a:gd name="T57" fmla="*/ 425 h 670"/>
                <a:gd name="T58" fmla="*/ 274 w 542"/>
                <a:gd name="T59" fmla="*/ 650 h 670"/>
                <a:gd name="T60" fmla="*/ 23 w 542"/>
                <a:gd name="T61" fmla="*/ 523 h 670"/>
                <a:gd name="T62" fmla="*/ 0 w 542"/>
                <a:gd name="T63" fmla="*/ 526 h 670"/>
                <a:gd name="T64" fmla="*/ 274 w 542"/>
                <a:gd name="T65" fmla="*/ 670 h 670"/>
                <a:gd name="T66" fmla="*/ 539 w 542"/>
                <a:gd name="T67" fmla="*/ 4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2" h="670">
                  <a:moveTo>
                    <a:pt x="281" y="190"/>
                  </a:moveTo>
                  <a:cubicBezTo>
                    <a:pt x="237" y="190"/>
                    <a:pt x="196" y="195"/>
                    <a:pt x="158" y="206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542" y="20"/>
                    <a:pt x="542" y="20"/>
                    <a:pt x="542" y="2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1" y="310"/>
                    <a:pt x="51" y="310"/>
                    <a:pt x="51" y="310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173" y="302"/>
                    <a:pt x="224" y="289"/>
                    <a:pt x="279" y="289"/>
                  </a:cubicBezTo>
                  <a:cubicBezTo>
                    <a:pt x="373" y="289"/>
                    <a:pt x="439" y="344"/>
                    <a:pt x="439" y="424"/>
                  </a:cubicBezTo>
                  <a:cubicBezTo>
                    <a:pt x="439" y="426"/>
                    <a:pt x="439" y="426"/>
                    <a:pt x="439" y="426"/>
                  </a:cubicBezTo>
                  <a:cubicBezTo>
                    <a:pt x="439" y="513"/>
                    <a:pt x="373" y="571"/>
                    <a:pt x="275" y="571"/>
                  </a:cubicBezTo>
                  <a:cubicBezTo>
                    <a:pt x="197" y="571"/>
                    <a:pt x="132" y="527"/>
                    <a:pt x="97" y="485"/>
                  </a:cubicBezTo>
                  <a:cubicBezTo>
                    <a:pt x="71" y="454"/>
                    <a:pt x="71" y="454"/>
                    <a:pt x="71" y="454"/>
                  </a:cubicBezTo>
                  <a:cubicBezTo>
                    <a:pt x="57" y="468"/>
                    <a:pt x="57" y="468"/>
                    <a:pt x="57" y="468"/>
                  </a:cubicBezTo>
                  <a:cubicBezTo>
                    <a:pt x="69" y="482"/>
                    <a:pt x="69" y="482"/>
                    <a:pt x="69" y="482"/>
                  </a:cubicBezTo>
                  <a:cubicBezTo>
                    <a:pt x="82" y="498"/>
                    <a:pt x="82" y="498"/>
                    <a:pt x="82" y="498"/>
                  </a:cubicBezTo>
                  <a:cubicBezTo>
                    <a:pt x="120" y="543"/>
                    <a:pt x="191" y="591"/>
                    <a:pt x="275" y="591"/>
                  </a:cubicBezTo>
                  <a:cubicBezTo>
                    <a:pt x="384" y="591"/>
                    <a:pt x="459" y="523"/>
                    <a:pt x="459" y="426"/>
                  </a:cubicBezTo>
                  <a:cubicBezTo>
                    <a:pt x="459" y="424"/>
                    <a:pt x="459" y="424"/>
                    <a:pt x="459" y="424"/>
                  </a:cubicBezTo>
                  <a:cubicBezTo>
                    <a:pt x="459" y="334"/>
                    <a:pt x="383" y="269"/>
                    <a:pt x="279" y="269"/>
                  </a:cubicBezTo>
                  <a:cubicBezTo>
                    <a:pt x="220" y="269"/>
                    <a:pt x="167" y="282"/>
                    <a:pt x="115" y="310"/>
                  </a:cubicBezTo>
                  <a:cubicBezTo>
                    <a:pt x="105" y="316"/>
                    <a:pt x="105" y="316"/>
                    <a:pt x="105" y="31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60" y="264"/>
                    <a:pt x="217" y="249"/>
                    <a:pt x="279" y="249"/>
                  </a:cubicBezTo>
                  <a:cubicBezTo>
                    <a:pt x="334" y="249"/>
                    <a:pt x="385" y="266"/>
                    <a:pt x="421" y="297"/>
                  </a:cubicBezTo>
                  <a:cubicBezTo>
                    <a:pt x="458" y="329"/>
                    <a:pt x="479" y="374"/>
                    <a:pt x="479" y="424"/>
                  </a:cubicBezTo>
                  <a:cubicBezTo>
                    <a:pt x="479" y="426"/>
                    <a:pt x="479" y="426"/>
                    <a:pt x="479" y="426"/>
                  </a:cubicBezTo>
                  <a:cubicBezTo>
                    <a:pt x="479" y="478"/>
                    <a:pt x="459" y="525"/>
                    <a:pt x="422" y="559"/>
                  </a:cubicBezTo>
                  <a:cubicBezTo>
                    <a:pt x="385" y="592"/>
                    <a:pt x="333" y="610"/>
                    <a:pt x="275" y="610"/>
                  </a:cubicBezTo>
                  <a:cubicBezTo>
                    <a:pt x="235" y="610"/>
                    <a:pt x="194" y="600"/>
                    <a:pt x="156" y="581"/>
                  </a:cubicBezTo>
                  <a:cubicBezTo>
                    <a:pt x="122" y="563"/>
                    <a:pt x="91" y="539"/>
                    <a:pt x="67" y="510"/>
                  </a:cubicBezTo>
                  <a:cubicBezTo>
                    <a:pt x="44" y="482"/>
                    <a:pt x="44" y="482"/>
                    <a:pt x="44" y="482"/>
                  </a:cubicBezTo>
                  <a:cubicBezTo>
                    <a:pt x="28" y="497"/>
                    <a:pt x="28" y="497"/>
                    <a:pt x="28" y="497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74" y="554"/>
                    <a:pt x="108" y="580"/>
                    <a:pt x="147" y="599"/>
                  </a:cubicBezTo>
                  <a:cubicBezTo>
                    <a:pt x="188" y="619"/>
                    <a:pt x="232" y="630"/>
                    <a:pt x="274" y="630"/>
                  </a:cubicBezTo>
                  <a:cubicBezTo>
                    <a:pt x="339" y="630"/>
                    <a:pt x="396" y="610"/>
                    <a:pt x="437" y="572"/>
                  </a:cubicBezTo>
                  <a:cubicBezTo>
                    <a:pt x="477" y="535"/>
                    <a:pt x="499" y="483"/>
                    <a:pt x="499" y="425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499" y="368"/>
                    <a:pt x="477" y="318"/>
                    <a:pt x="437" y="283"/>
                  </a:cubicBezTo>
                  <a:cubicBezTo>
                    <a:pt x="397" y="248"/>
                    <a:pt x="342" y="230"/>
                    <a:pt x="281" y="230"/>
                  </a:cubicBezTo>
                  <a:cubicBezTo>
                    <a:pt x="220" y="230"/>
                    <a:pt x="166" y="243"/>
                    <a:pt x="115" y="267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81" y="217"/>
                    <a:pt x="228" y="210"/>
                    <a:pt x="281" y="210"/>
                  </a:cubicBezTo>
                  <a:cubicBezTo>
                    <a:pt x="419" y="210"/>
                    <a:pt x="519" y="300"/>
                    <a:pt x="519" y="423"/>
                  </a:cubicBezTo>
                  <a:cubicBezTo>
                    <a:pt x="519" y="425"/>
                    <a:pt x="519" y="425"/>
                    <a:pt x="519" y="425"/>
                  </a:cubicBezTo>
                  <a:cubicBezTo>
                    <a:pt x="519" y="488"/>
                    <a:pt x="495" y="546"/>
                    <a:pt x="450" y="587"/>
                  </a:cubicBezTo>
                  <a:cubicBezTo>
                    <a:pt x="406" y="627"/>
                    <a:pt x="344" y="650"/>
                    <a:pt x="274" y="650"/>
                  </a:cubicBezTo>
                  <a:cubicBezTo>
                    <a:pt x="173" y="650"/>
                    <a:pt x="81" y="593"/>
                    <a:pt x="35" y="538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14" y="511"/>
                    <a:pt x="14" y="511"/>
                    <a:pt x="14" y="511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20" y="550"/>
                    <a:pt x="20" y="550"/>
                    <a:pt x="20" y="550"/>
                  </a:cubicBezTo>
                  <a:cubicBezTo>
                    <a:pt x="78" y="622"/>
                    <a:pt x="180" y="670"/>
                    <a:pt x="274" y="670"/>
                  </a:cubicBezTo>
                  <a:cubicBezTo>
                    <a:pt x="428" y="670"/>
                    <a:pt x="539" y="567"/>
                    <a:pt x="539" y="425"/>
                  </a:cubicBezTo>
                  <a:cubicBezTo>
                    <a:pt x="539" y="423"/>
                    <a:pt x="539" y="423"/>
                    <a:pt x="539" y="423"/>
                  </a:cubicBezTo>
                  <a:cubicBezTo>
                    <a:pt x="539" y="288"/>
                    <a:pt x="431" y="190"/>
                    <a:pt x="281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504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92127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512" y="2197100"/>
            <a:ext cx="8231744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306" y="2476500"/>
            <a:ext cx="7225642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307" y="5072063"/>
            <a:ext cx="7225642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t>Presenter’s Name, Title, Company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3971" y="361950"/>
            <a:ext cx="1600617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6409" y="6551829"/>
            <a:ext cx="1634207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512" y="6437376"/>
            <a:ext cx="6173808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786353" y="5306884"/>
            <a:ext cx="1024548" cy="939302"/>
            <a:chOff x="5430838" y="347663"/>
            <a:chExt cx="3941762" cy="3614737"/>
          </a:xfrm>
        </p:grpSpPr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5554663" y="3419475"/>
              <a:ext cx="165100" cy="184150"/>
            </a:xfrm>
            <a:custGeom>
              <a:avLst/>
              <a:gdLst>
                <a:gd name="T0" fmla="*/ 22 w 44"/>
                <a:gd name="T1" fmla="*/ 49 h 49"/>
                <a:gd name="T2" fmla="*/ 0 w 44"/>
                <a:gd name="T3" fmla="*/ 24 h 49"/>
                <a:gd name="T4" fmla="*/ 22 w 44"/>
                <a:gd name="T5" fmla="*/ 0 h 49"/>
                <a:gd name="T6" fmla="*/ 44 w 44"/>
                <a:gd name="T7" fmla="*/ 24 h 49"/>
                <a:gd name="T8" fmla="*/ 22 w 44"/>
                <a:gd name="T9" fmla="*/ 49 h 49"/>
                <a:gd name="T10" fmla="*/ 22 w 44"/>
                <a:gd name="T11" fmla="*/ 7 h 49"/>
                <a:gd name="T12" fmla="*/ 9 w 44"/>
                <a:gd name="T13" fmla="*/ 24 h 49"/>
                <a:gd name="T14" fmla="*/ 22 w 44"/>
                <a:gd name="T15" fmla="*/ 42 h 49"/>
                <a:gd name="T16" fmla="*/ 35 w 44"/>
                <a:gd name="T17" fmla="*/ 24 h 49"/>
                <a:gd name="T18" fmla="*/ 22 w 44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9">
                  <a:moveTo>
                    <a:pt x="22" y="49"/>
                  </a:moveTo>
                  <a:cubicBezTo>
                    <a:pt x="9" y="49"/>
                    <a:pt x="0" y="40"/>
                    <a:pt x="0" y="24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4"/>
                  </a:cubicBezTo>
                  <a:cubicBezTo>
                    <a:pt x="44" y="40"/>
                    <a:pt x="34" y="49"/>
                    <a:pt x="22" y="49"/>
                  </a:cubicBezTo>
                  <a:close/>
                  <a:moveTo>
                    <a:pt x="22" y="7"/>
                  </a:moveTo>
                  <a:cubicBezTo>
                    <a:pt x="13" y="7"/>
                    <a:pt x="9" y="14"/>
                    <a:pt x="9" y="24"/>
                  </a:cubicBezTo>
                  <a:cubicBezTo>
                    <a:pt x="9" y="34"/>
                    <a:pt x="13" y="42"/>
                    <a:pt x="22" y="42"/>
                  </a:cubicBezTo>
                  <a:cubicBezTo>
                    <a:pt x="30" y="42"/>
                    <a:pt x="35" y="34"/>
                    <a:pt x="35" y="24"/>
                  </a:cubicBezTo>
                  <a:cubicBezTo>
                    <a:pt x="35" y="15"/>
                    <a:pt x="3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5741988" y="3332163"/>
              <a:ext cx="101600" cy="266700"/>
            </a:xfrm>
            <a:custGeom>
              <a:avLst/>
              <a:gdLst>
                <a:gd name="T0" fmla="*/ 23 w 27"/>
                <a:gd name="T1" fmla="*/ 8 h 71"/>
                <a:gd name="T2" fmla="*/ 16 w 27"/>
                <a:gd name="T3" fmla="*/ 14 h 71"/>
                <a:gd name="T4" fmla="*/ 16 w 27"/>
                <a:gd name="T5" fmla="*/ 24 h 71"/>
                <a:gd name="T6" fmla="*/ 26 w 27"/>
                <a:gd name="T7" fmla="*/ 24 h 71"/>
                <a:gd name="T8" fmla="*/ 27 w 27"/>
                <a:gd name="T9" fmla="*/ 31 h 71"/>
                <a:gd name="T10" fmla="*/ 16 w 27"/>
                <a:gd name="T11" fmla="*/ 31 h 71"/>
                <a:gd name="T12" fmla="*/ 16 w 27"/>
                <a:gd name="T13" fmla="*/ 71 h 71"/>
                <a:gd name="T14" fmla="*/ 8 w 27"/>
                <a:gd name="T15" fmla="*/ 71 h 71"/>
                <a:gd name="T16" fmla="*/ 8 w 27"/>
                <a:gd name="T17" fmla="*/ 31 h 71"/>
                <a:gd name="T18" fmla="*/ 0 w 27"/>
                <a:gd name="T19" fmla="*/ 31 h 71"/>
                <a:gd name="T20" fmla="*/ 0 w 27"/>
                <a:gd name="T21" fmla="*/ 24 h 71"/>
                <a:gd name="T22" fmla="*/ 8 w 27"/>
                <a:gd name="T23" fmla="*/ 24 h 71"/>
                <a:gd name="T24" fmla="*/ 8 w 27"/>
                <a:gd name="T25" fmla="*/ 13 h 71"/>
                <a:gd name="T26" fmla="*/ 22 w 27"/>
                <a:gd name="T27" fmla="*/ 0 h 71"/>
                <a:gd name="T28" fmla="*/ 26 w 27"/>
                <a:gd name="T29" fmla="*/ 1 h 71"/>
                <a:gd name="T30" fmla="*/ 27 w 27"/>
                <a:gd name="T31" fmla="*/ 9 h 71"/>
                <a:gd name="T32" fmla="*/ 23 w 27"/>
                <a:gd name="T3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1">
                  <a:moveTo>
                    <a:pt x="23" y="8"/>
                  </a:moveTo>
                  <a:cubicBezTo>
                    <a:pt x="19" y="8"/>
                    <a:pt x="16" y="10"/>
                    <a:pt x="16" y="1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4"/>
                    <a:pt x="14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8"/>
                    <a:pt x="24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5956300" y="3419475"/>
              <a:ext cx="255587" cy="179387"/>
            </a:xfrm>
            <a:custGeom>
              <a:avLst/>
              <a:gdLst>
                <a:gd name="T0" fmla="*/ 59 w 68"/>
                <a:gd name="T1" fmla="*/ 48 h 48"/>
                <a:gd name="T2" fmla="*/ 59 w 68"/>
                <a:gd name="T3" fmla="*/ 16 h 48"/>
                <a:gd name="T4" fmla="*/ 52 w 68"/>
                <a:gd name="T5" fmla="*/ 8 h 48"/>
                <a:gd name="T6" fmla="*/ 38 w 68"/>
                <a:gd name="T7" fmla="*/ 15 h 48"/>
                <a:gd name="T8" fmla="*/ 38 w 68"/>
                <a:gd name="T9" fmla="*/ 48 h 48"/>
                <a:gd name="T10" fmla="*/ 30 w 68"/>
                <a:gd name="T11" fmla="*/ 48 h 48"/>
                <a:gd name="T12" fmla="*/ 30 w 68"/>
                <a:gd name="T13" fmla="*/ 16 h 48"/>
                <a:gd name="T14" fmla="*/ 23 w 68"/>
                <a:gd name="T15" fmla="*/ 8 h 48"/>
                <a:gd name="T16" fmla="*/ 9 w 68"/>
                <a:gd name="T17" fmla="*/ 15 h 48"/>
                <a:gd name="T18" fmla="*/ 9 w 68"/>
                <a:gd name="T19" fmla="*/ 48 h 48"/>
                <a:gd name="T20" fmla="*/ 0 w 68"/>
                <a:gd name="T21" fmla="*/ 48 h 48"/>
                <a:gd name="T22" fmla="*/ 0 w 68"/>
                <a:gd name="T23" fmla="*/ 1 h 48"/>
                <a:gd name="T24" fmla="*/ 8 w 68"/>
                <a:gd name="T25" fmla="*/ 1 h 48"/>
                <a:gd name="T26" fmla="*/ 9 w 68"/>
                <a:gd name="T27" fmla="*/ 8 h 48"/>
                <a:gd name="T28" fmla="*/ 25 w 68"/>
                <a:gd name="T29" fmla="*/ 0 h 48"/>
                <a:gd name="T30" fmla="*/ 38 w 68"/>
                <a:gd name="T31" fmla="*/ 8 h 48"/>
                <a:gd name="T32" fmla="*/ 54 w 68"/>
                <a:gd name="T33" fmla="*/ 0 h 48"/>
                <a:gd name="T34" fmla="*/ 68 w 68"/>
                <a:gd name="T35" fmla="*/ 14 h 48"/>
                <a:gd name="T36" fmla="*/ 68 w 68"/>
                <a:gd name="T37" fmla="*/ 48 h 48"/>
                <a:gd name="T38" fmla="*/ 59 w 68"/>
                <a:gd name="T3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8">
                  <a:moveTo>
                    <a:pt x="59" y="48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9" y="11"/>
                    <a:pt x="57" y="8"/>
                    <a:pt x="52" y="8"/>
                  </a:cubicBezTo>
                  <a:cubicBezTo>
                    <a:pt x="47" y="8"/>
                    <a:pt x="43" y="11"/>
                    <a:pt x="38" y="15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4" y="11"/>
                    <a:pt x="9" y="1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2" y="0"/>
                    <a:pt x="36" y="3"/>
                    <a:pt x="38" y="8"/>
                  </a:cubicBezTo>
                  <a:cubicBezTo>
                    <a:pt x="42" y="3"/>
                    <a:pt x="48" y="0"/>
                    <a:pt x="54" y="0"/>
                  </a:cubicBezTo>
                  <a:cubicBezTo>
                    <a:pt x="63" y="0"/>
                    <a:pt x="68" y="5"/>
                    <a:pt x="68" y="14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5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248400" y="3419475"/>
              <a:ext cx="146050" cy="184150"/>
            </a:xfrm>
            <a:custGeom>
              <a:avLst/>
              <a:gdLst>
                <a:gd name="T0" fmla="*/ 32 w 39"/>
                <a:gd name="T1" fmla="*/ 48 h 49"/>
                <a:gd name="T2" fmla="*/ 31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5 w 39"/>
                <a:gd name="T15" fmla="*/ 11 h 49"/>
                <a:gd name="T16" fmla="*/ 4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2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2" y="48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6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7" y="7"/>
                    <a:pt x="21" y="7"/>
                  </a:cubicBezTo>
                  <a:cubicBezTo>
                    <a:pt x="15" y="7"/>
                    <a:pt x="10" y="9"/>
                    <a:pt x="5" y="1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5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2" y="48"/>
                  </a:lnTo>
                  <a:close/>
                  <a:moveTo>
                    <a:pt x="30" y="24"/>
                  </a:moveTo>
                  <a:cubicBezTo>
                    <a:pt x="13" y="26"/>
                    <a:pt x="9" y="30"/>
                    <a:pt x="9" y="35"/>
                  </a:cubicBezTo>
                  <a:cubicBezTo>
                    <a:pt x="9" y="39"/>
                    <a:pt x="12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6429375" y="3359150"/>
              <a:ext cx="100012" cy="244475"/>
            </a:xfrm>
            <a:custGeom>
              <a:avLst/>
              <a:gdLst>
                <a:gd name="T0" fmla="*/ 21 w 27"/>
                <a:gd name="T1" fmla="*/ 65 h 65"/>
                <a:gd name="T2" fmla="*/ 7 w 27"/>
                <a:gd name="T3" fmla="*/ 52 h 65"/>
                <a:gd name="T4" fmla="*/ 7 w 27"/>
                <a:gd name="T5" fmla="*/ 24 h 65"/>
                <a:gd name="T6" fmla="*/ 0 w 27"/>
                <a:gd name="T7" fmla="*/ 24 h 65"/>
                <a:gd name="T8" fmla="*/ 0 w 27"/>
                <a:gd name="T9" fmla="*/ 17 h 65"/>
                <a:gd name="T10" fmla="*/ 7 w 27"/>
                <a:gd name="T11" fmla="*/ 17 h 65"/>
                <a:gd name="T12" fmla="*/ 7 w 27"/>
                <a:gd name="T13" fmla="*/ 1 h 65"/>
                <a:gd name="T14" fmla="*/ 16 w 27"/>
                <a:gd name="T15" fmla="*/ 0 h 65"/>
                <a:gd name="T16" fmla="*/ 16 w 27"/>
                <a:gd name="T17" fmla="*/ 17 h 65"/>
                <a:gd name="T18" fmla="*/ 26 w 27"/>
                <a:gd name="T19" fmla="*/ 17 h 65"/>
                <a:gd name="T20" fmla="*/ 27 w 27"/>
                <a:gd name="T21" fmla="*/ 24 h 65"/>
                <a:gd name="T22" fmla="*/ 16 w 27"/>
                <a:gd name="T23" fmla="*/ 24 h 65"/>
                <a:gd name="T24" fmla="*/ 16 w 27"/>
                <a:gd name="T25" fmla="*/ 51 h 65"/>
                <a:gd name="T26" fmla="*/ 22 w 27"/>
                <a:gd name="T27" fmla="*/ 57 h 65"/>
                <a:gd name="T28" fmla="*/ 26 w 27"/>
                <a:gd name="T29" fmla="*/ 57 h 65"/>
                <a:gd name="T30" fmla="*/ 27 w 27"/>
                <a:gd name="T31" fmla="*/ 64 h 65"/>
                <a:gd name="T32" fmla="*/ 21 w 27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5">
                  <a:moveTo>
                    <a:pt x="21" y="65"/>
                  </a:moveTo>
                  <a:cubicBezTo>
                    <a:pt x="12" y="65"/>
                    <a:pt x="7" y="62"/>
                    <a:pt x="7" y="5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7" y="57"/>
                    <a:pt x="22" y="57"/>
                  </a:cubicBezTo>
                  <a:cubicBezTo>
                    <a:pt x="24" y="57"/>
                    <a:pt x="25" y="57"/>
                    <a:pt x="26" y="5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6559550" y="3419475"/>
              <a:ext cx="153987" cy="184150"/>
            </a:xfrm>
            <a:custGeom>
              <a:avLst/>
              <a:gdLst>
                <a:gd name="T0" fmla="*/ 41 w 41"/>
                <a:gd name="T1" fmla="*/ 25 h 49"/>
                <a:gd name="T2" fmla="*/ 9 w 41"/>
                <a:gd name="T3" fmla="*/ 25 h 49"/>
                <a:gd name="T4" fmla="*/ 23 w 41"/>
                <a:gd name="T5" fmla="*/ 41 h 49"/>
                <a:gd name="T6" fmla="*/ 40 w 41"/>
                <a:gd name="T7" fmla="*/ 35 h 49"/>
                <a:gd name="T8" fmla="*/ 41 w 41"/>
                <a:gd name="T9" fmla="*/ 43 h 49"/>
                <a:gd name="T10" fmla="*/ 22 w 41"/>
                <a:gd name="T11" fmla="*/ 49 h 49"/>
                <a:gd name="T12" fmla="*/ 0 w 41"/>
                <a:gd name="T13" fmla="*/ 24 h 49"/>
                <a:gd name="T14" fmla="*/ 21 w 41"/>
                <a:gd name="T15" fmla="*/ 0 h 49"/>
                <a:gd name="T16" fmla="*/ 41 w 41"/>
                <a:gd name="T17" fmla="*/ 23 h 49"/>
                <a:gd name="T18" fmla="*/ 41 w 41"/>
                <a:gd name="T19" fmla="*/ 25 h 49"/>
                <a:gd name="T20" fmla="*/ 21 w 41"/>
                <a:gd name="T21" fmla="*/ 7 h 49"/>
                <a:gd name="T22" fmla="*/ 9 w 41"/>
                <a:gd name="T23" fmla="*/ 19 h 49"/>
                <a:gd name="T24" fmla="*/ 32 w 41"/>
                <a:gd name="T25" fmla="*/ 19 h 49"/>
                <a:gd name="T26" fmla="*/ 21 w 41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9">
                  <a:moveTo>
                    <a:pt x="41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36"/>
                    <a:pt x="14" y="41"/>
                    <a:pt x="23" y="41"/>
                  </a:cubicBezTo>
                  <a:cubicBezTo>
                    <a:pt x="29" y="41"/>
                    <a:pt x="34" y="39"/>
                    <a:pt x="40" y="35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6" y="47"/>
                    <a:pt x="30" y="49"/>
                    <a:pt x="22" y="49"/>
                  </a:cubicBezTo>
                  <a:cubicBezTo>
                    <a:pt x="10" y="49"/>
                    <a:pt x="0" y="42"/>
                    <a:pt x="0" y="24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5" y="0"/>
                    <a:pt x="41" y="10"/>
                    <a:pt x="41" y="23"/>
                  </a:cubicBezTo>
                  <a:lnTo>
                    <a:pt x="41" y="25"/>
                  </a:lnTo>
                  <a:close/>
                  <a:moveTo>
                    <a:pt x="21" y="7"/>
                  </a:moveTo>
                  <a:cubicBezTo>
                    <a:pt x="15" y="7"/>
                    <a:pt x="11" y="11"/>
                    <a:pt x="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1"/>
                    <a:pt x="28" y="7"/>
                    <a:pt x="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6754813" y="3419475"/>
              <a:ext cx="101600" cy="179387"/>
            </a:xfrm>
            <a:custGeom>
              <a:avLst/>
              <a:gdLst>
                <a:gd name="T0" fmla="*/ 9 w 27"/>
                <a:gd name="T1" fmla="*/ 20 h 48"/>
                <a:gd name="T2" fmla="*/ 9 w 27"/>
                <a:gd name="T3" fmla="*/ 48 h 48"/>
                <a:gd name="T4" fmla="*/ 0 w 27"/>
                <a:gd name="T5" fmla="*/ 48 h 48"/>
                <a:gd name="T6" fmla="*/ 0 w 27"/>
                <a:gd name="T7" fmla="*/ 1 h 48"/>
                <a:gd name="T8" fmla="*/ 7 w 27"/>
                <a:gd name="T9" fmla="*/ 1 h 48"/>
                <a:gd name="T10" fmla="*/ 9 w 27"/>
                <a:gd name="T11" fmla="*/ 10 h 48"/>
                <a:gd name="T12" fmla="*/ 25 w 27"/>
                <a:gd name="T13" fmla="*/ 0 h 48"/>
                <a:gd name="T14" fmla="*/ 27 w 27"/>
                <a:gd name="T15" fmla="*/ 8 h 48"/>
                <a:gd name="T16" fmla="*/ 9 w 27"/>
                <a:gd name="T1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8">
                  <a:moveTo>
                    <a:pt x="9" y="20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5"/>
                    <a:pt x="18" y="0"/>
                    <a:pt x="25" y="0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19" y="9"/>
                    <a:pt x="12" y="14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 noEditPoints="1"/>
            </p:cNvSpPr>
            <p:nvPr/>
          </p:nvSpPr>
          <p:spPr bwMode="auto">
            <a:xfrm>
              <a:off x="6886575" y="3344863"/>
              <a:ext cx="41275" cy="254000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6 h 68"/>
                <a:gd name="T4" fmla="*/ 6 w 11"/>
                <a:gd name="T5" fmla="*/ 0 h 68"/>
                <a:gd name="T6" fmla="*/ 11 w 11"/>
                <a:gd name="T7" fmla="*/ 6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1 h 68"/>
                <a:gd name="T14" fmla="*/ 10 w 11"/>
                <a:gd name="T15" fmla="*/ 21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6969125" y="3419475"/>
              <a:ext cx="146050" cy="184150"/>
            </a:xfrm>
            <a:custGeom>
              <a:avLst/>
              <a:gdLst>
                <a:gd name="T0" fmla="*/ 31 w 39"/>
                <a:gd name="T1" fmla="*/ 48 h 49"/>
                <a:gd name="T2" fmla="*/ 30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4 w 39"/>
                <a:gd name="T15" fmla="*/ 11 h 49"/>
                <a:gd name="T16" fmla="*/ 3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1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1" y="48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5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6" y="7"/>
                    <a:pt x="21" y="7"/>
                  </a:cubicBezTo>
                  <a:cubicBezTo>
                    <a:pt x="15" y="7"/>
                    <a:pt x="10" y="9"/>
                    <a:pt x="4" y="1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"/>
                    <a:pt x="14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1" y="48"/>
                  </a:lnTo>
                  <a:close/>
                  <a:moveTo>
                    <a:pt x="30" y="24"/>
                  </a:moveTo>
                  <a:cubicBezTo>
                    <a:pt x="12" y="26"/>
                    <a:pt x="9" y="30"/>
                    <a:pt x="9" y="35"/>
                  </a:cubicBezTo>
                  <a:cubicBezTo>
                    <a:pt x="9" y="39"/>
                    <a:pt x="11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7167563" y="3328988"/>
              <a:ext cx="33337" cy="269875"/>
            </a:xfrm>
            <a:custGeom>
              <a:avLst/>
              <a:gdLst>
                <a:gd name="T0" fmla="*/ 0 w 21"/>
                <a:gd name="T1" fmla="*/ 170 h 170"/>
                <a:gd name="T2" fmla="*/ 0 w 21"/>
                <a:gd name="T3" fmla="*/ 5 h 170"/>
                <a:gd name="T4" fmla="*/ 21 w 21"/>
                <a:gd name="T5" fmla="*/ 0 h 170"/>
                <a:gd name="T6" fmla="*/ 21 w 21"/>
                <a:gd name="T7" fmla="*/ 170 h 170"/>
                <a:gd name="T8" fmla="*/ 0 w 2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170"/>
                  </a:moveTo>
                  <a:lnTo>
                    <a:pt x="0" y="5"/>
                  </a:lnTo>
                  <a:lnTo>
                    <a:pt x="21" y="0"/>
                  </a:lnTo>
                  <a:lnTo>
                    <a:pt x="21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7242175" y="3419475"/>
              <a:ext cx="134937" cy="184150"/>
            </a:xfrm>
            <a:custGeom>
              <a:avLst/>
              <a:gdLst>
                <a:gd name="T0" fmla="*/ 18 w 36"/>
                <a:gd name="T1" fmla="*/ 49 h 49"/>
                <a:gd name="T2" fmla="*/ 0 w 36"/>
                <a:gd name="T3" fmla="*/ 45 h 49"/>
                <a:gd name="T4" fmla="*/ 2 w 36"/>
                <a:gd name="T5" fmla="*/ 36 h 49"/>
                <a:gd name="T6" fmla="*/ 18 w 36"/>
                <a:gd name="T7" fmla="*/ 42 h 49"/>
                <a:gd name="T8" fmla="*/ 28 w 36"/>
                <a:gd name="T9" fmla="*/ 35 h 49"/>
                <a:gd name="T10" fmla="*/ 17 w 36"/>
                <a:gd name="T11" fmla="*/ 27 h 49"/>
                <a:gd name="T12" fmla="*/ 1 w 36"/>
                <a:gd name="T13" fmla="*/ 13 h 49"/>
                <a:gd name="T14" fmla="*/ 18 w 36"/>
                <a:gd name="T15" fmla="*/ 0 h 49"/>
                <a:gd name="T16" fmla="*/ 33 w 36"/>
                <a:gd name="T17" fmla="*/ 3 h 49"/>
                <a:gd name="T18" fmla="*/ 32 w 36"/>
                <a:gd name="T19" fmla="*/ 11 h 49"/>
                <a:gd name="T20" fmla="*/ 18 w 36"/>
                <a:gd name="T21" fmla="*/ 7 h 49"/>
                <a:gd name="T22" fmla="*/ 10 w 36"/>
                <a:gd name="T23" fmla="*/ 13 h 49"/>
                <a:gd name="T24" fmla="*/ 19 w 36"/>
                <a:gd name="T25" fmla="*/ 19 h 49"/>
                <a:gd name="T26" fmla="*/ 36 w 36"/>
                <a:gd name="T27" fmla="*/ 35 h 49"/>
                <a:gd name="T28" fmla="*/ 18 w 36"/>
                <a:gd name="T2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49">
                  <a:moveTo>
                    <a:pt x="18" y="49"/>
                  </a:moveTo>
                  <a:cubicBezTo>
                    <a:pt x="11" y="49"/>
                    <a:pt x="5" y="47"/>
                    <a:pt x="0" y="4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6" y="39"/>
                    <a:pt x="12" y="42"/>
                    <a:pt x="18" y="42"/>
                  </a:cubicBezTo>
                  <a:cubicBezTo>
                    <a:pt x="24" y="42"/>
                    <a:pt x="28" y="39"/>
                    <a:pt x="28" y="35"/>
                  </a:cubicBezTo>
                  <a:cubicBezTo>
                    <a:pt x="28" y="31"/>
                    <a:pt x="25" y="29"/>
                    <a:pt x="17" y="27"/>
                  </a:cubicBezTo>
                  <a:cubicBezTo>
                    <a:pt x="6" y="25"/>
                    <a:pt x="1" y="21"/>
                    <a:pt x="1" y="13"/>
                  </a:cubicBezTo>
                  <a:cubicBezTo>
                    <a:pt x="1" y="5"/>
                    <a:pt x="8" y="0"/>
                    <a:pt x="18" y="0"/>
                  </a:cubicBezTo>
                  <a:cubicBezTo>
                    <a:pt x="24" y="0"/>
                    <a:pt x="29" y="1"/>
                    <a:pt x="33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9"/>
                    <a:pt x="23" y="7"/>
                    <a:pt x="18" y="7"/>
                  </a:cubicBezTo>
                  <a:cubicBezTo>
                    <a:pt x="12" y="7"/>
                    <a:pt x="10" y="9"/>
                    <a:pt x="10" y="13"/>
                  </a:cubicBezTo>
                  <a:cubicBezTo>
                    <a:pt x="10" y="16"/>
                    <a:pt x="12" y="18"/>
                    <a:pt x="19" y="19"/>
                  </a:cubicBezTo>
                  <a:cubicBezTo>
                    <a:pt x="31" y="22"/>
                    <a:pt x="36" y="26"/>
                    <a:pt x="36" y="35"/>
                  </a:cubicBezTo>
                  <a:cubicBezTo>
                    <a:pt x="36" y="43"/>
                    <a:pt x="30" y="49"/>
                    <a:pt x="1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18"/>
            <p:cNvSpPr>
              <a:spLocks noEditPoints="1"/>
            </p:cNvSpPr>
            <p:nvPr/>
          </p:nvSpPr>
          <p:spPr bwMode="auto">
            <a:xfrm>
              <a:off x="6218238" y="3703638"/>
              <a:ext cx="41275" cy="255587"/>
            </a:xfrm>
            <a:custGeom>
              <a:avLst/>
              <a:gdLst>
                <a:gd name="T0" fmla="*/ 5 w 11"/>
                <a:gd name="T1" fmla="*/ 11 h 68"/>
                <a:gd name="T2" fmla="*/ 0 w 11"/>
                <a:gd name="T3" fmla="*/ 5 h 68"/>
                <a:gd name="T4" fmla="*/ 5 w 11"/>
                <a:gd name="T5" fmla="*/ 0 h 68"/>
                <a:gd name="T6" fmla="*/ 11 w 11"/>
                <a:gd name="T7" fmla="*/ 5 h 68"/>
                <a:gd name="T8" fmla="*/ 5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308725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6503988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9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4"/>
                    <a:pt x="19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21"/>
            <p:cNvSpPr>
              <a:spLocks noEditPoints="1"/>
            </p:cNvSpPr>
            <p:nvPr/>
          </p:nvSpPr>
          <p:spPr bwMode="auto">
            <a:xfrm>
              <a:off x="6691313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5"/>
                  </a:cubicBezTo>
                  <a:cubicBezTo>
                    <a:pt x="44" y="41"/>
                    <a:pt x="34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3" y="42"/>
                    <a:pt x="22" y="42"/>
                  </a:cubicBezTo>
                  <a:cubicBezTo>
                    <a:pt x="30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6875463" y="3779838"/>
              <a:ext cx="157162" cy="179387"/>
            </a:xfrm>
            <a:custGeom>
              <a:avLst/>
              <a:gdLst>
                <a:gd name="T0" fmla="*/ 59 w 99"/>
                <a:gd name="T1" fmla="*/ 113 h 113"/>
                <a:gd name="T2" fmla="*/ 40 w 99"/>
                <a:gd name="T3" fmla="*/ 113 h 113"/>
                <a:gd name="T4" fmla="*/ 0 w 99"/>
                <a:gd name="T5" fmla="*/ 2 h 113"/>
                <a:gd name="T6" fmla="*/ 21 w 99"/>
                <a:gd name="T7" fmla="*/ 0 h 113"/>
                <a:gd name="T8" fmla="*/ 49 w 99"/>
                <a:gd name="T9" fmla="*/ 87 h 113"/>
                <a:gd name="T10" fmla="*/ 78 w 99"/>
                <a:gd name="T11" fmla="*/ 0 h 113"/>
                <a:gd name="T12" fmla="*/ 99 w 99"/>
                <a:gd name="T13" fmla="*/ 0 h 113"/>
                <a:gd name="T14" fmla="*/ 59 w 99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13">
                  <a:moveTo>
                    <a:pt x="59" y="113"/>
                  </a:moveTo>
                  <a:lnTo>
                    <a:pt x="40" y="113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9" y="87"/>
                  </a:lnTo>
                  <a:lnTo>
                    <a:pt x="78" y="0"/>
                  </a:lnTo>
                  <a:lnTo>
                    <a:pt x="99" y="0"/>
                  </a:lnTo>
                  <a:lnTo>
                    <a:pt x="59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23"/>
            <p:cNvSpPr>
              <a:spLocks noEditPoints="1"/>
            </p:cNvSpPr>
            <p:nvPr/>
          </p:nvSpPr>
          <p:spPr bwMode="auto">
            <a:xfrm>
              <a:off x="7051675" y="3775075"/>
              <a:ext cx="146050" cy="187325"/>
            </a:xfrm>
            <a:custGeom>
              <a:avLst/>
              <a:gdLst>
                <a:gd name="T0" fmla="*/ 32 w 39"/>
                <a:gd name="T1" fmla="*/ 49 h 50"/>
                <a:gd name="T2" fmla="*/ 31 w 39"/>
                <a:gd name="T3" fmla="*/ 42 h 50"/>
                <a:gd name="T4" fmla="*/ 14 w 39"/>
                <a:gd name="T5" fmla="*/ 50 h 50"/>
                <a:gd name="T6" fmla="*/ 0 w 39"/>
                <a:gd name="T7" fmla="*/ 36 h 50"/>
                <a:gd name="T8" fmla="*/ 30 w 39"/>
                <a:gd name="T9" fmla="*/ 18 h 50"/>
                <a:gd name="T10" fmla="*/ 30 w 39"/>
                <a:gd name="T11" fmla="*/ 16 h 50"/>
                <a:gd name="T12" fmla="*/ 21 w 39"/>
                <a:gd name="T13" fmla="*/ 8 h 50"/>
                <a:gd name="T14" fmla="*/ 4 w 39"/>
                <a:gd name="T15" fmla="*/ 12 h 50"/>
                <a:gd name="T16" fmla="*/ 3 w 39"/>
                <a:gd name="T17" fmla="*/ 4 h 50"/>
                <a:gd name="T18" fmla="*/ 22 w 39"/>
                <a:gd name="T19" fmla="*/ 0 h 50"/>
                <a:gd name="T20" fmla="*/ 39 w 39"/>
                <a:gd name="T21" fmla="*/ 15 h 50"/>
                <a:gd name="T22" fmla="*/ 39 w 39"/>
                <a:gd name="T23" fmla="*/ 49 h 50"/>
                <a:gd name="T24" fmla="*/ 32 w 39"/>
                <a:gd name="T25" fmla="*/ 49 h 50"/>
                <a:gd name="T26" fmla="*/ 30 w 39"/>
                <a:gd name="T27" fmla="*/ 25 h 50"/>
                <a:gd name="T28" fmla="*/ 9 w 39"/>
                <a:gd name="T29" fmla="*/ 36 h 50"/>
                <a:gd name="T30" fmla="*/ 16 w 39"/>
                <a:gd name="T31" fmla="*/ 42 h 50"/>
                <a:gd name="T32" fmla="*/ 30 w 39"/>
                <a:gd name="T33" fmla="*/ 36 h 50"/>
                <a:gd name="T34" fmla="*/ 30 w 39"/>
                <a:gd name="T3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50">
                  <a:moveTo>
                    <a:pt x="32" y="49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50"/>
                    <a:pt x="14" y="50"/>
                  </a:cubicBezTo>
                  <a:cubicBezTo>
                    <a:pt x="5" y="50"/>
                    <a:pt x="0" y="44"/>
                    <a:pt x="0" y="36"/>
                  </a:cubicBezTo>
                  <a:cubicBezTo>
                    <a:pt x="0" y="25"/>
                    <a:pt x="10" y="20"/>
                    <a:pt x="30" y="1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0"/>
                    <a:pt x="26" y="8"/>
                    <a:pt x="21" y="8"/>
                  </a:cubicBezTo>
                  <a:cubicBezTo>
                    <a:pt x="15" y="8"/>
                    <a:pt x="10" y="10"/>
                    <a:pt x="4" y="1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2"/>
                    <a:pt x="14" y="0"/>
                    <a:pt x="22" y="0"/>
                  </a:cubicBezTo>
                  <a:cubicBezTo>
                    <a:pt x="33" y="0"/>
                    <a:pt x="39" y="5"/>
                    <a:pt x="39" y="15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2" y="49"/>
                  </a:lnTo>
                  <a:close/>
                  <a:moveTo>
                    <a:pt x="30" y="25"/>
                  </a:moveTo>
                  <a:cubicBezTo>
                    <a:pt x="12" y="26"/>
                    <a:pt x="9" y="31"/>
                    <a:pt x="9" y="36"/>
                  </a:cubicBezTo>
                  <a:cubicBezTo>
                    <a:pt x="9" y="40"/>
                    <a:pt x="11" y="42"/>
                    <a:pt x="16" y="42"/>
                  </a:cubicBezTo>
                  <a:cubicBezTo>
                    <a:pt x="21" y="42"/>
                    <a:pt x="26" y="40"/>
                    <a:pt x="30" y="36"/>
                  </a:cubicBezTo>
                  <a:lnTo>
                    <a:pt x="3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7227888" y="3714750"/>
              <a:ext cx="104775" cy="244475"/>
            </a:xfrm>
            <a:custGeom>
              <a:avLst/>
              <a:gdLst>
                <a:gd name="T0" fmla="*/ 21 w 28"/>
                <a:gd name="T1" fmla="*/ 65 h 65"/>
                <a:gd name="T2" fmla="*/ 8 w 28"/>
                <a:gd name="T3" fmla="*/ 53 h 65"/>
                <a:gd name="T4" fmla="*/ 8 w 28"/>
                <a:gd name="T5" fmla="*/ 25 h 65"/>
                <a:gd name="T6" fmla="*/ 0 w 28"/>
                <a:gd name="T7" fmla="*/ 25 h 65"/>
                <a:gd name="T8" fmla="*/ 0 w 28"/>
                <a:gd name="T9" fmla="*/ 17 h 65"/>
                <a:gd name="T10" fmla="*/ 8 w 28"/>
                <a:gd name="T11" fmla="*/ 17 h 65"/>
                <a:gd name="T12" fmla="*/ 8 w 28"/>
                <a:gd name="T13" fmla="*/ 2 h 65"/>
                <a:gd name="T14" fmla="*/ 16 w 28"/>
                <a:gd name="T15" fmla="*/ 0 h 65"/>
                <a:gd name="T16" fmla="*/ 16 w 28"/>
                <a:gd name="T17" fmla="*/ 17 h 65"/>
                <a:gd name="T18" fmla="*/ 26 w 28"/>
                <a:gd name="T19" fmla="*/ 17 h 65"/>
                <a:gd name="T20" fmla="*/ 28 w 28"/>
                <a:gd name="T21" fmla="*/ 25 h 65"/>
                <a:gd name="T22" fmla="*/ 16 w 28"/>
                <a:gd name="T23" fmla="*/ 25 h 65"/>
                <a:gd name="T24" fmla="*/ 16 w 28"/>
                <a:gd name="T25" fmla="*/ 51 h 65"/>
                <a:gd name="T26" fmla="*/ 23 w 28"/>
                <a:gd name="T27" fmla="*/ 58 h 65"/>
                <a:gd name="T28" fmla="*/ 27 w 28"/>
                <a:gd name="T29" fmla="*/ 57 h 65"/>
                <a:gd name="T30" fmla="*/ 28 w 28"/>
                <a:gd name="T31" fmla="*/ 65 h 65"/>
                <a:gd name="T32" fmla="*/ 21 w 28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5">
                  <a:moveTo>
                    <a:pt x="21" y="65"/>
                  </a:moveTo>
                  <a:cubicBezTo>
                    <a:pt x="13" y="65"/>
                    <a:pt x="8" y="62"/>
                    <a:pt x="8" y="5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8" y="58"/>
                    <a:pt x="23" y="58"/>
                  </a:cubicBezTo>
                  <a:cubicBezTo>
                    <a:pt x="24" y="58"/>
                    <a:pt x="26" y="57"/>
                    <a:pt x="27" y="57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25"/>
            <p:cNvSpPr>
              <a:spLocks noEditPoints="1"/>
            </p:cNvSpPr>
            <p:nvPr/>
          </p:nvSpPr>
          <p:spPr bwMode="auto">
            <a:xfrm>
              <a:off x="7369175" y="3703638"/>
              <a:ext cx="41275" cy="255587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5 h 68"/>
                <a:gd name="T4" fmla="*/ 6 w 11"/>
                <a:gd name="T5" fmla="*/ 0 h 68"/>
                <a:gd name="T6" fmla="*/ 11 w 11"/>
                <a:gd name="T7" fmla="*/ 5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7451725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5" y="0"/>
                    <a:pt x="44" y="9"/>
                    <a:pt x="44" y="25"/>
                  </a:cubicBezTo>
                  <a:cubicBezTo>
                    <a:pt x="44" y="41"/>
                    <a:pt x="35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4" y="42"/>
                    <a:pt x="22" y="42"/>
                  </a:cubicBezTo>
                  <a:cubicBezTo>
                    <a:pt x="31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7658100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28"/>
            <p:cNvSpPr>
              <a:spLocks/>
            </p:cNvSpPr>
            <p:nvPr/>
          </p:nvSpPr>
          <p:spPr bwMode="auto">
            <a:xfrm>
              <a:off x="7426325" y="350838"/>
              <a:ext cx="322262" cy="492125"/>
            </a:xfrm>
            <a:custGeom>
              <a:avLst/>
              <a:gdLst>
                <a:gd name="T0" fmla="*/ 48 w 86"/>
                <a:gd name="T1" fmla="*/ 104 h 131"/>
                <a:gd name="T2" fmla="*/ 14 w 86"/>
                <a:gd name="T3" fmla="*/ 131 h 131"/>
                <a:gd name="T4" fmla="*/ 8 w 86"/>
                <a:gd name="T5" fmla="*/ 131 h 131"/>
                <a:gd name="T6" fmla="*/ 6 w 86"/>
                <a:gd name="T7" fmla="*/ 115 h 131"/>
                <a:gd name="T8" fmla="*/ 16 w 86"/>
                <a:gd name="T9" fmla="*/ 117 h 131"/>
                <a:gd name="T10" fmla="*/ 31 w 86"/>
                <a:gd name="T11" fmla="*/ 106 h 131"/>
                <a:gd name="T12" fmla="*/ 34 w 86"/>
                <a:gd name="T13" fmla="*/ 96 h 131"/>
                <a:gd name="T14" fmla="*/ 0 w 86"/>
                <a:gd name="T15" fmla="*/ 3 h 131"/>
                <a:gd name="T16" fmla="*/ 17 w 86"/>
                <a:gd name="T17" fmla="*/ 0 h 131"/>
                <a:gd name="T18" fmla="*/ 43 w 86"/>
                <a:gd name="T19" fmla="*/ 75 h 131"/>
                <a:gd name="T20" fmla="*/ 68 w 86"/>
                <a:gd name="T21" fmla="*/ 1 h 131"/>
                <a:gd name="T22" fmla="*/ 86 w 86"/>
                <a:gd name="T23" fmla="*/ 1 h 131"/>
                <a:gd name="T24" fmla="*/ 48 w 86"/>
                <a:gd name="T25" fmla="*/ 10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1">
                  <a:moveTo>
                    <a:pt x="48" y="104"/>
                  </a:moveTo>
                  <a:cubicBezTo>
                    <a:pt x="40" y="126"/>
                    <a:pt x="30" y="131"/>
                    <a:pt x="14" y="131"/>
                  </a:cubicBezTo>
                  <a:cubicBezTo>
                    <a:pt x="12" y="131"/>
                    <a:pt x="10" y="131"/>
                    <a:pt x="8" y="131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9" y="116"/>
                    <a:pt x="12" y="117"/>
                    <a:pt x="16" y="117"/>
                  </a:cubicBezTo>
                  <a:cubicBezTo>
                    <a:pt x="23" y="117"/>
                    <a:pt x="28" y="113"/>
                    <a:pt x="31" y="10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86" y="1"/>
                    <a:pt x="86" y="1"/>
                    <a:pt x="86" y="1"/>
                  </a:cubicBezTo>
                  <a:lnTo>
                    <a:pt x="4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29"/>
            <p:cNvSpPr>
              <a:spLocks noEditPoints="1"/>
            </p:cNvSpPr>
            <p:nvPr/>
          </p:nvSpPr>
          <p:spPr bwMode="auto">
            <a:xfrm>
              <a:off x="7759700" y="347663"/>
              <a:ext cx="303212" cy="371475"/>
            </a:xfrm>
            <a:custGeom>
              <a:avLst/>
              <a:gdLst>
                <a:gd name="T0" fmla="*/ 81 w 81"/>
                <a:gd name="T1" fmla="*/ 51 h 99"/>
                <a:gd name="T2" fmla="*/ 17 w 81"/>
                <a:gd name="T3" fmla="*/ 51 h 99"/>
                <a:gd name="T4" fmla="*/ 45 w 81"/>
                <a:gd name="T5" fmla="*/ 84 h 99"/>
                <a:gd name="T6" fmla="*/ 79 w 81"/>
                <a:gd name="T7" fmla="*/ 70 h 99"/>
                <a:gd name="T8" fmla="*/ 81 w 81"/>
                <a:gd name="T9" fmla="*/ 86 h 99"/>
                <a:gd name="T10" fmla="*/ 43 w 81"/>
                <a:gd name="T11" fmla="*/ 99 h 99"/>
                <a:gd name="T12" fmla="*/ 0 w 81"/>
                <a:gd name="T13" fmla="*/ 49 h 99"/>
                <a:gd name="T14" fmla="*/ 41 w 81"/>
                <a:gd name="T15" fmla="*/ 0 h 99"/>
                <a:gd name="T16" fmla="*/ 81 w 81"/>
                <a:gd name="T17" fmla="*/ 48 h 99"/>
                <a:gd name="T18" fmla="*/ 81 w 81"/>
                <a:gd name="T19" fmla="*/ 51 h 99"/>
                <a:gd name="T20" fmla="*/ 41 w 81"/>
                <a:gd name="T21" fmla="*/ 14 h 99"/>
                <a:gd name="T22" fmla="*/ 18 w 81"/>
                <a:gd name="T23" fmla="*/ 38 h 99"/>
                <a:gd name="T24" fmla="*/ 64 w 81"/>
                <a:gd name="T25" fmla="*/ 38 h 99"/>
                <a:gd name="T26" fmla="*/ 41 w 81"/>
                <a:gd name="T2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99">
                  <a:moveTo>
                    <a:pt x="81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8" y="73"/>
                    <a:pt x="28" y="84"/>
                    <a:pt x="45" y="84"/>
                  </a:cubicBezTo>
                  <a:cubicBezTo>
                    <a:pt x="58" y="84"/>
                    <a:pt x="68" y="78"/>
                    <a:pt x="79" y="70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71" y="94"/>
                    <a:pt x="59" y="99"/>
                    <a:pt x="43" y="99"/>
                  </a:cubicBezTo>
                  <a:cubicBezTo>
                    <a:pt x="19" y="99"/>
                    <a:pt x="0" y="84"/>
                    <a:pt x="0" y="49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9" y="0"/>
                    <a:pt x="81" y="22"/>
                    <a:pt x="81" y="48"/>
                  </a:cubicBezTo>
                  <a:lnTo>
                    <a:pt x="81" y="51"/>
                  </a:lnTo>
                  <a:close/>
                  <a:moveTo>
                    <a:pt x="41" y="14"/>
                  </a:moveTo>
                  <a:cubicBezTo>
                    <a:pt x="30" y="14"/>
                    <a:pt x="21" y="22"/>
                    <a:pt x="18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1" y="23"/>
                    <a:pt x="55" y="14"/>
                    <a:pt x="4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30"/>
            <p:cNvSpPr>
              <a:spLocks noEditPoints="1"/>
            </p:cNvSpPr>
            <p:nvPr/>
          </p:nvSpPr>
          <p:spPr bwMode="auto">
            <a:xfrm>
              <a:off x="8115300" y="347663"/>
              <a:ext cx="288925" cy="371475"/>
            </a:xfrm>
            <a:custGeom>
              <a:avLst/>
              <a:gdLst>
                <a:gd name="T0" fmla="*/ 63 w 77"/>
                <a:gd name="T1" fmla="*/ 97 h 99"/>
                <a:gd name="T2" fmla="*/ 61 w 77"/>
                <a:gd name="T3" fmla="*/ 84 h 99"/>
                <a:gd name="T4" fmla="*/ 28 w 77"/>
                <a:gd name="T5" fmla="*/ 99 h 99"/>
                <a:gd name="T6" fmla="*/ 0 w 77"/>
                <a:gd name="T7" fmla="*/ 72 h 99"/>
                <a:gd name="T8" fmla="*/ 59 w 77"/>
                <a:gd name="T9" fmla="*/ 35 h 99"/>
                <a:gd name="T10" fmla="*/ 59 w 77"/>
                <a:gd name="T11" fmla="*/ 31 h 99"/>
                <a:gd name="T12" fmla="*/ 41 w 77"/>
                <a:gd name="T13" fmla="*/ 15 h 99"/>
                <a:gd name="T14" fmla="*/ 9 w 77"/>
                <a:gd name="T15" fmla="*/ 24 h 99"/>
                <a:gd name="T16" fmla="*/ 6 w 77"/>
                <a:gd name="T17" fmla="*/ 8 h 99"/>
                <a:gd name="T18" fmla="*/ 43 w 77"/>
                <a:gd name="T19" fmla="*/ 0 h 99"/>
                <a:gd name="T20" fmla="*/ 77 w 77"/>
                <a:gd name="T21" fmla="*/ 31 h 99"/>
                <a:gd name="T22" fmla="*/ 77 w 77"/>
                <a:gd name="T23" fmla="*/ 97 h 99"/>
                <a:gd name="T24" fmla="*/ 63 w 77"/>
                <a:gd name="T25" fmla="*/ 97 h 99"/>
                <a:gd name="T26" fmla="*/ 59 w 77"/>
                <a:gd name="T27" fmla="*/ 49 h 99"/>
                <a:gd name="T28" fmla="*/ 17 w 77"/>
                <a:gd name="T29" fmla="*/ 71 h 99"/>
                <a:gd name="T30" fmla="*/ 31 w 77"/>
                <a:gd name="T31" fmla="*/ 84 h 99"/>
                <a:gd name="T32" fmla="*/ 59 w 77"/>
                <a:gd name="T33" fmla="*/ 71 h 99"/>
                <a:gd name="T34" fmla="*/ 59 w 77"/>
                <a:gd name="T35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99">
                  <a:moveTo>
                    <a:pt x="63" y="97"/>
                  </a:moveTo>
                  <a:cubicBezTo>
                    <a:pt x="61" y="84"/>
                    <a:pt x="61" y="84"/>
                    <a:pt x="61" y="84"/>
                  </a:cubicBezTo>
                  <a:cubicBezTo>
                    <a:pt x="53" y="92"/>
                    <a:pt x="43" y="99"/>
                    <a:pt x="28" y="99"/>
                  </a:cubicBezTo>
                  <a:cubicBezTo>
                    <a:pt x="11" y="99"/>
                    <a:pt x="0" y="88"/>
                    <a:pt x="0" y="72"/>
                  </a:cubicBezTo>
                  <a:cubicBezTo>
                    <a:pt x="0" y="49"/>
                    <a:pt x="20" y="40"/>
                    <a:pt x="59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20"/>
                    <a:pt x="52" y="15"/>
                    <a:pt x="41" y="15"/>
                  </a:cubicBezTo>
                  <a:cubicBezTo>
                    <a:pt x="30" y="15"/>
                    <a:pt x="19" y="19"/>
                    <a:pt x="9" y="2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8" y="4"/>
                    <a:pt x="28" y="0"/>
                    <a:pt x="43" y="0"/>
                  </a:cubicBezTo>
                  <a:cubicBezTo>
                    <a:pt x="66" y="0"/>
                    <a:pt x="77" y="10"/>
                    <a:pt x="77" y="31"/>
                  </a:cubicBezTo>
                  <a:cubicBezTo>
                    <a:pt x="77" y="97"/>
                    <a:pt x="77" y="97"/>
                    <a:pt x="77" y="97"/>
                  </a:cubicBezTo>
                  <a:lnTo>
                    <a:pt x="63" y="97"/>
                  </a:lnTo>
                  <a:close/>
                  <a:moveTo>
                    <a:pt x="59" y="49"/>
                  </a:moveTo>
                  <a:cubicBezTo>
                    <a:pt x="25" y="52"/>
                    <a:pt x="17" y="62"/>
                    <a:pt x="17" y="71"/>
                  </a:cubicBezTo>
                  <a:cubicBezTo>
                    <a:pt x="17" y="79"/>
                    <a:pt x="22" y="84"/>
                    <a:pt x="31" y="84"/>
                  </a:cubicBezTo>
                  <a:cubicBezTo>
                    <a:pt x="42" y="84"/>
                    <a:pt x="51" y="79"/>
                    <a:pt x="59" y="71"/>
                  </a:cubicBezTo>
                  <a:lnTo>
                    <a:pt x="5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8494713" y="347663"/>
              <a:ext cx="198437" cy="363537"/>
            </a:xfrm>
            <a:custGeom>
              <a:avLst/>
              <a:gdLst>
                <a:gd name="T0" fmla="*/ 18 w 53"/>
                <a:gd name="T1" fmla="*/ 41 h 97"/>
                <a:gd name="T2" fmla="*/ 18 w 53"/>
                <a:gd name="T3" fmla="*/ 97 h 97"/>
                <a:gd name="T4" fmla="*/ 0 w 53"/>
                <a:gd name="T5" fmla="*/ 97 h 97"/>
                <a:gd name="T6" fmla="*/ 0 w 53"/>
                <a:gd name="T7" fmla="*/ 2 h 97"/>
                <a:gd name="T8" fmla="*/ 14 w 53"/>
                <a:gd name="T9" fmla="*/ 2 h 97"/>
                <a:gd name="T10" fmla="*/ 17 w 53"/>
                <a:gd name="T11" fmla="*/ 22 h 97"/>
                <a:gd name="T12" fmla="*/ 50 w 53"/>
                <a:gd name="T13" fmla="*/ 0 h 97"/>
                <a:gd name="T14" fmla="*/ 53 w 53"/>
                <a:gd name="T15" fmla="*/ 17 h 97"/>
                <a:gd name="T16" fmla="*/ 18 w 53"/>
                <a:gd name="T17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97">
                  <a:moveTo>
                    <a:pt x="18" y="41"/>
                  </a:moveTo>
                  <a:cubicBezTo>
                    <a:pt x="18" y="97"/>
                    <a:pt x="18" y="97"/>
                    <a:pt x="18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11"/>
                    <a:pt x="35" y="1"/>
                    <a:pt x="50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7" y="18"/>
                    <a:pt x="24" y="28"/>
                    <a:pt x="1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8720138" y="347663"/>
              <a:ext cx="269875" cy="371475"/>
            </a:xfrm>
            <a:custGeom>
              <a:avLst/>
              <a:gdLst>
                <a:gd name="T0" fmla="*/ 35 w 72"/>
                <a:gd name="T1" fmla="*/ 99 h 99"/>
                <a:gd name="T2" fmla="*/ 0 w 72"/>
                <a:gd name="T3" fmla="*/ 90 h 99"/>
                <a:gd name="T4" fmla="*/ 3 w 72"/>
                <a:gd name="T5" fmla="*/ 73 h 99"/>
                <a:gd name="T6" fmla="*/ 36 w 72"/>
                <a:gd name="T7" fmla="*/ 84 h 99"/>
                <a:gd name="T8" fmla="*/ 55 w 72"/>
                <a:gd name="T9" fmla="*/ 71 h 99"/>
                <a:gd name="T10" fmla="*/ 33 w 72"/>
                <a:gd name="T11" fmla="*/ 55 h 99"/>
                <a:gd name="T12" fmla="*/ 2 w 72"/>
                <a:gd name="T13" fmla="*/ 26 h 99"/>
                <a:gd name="T14" fmla="*/ 35 w 72"/>
                <a:gd name="T15" fmla="*/ 0 h 99"/>
                <a:gd name="T16" fmla="*/ 66 w 72"/>
                <a:gd name="T17" fmla="*/ 7 h 99"/>
                <a:gd name="T18" fmla="*/ 63 w 72"/>
                <a:gd name="T19" fmla="*/ 23 h 99"/>
                <a:gd name="T20" fmla="*/ 35 w 72"/>
                <a:gd name="T21" fmla="*/ 15 h 99"/>
                <a:gd name="T22" fmla="*/ 19 w 72"/>
                <a:gd name="T23" fmla="*/ 26 h 99"/>
                <a:gd name="T24" fmla="*/ 38 w 72"/>
                <a:gd name="T25" fmla="*/ 40 h 99"/>
                <a:gd name="T26" fmla="*/ 72 w 72"/>
                <a:gd name="T27" fmla="*/ 70 h 99"/>
                <a:gd name="T28" fmla="*/ 35 w 72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99">
                  <a:moveTo>
                    <a:pt x="35" y="99"/>
                  </a:moveTo>
                  <a:cubicBezTo>
                    <a:pt x="22" y="99"/>
                    <a:pt x="8" y="94"/>
                    <a:pt x="0" y="90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2" y="79"/>
                    <a:pt x="23" y="84"/>
                    <a:pt x="36" y="84"/>
                  </a:cubicBezTo>
                  <a:cubicBezTo>
                    <a:pt x="48" y="84"/>
                    <a:pt x="55" y="79"/>
                    <a:pt x="55" y="71"/>
                  </a:cubicBezTo>
                  <a:cubicBezTo>
                    <a:pt x="55" y="63"/>
                    <a:pt x="50" y="60"/>
                    <a:pt x="33" y="55"/>
                  </a:cubicBezTo>
                  <a:cubicBezTo>
                    <a:pt x="11" y="50"/>
                    <a:pt x="2" y="43"/>
                    <a:pt x="2" y="26"/>
                  </a:cubicBezTo>
                  <a:cubicBezTo>
                    <a:pt x="2" y="11"/>
                    <a:pt x="15" y="0"/>
                    <a:pt x="35" y="0"/>
                  </a:cubicBezTo>
                  <a:cubicBezTo>
                    <a:pt x="47" y="0"/>
                    <a:pt x="57" y="3"/>
                    <a:pt x="66" y="7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5" y="19"/>
                    <a:pt x="45" y="15"/>
                    <a:pt x="35" y="15"/>
                  </a:cubicBezTo>
                  <a:cubicBezTo>
                    <a:pt x="24" y="15"/>
                    <a:pt x="19" y="19"/>
                    <a:pt x="19" y="26"/>
                  </a:cubicBezTo>
                  <a:cubicBezTo>
                    <a:pt x="19" y="32"/>
                    <a:pt x="23" y="36"/>
                    <a:pt x="38" y="40"/>
                  </a:cubicBezTo>
                  <a:cubicBezTo>
                    <a:pt x="61" y="46"/>
                    <a:pt x="72" y="52"/>
                    <a:pt x="72" y="70"/>
                  </a:cubicBezTo>
                  <a:cubicBezTo>
                    <a:pt x="72" y="87"/>
                    <a:pt x="59" y="99"/>
                    <a:pt x="3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7426325" y="1093788"/>
              <a:ext cx="1646237" cy="2251075"/>
            </a:xfrm>
            <a:custGeom>
              <a:avLst/>
              <a:gdLst>
                <a:gd name="T0" fmla="*/ 214 w 439"/>
                <a:gd name="T1" fmla="*/ 600 h 600"/>
                <a:gd name="T2" fmla="*/ 439 w 439"/>
                <a:gd name="T3" fmla="*/ 302 h 600"/>
                <a:gd name="T4" fmla="*/ 439 w 439"/>
                <a:gd name="T5" fmla="*/ 300 h 600"/>
                <a:gd name="T6" fmla="*/ 212 w 439"/>
                <a:gd name="T7" fmla="*/ 0 h 600"/>
                <a:gd name="T8" fmla="*/ 0 w 439"/>
                <a:gd name="T9" fmla="*/ 188 h 600"/>
                <a:gd name="T10" fmla="*/ 14 w 439"/>
                <a:gd name="T11" fmla="*/ 221 h 600"/>
                <a:gd name="T12" fmla="*/ 212 w 439"/>
                <a:gd name="T13" fmla="*/ 20 h 600"/>
                <a:gd name="T14" fmla="*/ 419 w 439"/>
                <a:gd name="T15" fmla="*/ 300 h 600"/>
                <a:gd name="T16" fmla="*/ 419 w 439"/>
                <a:gd name="T17" fmla="*/ 302 h 600"/>
                <a:gd name="T18" fmla="*/ 214 w 439"/>
                <a:gd name="T19" fmla="*/ 580 h 600"/>
                <a:gd name="T20" fmla="*/ 16 w 439"/>
                <a:gd name="T21" fmla="*/ 383 h 600"/>
                <a:gd name="T22" fmla="*/ 3 w 439"/>
                <a:gd name="T23" fmla="*/ 415 h 600"/>
                <a:gd name="T24" fmla="*/ 214 w 439"/>
                <a:gd name="T2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00">
                  <a:moveTo>
                    <a:pt x="214" y="600"/>
                  </a:moveTo>
                  <a:cubicBezTo>
                    <a:pt x="323" y="600"/>
                    <a:pt x="439" y="507"/>
                    <a:pt x="439" y="302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9" y="151"/>
                    <a:pt x="362" y="0"/>
                    <a:pt x="212" y="0"/>
                  </a:cubicBezTo>
                  <a:cubicBezTo>
                    <a:pt x="125" y="0"/>
                    <a:pt x="33" y="59"/>
                    <a:pt x="0" y="188"/>
                  </a:cubicBezTo>
                  <a:cubicBezTo>
                    <a:pt x="6" y="199"/>
                    <a:pt x="10" y="210"/>
                    <a:pt x="14" y="221"/>
                  </a:cubicBezTo>
                  <a:cubicBezTo>
                    <a:pt x="34" y="114"/>
                    <a:pt x="97" y="20"/>
                    <a:pt x="212" y="20"/>
                  </a:cubicBezTo>
                  <a:cubicBezTo>
                    <a:pt x="349" y="20"/>
                    <a:pt x="419" y="161"/>
                    <a:pt x="419" y="300"/>
                  </a:cubicBezTo>
                  <a:cubicBezTo>
                    <a:pt x="419" y="302"/>
                    <a:pt x="419" y="302"/>
                    <a:pt x="419" y="302"/>
                  </a:cubicBezTo>
                  <a:cubicBezTo>
                    <a:pt x="419" y="436"/>
                    <a:pt x="356" y="580"/>
                    <a:pt x="214" y="580"/>
                  </a:cubicBezTo>
                  <a:cubicBezTo>
                    <a:pt x="105" y="580"/>
                    <a:pt x="38" y="490"/>
                    <a:pt x="16" y="383"/>
                  </a:cubicBezTo>
                  <a:cubicBezTo>
                    <a:pt x="12" y="394"/>
                    <a:pt x="8" y="405"/>
                    <a:pt x="3" y="415"/>
                  </a:cubicBezTo>
                  <a:cubicBezTo>
                    <a:pt x="33" y="518"/>
                    <a:pt x="104" y="600"/>
                    <a:pt x="214" y="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7316788" y="947738"/>
              <a:ext cx="1905000" cy="2543175"/>
            </a:xfrm>
            <a:custGeom>
              <a:avLst/>
              <a:gdLst>
                <a:gd name="T0" fmla="*/ 242 w 508"/>
                <a:gd name="T1" fmla="*/ 678 h 678"/>
                <a:gd name="T2" fmla="*/ 439 w 508"/>
                <a:gd name="T3" fmla="*/ 576 h 678"/>
                <a:gd name="T4" fmla="*/ 508 w 508"/>
                <a:gd name="T5" fmla="*/ 340 h 678"/>
                <a:gd name="T6" fmla="*/ 508 w 508"/>
                <a:gd name="T7" fmla="*/ 338 h 678"/>
                <a:gd name="T8" fmla="*/ 440 w 508"/>
                <a:gd name="T9" fmla="*/ 101 h 678"/>
                <a:gd name="T10" fmla="*/ 242 w 508"/>
                <a:gd name="T11" fmla="*/ 0 h 678"/>
                <a:gd name="T12" fmla="*/ 43 w 508"/>
                <a:gd name="T13" fmla="*/ 102 h 678"/>
                <a:gd name="T14" fmla="*/ 0 w 508"/>
                <a:gd name="T15" fmla="*/ 183 h 678"/>
                <a:gd name="T16" fmla="*/ 16 w 508"/>
                <a:gd name="T17" fmla="*/ 205 h 678"/>
                <a:gd name="T18" fmla="*/ 60 w 508"/>
                <a:gd name="T19" fmla="*/ 115 h 678"/>
                <a:gd name="T20" fmla="*/ 242 w 508"/>
                <a:gd name="T21" fmla="*/ 19 h 678"/>
                <a:gd name="T22" fmla="*/ 424 w 508"/>
                <a:gd name="T23" fmla="*/ 117 h 678"/>
                <a:gd name="T24" fmla="*/ 488 w 508"/>
                <a:gd name="T25" fmla="*/ 339 h 678"/>
                <a:gd name="T26" fmla="*/ 488 w 508"/>
                <a:gd name="T27" fmla="*/ 341 h 678"/>
                <a:gd name="T28" fmla="*/ 425 w 508"/>
                <a:gd name="T29" fmla="*/ 562 h 678"/>
                <a:gd name="T30" fmla="*/ 244 w 508"/>
                <a:gd name="T31" fmla="*/ 658 h 678"/>
                <a:gd name="T32" fmla="*/ 61 w 508"/>
                <a:gd name="T33" fmla="*/ 561 h 678"/>
                <a:gd name="T34" fmla="*/ 19 w 508"/>
                <a:gd name="T35" fmla="*/ 479 h 678"/>
                <a:gd name="T36" fmla="*/ 3 w 508"/>
                <a:gd name="T37" fmla="*/ 503 h 678"/>
                <a:gd name="T38" fmla="*/ 43 w 508"/>
                <a:gd name="T39" fmla="*/ 576 h 678"/>
                <a:gd name="T40" fmla="*/ 242 w 508"/>
                <a:gd name="T41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8" h="678">
                  <a:moveTo>
                    <a:pt x="242" y="678"/>
                  </a:moveTo>
                  <a:cubicBezTo>
                    <a:pt x="323" y="678"/>
                    <a:pt x="390" y="643"/>
                    <a:pt x="439" y="576"/>
                  </a:cubicBezTo>
                  <a:cubicBezTo>
                    <a:pt x="484" y="515"/>
                    <a:pt x="508" y="431"/>
                    <a:pt x="508" y="340"/>
                  </a:cubicBezTo>
                  <a:cubicBezTo>
                    <a:pt x="508" y="338"/>
                    <a:pt x="508" y="338"/>
                    <a:pt x="508" y="338"/>
                  </a:cubicBezTo>
                  <a:cubicBezTo>
                    <a:pt x="508" y="247"/>
                    <a:pt x="485" y="163"/>
                    <a:pt x="440" y="101"/>
                  </a:cubicBezTo>
                  <a:cubicBezTo>
                    <a:pt x="391" y="35"/>
                    <a:pt x="323" y="0"/>
                    <a:pt x="242" y="0"/>
                  </a:cubicBezTo>
                  <a:cubicBezTo>
                    <a:pt x="162" y="0"/>
                    <a:pt x="92" y="35"/>
                    <a:pt x="43" y="102"/>
                  </a:cubicBezTo>
                  <a:cubicBezTo>
                    <a:pt x="26" y="126"/>
                    <a:pt x="11" y="153"/>
                    <a:pt x="0" y="183"/>
                  </a:cubicBezTo>
                  <a:cubicBezTo>
                    <a:pt x="5" y="190"/>
                    <a:pt x="11" y="197"/>
                    <a:pt x="16" y="205"/>
                  </a:cubicBezTo>
                  <a:cubicBezTo>
                    <a:pt x="27" y="171"/>
                    <a:pt x="41" y="141"/>
                    <a:pt x="60" y="115"/>
                  </a:cubicBezTo>
                  <a:cubicBezTo>
                    <a:pt x="105" y="52"/>
                    <a:pt x="168" y="19"/>
                    <a:pt x="242" y="19"/>
                  </a:cubicBezTo>
                  <a:cubicBezTo>
                    <a:pt x="316" y="19"/>
                    <a:pt x="379" y="53"/>
                    <a:pt x="424" y="117"/>
                  </a:cubicBezTo>
                  <a:cubicBezTo>
                    <a:pt x="466" y="175"/>
                    <a:pt x="488" y="254"/>
                    <a:pt x="488" y="339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426"/>
                    <a:pt x="466" y="505"/>
                    <a:pt x="425" y="562"/>
                  </a:cubicBezTo>
                  <a:cubicBezTo>
                    <a:pt x="380" y="625"/>
                    <a:pt x="318" y="658"/>
                    <a:pt x="244" y="658"/>
                  </a:cubicBezTo>
                  <a:cubicBezTo>
                    <a:pt x="169" y="658"/>
                    <a:pt x="106" y="625"/>
                    <a:pt x="61" y="561"/>
                  </a:cubicBezTo>
                  <a:cubicBezTo>
                    <a:pt x="43" y="537"/>
                    <a:pt x="29" y="509"/>
                    <a:pt x="19" y="479"/>
                  </a:cubicBezTo>
                  <a:cubicBezTo>
                    <a:pt x="14" y="487"/>
                    <a:pt x="9" y="495"/>
                    <a:pt x="3" y="503"/>
                  </a:cubicBezTo>
                  <a:cubicBezTo>
                    <a:pt x="14" y="530"/>
                    <a:pt x="27" y="555"/>
                    <a:pt x="43" y="576"/>
                  </a:cubicBezTo>
                  <a:cubicBezTo>
                    <a:pt x="92" y="643"/>
                    <a:pt x="162" y="678"/>
                    <a:pt x="242" y="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7208838" y="796925"/>
              <a:ext cx="2163762" cy="2843212"/>
            </a:xfrm>
            <a:custGeom>
              <a:avLst/>
              <a:gdLst>
                <a:gd name="T0" fmla="*/ 501 w 577"/>
                <a:gd name="T1" fmla="*/ 118 h 758"/>
                <a:gd name="T2" fmla="*/ 271 w 577"/>
                <a:gd name="T3" fmla="*/ 0 h 758"/>
                <a:gd name="T4" fmla="*/ 42 w 577"/>
                <a:gd name="T5" fmla="*/ 118 h 758"/>
                <a:gd name="T6" fmla="*/ 0 w 577"/>
                <a:gd name="T7" fmla="*/ 194 h 758"/>
                <a:gd name="T8" fmla="*/ 16 w 577"/>
                <a:gd name="T9" fmla="*/ 208 h 758"/>
                <a:gd name="T10" fmla="*/ 58 w 577"/>
                <a:gd name="T11" fmla="*/ 130 h 758"/>
                <a:gd name="T12" fmla="*/ 271 w 577"/>
                <a:gd name="T13" fmla="*/ 20 h 758"/>
                <a:gd name="T14" fmla="*/ 484 w 577"/>
                <a:gd name="T15" fmla="*/ 130 h 758"/>
                <a:gd name="T16" fmla="*/ 557 w 577"/>
                <a:gd name="T17" fmla="*/ 378 h 758"/>
                <a:gd name="T18" fmla="*/ 557 w 577"/>
                <a:gd name="T19" fmla="*/ 380 h 758"/>
                <a:gd name="T20" fmla="*/ 485 w 577"/>
                <a:gd name="T21" fmla="*/ 628 h 758"/>
                <a:gd name="T22" fmla="*/ 272 w 577"/>
                <a:gd name="T23" fmla="*/ 738 h 758"/>
                <a:gd name="T24" fmla="*/ 58 w 577"/>
                <a:gd name="T25" fmla="*/ 628 h 758"/>
                <a:gd name="T26" fmla="*/ 19 w 577"/>
                <a:gd name="T27" fmla="*/ 558 h 758"/>
                <a:gd name="T28" fmla="*/ 4 w 577"/>
                <a:gd name="T29" fmla="*/ 573 h 758"/>
                <a:gd name="T30" fmla="*/ 42 w 577"/>
                <a:gd name="T31" fmla="*/ 640 h 758"/>
                <a:gd name="T32" fmla="*/ 272 w 577"/>
                <a:gd name="T33" fmla="*/ 758 h 758"/>
                <a:gd name="T34" fmla="*/ 501 w 577"/>
                <a:gd name="T35" fmla="*/ 639 h 758"/>
                <a:gd name="T36" fmla="*/ 577 w 577"/>
                <a:gd name="T37" fmla="*/ 380 h 758"/>
                <a:gd name="T38" fmla="*/ 577 w 577"/>
                <a:gd name="T39" fmla="*/ 378 h 758"/>
                <a:gd name="T40" fmla="*/ 501 w 577"/>
                <a:gd name="T41" fmla="*/ 11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7" h="758">
                  <a:moveTo>
                    <a:pt x="501" y="118"/>
                  </a:moveTo>
                  <a:cubicBezTo>
                    <a:pt x="445" y="42"/>
                    <a:pt x="364" y="0"/>
                    <a:pt x="271" y="0"/>
                  </a:cubicBezTo>
                  <a:cubicBezTo>
                    <a:pt x="179" y="0"/>
                    <a:pt x="98" y="42"/>
                    <a:pt x="42" y="118"/>
                  </a:cubicBezTo>
                  <a:cubicBezTo>
                    <a:pt x="25" y="141"/>
                    <a:pt x="11" y="166"/>
                    <a:pt x="0" y="194"/>
                  </a:cubicBezTo>
                  <a:cubicBezTo>
                    <a:pt x="5" y="199"/>
                    <a:pt x="11" y="203"/>
                    <a:pt x="16" y="208"/>
                  </a:cubicBezTo>
                  <a:cubicBezTo>
                    <a:pt x="27" y="180"/>
                    <a:pt x="41" y="153"/>
                    <a:pt x="58" y="130"/>
                  </a:cubicBezTo>
                  <a:cubicBezTo>
                    <a:pt x="111" y="58"/>
                    <a:pt x="184" y="20"/>
                    <a:pt x="271" y="20"/>
                  </a:cubicBezTo>
                  <a:cubicBezTo>
                    <a:pt x="358" y="20"/>
                    <a:pt x="432" y="58"/>
                    <a:pt x="484" y="130"/>
                  </a:cubicBezTo>
                  <a:cubicBezTo>
                    <a:pt x="532" y="194"/>
                    <a:pt x="557" y="283"/>
                    <a:pt x="557" y="378"/>
                  </a:cubicBezTo>
                  <a:cubicBezTo>
                    <a:pt x="557" y="380"/>
                    <a:pt x="557" y="380"/>
                    <a:pt x="557" y="380"/>
                  </a:cubicBezTo>
                  <a:cubicBezTo>
                    <a:pt x="557" y="475"/>
                    <a:pt x="532" y="563"/>
                    <a:pt x="485" y="628"/>
                  </a:cubicBezTo>
                  <a:cubicBezTo>
                    <a:pt x="432" y="700"/>
                    <a:pt x="359" y="738"/>
                    <a:pt x="272" y="738"/>
                  </a:cubicBezTo>
                  <a:cubicBezTo>
                    <a:pt x="185" y="738"/>
                    <a:pt x="111" y="700"/>
                    <a:pt x="58" y="628"/>
                  </a:cubicBezTo>
                  <a:cubicBezTo>
                    <a:pt x="43" y="607"/>
                    <a:pt x="30" y="583"/>
                    <a:pt x="19" y="558"/>
                  </a:cubicBezTo>
                  <a:cubicBezTo>
                    <a:pt x="14" y="563"/>
                    <a:pt x="9" y="568"/>
                    <a:pt x="4" y="573"/>
                  </a:cubicBezTo>
                  <a:cubicBezTo>
                    <a:pt x="15" y="597"/>
                    <a:pt x="28" y="620"/>
                    <a:pt x="42" y="640"/>
                  </a:cubicBezTo>
                  <a:cubicBezTo>
                    <a:pt x="98" y="716"/>
                    <a:pt x="180" y="758"/>
                    <a:pt x="272" y="758"/>
                  </a:cubicBezTo>
                  <a:cubicBezTo>
                    <a:pt x="365" y="758"/>
                    <a:pt x="445" y="716"/>
                    <a:pt x="501" y="639"/>
                  </a:cubicBezTo>
                  <a:cubicBezTo>
                    <a:pt x="551" y="571"/>
                    <a:pt x="577" y="479"/>
                    <a:pt x="577" y="380"/>
                  </a:cubicBezTo>
                  <a:cubicBezTo>
                    <a:pt x="577" y="378"/>
                    <a:pt x="577" y="378"/>
                    <a:pt x="577" y="378"/>
                  </a:cubicBezTo>
                  <a:cubicBezTo>
                    <a:pt x="577" y="278"/>
                    <a:pt x="551" y="186"/>
                    <a:pt x="50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5824538" y="504825"/>
              <a:ext cx="1590675" cy="74612"/>
            </a:xfrm>
            <a:custGeom>
              <a:avLst/>
              <a:gdLst>
                <a:gd name="T0" fmla="*/ 985 w 1002"/>
                <a:gd name="T1" fmla="*/ 0 h 47"/>
                <a:gd name="T2" fmla="*/ 48 w 1002"/>
                <a:gd name="T3" fmla="*/ 0 h 47"/>
                <a:gd name="T4" fmla="*/ 0 w 1002"/>
                <a:gd name="T5" fmla="*/ 47 h 47"/>
                <a:gd name="T6" fmla="*/ 1002 w 1002"/>
                <a:gd name="T7" fmla="*/ 47 h 47"/>
                <a:gd name="T8" fmla="*/ 985 w 100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7">
                  <a:moveTo>
                    <a:pt x="985" y="0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1002" y="47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5975350" y="355600"/>
              <a:ext cx="1387475" cy="74612"/>
            </a:xfrm>
            <a:custGeom>
              <a:avLst/>
              <a:gdLst>
                <a:gd name="T0" fmla="*/ 855 w 874"/>
                <a:gd name="T1" fmla="*/ 0 h 47"/>
                <a:gd name="T2" fmla="*/ 47 w 874"/>
                <a:gd name="T3" fmla="*/ 0 h 47"/>
                <a:gd name="T4" fmla="*/ 0 w 874"/>
                <a:gd name="T5" fmla="*/ 47 h 47"/>
                <a:gd name="T6" fmla="*/ 874 w 874"/>
                <a:gd name="T7" fmla="*/ 47 h 47"/>
                <a:gd name="T8" fmla="*/ 855 w 87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47">
                  <a:moveTo>
                    <a:pt x="855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874" y="47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5430838" y="639763"/>
              <a:ext cx="2032000" cy="2513012"/>
            </a:xfrm>
            <a:custGeom>
              <a:avLst/>
              <a:gdLst>
                <a:gd name="T0" fmla="*/ 158 w 542"/>
                <a:gd name="T1" fmla="*/ 206 h 670"/>
                <a:gd name="T2" fmla="*/ 542 w 542"/>
                <a:gd name="T3" fmla="*/ 20 h 670"/>
                <a:gd name="T4" fmla="*/ 89 w 542"/>
                <a:gd name="T5" fmla="*/ 0 h 670"/>
                <a:gd name="T6" fmla="*/ 51 w 542"/>
                <a:gd name="T7" fmla="*/ 310 h 670"/>
                <a:gd name="T8" fmla="*/ 124 w 542"/>
                <a:gd name="T9" fmla="*/ 328 h 670"/>
                <a:gd name="T10" fmla="*/ 439 w 542"/>
                <a:gd name="T11" fmla="*/ 424 h 670"/>
                <a:gd name="T12" fmla="*/ 275 w 542"/>
                <a:gd name="T13" fmla="*/ 571 h 670"/>
                <a:gd name="T14" fmla="*/ 71 w 542"/>
                <a:gd name="T15" fmla="*/ 454 h 670"/>
                <a:gd name="T16" fmla="*/ 69 w 542"/>
                <a:gd name="T17" fmla="*/ 482 h 670"/>
                <a:gd name="T18" fmla="*/ 275 w 542"/>
                <a:gd name="T19" fmla="*/ 591 h 670"/>
                <a:gd name="T20" fmla="*/ 459 w 542"/>
                <a:gd name="T21" fmla="*/ 424 h 670"/>
                <a:gd name="T22" fmla="*/ 115 w 542"/>
                <a:gd name="T23" fmla="*/ 310 h 670"/>
                <a:gd name="T24" fmla="*/ 72 w 542"/>
                <a:gd name="T25" fmla="*/ 298 h 670"/>
                <a:gd name="T26" fmla="*/ 109 w 542"/>
                <a:gd name="T27" fmla="*/ 20 h 670"/>
                <a:gd name="T28" fmla="*/ 105 w 542"/>
                <a:gd name="T29" fmla="*/ 294 h 670"/>
                <a:gd name="T30" fmla="*/ 105 w 542"/>
                <a:gd name="T31" fmla="*/ 293 h 670"/>
                <a:gd name="T32" fmla="*/ 421 w 542"/>
                <a:gd name="T33" fmla="*/ 297 h 670"/>
                <a:gd name="T34" fmla="*/ 479 w 542"/>
                <a:gd name="T35" fmla="*/ 426 h 670"/>
                <a:gd name="T36" fmla="*/ 275 w 542"/>
                <a:gd name="T37" fmla="*/ 610 h 670"/>
                <a:gd name="T38" fmla="*/ 67 w 542"/>
                <a:gd name="T39" fmla="*/ 510 h 670"/>
                <a:gd name="T40" fmla="*/ 28 w 542"/>
                <a:gd name="T41" fmla="*/ 497 h 670"/>
                <a:gd name="T42" fmla="*/ 50 w 542"/>
                <a:gd name="T43" fmla="*/ 525 h 670"/>
                <a:gd name="T44" fmla="*/ 274 w 542"/>
                <a:gd name="T45" fmla="*/ 630 h 670"/>
                <a:gd name="T46" fmla="*/ 499 w 542"/>
                <a:gd name="T47" fmla="*/ 425 h 670"/>
                <a:gd name="T48" fmla="*/ 437 w 542"/>
                <a:gd name="T49" fmla="*/ 283 h 670"/>
                <a:gd name="T50" fmla="*/ 115 w 542"/>
                <a:gd name="T51" fmla="*/ 267 h 670"/>
                <a:gd name="T52" fmla="*/ 149 w 542"/>
                <a:gd name="T53" fmla="*/ 20 h 670"/>
                <a:gd name="T54" fmla="*/ 281 w 542"/>
                <a:gd name="T55" fmla="*/ 210 h 670"/>
                <a:gd name="T56" fmla="*/ 519 w 542"/>
                <a:gd name="T57" fmla="*/ 425 h 670"/>
                <a:gd name="T58" fmla="*/ 274 w 542"/>
                <a:gd name="T59" fmla="*/ 650 h 670"/>
                <a:gd name="T60" fmla="*/ 23 w 542"/>
                <a:gd name="T61" fmla="*/ 523 h 670"/>
                <a:gd name="T62" fmla="*/ 0 w 542"/>
                <a:gd name="T63" fmla="*/ 526 h 670"/>
                <a:gd name="T64" fmla="*/ 274 w 542"/>
                <a:gd name="T65" fmla="*/ 670 h 670"/>
                <a:gd name="T66" fmla="*/ 539 w 542"/>
                <a:gd name="T67" fmla="*/ 4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2" h="670">
                  <a:moveTo>
                    <a:pt x="281" y="190"/>
                  </a:moveTo>
                  <a:cubicBezTo>
                    <a:pt x="237" y="190"/>
                    <a:pt x="196" y="195"/>
                    <a:pt x="158" y="206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542" y="20"/>
                    <a:pt x="542" y="20"/>
                    <a:pt x="542" y="2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1" y="310"/>
                    <a:pt x="51" y="310"/>
                    <a:pt x="51" y="310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173" y="302"/>
                    <a:pt x="224" y="289"/>
                    <a:pt x="279" y="289"/>
                  </a:cubicBezTo>
                  <a:cubicBezTo>
                    <a:pt x="373" y="289"/>
                    <a:pt x="439" y="344"/>
                    <a:pt x="439" y="424"/>
                  </a:cubicBezTo>
                  <a:cubicBezTo>
                    <a:pt x="439" y="426"/>
                    <a:pt x="439" y="426"/>
                    <a:pt x="439" y="426"/>
                  </a:cubicBezTo>
                  <a:cubicBezTo>
                    <a:pt x="439" y="513"/>
                    <a:pt x="373" y="571"/>
                    <a:pt x="275" y="571"/>
                  </a:cubicBezTo>
                  <a:cubicBezTo>
                    <a:pt x="197" y="571"/>
                    <a:pt x="132" y="527"/>
                    <a:pt x="97" y="485"/>
                  </a:cubicBezTo>
                  <a:cubicBezTo>
                    <a:pt x="71" y="454"/>
                    <a:pt x="71" y="454"/>
                    <a:pt x="71" y="454"/>
                  </a:cubicBezTo>
                  <a:cubicBezTo>
                    <a:pt x="57" y="468"/>
                    <a:pt x="57" y="468"/>
                    <a:pt x="57" y="468"/>
                  </a:cubicBezTo>
                  <a:cubicBezTo>
                    <a:pt x="69" y="482"/>
                    <a:pt x="69" y="482"/>
                    <a:pt x="69" y="482"/>
                  </a:cubicBezTo>
                  <a:cubicBezTo>
                    <a:pt x="82" y="498"/>
                    <a:pt x="82" y="498"/>
                    <a:pt x="82" y="498"/>
                  </a:cubicBezTo>
                  <a:cubicBezTo>
                    <a:pt x="120" y="543"/>
                    <a:pt x="191" y="591"/>
                    <a:pt x="275" y="591"/>
                  </a:cubicBezTo>
                  <a:cubicBezTo>
                    <a:pt x="384" y="591"/>
                    <a:pt x="459" y="523"/>
                    <a:pt x="459" y="426"/>
                  </a:cubicBezTo>
                  <a:cubicBezTo>
                    <a:pt x="459" y="424"/>
                    <a:pt x="459" y="424"/>
                    <a:pt x="459" y="424"/>
                  </a:cubicBezTo>
                  <a:cubicBezTo>
                    <a:pt x="459" y="334"/>
                    <a:pt x="383" y="269"/>
                    <a:pt x="279" y="269"/>
                  </a:cubicBezTo>
                  <a:cubicBezTo>
                    <a:pt x="220" y="269"/>
                    <a:pt x="167" y="282"/>
                    <a:pt x="115" y="310"/>
                  </a:cubicBezTo>
                  <a:cubicBezTo>
                    <a:pt x="105" y="316"/>
                    <a:pt x="105" y="316"/>
                    <a:pt x="105" y="31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60" y="264"/>
                    <a:pt x="217" y="249"/>
                    <a:pt x="279" y="249"/>
                  </a:cubicBezTo>
                  <a:cubicBezTo>
                    <a:pt x="334" y="249"/>
                    <a:pt x="385" y="266"/>
                    <a:pt x="421" y="297"/>
                  </a:cubicBezTo>
                  <a:cubicBezTo>
                    <a:pt x="458" y="329"/>
                    <a:pt x="479" y="374"/>
                    <a:pt x="479" y="424"/>
                  </a:cubicBezTo>
                  <a:cubicBezTo>
                    <a:pt x="479" y="426"/>
                    <a:pt x="479" y="426"/>
                    <a:pt x="479" y="426"/>
                  </a:cubicBezTo>
                  <a:cubicBezTo>
                    <a:pt x="479" y="478"/>
                    <a:pt x="459" y="525"/>
                    <a:pt x="422" y="559"/>
                  </a:cubicBezTo>
                  <a:cubicBezTo>
                    <a:pt x="385" y="592"/>
                    <a:pt x="333" y="610"/>
                    <a:pt x="275" y="610"/>
                  </a:cubicBezTo>
                  <a:cubicBezTo>
                    <a:pt x="235" y="610"/>
                    <a:pt x="194" y="600"/>
                    <a:pt x="156" y="581"/>
                  </a:cubicBezTo>
                  <a:cubicBezTo>
                    <a:pt x="122" y="563"/>
                    <a:pt x="91" y="539"/>
                    <a:pt x="67" y="510"/>
                  </a:cubicBezTo>
                  <a:cubicBezTo>
                    <a:pt x="44" y="482"/>
                    <a:pt x="44" y="482"/>
                    <a:pt x="44" y="482"/>
                  </a:cubicBezTo>
                  <a:cubicBezTo>
                    <a:pt x="28" y="497"/>
                    <a:pt x="28" y="497"/>
                    <a:pt x="28" y="497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74" y="554"/>
                    <a:pt x="108" y="580"/>
                    <a:pt x="147" y="599"/>
                  </a:cubicBezTo>
                  <a:cubicBezTo>
                    <a:pt x="188" y="619"/>
                    <a:pt x="232" y="630"/>
                    <a:pt x="274" y="630"/>
                  </a:cubicBezTo>
                  <a:cubicBezTo>
                    <a:pt x="339" y="630"/>
                    <a:pt x="396" y="610"/>
                    <a:pt x="437" y="572"/>
                  </a:cubicBezTo>
                  <a:cubicBezTo>
                    <a:pt x="477" y="535"/>
                    <a:pt x="499" y="483"/>
                    <a:pt x="499" y="425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499" y="368"/>
                    <a:pt x="477" y="318"/>
                    <a:pt x="437" y="283"/>
                  </a:cubicBezTo>
                  <a:cubicBezTo>
                    <a:pt x="397" y="248"/>
                    <a:pt x="342" y="230"/>
                    <a:pt x="281" y="230"/>
                  </a:cubicBezTo>
                  <a:cubicBezTo>
                    <a:pt x="220" y="230"/>
                    <a:pt x="166" y="243"/>
                    <a:pt x="115" y="267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81" y="217"/>
                    <a:pt x="228" y="210"/>
                    <a:pt x="281" y="210"/>
                  </a:cubicBezTo>
                  <a:cubicBezTo>
                    <a:pt x="419" y="210"/>
                    <a:pt x="519" y="300"/>
                    <a:pt x="519" y="423"/>
                  </a:cubicBezTo>
                  <a:cubicBezTo>
                    <a:pt x="519" y="425"/>
                    <a:pt x="519" y="425"/>
                    <a:pt x="519" y="425"/>
                  </a:cubicBezTo>
                  <a:cubicBezTo>
                    <a:pt x="519" y="488"/>
                    <a:pt x="495" y="546"/>
                    <a:pt x="450" y="587"/>
                  </a:cubicBezTo>
                  <a:cubicBezTo>
                    <a:pt x="406" y="627"/>
                    <a:pt x="344" y="650"/>
                    <a:pt x="274" y="650"/>
                  </a:cubicBezTo>
                  <a:cubicBezTo>
                    <a:pt x="173" y="650"/>
                    <a:pt x="81" y="593"/>
                    <a:pt x="35" y="538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14" y="511"/>
                    <a:pt x="14" y="511"/>
                    <a:pt x="14" y="511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20" y="550"/>
                    <a:pt x="20" y="550"/>
                    <a:pt x="20" y="550"/>
                  </a:cubicBezTo>
                  <a:cubicBezTo>
                    <a:pt x="78" y="622"/>
                    <a:pt x="180" y="670"/>
                    <a:pt x="274" y="670"/>
                  </a:cubicBezTo>
                  <a:cubicBezTo>
                    <a:pt x="428" y="670"/>
                    <a:pt x="539" y="567"/>
                    <a:pt x="539" y="425"/>
                  </a:cubicBezTo>
                  <a:cubicBezTo>
                    <a:pt x="539" y="423"/>
                    <a:pt x="539" y="423"/>
                    <a:pt x="539" y="423"/>
                  </a:cubicBezTo>
                  <a:cubicBezTo>
                    <a:pt x="539" y="288"/>
                    <a:pt x="431" y="190"/>
                    <a:pt x="281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93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4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92127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1" y="-1"/>
            <a:ext cx="12192000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" y="2197100"/>
            <a:ext cx="975455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308" y="2390776"/>
            <a:ext cx="8567805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308" y="5092337"/>
            <a:ext cx="8567805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7142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7105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50023" y="6577142"/>
            <a:ext cx="976154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694" y="6577142"/>
            <a:ext cx="3018306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4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685" y="886123"/>
            <a:ext cx="5597586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3"/>
            <a:ext cx="5597586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1" y="178814"/>
            <a:ext cx="11551879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4468" y="886124"/>
            <a:ext cx="3750017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90" y="886124"/>
            <a:ext cx="3750017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90" y="178814"/>
            <a:ext cx="11570173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4547" y="886124"/>
            <a:ext cx="3750017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7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4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4F92-5582-4313-A331-3C85D351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2751-A552-4E60-A71D-0BE9687E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6368-3873-4848-A931-5720ED66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3204-61E0-4B9C-9AB1-E1832D8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3037-E130-454A-BA6B-BECA9A4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4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0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50023" y="6577142"/>
            <a:ext cx="976154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694" y="6577142"/>
            <a:ext cx="3018306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7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00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9284" y="2491740"/>
            <a:ext cx="4694138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3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08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4798" y="274640"/>
            <a:ext cx="1416103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513" y="274640"/>
            <a:ext cx="9939066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A0A2-B4CD-400F-B397-9DA281B9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74DC-A2D5-4DF0-9E64-1711355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5F3E-892B-4FFC-A65C-7186A0D2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6E95-314E-4B70-965F-3F35F594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484E-9B4E-408D-9892-BD7A8F4D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7C3D-2911-43C5-8522-463CF2AD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739D-263E-4722-B332-2FF4ACC32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783E-69C5-45E6-BC3D-C9DCF7F37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B48A-7DAA-4951-9646-6F6B8875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4517A-DBE3-467A-AE93-EC63C90A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EC3D-7CD3-4183-848D-0FC71ECA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5B4-74BD-428A-BDB8-7DB52124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E69F-404A-451C-90ED-07BFC92A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08A-E7C3-4DD5-83D8-249645E3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620D7-B825-4B9A-902A-D9C3DF1D5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D51C9-806D-470C-B025-32579D047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15D95-EFE9-4C95-9153-1994CE7B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F44BA-4343-4101-AB52-7CE49CE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40FA2-300A-4843-8266-D7056A4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6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6872-D055-4149-99DB-0D1A3CB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660EC-4C7A-4473-A67F-DE8808EA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7AF73-A754-4DBD-9A42-A28BD70F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97D3-C310-403F-8FE3-ED26DDD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7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354E3-558B-4AD3-8E9B-0E76C989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1B1A-BB5C-4006-9CF2-ECB19A0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32EA-83BA-4D69-83E5-7C51535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3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FE93-EB92-4FEA-B60B-D84CB01F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B699-BA50-4D68-91CB-C72E51D8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05D4F-A07E-4030-9C8C-D6819E6E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D0D5-D64A-46C0-8502-824BCB6F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34FE-BDC4-462E-B267-EA3DD990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FAC3-8E16-42BA-AEE6-C6D08201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3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FB99-7C17-42F4-9CFF-6D98A73C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0EDE5-7BE7-4262-8478-CF0D7B01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8FA42-67D7-42B0-B8AC-258FE636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8574-E604-4CFD-8A3F-FC237D26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6B68-9F33-4C1D-920F-1D5C8D59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E577-8DEC-43F1-8F05-E5B66202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03EE0-0E3E-4042-A77C-3726452F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BA5EA-4093-437E-B088-318E6B4A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E37A-E0E8-427F-81F2-7B7751D14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EE19-07D6-4590-A0FB-A68D6F8249DF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24A1-E150-48BD-97BD-D463D088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A3D0-8FF3-4AB0-A1D3-1EC9BFC6F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88DF-76F1-4935-8F3F-5C9BD12B5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7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3051" y="6577142"/>
            <a:ext cx="1682542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92" y="178814"/>
            <a:ext cx="11460416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886123"/>
            <a:ext cx="11460416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0023" y="6577142"/>
            <a:ext cx="976154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694" y="6577142"/>
            <a:ext cx="3018306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92" y="6577142"/>
            <a:ext cx="72963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1067122" y="6540796"/>
            <a:ext cx="786018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07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/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hyperlink" Target="https://team.amat.com/sites/GISAcademy/SitePages/GIS-Academy-Asia.aspx" TargetMode="External"/><Relationship Id="rId4" Type="http://schemas.openxmlformats.org/officeDocument/2006/relationships/hyperlink" Target="https://amat.service-now.com/help?id=kb_he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144697-1BBB-43D0-944A-C102B584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086" y="2628901"/>
            <a:ext cx="7223760" cy="2463435"/>
          </a:xfrm>
        </p:spPr>
        <p:txBody>
          <a:bodyPr/>
          <a:lstStyle/>
          <a:p>
            <a:r>
              <a:rPr lang="en-US"/>
              <a:t>Microsoft OneDrive Tips</a:t>
            </a:r>
            <a:br>
              <a:rPr lang="en-US"/>
            </a:b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4D6E76E-B2D5-4F7C-89E4-07F6658578E5}"/>
              </a:ext>
            </a:extLst>
          </p:cNvPr>
          <p:cNvSpPr txBox="1">
            <a:spLocks/>
          </p:cNvSpPr>
          <p:nvPr/>
        </p:nvSpPr>
        <p:spPr>
          <a:xfrm>
            <a:off x="1014471" y="5092336"/>
            <a:ext cx="7223760" cy="1111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​"/>
              <a:defRPr sz="2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anose="020B0604020202020204" pitchFamily="34" charset="0"/>
              <a:buChar char="​"/>
              <a:defRPr sz="14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​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GIS  Academy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6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7B720-EEBA-43DA-A0B2-29850834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CB98B3-D577-4CCA-A212-D4B2A9997D10}"/>
              </a:ext>
            </a:extLst>
          </p:cNvPr>
          <p:cNvGrpSpPr/>
          <p:nvPr/>
        </p:nvGrpSpPr>
        <p:grpSpPr>
          <a:xfrm>
            <a:off x="9518270" y="2329889"/>
            <a:ext cx="2003541" cy="1399921"/>
            <a:chOff x="7410920" y="4011855"/>
            <a:chExt cx="3737740" cy="2685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A5A41E-B87B-49F2-A46A-2DDD013130C5}"/>
                </a:ext>
              </a:extLst>
            </p:cNvPr>
            <p:cNvGrpSpPr/>
            <p:nvPr/>
          </p:nvGrpSpPr>
          <p:grpSpPr>
            <a:xfrm>
              <a:off x="7952375" y="4358406"/>
              <a:ext cx="2734557" cy="1863817"/>
              <a:chOff x="6295820" y="1804113"/>
              <a:chExt cx="2734557" cy="186381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D8834D-CC1D-4CD5-9370-B6A42A6C2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5608" y="1804113"/>
                <a:ext cx="2275252" cy="55558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FAC1B6-3537-453F-9B52-5826030840A3}"/>
                  </a:ext>
                </a:extLst>
              </p:cNvPr>
              <p:cNvGrpSpPr/>
              <p:nvPr/>
            </p:nvGrpSpPr>
            <p:grpSpPr>
              <a:xfrm>
                <a:off x="6485609" y="2402986"/>
                <a:ext cx="2193076" cy="574465"/>
                <a:chOff x="6485609" y="2402986"/>
                <a:chExt cx="2193076" cy="574465"/>
              </a:xfrm>
            </p:grpSpPr>
            <p:cxnSp>
              <p:nvCxnSpPr>
                <p:cNvPr id="13" name="Elbow Connector 73">
                  <a:extLst>
                    <a:ext uri="{FF2B5EF4-FFF2-40B4-BE49-F238E27FC236}">
                      <a16:creationId xmlns:a16="http://schemas.microsoft.com/office/drawing/2014/main" id="{C6B3C4D6-91FA-471C-8639-4B870C4502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8045779" y="1980442"/>
                  <a:ext cx="210361" cy="1055450"/>
                </a:xfrm>
                <a:prstGeom prst="bentConnector2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74">
                  <a:extLst>
                    <a:ext uri="{FF2B5EF4-FFF2-40B4-BE49-F238E27FC236}">
                      <a16:creationId xmlns:a16="http://schemas.microsoft.com/office/drawing/2014/main" id="{FCAC0DF5-DDA3-4AED-88AB-C8D5CEF0C89B}"/>
                    </a:ext>
                  </a:extLst>
                </p:cNvPr>
                <p:cNvCxnSpPr/>
                <p:nvPr/>
              </p:nvCxnSpPr>
              <p:spPr>
                <a:xfrm rot="5400000">
                  <a:off x="6949241" y="1939354"/>
                  <a:ext cx="210361" cy="1137626"/>
                </a:xfrm>
                <a:prstGeom prst="bentConnector2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2E51BDD-4645-4277-8EE4-458BCB9A4CBB}"/>
                    </a:ext>
                  </a:extLst>
                </p:cNvPr>
                <p:cNvCxnSpPr/>
                <p:nvPr/>
              </p:nvCxnSpPr>
              <p:spPr>
                <a:xfrm>
                  <a:off x="7623235" y="2613348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7254F71-1F7C-44DC-9B86-5A79238E38DE}"/>
                    </a:ext>
                  </a:extLst>
                </p:cNvPr>
                <p:cNvCxnSpPr/>
                <p:nvPr/>
              </p:nvCxnSpPr>
              <p:spPr>
                <a:xfrm>
                  <a:off x="8667863" y="2607936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7FF53C3-5832-4DD6-ABBD-B54141488963}"/>
                    </a:ext>
                  </a:extLst>
                </p:cNvPr>
                <p:cNvCxnSpPr/>
                <p:nvPr/>
              </p:nvCxnSpPr>
              <p:spPr>
                <a:xfrm>
                  <a:off x="6504130" y="2596107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Content Placeholder 4">
                <a:extLst>
                  <a:ext uri="{FF2B5EF4-FFF2-40B4-BE49-F238E27FC236}">
                    <a16:creationId xmlns:a16="http://schemas.microsoft.com/office/drawing/2014/main" id="{35DBA5B9-8AA2-478E-93BB-F1DF2ADB9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9" t="57649" r="65184" b="24094"/>
              <a:stretch/>
            </p:blipFill>
            <p:spPr>
              <a:xfrm>
                <a:off x="7239958" y="3034884"/>
                <a:ext cx="811598" cy="633046"/>
              </a:xfrm>
              <a:prstGeom prst="rect">
                <a:avLst/>
              </a:prstGeom>
            </p:spPr>
          </p:pic>
          <p:pic>
            <p:nvPicPr>
              <p:cNvPr id="11" name="Content Placeholder 4">
                <a:extLst>
                  <a:ext uri="{FF2B5EF4-FFF2-40B4-BE49-F238E27FC236}">
                    <a16:creationId xmlns:a16="http://schemas.microsoft.com/office/drawing/2014/main" id="{84715D25-C818-4E0F-B105-C3BDE4A631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050" t="61056" r="44556" b="21623"/>
              <a:stretch/>
            </p:blipFill>
            <p:spPr>
              <a:xfrm>
                <a:off x="6295820" y="3057601"/>
                <a:ext cx="416620" cy="600583"/>
              </a:xfrm>
              <a:prstGeom prst="rect">
                <a:avLst/>
              </a:prstGeom>
            </p:spPr>
          </p:pic>
          <p:pic>
            <p:nvPicPr>
              <p:cNvPr id="12" name="Content Placeholder 4">
                <a:extLst>
                  <a:ext uri="{FF2B5EF4-FFF2-40B4-BE49-F238E27FC236}">
                    <a16:creationId xmlns:a16="http://schemas.microsoft.com/office/drawing/2014/main" id="{FD64E713-B015-4F95-B7C7-9BA80B2878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210" t="57337" r="15243" b="24562"/>
              <a:stretch/>
            </p:blipFill>
            <p:spPr>
              <a:xfrm>
                <a:off x="8326992" y="3034884"/>
                <a:ext cx="703385" cy="627636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C50CA0-11E2-4E2F-8FAE-75EA0B50EF8F}"/>
                </a:ext>
              </a:extLst>
            </p:cNvPr>
            <p:cNvSpPr/>
            <p:nvPr/>
          </p:nvSpPr>
          <p:spPr>
            <a:xfrm>
              <a:off x="7410920" y="4011855"/>
              <a:ext cx="3737740" cy="2685678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173D379-3F1B-43F4-B545-910BE072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84" y="87490"/>
            <a:ext cx="11457432" cy="584775"/>
          </a:xfrm>
        </p:spPr>
        <p:txBody>
          <a:bodyPr>
            <a:noAutofit/>
          </a:bodyPr>
          <a:lstStyle/>
          <a:p>
            <a:r>
              <a:rPr lang="en-US" sz="3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OneDrive Knowledge Sharing</a:t>
            </a:r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0E060691-D05D-4686-999C-583B681A99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800" kern="1200">
                <a:solidFill>
                  <a:srgbClr val="6A737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001E20-7BAB-4189-B0D4-CC22A20969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2"/>
          <a:stretch/>
        </p:blipFill>
        <p:spPr>
          <a:xfrm flipH="1">
            <a:off x="8960603" y="2217255"/>
            <a:ext cx="976487" cy="805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E1B92F3-42AE-4C79-A6E6-AF55A9848FFC}"/>
              </a:ext>
            </a:extLst>
          </p:cNvPr>
          <p:cNvGrpSpPr/>
          <p:nvPr/>
        </p:nvGrpSpPr>
        <p:grpSpPr>
          <a:xfrm>
            <a:off x="4917370" y="2929614"/>
            <a:ext cx="3807346" cy="2660283"/>
            <a:chOff x="4860497" y="2411816"/>
            <a:chExt cx="3737740" cy="2685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8D149D-8E29-4031-9898-2376E9BE9EF5}"/>
                </a:ext>
              </a:extLst>
            </p:cNvPr>
            <p:cNvGrpSpPr/>
            <p:nvPr/>
          </p:nvGrpSpPr>
          <p:grpSpPr>
            <a:xfrm>
              <a:off x="5401952" y="2758367"/>
              <a:ext cx="2734557" cy="1863817"/>
              <a:chOff x="6295820" y="1804113"/>
              <a:chExt cx="2734557" cy="18638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91A4E9D-D598-4C1B-94F7-07503CAE7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5608" y="1804113"/>
                <a:ext cx="2275252" cy="555585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AFD04C2-F387-45E8-88A6-A940617B461F}"/>
                  </a:ext>
                </a:extLst>
              </p:cNvPr>
              <p:cNvGrpSpPr/>
              <p:nvPr/>
            </p:nvGrpSpPr>
            <p:grpSpPr>
              <a:xfrm>
                <a:off x="6485609" y="2402986"/>
                <a:ext cx="2193076" cy="574465"/>
                <a:chOff x="6485609" y="2402986"/>
                <a:chExt cx="2193076" cy="574465"/>
              </a:xfrm>
            </p:grpSpPr>
            <p:cxnSp>
              <p:nvCxnSpPr>
                <p:cNvPr id="29" name="Elbow Connector 28">
                  <a:extLst>
                    <a:ext uri="{FF2B5EF4-FFF2-40B4-BE49-F238E27FC236}">
                      <a16:creationId xmlns:a16="http://schemas.microsoft.com/office/drawing/2014/main" id="{67E34366-8DB0-4FF9-9BDE-B8479C485F8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8045779" y="1980442"/>
                  <a:ext cx="210361" cy="1055450"/>
                </a:xfrm>
                <a:prstGeom prst="bentConnector2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30">
                  <a:extLst>
                    <a:ext uri="{FF2B5EF4-FFF2-40B4-BE49-F238E27FC236}">
                      <a16:creationId xmlns:a16="http://schemas.microsoft.com/office/drawing/2014/main" id="{4E763805-3E02-4D9C-BB09-782830262744}"/>
                    </a:ext>
                  </a:extLst>
                </p:cNvPr>
                <p:cNvCxnSpPr/>
                <p:nvPr/>
              </p:nvCxnSpPr>
              <p:spPr>
                <a:xfrm rot="5400000">
                  <a:off x="6949241" y="1939354"/>
                  <a:ext cx="210361" cy="1137626"/>
                </a:xfrm>
                <a:prstGeom prst="bentConnector2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01D1693-7302-4845-BF62-51CA30F187EA}"/>
                    </a:ext>
                  </a:extLst>
                </p:cNvPr>
                <p:cNvCxnSpPr/>
                <p:nvPr/>
              </p:nvCxnSpPr>
              <p:spPr>
                <a:xfrm>
                  <a:off x="7623235" y="2613348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41E31A9-0D04-42E1-8013-60AA9E11DA5A}"/>
                    </a:ext>
                  </a:extLst>
                </p:cNvPr>
                <p:cNvCxnSpPr/>
                <p:nvPr/>
              </p:nvCxnSpPr>
              <p:spPr>
                <a:xfrm>
                  <a:off x="8667863" y="2607936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D110475-B3E0-4B48-B881-2248E6C24334}"/>
                    </a:ext>
                  </a:extLst>
                </p:cNvPr>
                <p:cNvCxnSpPr/>
                <p:nvPr/>
              </p:nvCxnSpPr>
              <p:spPr>
                <a:xfrm>
                  <a:off x="6504130" y="2596107"/>
                  <a:ext cx="0" cy="364103"/>
                </a:xfrm>
                <a:prstGeom prst="line">
                  <a:avLst/>
                </a:prstGeom>
                <a:ln w="28575">
                  <a:solidFill>
                    <a:srgbClr val="094AB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Content Placeholder 4">
                <a:extLst>
                  <a:ext uri="{FF2B5EF4-FFF2-40B4-BE49-F238E27FC236}">
                    <a16:creationId xmlns:a16="http://schemas.microsoft.com/office/drawing/2014/main" id="{02A4DC61-91A6-4820-ACA1-AE3C5E21B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9" t="57649" r="65184" b="24094"/>
              <a:stretch/>
            </p:blipFill>
            <p:spPr>
              <a:xfrm>
                <a:off x="7239958" y="3034884"/>
                <a:ext cx="811598" cy="633046"/>
              </a:xfrm>
              <a:prstGeom prst="rect">
                <a:avLst/>
              </a:prstGeom>
            </p:spPr>
          </p:pic>
          <p:pic>
            <p:nvPicPr>
              <p:cNvPr id="27" name="Content Placeholder 4">
                <a:extLst>
                  <a:ext uri="{FF2B5EF4-FFF2-40B4-BE49-F238E27FC236}">
                    <a16:creationId xmlns:a16="http://schemas.microsoft.com/office/drawing/2014/main" id="{762ACAD9-4FFA-468E-9FD2-6A26C6E19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050" t="61056" r="44556" b="21623"/>
              <a:stretch/>
            </p:blipFill>
            <p:spPr>
              <a:xfrm>
                <a:off x="6295820" y="3057601"/>
                <a:ext cx="416620" cy="600583"/>
              </a:xfrm>
              <a:prstGeom prst="rect">
                <a:avLst/>
              </a:prstGeom>
            </p:spPr>
          </p:pic>
          <p:pic>
            <p:nvPicPr>
              <p:cNvPr id="28" name="Content Placeholder 4">
                <a:extLst>
                  <a:ext uri="{FF2B5EF4-FFF2-40B4-BE49-F238E27FC236}">
                    <a16:creationId xmlns:a16="http://schemas.microsoft.com/office/drawing/2014/main" id="{3ECBFB1C-852C-4497-B6C7-6C2A783D7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210" t="57337" r="15243" b="24562"/>
              <a:stretch/>
            </p:blipFill>
            <p:spPr>
              <a:xfrm>
                <a:off x="8326992" y="3034884"/>
                <a:ext cx="703385" cy="627636"/>
              </a:xfrm>
              <a:prstGeom prst="rect">
                <a:avLst/>
              </a:prstGeom>
            </p:spPr>
          </p:pic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AFF38A-1D1E-4B6E-A519-5FE8BA515051}"/>
                </a:ext>
              </a:extLst>
            </p:cNvPr>
            <p:cNvSpPr/>
            <p:nvPr/>
          </p:nvSpPr>
          <p:spPr>
            <a:xfrm>
              <a:off x="4860497" y="2411816"/>
              <a:ext cx="3737740" cy="2685678"/>
            </a:xfrm>
            <a:prstGeom prst="ellipse">
              <a:avLst/>
            </a:prstGeom>
            <a:noFill/>
            <a:ln w="38100">
              <a:solidFill>
                <a:srgbClr val="094AB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FC8288-8481-468F-9859-8F313633C5E9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8167144" y="2784674"/>
            <a:ext cx="780397" cy="534528"/>
          </a:xfrm>
          <a:prstGeom prst="straightConnector1">
            <a:avLst/>
          </a:prstGeom>
          <a:noFill/>
          <a:ln w="38100">
            <a:solidFill>
              <a:srgbClr val="094A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9159EDEF-2446-4E83-8B36-07E963921C60}"/>
              </a:ext>
            </a:extLst>
          </p:cNvPr>
          <p:cNvSpPr txBox="1">
            <a:spLocks/>
          </p:cNvSpPr>
          <p:nvPr/>
        </p:nvSpPr>
        <p:spPr>
          <a:xfrm>
            <a:off x="6952211" y="2137799"/>
            <a:ext cx="191344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>
                <a:solidFill>
                  <a:srgbClr val="C00000"/>
                </a:solidFill>
                <a:latin typeface="Calibri" panose="020F0502020204030204" pitchFamily="34" charset="0"/>
                <a:cs typeface="Segoe UI Semibold" panose="020B0702040204020203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Semibold" panose="020B0702040204020203" pitchFamily="34" charset="0"/>
              </a:rPr>
              <a:t>Sharing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Semibold" panose="020B0702040204020203" pitchFamily="34" charset="0"/>
              </a:rPr>
              <a:t>Collaboration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36213E-DF0B-4975-B58A-584698B986EE}"/>
              </a:ext>
            </a:extLst>
          </p:cNvPr>
          <p:cNvCxnSpPr>
            <a:cxnSpLocks/>
          </p:cNvCxnSpPr>
          <p:nvPr/>
        </p:nvCxnSpPr>
        <p:spPr>
          <a:xfrm>
            <a:off x="6565504" y="5849955"/>
            <a:ext cx="0" cy="150"/>
          </a:xfrm>
          <a:prstGeom prst="straightConnector1">
            <a:avLst/>
          </a:prstGeom>
          <a:noFill/>
          <a:ln w="38100">
            <a:solidFill>
              <a:srgbClr val="094AB2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7B96036-C589-4460-B54E-0EEBD66AC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130369"/>
            <a:ext cx="1228335" cy="975100"/>
          </a:xfrm>
          <a:prstGeom prst="rect">
            <a:avLst/>
          </a:prstGeom>
        </p:spPr>
      </p:pic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D0CCC656-88E6-445D-A5E3-52AC785F4066}"/>
              </a:ext>
            </a:extLst>
          </p:cNvPr>
          <p:cNvSpPr txBox="1">
            <a:spLocks/>
          </p:cNvSpPr>
          <p:nvPr/>
        </p:nvSpPr>
        <p:spPr>
          <a:xfrm>
            <a:off x="460798" y="997119"/>
            <a:ext cx="4344943" cy="4551537"/>
          </a:xfrm>
          <a:prstGeom prst="rect">
            <a:avLst/>
          </a:prstGeom>
          <a:ln w="12700" cap="flat" cmpd="sng" algn="ctr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Saving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yncing Files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Share and Collaborate in real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 History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ccess Files by Company Mobile OneDrive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38ED26-CD7F-4D6C-BDBF-72AC40811A00}"/>
              </a:ext>
            </a:extLst>
          </p:cNvPr>
          <p:cNvGrpSpPr/>
          <p:nvPr/>
        </p:nvGrpSpPr>
        <p:grpSpPr>
          <a:xfrm>
            <a:off x="5334001" y="5703598"/>
            <a:ext cx="2623688" cy="732766"/>
            <a:chOff x="5584493" y="5849153"/>
            <a:chExt cx="2623688" cy="73276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F2BE7F9-253C-4CA0-9B3A-1A82CF12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823" r="39299" b="36527"/>
            <a:stretch/>
          </p:blipFill>
          <p:spPr>
            <a:xfrm>
              <a:off x="5584493" y="5965718"/>
              <a:ext cx="2023597" cy="59490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024DBD-07B1-4536-ABC4-6D4CC544D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0831" t="29597" b="35113"/>
            <a:stretch/>
          </p:blipFill>
          <p:spPr>
            <a:xfrm>
              <a:off x="7569128" y="5849153"/>
              <a:ext cx="639053" cy="732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6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A0EB-34DF-401A-AB95-C6496073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852" y="723298"/>
            <a:ext cx="5771472" cy="1553821"/>
          </a:xfrm>
        </p:spPr>
        <p:txBody>
          <a:bodyPr/>
          <a:lstStyle/>
          <a:p>
            <a:pPr marL="0" indent="0">
              <a:buNone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Method 1:</a:t>
            </a:r>
          </a:p>
          <a:p>
            <a:pPr>
              <a:buClr>
                <a:schemeClr val="accent5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office.com </a:t>
            </a:r>
          </a:p>
          <a:p>
            <a:pPr>
              <a:buClr>
                <a:schemeClr val="accent5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OneDrive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from the O365 Portal.</a:t>
            </a:r>
          </a:p>
          <a:p>
            <a:pPr>
              <a:buClr>
                <a:schemeClr val="accent5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Once OneDrive online has been launched select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6EF38-5CA8-4184-9A1F-4FFFD361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" y="904985"/>
            <a:ext cx="5375639" cy="1604159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F18CB-D132-4FDF-8803-2440050F3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4130"/>
            <a:ext cx="3128790" cy="17238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41631D-CDFE-429C-AE09-8622C35E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08" y="138523"/>
            <a:ext cx="11460416" cy="5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0">
                <a:solidFill>
                  <a:schemeClr val="tx2"/>
                </a:solidFill>
                <a:latin typeface="+mj-ea"/>
                <a:cs typeface="Calibri" panose="020F0502020204030204" pitchFamily="34" charset="0"/>
              </a:rPr>
              <a:t>Saving Files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267DE-9428-4284-A7C0-960C244C5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229" y="6328103"/>
            <a:ext cx="1153444" cy="498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DB7E7-45CD-4667-9DAF-2ADBFB64B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76" y="3032770"/>
            <a:ext cx="3785007" cy="317148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1432709-3559-4330-8478-BFD074541D39}"/>
              </a:ext>
            </a:extLst>
          </p:cNvPr>
          <p:cNvSpPr txBox="1">
            <a:spLocks/>
          </p:cNvSpPr>
          <p:nvPr/>
        </p:nvSpPr>
        <p:spPr>
          <a:xfrm>
            <a:off x="5964852" y="4294992"/>
            <a:ext cx="6129533" cy="1740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Method 2: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 to the file location of the document you want to upload to OneDrive --&gt; right click it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--&gt;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Move to OneDrive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Your chosen file will then populate to the list of documents on you OneDrive.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6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F3E369-B366-4520-B58F-A0DC2D57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107D9-81FE-43BA-84EA-5A127CB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92" y="36130"/>
            <a:ext cx="11460416" cy="584775"/>
          </a:xfrm>
        </p:spPr>
        <p:txBody>
          <a:bodyPr/>
          <a:lstStyle/>
          <a:p>
            <a:r>
              <a:rPr lang="en-US" altLang="zh-TW" sz="3600" b="0">
                <a:solidFill>
                  <a:schemeClr val="tx2"/>
                </a:solidFill>
              </a:rPr>
              <a:t>Syncing Files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B1A82-48F5-4DAA-993F-EF7A9F183EA6}"/>
              </a:ext>
            </a:extLst>
          </p:cNvPr>
          <p:cNvSpPr txBox="1">
            <a:spLocks/>
          </p:cNvSpPr>
          <p:nvPr/>
        </p:nvSpPr>
        <p:spPr>
          <a:xfrm>
            <a:off x="538092" y="974264"/>
            <a:ext cx="4661869" cy="53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FD51D-D2FD-4620-9445-FBAF6B67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1207867"/>
            <a:ext cx="7400659" cy="2566039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BFABCB-F4F3-4564-8FD0-7B0A0D380548}"/>
              </a:ext>
            </a:extLst>
          </p:cNvPr>
          <p:cNvSpPr/>
          <p:nvPr/>
        </p:nvSpPr>
        <p:spPr>
          <a:xfrm>
            <a:off x="3360145" y="1556848"/>
            <a:ext cx="626242" cy="21446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99E6F92-7EB2-43D6-88F9-5910BF915569}"/>
              </a:ext>
            </a:extLst>
          </p:cNvPr>
          <p:cNvSpPr/>
          <p:nvPr/>
        </p:nvSpPr>
        <p:spPr>
          <a:xfrm>
            <a:off x="3932283" y="1792658"/>
            <a:ext cx="264404" cy="233603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C9CD0-3418-41B3-9173-E191A6F4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27" y="2623679"/>
            <a:ext cx="5605572" cy="363006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7E7555-407E-4424-890C-35505EFDD830}"/>
              </a:ext>
            </a:extLst>
          </p:cNvPr>
          <p:cNvSpPr/>
          <p:nvPr/>
        </p:nvSpPr>
        <p:spPr>
          <a:xfrm>
            <a:off x="6004600" y="4050191"/>
            <a:ext cx="1760215" cy="2440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79349-71BB-4FBD-917E-35B00F1B0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229" y="6328103"/>
            <a:ext cx="1153444" cy="498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2399EF-FAE5-4368-A1A7-E883112C765A}"/>
              </a:ext>
            </a:extLst>
          </p:cNvPr>
          <p:cNvSpPr txBox="1"/>
          <p:nvPr/>
        </p:nvSpPr>
        <p:spPr>
          <a:xfrm>
            <a:off x="538092" y="4294254"/>
            <a:ext cx="460465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Files Syncing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 OneDrive on your webpage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Sync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 </a:t>
            </a: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OneDrive-Applied Materials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see all the changes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FC68D3F-791C-4521-9DE0-BE7E006780C4}"/>
              </a:ext>
            </a:extLst>
          </p:cNvPr>
          <p:cNvSpPr/>
          <p:nvPr/>
        </p:nvSpPr>
        <p:spPr>
          <a:xfrm>
            <a:off x="5740196" y="4107785"/>
            <a:ext cx="264404" cy="233603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D1A86-4A2F-476A-93F4-1E0D8BE6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475B5-E08F-43C0-A779-DE029A00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1" y="907993"/>
            <a:ext cx="1039942" cy="654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610E55-D044-41B9-B2BA-ACE397B6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4" y="1185049"/>
            <a:ext cx="557574" cy="471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DD116-0898-483B-BFDA-725F63FD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5" y="1566747"/>
            <a:ext cx="529365" cy="48525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B5D42B-E569-4C86-9642-66B8D229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46" y="886124"/>
            <a:ext cx="10632794" cy="524004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File exists on cloud only</a:t>
            </a:r>
          </a:p>
          <a:p>
            <a:pPr marL="0" indent="0">
              <a:buNone/>
            </a:pPr>
            <a:r>
              <a:rPr lang="en-US" sz="1800"/>
              <a:t>File exists on cloud and my local PC but it could be changed to cloud only by the system</a:t>
            </a:r>
          </a:p>
          <a:p>
            <a:pPr marL="0" indent="0">
              <a:buNone/>
            </a:pPr>
            <a:r>
              <a:rPr lang="en-US" sz="1800"/>
              <a:t>File exists on cloud and my local PC forever until I change the option by manual</a:t>
            </a:r>
          </a:p>
          <a:p>
            <a:pPr marL="0" indent="0">
              <a:buNone/>
            </a:pPr>
            <a:r>
              <a:rPr lang="en-US" sz="1800"/>
              <a:t>Working in progress downloading or uploading the file between PC and cloud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32C11-157A-46DF-8607-949094F2F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14" y="1922735"/>
            <a:ext cx="482657" cy="4197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2914C71-0BBE-4757-8A95-5CC966D0A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507" y="2669251"/>
            <a:ext cx="600075" cy="409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9D5ECC-57D9-40E1-AF38-1848CEB0B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748" y="2686327"/>
            <a:ext cx="529872" cy="392498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A89854B-96E5-46D1-B1D7-424B13D442F8}"/>
              </a:ext>
            </a:extLst>
          </p:cNvPr>
          <p:cNvSpPr txBox="1">
            <a:spLocks/>
          </p:cNvSpPr>
          <p:nvPr/>
        </p:nvSpPr>
        <p:spPr>
          <a:xfrm>
            <a:off x="674825" y="2678393"/>
            <a:ext cx="4035287" cy="533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Always keep on this device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2385A05-A641-47E4-B9D5-6C74FF11CE9A}"/>
              </a:ext>
            </a:extLst>
          </p:cNvPr>
          <p:cNvSpPr txBox="1">
            <a:spLocks/>
          </p:cNvSpPr>
          <p:nvPr/>
        </p:nvSpPr>
        <p:spPr>
          <a:xfrm>
            <a:off x="6316908" y="2658560"/>
            <a:ext cx="4035287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2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Free up the space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C9ABD81-CD8F-4903-9456-005BF163F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104" y="3114293"/>
            <a:ext cx="2849378" cy="3106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3A15EA7-E6EC-440C-B763-3B2E0A8E2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7199" y="5021423"/>
            <a:ext cx="3887681" cy="124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A14FE85-30CC-480B-B9F5-6EA2C9B11CD0}"/>
              </a:ext>
            </a:extLst>
          </p:cNvPr>
          <p:cNvSpPr/>
          <p:nvPr/>
        </p:nvSpPr>
        <p:spPr>
          <a:xfrm>
            <a:off x="1074047" y="4547481"/>
            <a:ext cx="1760215" cy="2440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5A7568-54AE-4513-8009-A68E6A9DF3AB}"/>
              </a:ext>
            </a:extLst>
          </p:cNvPr>
          <p:cNvSpPr/>
          <p:nvPr/>
        </p:nvSpPr>
        <p:spPr>
          <a:xfrm>
            <a:off x="2962331" y="4300914"/>
            <a:ext cx="346339" cy="244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A1916B-0160-4395-ABB7-8895B3212F1A}"/>
              </a:ext>
            </a:extLst>
          </p:cNvPr>
          <p:cNvSpPr/>
          <p:nvPr/>
        </p:nvSpPr>
        <p:spPr>
          <a:xfrm>
            <a:off x="4587006" y="5478006"/>
            <a:ext cx="380187" cy="25444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56CB7AE9-20E1-42F6-A48E-2AFF99FEF1E9}"/>
              </a:ext>
            </a:extLst>
          </p:cNvPr>
          <p:cNvSpPr/>
          <p:nvPr/>
        </p:nvSpPr>
        <p:spPr>
          <a:xfrm>
            <a:off x="3279706" y="3971552"/>
            <a:ext cx="365760" cy="341906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3B68CF54-59BF-48EC-9930-0C16342DC77C}"/>
              </a:ext>
            </a:extLst>
          </p:cNvPr>
          <p:cNvSpPr/>
          <p:nvPr/>
        </p:nvSpPr>
        <p:spPr>
          <a:xfrm>
            <a:off x="684679" y="4313459"/>
            <a:ext cx="338946" cy="315303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6D4CD1-6E11-4E99-86DA-889F23169798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834261" y="4797312"/>
            <a:ext cx="1752744" cy="8079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2F74FFA-4760-446E-8183-1A884B71185A}"/>
              </a:ext>
            </a:extLst>
          </p:cNvPr>
          <p:cNvSpPr txBox="1"/>
          <p:nvPr/>
        </p:nvSpPr>
        <p:spPr>
          <a:xfrm>
            <a:off x="3308670" y="4279856"/>
            <a:ext cx="104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>
                  <a:glow rad="228600">
                    <a:srgbClr val="FFFFFF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Right click</a:t>
            </a: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>
                <a:glow rad="228600">
                  <a:srgbClr val="FFFFFF"/>
                </a:glo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DF85395-7566-494D-9686-5535E963E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5486" y="3060926"/>
            <a:ext cx="3633440" cy="309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DCABD4B-853E-487B-BDE3-372916ACEEBA}"/>
              </a:ext>
            </a:extLst>
          </p:cNvPr>
          <p:cNvSpPr/>
          <p:nvPr/>
        </p:nvSpPr>
        <p:spPr>
          <a:xfrm>
            <a:off x="8927474" y="3983516"/>
            <a:ext cx="608448" cy="244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5104D4-A9B7-492A-8F70-F09A9A4A84EB}"/>
              </a:ext>
            </a:extLst>
          </p:cNvPr>
          <p:cNvSpPr/>
          <p:nvPr/>
        </p:nvSpPr>
        <p:spPr>
          <a:xfrm>
            <a:off x="6741036" y="5124300"/>
            <a:ext cx="954992" cy="2440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F958B6B6-FFB2-4071-8A34-07F592257ADD}"/>
              </a:ext>
            </a:extLst>
          </p:cNvPr>
          <p:cNvSpPr/>
          <p:nvPr/>
        </p:nvSpPr>
        <p:spPr>
          <a:xfrm>
            <a:off x="9491682" y="3652382"/>
            <a:ext cx="365760" cy="341906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EE462CA-7769-4149-95ED-277540B90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0228" y="5510826"/>
            <a:ext cx="3962784" cy="791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9D1DF9A7-A05A-4AAF-87FC-FF8A7FB7DD8E}"/>
              </a:ext>
            </a:extLst>
          </p:cNvPr>
          <p:cNvSpPr/>
          <p:nvPr/>
        </p:nvSpPr>
        <p:spPr>
          <a:xfrm>
            <a:off x="10678234" y="5736877"/>
            <a:ext cx="380187" cy="25444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E07AF1-3BB2-4461-BBC0-DA81A55EAA1C}"/>
              </a:ext>
            </a:extLst>
          </p:cNvPr>
          <p:cNvCxnSpPr>
            <a:cxnSpLocks/>
          </p:cNvCxnSpPr>
          <p:nvPr/>
        </p:nvCxnSpPr>
        <p:spPr>
          <a:xfrm>
            <a:off x="7690530" y="5298544"/>
            <a:ext cx="2960388" cy="4964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754F9159-B6DD-483A-AB37-5C4F1C2EFD89}"/>
              </a:ext>
            </a:extLst>
          </p:cNvPr>
          <p:cNvSpPr/>
          <p:nvPr/>
        </p:nvSpPr>
        <p:spPr>
          <a:xfrm>
            <a:off x="6373869" y="4885967"/>
            <a:ext cx="338946" cy="315303"/>
          </a:xfrm>
          <a:prstGeom prst="flowChartConnector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BCC5F4-DCDC-4D74-8D63-AA98FFF74FE7}"/>
              </a:ext>
            </a:extLst>
          </p:cNvPr>
          <p:cNvSpPr txBox="1"/>
          <p:nvPr/>
        </p:nvSpPr>
        <p:spPr>
          <a:xfrm>
            <a:off x="9573419" y="3965411"/>
            <a:ext cx="104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>
                  <a:glow rad="228600">
                    <a:srgbClr val="FFFFFF"/>
                  </a:glo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Right click</a:t>
            </a: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>
                <a:glow rad="228600">
                  <a:srgbClr val="FFFFFF"/>
                </a:glo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9FCA1436-A899-463F-96A3-77474644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92" y="57075"/>
            <a:ext cx="11460416" cy="584775"/>
          </a:xfrm>
        </p:spPr>
        <p:txBody>
          <a:bodyPr/>
          <a:lstStyle/>
          <a:p>
            <a:r>
              <a:rPr lang="en-US" altLang="zh-TW" sz="3600" b="0">
                <a:solidFill>
                  <a:schemeClr val="tx2"/>
                </a:solidFill>
              </a:rPr>
              <a:t>Syncing Files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FE0EE1-0CDA-4198-87CB-F4B3ED9A2E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2229" y="6328103"/>
            <a:ext cx="1153444" cy="4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130B-541E-4BBE-AB62-2F8696B7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84" y="67689"/>
            <a:ext cx="11457432" cy="584775"/>
          </a:xfrm>
        </p:spPr>
        <p:txBody>
          <a:bodyPr/>
          <a:lstStyle/>
          <a:p>
            <a:r>
              <a:rPr lang="en-US" altLang="zh-TW" sz="36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and Collaborate in real time</a:t>
            </a:r>
            <a:endParaRPr lang="zh-TW" altLang="en-US" sz="3600" b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E176645-BD34-407B-AF31-2F571D535486}"/>
              </a:ext>
            </a:extLst>
          </p:cNvPr>
          <p:cNvSpPr txBox="1">
            <a:spLocks/>
          </p:cNvSpPr>
          <p:nvPr/>
        </p:nvSpPr>
        <p:spPr>
          <a:xfrm>
            <a:off x="-1352843" y="2346027"/>
            <a:ext cx="10693061" cy="144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44BB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99E096-E275-491D-93CD-474E816EE926}"/>
              </a:ext>
            </a:extLst>
          </p:cNvPr>
          <p:cNvSpPr txBox="1">
            <a:spLocks/>
          </p:cNvSpPr>
          <p:nvPr/>
        </p:nvSpPr>
        <p:spPr>
          <a:xfrm>
            <a:off x="9340218" y="5619031"/>
            <a:ext cx="25420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2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44BB"/>
              </a:buClr>
              <a:buSzTx/>
              <a:buFont typeface="Arial" pitchFamily="34" charset="0"/>
              <a:buChar char="−"/>
              <a:tabLst/>
              <a:defRPr/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1800" b="0" i="1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9AC752-640A-42DC-AAA2-AACCA3898F0C}"/>
              </a:ext>
            </a:extLst>
          </p:cNvPr>
          <p:cNvSpPr txBox="1">
            <a:spLocks/>
          </p:cNvSpPr>
          <p:nvPr/>
        </p:nvSpPr>
        <p:spPr>
          <a:xfrm>
            <a:off x="6066638" y="1077690"/>
            <a:ext cx="3678514" cy="1392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Tips: Block Download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Same way to share, but only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Read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only -&gt; Enable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Block Download  </a:t>
            </a:r>
          </a:p>
          <a:p>
            <a:pPr marL="45720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A4458C-D87A-47DF-BD0E-807541822531}"/>
              </a:ext>
            </a:extLst>
          </p:cNvPr>
          <p:cNvSpPr txBox="1">
            <a:spLocks/>
          </p:cNvSpPr>
          <p:nvPr/>
        </p:nvSpPr>
        <p:spPr>
          <a:xfrm>
            <a:off x="129184" y="1058447"/>
            <a:ext cx="6128764" cy="5240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Share and Collaborate in real time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 the file or folder you want to share -&gt; Select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Share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-&gt; Enter a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or email address -&gt; Click the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dropdown list to change the type of link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-&gt; </a:t>
            </a: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enable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Allow editing 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-&gt; click </a:t>
            </a:r>
            <a:r>
              <a:rPr kumimoji="0" lang="en-US" altLang="zh-TW" sz="16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Apply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44BB"/>
              </a:buClr>
              <a:buSzTx/>
              <a:buFont typeface="Arial" pitchFamily="34" charset="0"/>
              <a:buChar char="−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Char char="►"/>
              <a:tabLst/>
              <a:defRPr/>
            </a:pP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6DE7B2-5AC2-42DC-B7F1-8E42C935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4" y="2636780"/>
            <a:ext cx="2897382" cy="15310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E2FBF1-2FE1-4C46-A071-D38937E8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" y="2574921"/>
            <a:ext cx="2776114" cy="3444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B1C883-F247-45B3-A493-5F10C3A1FC28}"/>
              </a:ext>
            </a:extLst>
          </p:cNvPr>
          <p:cNvSpPr/>
          <p:nvPr/>
        </p:nvSpPr>
        <p:spPr>
          <a:xfrm>
            <a:off x="364396" y="4680572"/>
            <a:ext cx="1414484" cy="519389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04E5D-67D9-4DE1-ACC0-340B4D333BDB}"/>
              </a:ext>
            </a:extLst>
          </p:cNvPr>
          <p:cNvCxnSpPr>
            <a:cxnSpLocks/>
          </p:cNvCxnSpPr>
          <p:nvPr/>
        </p:nvCxnSpPr>
        <p:spPr>
          <a:xfrm flipV="1">
            <a:off x="1934093" y="4088420"/>
            <a:ext cx="1325126" cy="761372"/>
          </a:xfrm>
          <a:prstGeom prst="straightConnector1">
            <a:avLst/>
          </a:prstGeom>
          <a:ln w="38100">
            <a:solidFill>
              <a:srgbClr val="E87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10F137-A57E-4A92-B78A-90A98347F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354" y="4019753"/>
            <a:ext cx="4643483" cy="2316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E8257EC7-AA2B-40AA-9D32-2DA5E379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38" y="4032597"/>
            <a:ext cx="5010385" cy="368843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FF995039-3D38-47C9-A6FC-C61483E18B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565" y="3511253"/>
            <a:ext cx="4321622" cy="475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FEDF15-E541-4BD2-A3BE-8AB3D9E7463C}"/>
              </a:ext>
            </a:extLst>
          </p:cNvPr>
          <p:cNvSpPr/>
          <p:nvPr/>
        </p:nvSpPr>
        <p:spPr>
          <a:xfrm>
            <a:off x="9024096" y="3548448"/>
            <a:ext cx="992224" cy="388018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CC2A9-5B9C-4AFE-BC0B-275C19810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0376" y="821908"/>
            <a:ext cx="2084467" cy="2500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164C45-1E17-486F-AEA1-8ACDBFF1DAF7}"/>
              </a:ext>
            </a:extLst>
          </p:cNvPr>
          <p:cNvSpPr/>
          <p:nvPr/>
        </p:nvSpPr>
        <p:spPr>
          <a:xfrm>
            <a:off x="9753184" y="2414774"/>
            <a:ext cx="2079025" cy="539923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573115-D487-4ED2-981E-DC4603770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2229" y="6328103"/>
            <a:ext cx="1153444" cy="498078"/>
          </a:xfrm>
          <a:prstGeom prst="rect">
            <a:avLst/>
          </a:prstGeom>
        </p:spPr>
      </p:pic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337CF6C-D5CD-4EC2-AF52-0EEA7AFA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92" y="6577142"/>
            <a:ext cx="729635" cy="16459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3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19A-1E04-45FC-A868-3A12151BED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OneDrive Tips – Version History</a:t>
            </a:r>
            <a:endParaRPr lang="en-US" sz="3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0C75-B690-4193-AB56-F6573725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509171-81C4-4DA8-81C7-680EA63B44E5}"/>
              </a:ext>
            </a:extLst>
          </p:cNvPr>
          <p:cNvSpPr txBox="1">
            <a:spLocks/>
          </p:cNvSpPr>
          <p:nvPr/>
        </p:nvSpPr>
        <p:spPr>
          <a:xfrm>
            <a:off x="426889" y="1095270"/>
            <a:ext cx="3790003" cy="1007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 History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helps you find out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best version you ever created.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762F36-0D1D-405E-8831-86F2C8A49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r="-1"/>
          <a:stretch/>
        </p:blipFill>
        <p:spPr>
          <a:xfrm>
            <a:off x="426890" y="2515245"/>
            <a:ext cx="4227383" cy="39857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F58DB47-365B-48AA-8455-E69C209D3D86}"/>
              </a:ext>
            </a:extLst>
          </p:cNvPr>
          <p:cNvSpPr/>
          <p:nvPr/>
        </p:nvSpPr>
        <p:spPr>
          <a:xfrm flipV="1">
            <a:off x="1004028" y="5785029"/>
            <a:ext cx="852752" cy="303928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8D2249-B3F9-4608-B195-7C180CB9DE98}"/>
              </a:ext>
            </a:extLst>
          </p:cNvPr>
          <p:cNvSpPr/>
          <p:nvPr/>
        </p:nvSpPr>
        <p:spPr>
          <a:xfrm flipV="1">
            <a:off x="3241040" y="5798450"/>
            <a:ext cx="249850" cy="304802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4520FC-EE71-4AD5-8349-95446BADE3B9}"/>
              </a:ext>
            </a:extLst>
          </p:cNvPr>
          <p:cNvSpPr/>
          <p:nvPr/>
        </p:nvSpPr>
        <p:spPr>
          <a:xfrm flipV="1">
            <a:off x="3541845" y="5987004"/>
            <a:ext cx="938715" cy="255293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1FA917C-F8B1-42AB-963E-BDFF72FBFA83}"/>
              </a:ext>
            </a:extLst>
          </p:cNvPr>
          <p:cNvSpPr/>
          <p:nvPr/>
        </p:nvSpPr>
        <p:spPr>
          <a:xfrm>
            <a:off x="4860416" y="3870960"/>
            <a:ext cx="1109081" cy="365760"/>
          </a:xfrm>
          <a:prstGeom prst="rightArrow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877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50FD-2CDE-4C22-918F-80BB7F6D1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15" y="1143726"/>
            <a:ext cx="158750" cy="3302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08E065-58A3-4117-9224-E4F4C8AB8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40" y="2514463"/>
            <a:ext cx="4898504" cy="39857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3E7FB0-AF3F-4CAA-824C-6929C10F7C77}"/>
              </a:ext>
            </a:extLst>
          </p:cNvPr>
          <p:cNvSpPr/>
          <p:nvPr/>
        </p:nvSpPr>
        <p:spPr>
          <a:xfrm flipV="1">
            <a:off x="8438230" y="4698791"/>
            <a:ext cx="373323" cy="295902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BD3CC1-310C-46AF-93DD-4CD683834319}"/>
              </a:ext>
            </a:extLst>
          </p:cNvPr>
          <p:cNvSpPr/>
          <p:nvPr/>
        </p:nvSpPr>
        <p:spPr>
          <a:xfrm>
            <a:off x="853463" y="5950905"/>
            <a:ext cx="244929" cy="244929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038D60-3748-4F8F-A4A5-5E1A20D5B211}"/>
              </a:ext>
            </a:extLst>
          </p:cNvPr>
          <p:cNvSpPr/>
          <p:nvPr/>
        </p:nvSpPr>
        <p:spPr>
          <a:xfrm>
            <a:off x="3106941" y="6018885"/>
            <a:ext cx="244929" cy="244929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398C92-DE6D-438B-8E28-86BEDFDC7AFF}"/>
              </a:ext>
            </a:extLst>
          </p:cNvPr>
          <p:cNvSpPr/>
          <p:nvPr/>
        </p:nvSpPr>
        <p:spPr>
          <a:xfrm>
            <a:off x="4434821" y="6088957"/>
            <a:ext cx="244929" cy="244929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BF52A-F17F-4E97-B2C3-167E8B3F5DD3}"/>
              </a:ext>
            </a:extLst>
          </p:cNvPr>
          <p:cNvSpPr/>
          <p:nvPr/>
        </p:nvSpPr>
        <p:spPr>
          <a:xfrm>
            <a:off x="8346287" y="4507315"/>
            <a:ext cx="244929" cy="244929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CCABB-EB5E-42CC-A79E-92E5F383D7E0}"/>
              </a:ext>
            </a:extLst>
          </p:cNvPr>
          <p:cNvSpPr/>
          <p:nvPr/>
        </p:nvSpPr>
        <p:spPr>
          <a:xfrm flipV="1">
            <a:off x="7094277" y="5098481"/>
            <a:ext cx="919663" cy="879895"/>
          </a:xfrm>
          <a:prstGeom prst="rect">
            <a:avLst/>
          </a:prstGeom>
          <a:noFill/>
          <a:ln w="28575">
            <a:solidFill>
              <a:srgbClr val="E877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327932F-C81E-4E28-89F6-9CDC8EC28FDA}"/>
              </a:ext>
            </a:extLst>
          </p:cNvPr>
          <p:cNvSpPr txBox="1">
            <a:spLocks/>
          </p:cNvSpPr>
          <p:nvPr/>
        </p:nvSpPr>
        <p:spPr>
          <a:xfrm>
            <a:off x="6004600" y="763589"/>
            <a:ext cx="6314121" cy="1594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 OneDrive through your Webpage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 the target file --&gt; Click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elect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Version history 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E2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      to </a:t>
            </a:r>
            <a:r>
              <a:rPr kumimoji="0" lang="en-US" altLang="zh-TW" sz="1800" b="1" i="1" u="none" strike="noStrike" kern="1200" cap="none" spc="0" normalizeH="0" baseline="0" noProof="0">
                <a:ln>
                  <a:noFill/>
                </a:ln>
                <a:solidFill>
                  <a:srgbClr val="E8772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Restore/ Open File / Delete Version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8D8E"/>
              </a:buClr>
              <a:buSzPct val="65000"/>
              <a:buFont typeface="Arial" pitchFamily="34" charset="0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1180819-2FFC-448C-9402-3F3005914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77" y="1827573"/>
            <a:ext cx="158750" cy="330200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917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5917" y="6517902"/>
            <a:ext cx="729445" cy="16459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B6165-2E63-41A3-8905-D7634EBC6D4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B0CE0D7-7802-4259-8596-3C50119D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7" y="138838"/>
            <a:ext cx="11457432" cy="584775"/>
          </a:xfrm>
        </p:spPr>
        <p:txBody>
          <a:bodyPr/>
          <a:lstStyle/>
          <a:p>
            <a:r>
              <a:rPr lang="en-US" sz="3600" b="0">
                <a:solidFill>
                  <a:schemeClr val="tx2"/>
                </a:solidFill>
                <a:cs typeface="Segoe UI Semibold" panose="020B0702040204020203" pitchFamily="34" charset="0"/>
              </a:rPr>
              <a:t>A</a:t>
            </a:r>
            <a:r>
              <a:rPr lang="en-US" altLang="zh-CN" sz="3600" b="0">
                <a:solidFill>
                  <a:schemeClr val="tx2"/>
                </a:solidFill>
                <a:cs typeface="Segoe UI Semibold" panose="020B0702040204020203" pitchFamily="34" charset="0"/>
              </a:rPr>
              <a:t>ccess Files by Company Mobile O</a:t>
            </a:r>
            <a:r>
              <a:rPr lang="en-US" sz="3600" b="0">
                <a:solidFill>
                  <a:schemeClr val="tx2"/>
                </a:solidFill>
                <a:cs typeface="Segoe UI Semibold" panose="020B0702040204020203" pitchFamily="34" charset="0"/>
              </a:rPr>
              <a:t>neDrive</a:t>
            </a:r>
            <a:endParaRPr lang="en-US" sz="3600" b="0">
              <a:solidFill>
                <a:schemeClr val="tx2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4EE410C-C119-41F1-AAF9-8245820D98E7}"/>
              </a:ext>
            </a:extLst>
          </p:cNvPr>
          <p:cNvSpPr txBox="1">
            <a:spLocks/>
          </p:cNvSpPr>
          <p:nvPr/>
        </p:nvSpPr>
        <p:spPr>
          <a:xfrm>
            <a:off x="538349" y="1574254"/>
            <a:ext cx="5554175" cy="4437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8B8D8E"/>
              </a:buClr>
              <a:buSzPct val="65000"/>
              <a:buFont typeface="Arial" pitchFamily="34" charset="0"/>
              <a:buChar char="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600"/>
              </a:spcBef>
              <a:buClr>
                <a:schemeClr val="accent6"/>
              </a:buClr>
              <a:buFont typeface="Arial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With OneDrive mobile app. You can easily upload, preview, edit and co-author, share, delete and recover files.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599C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Make files or folders "offline" to access them anytime anywhere, even without Internet.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F2AAE8-2F62-4FBF-A341-A40D17FD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02" y="2794838"/>
            <a:ext cx="1247067" cy="126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D6CF30-1A33-4407-A632-9A0E7BF44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229" y="6328103"/>
            <a:ext cx="1153444" cy="49807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05EF63F-082E-4A38-B7B2-2D8A9D5781D2}"/>
              </a:ext>
            </a:extLst>
          </p:cNvPr>
          <p:cNvSpPr/>
          <p:nvPr/>
        </p:nvSpPr>
        <p:spPr>
          <a:xfrm>
            <a:off x="10569166" y="3507121"/>
            <a:ext cx="264480" cy="267250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3469A4-BE15-4492-B28B-BCAFEBFFC061}"/>
              </a:ext>
            </a:extLst>
          </p:cNvPr>
          <p:cNvSpPr/>
          <p:nvPr/>
        </p:nvSpPr>
        <p:spPr>
          <a:xfrm>
            <a:off x="8099148" y="924560"/>
            <a:ext cx="2471346" cy="5496559"/>
          </a:xfrm>
          <a:prstGeom prst="roundRect">
            <a:avLst/>
          </a:prstGeom>
          <a:solidFill>
            <a:schemeClr val="tx2"/>
          </a:solidFill>
          <a:ln w="57150">
            <a:solidFill>
              <a:srgbClr val="0413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2DF5D98B-478F-474E-AD06-8B44A522D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" r="1410" b="-1"/>
          <a:stretch/>
        </p:blipFill>
        <p:spPr bwMode="auto">
          <a:xfrm>
            <a:off x="8146063" y="1205380"/>
            <a:ext cx="2377516" cy="493491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E25E83-2261-4E4B-B6EB-FA3BE8616504}"/>
              </a:ext>
            </a:extLst>
          </p:cNvPr>
          <p:cNvSpPr/>
          <p:nvPr/>
        </p:nvSpPr>
        <p:spPr>
          <a:xfrm>
            <a:off x="10204775" y="3405588"/>
            <a:ext cx="364391" cy="26725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D9F9E8-37FA-40EA-BF36-92448C68FBB5}"/>
              </a:ext>
            </a:extLst>
          </p:cNvPr>
          <p:cNvSpPr/>
          <p:nvPr/>
        </p:nvSpPr>
        <p:spPr>
          <a:xfrm>
            <a:off x="8174624" y="4800654"/>
            <a:ext cx="1356595" cy="26725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972952-0C74-4E87-9EEA-AA0E18285BCE}"/>
              </a:ext>
            </a:extLst>
          </p:cNvPr>
          <p:cNvSpPr/>
          <p:nvPr/>
        </p:nvSpPr>
        <p:spPr>
          <a:xfrm>
            <a:off x="9530555" y="4934279"/>
            <a:ext cx="264480" cy="267250"/>
          </a:xfrm>
          <a:prstGeom prst="ellipse">
            <a:avLst/>
          </a:prstGeom>
          <a:solidFill>
            <a:srgbClr val="E8772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8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「feedback」的圖片搜尋結果">
            <a:extLst>
              <a:ext uri="{FF2B5EF4-FFF2-40B4-BE49-F238E27FC236}">
                <a16:creationId xmlns:a16="http://schemas.microsoft.com/office/drawing/2014/main" id="{F7C13BCD-BD0D-451D-B8BD-F9ABFC819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1" b="873"/>
          <a:stretch/>
        </p:blipFill>
        <p:spPr bwMode="auto">
          <a:xfrm rot="20678219">
            <a:off x="275168" y="1626329"/>
            <a:ext cx="1965067" cy="196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4BD8C-8035-4EE6-B7EE-10EA195A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67E3A-0984-4328-8D3D-754CBFC9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8" y="97703"/>
            <a:ext cx="4589780" cy="984490"/>
          </a:xfrm>
        </p:spPr>
        <p:txBody>
          <a:bodyPr/>
          <a:lstStyle/>
          <a:p>
            <a:r>
              <a:rPr lang="en-US" sz="4800"/>
              <a:t>Scan QR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19DF6-235E-4932-AC3D-2B8FBE282D9E}"/>
              </a:ext>
            </a:extLst>
          </p:cNvPr>
          <p:cNvSpPr txBox="1"/>
          <p:nvPr/>
        </p:nvSpPr>
        <p:spPr>
          <a:xfrm>
            <a:off x="6782457" y="5992368"/>
            <a:ext cx="570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Help needed please call *5 or </a:t>
            </a:r>
            <a:r>
              <a:rPr lang="en-US" sz="1600">
                <a:hlinkClick r:id="rId3"/>
              </a:rPr>
              <a:t>Http://help</a:t>
            </a:r>
            <a:r>
              <a:rPr lang="en-US" sz="1600"/>
              <a:t>, for other training materials please visit our </a:t>
            </a:r>
            <a:r>
              <a:rPr lang="en-US" sz="1600">
                <a:hlinkClick r:id="rId4"/>
              </a:rPr>
              <a:t>knowledge Base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45ED2-0685-40B4-A969-96F684B987C9}"/>
              </a:ext>
            </a:extLst>
          </p:cNvPr>
          <p:cNvSpPr txBox="1"/>
          <p:nvPr/>
        </p:nvSpPr>
        <p:spPr>
          <a:xfrm>
            <a:off x="7475101" y="3310678"/>
            <a:ext cx="4458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E87722"/>
                </a:solidFill>
              </a:rPr>
              <a:t>For more new tips, come to </a:t>
            </a:r>
            <a:r>
              <a:rPr lang="en-US" altLang="zh-TW" sz="2400" b="1">
                <a:solidFill>
                  <a:srgbClr val="2A2A2A"/>
                </a:solidFill>
              </a:rPr>
              <a:t>GIS </a:t>
            </a:r>
            <a:r>
              <a:rPr lang="en-US" altLang="zh-TW" sz="2400" b="1">
                <a:solidFill>
                  <a:srgbClr val="00B6E3"/>
                </a:solidFill>
              </a:rPr>
              <a:t>Academy</a:t>
            </a:r>
            <a:r>
              <a:rPr lang="en-US" altLang="zh-TW" sz="2400" b="1">
                <a:solidFill>
                  <a:srgbClr val="E87722"/>
                </a:solidFill>
              </a:rPr>
              <a:t> in your regions</a:t>
            </a:r>
          </a:p>
          <a:p>
            <a:endParaRPr lang="en-US" sz="2400" b="1">
              <a:solidFill>
                <a:srgbClr val="E87722"/>
              </a:solidFill>
            </a:endParaRPr>
          </a:p>
          <a:p>
            <a:r>
              <a:rPr lang="en-US" altLang="zh-CN" sz="2400">
                <a:hlinkClick r:id="rId5"/>
              </a:rPr>
              <a:t>Http://GIS Academy</a:t>
            </a:r>
            <a:endParaRPr lang="en-US" sz="2400" b="1">
              <a:solidFill>
                <a:srgbClr val="E8772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5316E4-53D8-4A63-9D41-8C069BBD2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606" y="1979215"/>
            <a:ext cx="3337215" cy="1441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CDD72A-C9D3-4C87-8F6C-7910DD8E4C98}"/>
              </a:ext>
            </a:extLst>
          </p:cNvPr>
          <p:cNvSpPr/>
          <p:nvPr/>
        </p:nvSpPr>
        <p:spPr>
          <a:xfrm>
            <a:off x="7910143" y="974929"/>
            <a:ext cx="292463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TW" sz="2400" b="1">
                <a:solidFill>
                  <a:schemeClr val="accent4"/>
                </a:solidFill>
              </a:rPr>
              <a:t>Class ID </a:t>
            </a:r>
            <a:r>
              <a:rPr lang="en-US" sz="2400" b="1">
                <a:solidFill>
                  <a:schemeClr val="accent4"/>
                </a:solidFill>
                <a:ea typeface="+mn-lt"/>
                <a:cs typeface="+mn-lt"/>
              </a:rPr>
              <a:t>70243</a:t>
            </a:r>
            <a:r>
              <a:rPr lang="en-US" altLang="zh-TW" sz="2400" b="1">
                <a:solidFill>
                  <a:schemeClr val="accent4"/>
                </a:solidFill>
              </a:rPr>
              <a:t> </a:t>
            </a:r>
            <a:endParaRPr lang="zh-TW" altLang="en-US" sz="2400" b="1">
              <a:solidFill>
                <a:schemeClr val="accent4"/>
              </a:solidFill>
            </a:endParaRPr>
          </a:p>
        </p:txBody>
      </p:sp>
      <p:pic>
        <p:nvPicPr>
          <p:cNvPr id="12" name="Picture 11" descr="A picture containing piece, photo, board&#10;&#10;Description automatically generated">
            <a:extLst>
              <a:ext uri="{FF2B5EF4-FFF2-40B4-BE49-F238E27FC236}">
                <a16:creationId xmlns:a16="http://schemas.microsoft.com/office/drawing/2014/main" id="{60627BDF-8BCA-4FB3-AC31-10AAF1DC1E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5" y="1501868"/>
            <a:ext cx="4304524" cy="43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-50th_2017.potx" id="{38BDEB94-1450-4417-B3C3-84836D89681C}" vid="{1FABACEF-1B0A-4CCC-995F-5341AB8302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6B61607A79642AFE20DE2C84CD262" ma:contentTypeVersion="11" ma:contentTypeDescription="Create a new document." ma:contentTypeScope="" ma:versionID="9e952b5a3ce7c3ec23c86676018e07f6">
  <xsd:schema xmlns:xsd="http://www.w3.org/2001/XMLSchema" xmlns:xs="http://www.w3.org/2001/XMLSchema" xmlns:p="http://schemas.microsoft.com/office/2006/metadata/properties" xmlns:ns2="690c6972-8791-4b89-b695-d15fb48d0f28" xmlns:ns3="a140cc42-fc27-4a8c-bf7b-3e6678e8cd40" targetNamespace="http://schemas.microsoft.com/office/2006/metadata/properties" ma:root="true" ma:fieldsID="253b477d9f6202930133acbf2f8ea7dd" ns2:_="" ns3:_="">
    <xsd:import namespace="690c6972-8791-4b89-b695-d15fb48d0f28"/>
    <xsd:import namespace="a140cc42-fc27-4a8c-bf7b-3e6678e8cd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c6972-8791-4b89-b695-d15fb48d0f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0cc42-fc27-4a8c-bf7b-3e6678e8cd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38C05C-9A56-470E-96AF-06C7C8C46A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A5EA5A-D073-402C-8897-FE5B446B0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53667B-FB04-4CAD-8713-D4F32C3F2E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c6972-8791-4b89-b695-d15fb48d0f28"/>
    <ds:schemaRef ds:uri="a140cc42-fc27-4a8c-bf7b-3e6678e8cd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110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Segoe UI Semilight</vt:lpstr>
      <vt:lpstr>Wingdings</vt:lpstr>
      <vt:lpstr>Office Theme</vt:lpstr>
      <vt:lpstr>Applied_16x9_White_2016</vt:lpstr>
      <vt:lpstr>Microsoft OneDrive Tips </vt:lpstr>
      <vt:lpstr>OneDrive Knowledge Sharing</vt:lpstr>
      <vt:lpstr>Saving Files </vt:lpstr>
      <vt:lpstr>Syncing Files</vt:lpstr>
      <vt:lpstr>Syncing Files</vt:lpstr>
      <vt:lpstr>Share and Collaborate in real time</vt:lpstr>
      <vt:lpstr>OneDrive Tips – Version History</vt:lpstr>
      <vt:lpstr>Access Files by Company Mobile OneDrive</vt:lpstr>
      <vt:lpstr>Scan QR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OneDrive Tips </dc:title>
  <dc:creator>Hannah Wu --TR-CNTR</dc:creator>
  <cp:lastModifiedBy>Hannah Wu --TR-CNTR</cp:lastModifiedBy>
  <cp:revision>1</cp:revision>
  <dcterms:created xsi:type="dcterms:W3CDTF">2020-09-08T06:37:18Z</dcterms:created>
  <dcterms:modified xsi:type="dcterms:W3CDTF">2020-09-11T07:48:41Z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0x0101001036B61607A79642AFE20DE2C84CD262</vt:lpwstr>
  </property>
</Properties>
</file>