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63"/>
  </p:notesMasterIdLst>
  <p:handoutMasterIdLst>
    <p:handoutMasterId r:id="rId64"/>
  </p:handoutMasterIdLst>
  <p:sldIdLst>
    <p:sldId id="296" r:id="rId6"/>
    <p:sldId id="319" r:id="rId7"/>
    <p:sldId id="325" r:id="rId8"/>
    <p:sldId id="340" r:id="rId9"/>
    <p:sldId id="337" r:id="rId10"/>
    <p:sldId id="338" r:id="rId11"/>
    <p:sldId id="342" r:id="rId12"/>
    <p:sldId id="304" r:id="rId13"/>
    <p:sldId id="350" r:id="rId14"/>
    <p:sldId id="349" r:id="rId15"/>
    <p:sldId id="343" r:id="rId16"/>
    <p:sldId id="348" r:id="rId17"/>
    <p:sldId id="344" r:id="rId18"/>
    <p:sldId id="345" r:id="rId19"/>
    <p:sldId id="391" r:id="rId20"/>
    <p:sldId id="346" r:id="rId21"/>
    <p:sldId id="351" r:id="rId22"/>
    <p:sldId id="341" r:id="rId23"/>
    <p:sldId id="352" r:id="rId24"/>
    <p:sldId id="361" r:id="rId25"/>
    <p:sldId id="357" r:id="rId26"/>
    <p:sldId id="354" r:id="rId27"/>
    <p:sldId id="355" r:id="rId28"/>
    <p:sldId id="358" r:id="rId29"/>
    <p:sldId id="359" r:id="rId30"/>
    <p:sldId id="363" r:id="rId31"/>
    <p:sldId id="364" r:id="rId32"/>
    <p:sldId id="389" r:id="rId33"/>
    <p:sldId id="388" r:id="rId34"/>
    <p:sldId id="365" r:id="rId35"/>
    <p:sldId id="366" r:id="rId36"/>
    <p:sldId id="367" r:id="rId37"/>
    <p:sldId id="395" r:id="rId38"/>
    <p:sldId id="396" r:id="rId39"/>
    <p:sldId id="397" r:id="rId40"/>
    <p:sldId id="398" r:id="rId41"/>
    <p:sldId id="394" r:id="rId42"/>
    <p:sldId id="369" r:id="rId43"/>
    <p:sldId id="372" r:id="rId44"/>
    <p:sldId id="371" r:id="rId45"/>
    <p:sldId id="373" r:id="rId46"/>
    <p:sldId id="375" r:id="rId47"/>
    <p:sldId id="376" r:id="rId48"/>
    <p:sldId id="377" r:id="rId49"/>
    <p:sldId id="378" r:id="rId50"/>
    <p:sldId id="381" r:id="rId51"/>
    <p:sldId id="384" r:id="rId52"/>
    <p:sldId id="385" r:id="rId53"/>
    <p:sldId id="386" r:id="rId54"/>
    <p:sldId id="401" r:id="rId55"/>
    <p:sldId id="403" r:id="rId56"/>
    <p:sldId id="405" r:id="rId57"/>
    <p:sldId id="266" r:id="rId58"/>
    <p:sldId id="336" r:id="rId59"/>
    <p:sldId id="353" r:id="rId60"/>
    <p:sldId id="328" r:id="rId61"/>
    <p:sldId id="330" r:id="rId62"/>
  </p:sldIdLst>
  <p:sldSz cx="12188825" cy="6858000"/>
  <p:notesSz cx="6858000" cy="9144000"/>
  <p:custDataLst>
    <p:custData r:id="rId4"/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on Lai" initials="RL" lastIdx="1" clrIdx="0">
    <p:extLst>
      <p:ext uri="{19B8F6BF-5375-455C-9EA6-DF929625EA0E}">
        <p15:presenceInfo xmlns:p15="http://schemas.microsoft.com/office/powerpoint/2012/main" userId="S::Ramon_Lai@amat.com::060eb773-059b-41b3-9665-037ceafe97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9" autoAdjust="0"/>
    <p:restoredTop sz="94438" autoAdjust="0"/>
  </p:normalViewPr>
  <p:slideViewPr>
    <p:cSldViewPr snapToGrid="0" snapToObjects="1" showGuides="1">
      <p:cViewPr varScale="1">
        <p:scale>
          <a:sx n="73" d="100"/>
          <a:sy n="73" d="100"/>
        </p:scale>
        <p:origin x="758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03"/>
    </p:cViewPr>
  </p:sorterViewPr>
  <p:notesViewPr>
    <p:cSldViewPr snapToGrid="0" snapToObjects="1" showGuides="1">
      <p:cViewPr varScale="1">
        <p:scale>
          <a:sx n="79" d="100"/>
          <a:sy n="79" d="100"/>
        </p:scale>
        <p:origin x="-319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slide" Target="slides/slide5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handoutMaster" Target="handoutMasters/handoutMaster1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sz="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AC63D-F643-4AC4-8FDC-9825A75701D8}" type="slidenum">
              <a:rPr sz="800"/>
              <a:t>‹#›</a:t>
            </a:fld>
            <a:endParaRPr sz="800"/>
          </a:p>
        </p:txBody>
      </p:sp>
    </p:spTree>
    <p:extLst>
      <p:ext uri="{BB962C8B-B14F-4D97-AF65-F5344CB8AC3E}">
        <p14:creationId xmlns:p14="http://schemas.microsoft.com/office/powerpoint/2010/main" val="273506648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24383D-47EA-45CB-930A-8D57FFD0FCC3}" type="datetime2">
              <a:rPr lang="en-US"/>
              <a:pPr/>
              <a:t>Tuesday, March 9, 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</a:t>
            </a:r>
          </a:p>
          <a:p>
            <a:pPr lvl="6"/>
            <a:r>
              <a:t>Seventh</a:t>
            </a:r>
          </a:p>
          <a:p>
            <a:pPr lvl="7"/>
            <a:r>
              <a:t>Eighth</a:t>
            </a:r>
          </a:p>
          <a:p>
            <a:pPr lvl="8"/>
            <a:r>
              <a:t>Ninth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6968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cap="none" baseline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69680"/>
            <a:ext cx="29718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AA177954-F820-4125-B6DD-F07DB14523E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842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18872" indent="-118872" algn="l" defTabSz="914400" rtl="0" eaLnBrk="1" latinLnBrk="0" hangingPunct="1">
      <a:spcBef>
        <a:spcPts val="600"/>
      </a:spcBef>
      <a:buClr>
        <a:schemeClr val="accent1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3774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7490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029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12648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31520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50392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9264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88136" indent="-118872" algn="l" defTabSz="914400" rtl="0" eaLnBrk="1" latinLnBrk="0" hangingPunct="1">
      <a:spcBef>
        <a:spcPts val="400"/>
      </a:spcBef>
      <a:buClr>
        <a:schemeClr val="accent1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177954-F820-4125-B6DD-F07DB14523E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5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1146175"/>
            <a:ext cx="12188952" cy="5292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" t="7989" r="-12" b="9760"/>
          <a:stretch/>
        </p:blipFill>
        <p:spPr>
          <a:xfrm>
            <a:off x="0" y="1144524"/>
            <a:ext cx="12188825" cy="5295320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379413" y="2197100"/>
            <a:ext cx="8229600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6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 cap="none" baseline="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0301288" y="361950"/>
            <a:ext cx="1600196" cy="631934"/>
            <a:chOff x="1423990" y="2571753"/>
            <a:chExt cx="4365624" cy="1724029"/>
          </a:xfrm>
          <a:solidFill>
            <a:schemeClr val="accent1"/>
          </a:solidFill>
        </p:grpSpPr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Freeform 36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Freeform 38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Freeform 41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Freeform 45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Freeform 48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5619752" y="3502024"/>
              <a:ext cx="169862" cy="168274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379413" y="6438900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10783544" y="5306884"/>
            <a:ext cx="1024281" cy="939302"/>
            <a:chOff x="5430838" y="347663"/>
            <a:chExt cx="3941762" cy="3614737"/>
          </a:xfrm>
        </p:grpSpPr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5554663" y="3419475"/>
              <a:ext cx="165100" cy="184150"/>
            </a:xfrm>
            <a:custGeom>
              <a:avLst/>
              <a:gdLst>
                <a:gd name="T0" fmla="*/ 22 w 44"/>
                <a:gd name="T1" fmla="*/ 49 h 49"/>
                <a:gd name="T2" fmla="*/ 0 w 44"/>
                <a:gd name="T3" fmla="*/ 24 h 49"/>
                <a:gd name="T4" fmla="*/ 22 w 44"/>
                <a:gd name="T5" fmla="*/ 0 h 49"/>
                <a:gd name="T6" fmla="*/ 44 w 44"/>
                <a:gd name="T7" fmla="*/ 24 h 49"/>
                <a:gd name="T8" fmla="*/ 22 w 44"/>
                <a:gd name="T9" fmla="*/ 49 h 49"/>
                <a:gd name="T10" fmla="*/ 22 w 44"/>
                <a:gd name="T11" fmla="*/ 7 h 49"/>
                <a:gd name="T12" fmla="*/ 9 w 44"/>
                <a:gd name="T13" fmla="*/ 24 h 49"/>
                <a:gd name="T14" fmla="*/ 22 w 44"/>
                <a:gd name="T15" fmla="*/ 42 h 49"/>
                <a:gd name="T16" fmla="*/ 35 w 44"/>
                <a:gd name="T17" fmla="*/ 24 h 49"/>
                <a:gd name="T18" fmla="*/ 22 w 44"/>
                <a:gd name="T1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9">
                  <a:moveTo>
                    <a:pt x="22" y="49"/>
                  </a:moveTo>
                  <a:cubicBezTo>
                    <a:pt x="9" y="49"/>
                    <a:pt x="0" y="40"/>
                    <a:pt x="0" y="24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4" y="0"/>
                    <a:pt x="44" y="9"/>
                    <a:pt x="44" y="24"/>
                  </a:cubicBezTo>
                  <a:cubicBezTo>
                    <a:pt x="44" y="40"/>
                    <a:pt x="34" y="49"/>
                    <a:pt x="22" y="49"/>
                  </a:cubicBezTo>
                  <a:close/>
                  <a:moveTo>
                    <a:pt x="22" y="7"/>
                  </a:moveTo>
                  <a:cubicBezTo>
                    <a:pt x="13" y="7"/>
                    <a:pt x="9" y="14"/>
                    <a:pt x="9" y="24"/>
                  </a:cubicBezTo>
                  <a:cubicBezTo>
                    <a:pt x="9" y="34"/>
                    <a:pt x="13" y="42"/>
                    <a:pt x="22" y="42"/>
                  </a:cubicBezTo>
                  <a:cubicBezTo>
                    <a:pt x="30" y="42"/>
                    <a:pt x="35" y="34"/>
                    <a:pt x="35" y="24"/>
                  </a:cubicBezTo>
                  <a:cubicBezTo>
                    <a:pt x="35" y="15"/>
                    <a:pt x="30" y="7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5741988" y="3332163"/>
              <a:ext cx="101600" cy="266700"/>
            </a:xfrm>
            <a:custGeom>
              <a:avLst/>
              <a:gdLst>
                <a:gd name="T0" fmla="*/ 23 w 27"/>
                <a:gd name="T1" fmla="*/ 8 h 71"/>
                <a:gd name="T2" fmla="*/ 16 w 27"/>
                <a:gd name="T3" fmla="*/ 14 h 71"/>
                <a:gd name="T4" fmla="*/ 16 w 27"/>
                <a:gd name="T5" fmla="*/ 24 h 71"/>
                <a:gd name="T6" fmla="*/ 26 w 27"/>
                <a:gd name="T7" fmla="*/ 24 h 71"/>
                <a:gd name="T8" fmla="*/ 27 w 27"/>
                <a:gd name="T9" fmla="*/ 31 h 71"/>
                <a:gd name="T10" fmla="*/ 16 w 27"/>
                <a:gd name="T11" fmla="*/ 31 h 71"/>
                <a:gd name="T12" fmla="*/ 16 w 27"/>
                <a:gd name="T13" fmla="*/ 71 h 71"/>
                <a:gd name="T14" fmla="*/ 8 w 27"/>
                <a:gd name="T15" fmla="*/ 71 h 71"/>
                <a:gd name="T16" fmla="*/ 8 w 27"/>
                <a:gd name="T17" fmla="*/ 31 h 71"/>
                <a:gd name="T18" fmla="*/ 0 w 27"/>
                <a:gd name="T19" fmla="*/ 31 h 71"/>
                <a:gd name="T20" fmla="*/ 0 w 27"/>
                <a:gd name="T21" fmla="*/ 24 h 71"/>
                <a:gd name="T22" fmla="*/ 8 w 27"/>
                <a:gd name="T23" fmla="*/ 24 h 71"/>
                <a:gd name="T24" fmla="*/ 8 w 27"/>
                <a:gd name="T25" fmla="*/ 13 h 71"/>
                <a:gd name="T26" fmla="*/ 22 w 27"/>
                <a:gd name="T27" fmla="*/ 0 h 71"/>
                <a:gd name="T28" fmla="*/ 26 w 27"/>
                <a:gd name="T29" fmla="*/ 1 h 71"/>
                <a:gd name="T30" fmla="*/ 27 w 27"/>
                <a:gd name="T31" fmla="*/ 9 h 71"/>
                <a:gd name="T32" fmla="*/ 23 w 27"/>
                <a:gd name="T3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71">
                  <a:moveTo>
                    <a:pt x="23" y="8"/>
                  </a:moveTo>
                  <a:cubicBezTo>
                    <a:pt x="19" y="8"/>
                    <a:pt x="16" y="10"/>
                    <a:pt x="16" y="1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4"/>
                    <a:pt x="14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8"/>
                    <a:pt x="24" y="8"/>
                    <a:pt x="2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5956300" y="3419475"/>
              <a:ext cx="255587" cy="179387"/>
            </a:xfrm>
            <a:custGeom>
              <a:avLst/>
              <a:gdLst>
                <a:gd name="T0" fmla="*/ 59 w 68"/>
                <a:gd name="T1" fmla="*/ 48 h 48"/>
                <a:gd name="T2" fmla="*/ 59 w 68"/>
                <a:gd name="T3" fmla="*/ 16 h 48"/>
                <a:gd name="T4" fmla="*/ 52 w 68"/>
                <a:gd name="T5" fmla="*/ 8 h 48"/>
                <a:gd name="T6" fmla="*/ 38 w 68"/>
                <a:gd name="T7" fmla="*/ 15 h 48"/>
                <a:gd name="T8" fmla="*/ 38 w 68"/>
                <a:gd name="T9" fmla="*/ 48 h 48"/>
                <a:gd name="T10" fmla="*/ 30 w 68"/>
                <a:gd name="T11" fmla="*/ 48 h 48"/>
                <a:gd name="T12" fmla="*/ 30 w 68"/>
                <a:gd name="T13" fmla="*/ 16 h 48"/>
                <a:gd name="T14" fmla="*/ 23 w 68"/>
                <a:gd name="T15" fmla="*/ 8 h 48"/>
                <a:gd name="T16" fmla="*/ 9 w 68"/>
                <a:gd name="T17" fmla="*/ 15 h 48"/>
                <a:gd name="T18" fmla="*/ 9 w 68"/>
                <a:gd name="T19" fmla="*/ 48 h 48"/>
                <a:gd name="T20" fmla="*/ 0 w 68"/>
                <a:gd name="T21" fmla="*/ 48 h 48"/>
                <a:gd name="T22" fmla="*/ 0 w 68"/>
                <a:gd name="T23" fmla="*/ 1 h 48"/>
                <a:gd name="T24" fmla="*/ 8 w 68"/>
                <a:gd name="T25" fmla="*/ 1 h 48"/>
                <a:gd name="T26" fmla="*/ 9 w 68"/>
                <a:gd name="T27" fmla="*/ 8 h 48"/>
                <a:gd name="T28" fmla="*/ 25 w 68"/>
                <a:gd name="T29" fmla="*/ 0 h 48"/>
                <a:gd name="T30" fmla="*/ 38 w 68"/>
                <a:gd name="T31" fmla="*/ 8 h 48"/>
                <a:gd name="T32" fmla="*/ 54 w 68"/>
                <a:gd name="T33" fmla="*/ 0 h 48"/>
                <a:gd name="T34" fmla="*/ 68 w 68"/>
                <a:gd name="T35" fmla="*/ 14 h 48"/>
                <a:gd name="T36" fmla="*/ 68 w 68"/>
                <a:gd name="T37" fmla="*/ 48 h 48"/>
                <a:gd name="T38" fmla="*/ 59 w 68"/>
                <a:gd name="T3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48">
                  <a:moveTo>
                    <a:pt x="59" y="48"/>
                  </a:moveTo>
                  <a:cubicBezTo>
                    <a:pt x="59" y="16"/>
                    <a:pt x="59" y="16"/>
                    <a:pt x="59" y="16"/>
                  </a:cubicBezTo>
                  <a:cubicBezTo>
                    <a:pt x="59" y="11"/>
                    <a:pt x="57" y="8"/>
                    <a:pt x="52" y="8"/>
                  </a:cubicBezTo>
                  <a:cubicBezTo>
                    <a:pt x="47" y="8"/>
                    <a:pt x="43" y="11"/>
                    <a:pt x="38" y="15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4" y="11"/>
                    <a:pt x="9" y="1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3"/>
                    <a:pt x="18" y="0"/>
                    <a:pt x="25" y="0"/>
                  </a:cubicBezTo>
                  <a:cubicBezTo>
                    <a:pt x="32" y="0"/>
                    <a:pt x="36" y="3"/>
                    <a:pt x="38" y="8"/>
                  </a:cubicBezTo>
                  <a:cubicBezTo>
                    <a:pt x="42" y="3"/>
                    <a:pt x="48" y="0"/>
                    <a:pt x="54" y="0"/>
                  </a:cubicBezTo>
                  <a:cubicBezTo>
                    <a:pt x="63" y="0"/>
                    <a:pt x="68" y="5"/>
                    <a:pt x="68" y="14"/>
                  </a:cubicBezTo>
                  <a:cubicBezTo>
                    <a:pt x="68" y="48"/>
                    <a:pt x="68" y="48"/>
                    <a:pt x="68" y="48"/>
                  </a:cubicBezTo>
                  <a:lnTo>
                    <a:pt x="5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"/>
            <p:cNvSpPr>
              <a:spLocks noEditPoints="1"/>
            </p:cNvSpPr>
            <p:nvPr/>
          </p:nvSpPr>
          <p:spPr bwMode="auto">
            <a:xfrm>
              <a:off x="6248400" y="3419475"/>
              <a:ext cx="146050" cy="184150"/>
            </a:xfrm>
            <a:custGeom>
              <a:avLst/>
              <a:gdLst>
                <a:gd name="T0" fmla="*/ 32 w 39"/>
                <a:gd name="T1" fmla="*/ 48 h 49"/>
                <a:gd name="T2" fmla="*/ 31 w 39"/>
                <a:gd name="T3" fmla="*/ 42 h 49"/>
                <a:gd name="T4" fmla="*/ 14 w 39"/>
                <a:gd name="T5" fmla="*/ 49 h 49"/>
                <a:gd name="T6" fmla="*/ 0 w 39"/>
                <a:gd name="T7" fmla="*/ 36 h 49"/>
                <a:gd name="T8" fmla="*/ 30 w 39"/>
                <a:gd name="T9" fmla="*/ 17 h 49"/>
                <a:gd name="T10" fmla="*/ 30 w 39"/>
                <a:gd name="T11" fmla="*/ 15 h 49"/>
                <a:gd name="T12" fmla="*/ 21 w 39"/>
                <a:gd name="T13" fmla="*/ 7 h 49"/>
                <a:gd name="T14" fmla="*/ 5 w 39"/>
                <a:gd name="T15" fmla="*/ 11 h 49"/>
                <a:gd name="T16" fmla="*/ 4 w 39"/>
                <a:gd name="T17" fmla="*/ 4 h 49"/>
                <a:gd name="T18" fmla="*/ 22 w 39"/>
                <a:gd name="T19" fmla="*/ 0 h 49"/>
                <a:gd name="T20" fmla="*/ 39 w 39"/>
                <a:gd name="T21" fmla="*/ 15 h 49"/>
                <a:gd name="T22" fmla="*/ 39 w 39"/>
                <a:gd name="T23" fmla="*/ 48 h 49"/>
                <a:gd name="T24" fmla="*/ 32 w 39"/>
                <a:gd name="T25" fmla="*/ 48 h 49"/>
                <a:gd name="T26" fmla="*/ 30 w 39"/>
                <a:gd name="T27" fmla="*/ 24 h 49"/>
                <a:gd name="T28" fmla="*/ 9 w 39"/>
                <a:gd name="T29" fmla="*/ 35 h 49"/>
                <a:gd name="T30" fmla="*/ 16 w 39"/>
                <a:gd name="T31" fmla="*/ 42 h 49"/>
                <a:gd name="T32" fmla="*/ 30 w 39"/>
                <a:gd name="T33" fmla="*/ 35 h 49"/>
                <a:gd name="T34" fmla="*/ 30 w 39"/>
                <a:gd name="T3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32" y="48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27" y="46"/>
                    <a:pt x="22" y="49"/>
                    <a:pt x="14" y="49"/>
                  </a:cubicBezTo>
                  <a:cubicBezTo>
                    <a:pt x="6" y="49"/>
                    <a:pt x="0" y="44"/>
                    <a:pt x="0" y="36"/>
                  </a:cubicBezTo>
                  <a:cubicBezTo>
                    <a:pt x="0" y="24"/>
                    <a:pt x="10" y="19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9"/>
                    <a:pt x="27" y="7"/>
                    <a:pt x="21" y="7"/>
                  </a:cubicBezTo>
                  <a:cubicBezTo>
                    <a:pt x="15" y="7"/>
                    <a:pt x="10" y="9"/>
                    <a:pt x="5" y="1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5" y="0"/>
                    <a:pt x="22" y="0"/>
                  </a:cubicBezTo>
                  <a:cubicBezTo>
                    <a:pt x="33" y="0"/>
                    <a:pt x="39" y="4"/>
                    <a:pt x="39" y="15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2" y="48"/>
                  </a:lnTo>
                  <a:close/>
                  <a:moveTo>
                    <a:pt x="30" y="24"/>
                  </a:moveTo>
                  <a:cubicBezTo>
                    <a:pt x="13" y="26"/>
                    <a:pt x="9" y="30"/>
                    <a:pt x="9" y="35"/>
                  </a:cubicBezTo>
                  <a:cubicBezTo>
                    <a:pt x="9" y="39"/>
                    <a:pt x="12" y="42"/>
                    <a:pt x="16" y="42"/>
                  </a:cubicBezTo>
                  <a:cubicBezTo>
                    <a:pt x="21" y="42"/>
                    <a:pt x="26" y="39"/>
                    <a:pt x="30" y="35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1"/>
            <p:cNvSpPr>
              <a:spLocks/>
            </p:cNvSpPr>
            <p:nvPr/>
          </p:nvSpPr>
          <p:spPr bwMode="auto">
            <a:xfrm>
              <a:off x="6429375" y="3359150"/>
              <a:ext cx="100012" cy="244475"/>
            </a:xfrm>
            <a:custGeom>
              <a:avLst/>
              <a:gdLst>
                <a:gd name="T0" fmla="*/ 21 w 27"/>
                <a:gd name="T1" fmla="*/ 65 h 65"/>
                <a:gd name="T2" fmla="*/ 7 w 27"/>
                <a:gd name="T3" fmla="*/ 52 h 65"/>
                <a:gd name="T4" fmla="*/ 7 w 27"/>
                <a:gd name="T5" fmla="*/ 24 h 65"/>
                <a:gd name="T6" fmla="*/ 0 w 27"/>
                <a:gd name="T7" fmla="*/ 24 h 65"/>
                <a:gd name="T8" fmla="*/ 0 w 27"/>
                <a:gd name="T9" fmla="*/ 17 h 65"/>
                <a:gd name="T10" fmla="*/ 7 w 27"/>
                <a:gd name="T11" fmla="*/ 17 h 65"/>
                <a:gd name="T12" fmla="*/ 7 w 27"/>
                <a:gd name="T13" fmla="*/ 1 h 65"/>
                <a:gd name="T14" fmla="*/ 16 w 27"/>
                <a:gd name="T15" fmla="*/ 0 h 65"/>
                <a:gd name="T16" fmla="*/ 16 w 27"/>
                <a:gd name="T17" fmla="*/ 17 h 65"/>
                <a:gd name="T18" fmla="*/ 26 w 27"/>
                <a:gd name="T19" fmla="*/ 17 h 65"/>
                <a:gd name="T20" fmla="*/ 27 w 27"/>
                <a:gd name="T21" fmla="*/ 24 h 65"/>
                <a:gd name="T22" fmla="*/ 16 w 27"/>
                <a:gd name="T23" fmla="*/ 24 h 65"/>
                <a:gd name="T24" fmla="*/ 16 w 27"/>
                <a:gd name="T25" fmla="*/ 51 h 65"/>
                <a:gd name="T26" fmla="*/ 22 w 27"/>
                <a:gd name="T27" fmla="*/ 57 h 65"/>
                <a:gd name="T28" fmla="*/ 26 w 27"/>
                <a:gd name="T29" fmla="*/ 57 h 65"/>
                <a:gd name="T30" fmla="*/ 27 w 27"/>
                <a:gd name="T31" fmla="*/ 64 h 65"/>
                <a:gd name="T32" fmla="*/ 21 w 27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5">
                  <a:moveTo>
                    <a:pt x="21" y="65"/>
                  </a:moveTo>
                  <a:cubicBezTo>
                    <a:pt x="12" y="65"/>
                    <a:pt x="7" y="62"/>
                    <a:pt x="7" y="5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5"/>
                    <a:pt x="17" y="57"/>
                    <a:pt x="22" y="57"/>
                  </a:cubicBezTo>
                  <a:cubicBezTo>
                    <a:pt x="24" y="57"/>
                    <a:pt x="25" y="57"/>
                    <a:pt x="26" y="57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4" y="65"/>
                    <a:pt x="2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/>
            <p:cNvSpPr>
              <a:spLocks noEditPoints="1"/>
            </p:cNvSpPr>
            <p:nvPr/>
          </p:nvSpPr>
          <p:spPr bwMode="auto">
            <a:xfrm>
              <a:off x="6559550" y="3419475"/>
              <a:ext cx="153987" cy="184150"/>
            </a:xfrm>
            <a:custGeom>
              <a:avLst/>
              <a:gdLst>
                <a:gd name="T0" fmla="*/ 41 w 41"/>
                <a:gd name="T1" fmla="*/ 25 h 49"/>
                <a:gd name="T2" fmla="*/ 9 w 41"/>
                <a:gd name="T3" fmla="*/ 25 h 49"/>
                <a:gd name="T4" fmla="*/ 23 w 41"/>
                <a:gd name="T5" fmla="*/ 41 h 49"/>
                <a:gd name="T6" fmla="*/ 40 w 41"/>
                <a:gd name="T7" fmla="*/ 35 h 49"/>
                <a:gd name="T8" fmla="*/ 41 w 41"/>
                <a:gd name="T9" fmla="*/ 43 h 49"/>
                <a:gd name="T10" fmla="*/ 22 w 41"/>
                <a:gd name="T11" fmla="*/ 49 h 49"/>
                <a:gd name="T12" fmla="*/ 0 w 41"/>
                <a:gd name="T13" fmla="*/ 24 h 49"/>
                <a:gd name="T14" fmla="*/ 21 w 41"/>
                <a:gd name="T15" fmla="*/ 0 h 49"/>
                <a:gd name="T16" fmla="*/ 41 w 41"/>
                <a:gd name="T17" fmla="*/ 23 h 49"/>
                <a:gd name="T18" fmla="*/ 41 w 41"/>
                <a:gd name="T19" fmla="*/ 25 h 49"/>
                <a:gd name="T20" fmla="*/ 21 w 41"/>
                <a:gd name="T21" fmla="*/ 7 h 49"/>
                <a:gd name="T22" fmla="*/ 9 w 41"/>
                <a:gd name="T23" fmla="*/ 19 h 49"/>
                <a:gd name="T24" fmla="*/ 32 w 41"/>
                <a:gd name="T25" fmla="*/ 19 h 49"/>
                <a:gd name="T26" fmla="*/ 21 w 41"/>
                <a:gd name="T27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49">
                  <a:moveTo>
                    <a:pt x="41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36"/>
                    <a:pt x="14" y="41"/>
                    <a:pt x="23" y="41"/>
                  </a:cubicBezTo>
                  <a:cubicBezTo>
                    <a:pt x="29" y="41"/>
                    <a:pt x="34" y="39"/>
                    <a:pt x="40" y="35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6" y="47"/>
                    <a:pt x="30" y="49"/>
                    <a:pt x="22" y="49"/>
                  </a:cubicBezTo>
                  <a:cubicBezTo>
                    <a:pt x="10" y="49"/>
                    <a:pt x="0" y="42"/>
                    <a:pt x="0" y="24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5" y="0"/>
                    <a:pt x="41" y="10"/>
                    <a:pt x="41" y="23"/>
                  </a:cubicBezTo>
                  <a:lnTo>
                    <a:pt x="41" y="25"/>
                  </a:lnTo>
                  <a:close/>
                  <a:moveTo>
                    <a:pt x="21" y="7"/>
                  </a:moveTo>
                  <a:cubicBezTo>
                    <a:pt x="15" y="7"/>
                    <a:pt x="11" y="11"/>
                    <a:pt x="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1"/>
                    <a:pt x="28" y="7"/>
                    <a:pt x="2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>
              <a:off x="6754813" y="3419475"/>
              <a:ext cx="101600" cy="179387"/>
            </a:xfrm>
            <a:custGeom>
              <a:avLst/>
              <a:gdLst>
                <a:gd name="T0" fmla="*/ 9 w 27"/>
                <a:gd name="T1" fmla="*/ 20 h 48"/>
                <a:gd name="T2" fmla="*/ 9 w 27"/>
                <a:gd name="T3" fmla="*/ 48 h 48"/>
                <a:gd name="T4" fmla="*/ 0 w 27"/>
                <a:gd name="T5" fmla="*/ 48 h 48"/>
                <a:gd name="T6" fmla="*/ 0 w 27"/>
                <a:gd name="T7" fmla="*/ 1 h 48"/>
                <a:gd name="T8" fmla="*/ 7 w 27"/>
                <a:gd name="T9" fmla="*/ 1 h 48"/>
                <a:gd name="T10" fmla="*/ 9 w 27"/>
                <a:gd name="T11" fmla="*/ 10 h 48"/>
                <a:gd name="T12" fmla="*/ 25 w 27"/>
                <a:gd name="T13" fmla="*/ 0 h 48"/>
                <a:gd name="T14" fmla="*/ 27 w 27"/>
                <a:gd name="T15" fmla="*/ 8 h 48"/>
                <a:gd name="T16" fmla="*/ 9 w 27"/>
                <a:gd name="T1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8">
                  <a:moveTo>
                    <a:pt x="9" y="20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5"/>
                    <a:pt x="18" y="0"/>
                    <a:pt x="25" y="0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19" y="9"/>
                    <a:pt x="12" y="14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 noEditPoints="1"/>
            </p:cNvSpPr>
            <p:nvPr/>
          </p:nvSpPr>
          <p:spPr bwMode="auto">
            <a:xfrm>
              <a:off x="6886575" y="3344863"/>
              <a:ext cx="41275" cy="254000"/>
            </a:xfrm>
            <a:custGeom>
              <a:avLst/>
              <a:gdLst>
                <a:gd name="T0" fmla="*/ 6 w 11"/>
                <a:gd name="T1" fmla="*/ 11 h 68"/>
                <a:gd name="T2" fmla="*/ 0 w 11"/>
                <a:gd name="T3" fmla="*/ 6 h 68"/>
                <a:gd name="T4" fmla="*/ 6 w 11"/>
                <a:gd name="T5" fmla="*/ 0 h 68"/>
                <a:gd name="T6" fmla="*/ 11 w 11"/>
                <a:gd name="T7" fmla="*/ 6 h 68"/>
                <a:gd name="T8" fmla="*/ 6 w 11"/>
                <a:gd name="T9" fmla="*/ 11 h 68"/>
                <a:gd name="T10" fmla="*/ 1 w 11"/>
                <a:gd name="T11" fmla="*/ 68 h 68"/>
                <a:gd name="T12" fmla="*/ 1 w 11"/>
                <a:gd name="T13" fmla="*/ 21 h 68"/>
                <a:gd name="T14" fmla="*/ 10 w 11"/>
                <a:gd name="T15" fmla="*/ 21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6" y="11"/>
                  </a:move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  <a:moveTo>
                    <a:pt x="1" y="68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 noEditPoints="1"/>
            </p:cNvSpPr>
            <p:nvPr/>
          </p:nvSpPr>
          <p:spPr bwMode="auto">
            <a:xfrm>
              <a:off x="6969125" y="3419475"/>
              <a:ext cx="146050" cy="184150"/>
            </a:xfrm>
            <a:custGeom>
              <a:avLst/>
              <a:gdLst>
                <a:gd name="T0" fmla="*/ 31 w 39"/>
                <a:gd name="T1" fmla="*/ 48 h 49"/>
                <a:gd name="T2" fmla="*/ 30 w 39"/>
                <a:gd name="T3" fmla="*/ 42 h 49"/>
                <a:gd name="T4" fmla="*/ 14 w 39"/>
                <a:gd name="T5" fmla="*/ 49 h 49"/>
                <a:gd name="T6" fmla="*/ 0 w 39"/>
                <a:gd name="T7" fmla="*/ 36 h 49"/>
                <a:gd name="T8" fmla="*/ 30 w 39"/>
                <a:gd name="T9" fmla="*/ 17 h 49"/>
                <a:gd name="T10" fmla="*/ 30 w 39"/>
                <a:gd name="T11" fmla="*/ 15 h 49"/>
                <a:gd name="T12" fmla="*/ 21 w 39"/>
                <a:gd name="T13" fmla="*/ 7 h 49"/>
                <a:gd name="T14" fmla="*/ 4 w 39"/>
                <a:gd name="T15" fmla="*/ 11 h 49"/>
                <a:gd name="T16" fmla="*/ 3 w 39"/>
                <a:gd name="T17" fmla="*/ 4 h 49"/>
                <a:gd name="T18" fmla="*/ 22 w 39"/>
                <a:gd name="T19" fmla="*/ 0 h 49"/>
                <a:gd name="T20" fmla="*/ 39 w 39"/>
                <a:gd name="T21" fmla="*/ 15 h 49"/>
                <a:gd name="T22" fmla="*/ 39 w 39"/>
                <a:gd name="T23" fmla="*/ 48 h 49"/>
                <a:gd name="T24" fmla="*/ 31 w 39"/>
                <a:gd name="T25" fmla="*/ 48 h 49"/>
                <a:gd name="T26" fmla="*/ 30 w 39"/>
                <a:gd name="T27" fmla="*/ 24 h 49"/>
                <a:gd name="T28" fmla="*/ 9 w 39"/>
                <a:gd name="T29" fmla="*/ 35 h 49"/>
                <a:gd name="T30" fmla="*/ 16 w 39"/>
                <a:gd name="T31" fmla="*/ 42 h 49"/>
                <a:gd name="T32" fmla="*/ 30 w 39"/>
                <a:gd name="T33" fmla="*/ 35 h 49"/>
                <a:gd name="T34" fmla="*/ 30 w 39"/>
                <a:gd name="T3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31" y="48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27" y="46"/>
                    <a:pt x="22" y="49"/>
                    <a:pt x="14" y="49"/>
                  </a:cubicBezTo>
                  <a:cubicBezTo>
                    <a:pt x="5" y="49"/>
                    <a:pt x="0" y="44"/>
                    <a:pt x="0" y="36"/>
                  </a:cubicBezTo>
                  <a:cubicBezTo>
                    <a:pt x="0" y="24"/>
                    <a:pt x="10" y="19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9"/>
                    <a:pt x="26" y="7"/>
                    <a:pt x="21" y="7"/>
                  </a:cubicBezTo>
                  <a:cubicBezTo>
                    <a:pt x="15" y="7"/>
                    <a:pt x="10" y="9"/>
                    <a:pt x="4" y="1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1"/>
                    <a:pt x="14" y="0"/>
                    <a:pt x="22" y="0"/>
                  </a:cubicBezTo>
                  <a:cubicBezTo>
                    <a:pt x="33" y="0"/>
                    <a:pt x="39" y="4"/>
                    <a:pt x="39" y="15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1" y="48"/>
                  </a:lnTo>
                  <a:close/>
                  <a:moveTo>
                    <a:pt x="30" y="24"/>
                  </a:moveTo>
                  <a:cubicBezTo>
                    <a:pt x="12" y="26"/>
                    <a:pt x="9" y="30"/>
                    <a:pt x="9" y="35"/>
                  </a:cubicBezTo>
                  <a:cubicBezTo>
                    <a:pt x="9" y="39"/>
                    <a:pt x="11" y="42"/>
                    <a:pt x="16" y="42"/>
                  </a:cubicBezTo>
                  <a:cubicBezTo>
                    <a:pt x="21" y="42"/>
                    <a:pt x="26" y="39"/>
                    <a:pt x="30" y="35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7167563" y="3328988"/>
              <a:ext cx="33337" cy="269875"/>
            </a:xfrm>
            <a:custGeom>
              <a:avLst/>
              <a:gdLst>
                <a:gd name="T0" fmla="*/ 0 w 21"/>
                <a:gd name="T1" fmla="*/ 170 h 170"/>
                <a:gd name="T2" fmla="*/ 0 w 21"/>
                <a:gd name="T3" fmla="*/ 5 h 170"/>
                <a:gd name="T4" fmla="*/ 21 w 21"/>
                <a:gd name="T5" fmla="*/ 0 h 170"/>
                <a:gd name="T6" fmla="*/ 21 w 21"/>
                <a:gd name="T7" fmla="*/ 170 h 170"/>
                <a:gd name="T8" fmla="*/ 0 w 2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0">
                  <a:moveTo>
                    <a:pt x="0" y="170"/>
                  </a:moveTo>
                  <a:lnTo>
                    <a:pt x="0" y="5"/>
                  </a:lnTo>
                  <a:lnTo>
                    <a:pt x="21" y="0"/>
                  </a:lnTo>
                  <a:lnTo>
                    <a:pt x="21" y="17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7242175" y="3419475"/>
              <a:ext cx="134937" cy="184150"/>
            </a:xfrm>
            <a:custGeom>
              <a:avLst/>
              <a:gdLst>
                <a:gd name="T0" fmla="*/ 18 w 36"/>
                <a:gd name="T1" fmla="*/ 49 h 49"/>
                <a:gd name="T2" fmla="*/ 0 w 36"/>
                <a:gd name="T3" fmla="*/ 45 h 49"/>
                <a:gd name="T4" fmla="*/ 2 w 36"/>
                <a:gd name="T5" fmla="*/ 36 h 49"/>
                <a:gd name="T6" fmla="*/ 18 w 36"/>
                <a:gd name="T7" fmla="*/ 42 h 49"/>
                <a:gd name="T8" fmla="*/ 28 w 36"/>
                <a:gd name="T9" fmla="*/ 35 h 49"/>
                <a:gd name="T10" fmla="*/ 17 w 36"/>
                <a:gd name="T11" fmla="*/ 27 h 49"/>
                <a:gd name="T12" fmla="*/ 1 w 36"/>
                <a:gd name="T13" fmla="*/ 13 h 49"/>
                <a:gd name="T14" fmla="*/ 18 w 36"/>
                <a:gd name="T15" fmla="*/ 0 h 49"/>
                <a:gd name="T16" fmla="*/ 33 w 36"/>
                <a:gd name="T17" fmla="*/ 3 h 49"/>
                <a:gd name="T18" fmla="*/ 32 w 36"/>
                <a:gd name="T19" fmla="*/ 11 h 49"/>
                <a:gd name="T20" fmla="*/ 18 w 36"/>
                <a:gd name="T21" fmla="*/ 7 h 49"/>
                <a:gd name="T22" fmla="*/ 10 w 36"/>
                <a:gd name="T23" fmla="*/ 13 h 49"/>
                <a:gd name="T24" fmla="*/ 19 w 36"/>
                <a:gd name="T25" fmla="*/ 19 h 49"/>
                <a:gd name="T26" fmla="*/ 36 w 36"/>
                <a:gd name="T27" fmla="*/ 35 h 49"/>
                <a:gd name="T28" fmla="*/ 18 w 36"/>
                <a:gd name="T2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49">
                  <a:moveTo>
                    <a:pt x="18" y="49"/>
                  </a:moveTo>
                  <a:cubicBezTo>
                    <a:pt x="11" y="49"/>
                    <a:pt x="5" y="47"/>
                    <a:pt x="0" y="45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6" y="39"/>
                    <a:pt x="12" y="42"/>
                    <a:pt x="18" y="42"/>
                  </a:cubicBezTo>
                  <a:cubicBezTo>
                    <a:pt x="24" y="42"/>
                    <a:pt x="28" y="39"/>
                    <a:pt x="28" y="35"/>
                  </a:cubicBezTo>
                  <a:cubicBezTo>
                    <a:pt x="28" y="31"/>
                    <a:pt x="25" y="29"/>
                    <a:pt x="17" y="27"/>
                  </a:cubicBezTo>
                  <a:cubicBezTo>
                    <a:pt x="6" y="25"/>
                    <a:pt x="1" y="21"/>
                    <a:pt x="1" y="13"/>
                  </a:cubicBezTo>
                  <a:cubicBezTo>
                    <a:pt x="1" y="5"/>
                    <a:pt x="8" y="0"/>
                    <a:pt x="18" y="0"/>
                  </a:cubicBezTo>
                  <a:cubicBezTo>
                    <a:pt x="24" y="0"/>
                    <a:pt x="29" y="1"/>
                    <a:pt x="33" y="3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8" y="9"/>
                    <a:pt x="23" y="7"/>
                    <a:pt x="18" y="7"/>
                  </a:cubicBezTo>
                  <a:cubicBezTo>
                    <a:pt x="12" y="7"/>
                    <a:pt x="10" y="9"/>
                    <a:pt x="10" y="13"/>
                  </a:cubicBezTo>
                  <a:cubicBezTo>
                    <a:pt x="10" y="16"/>
                    <a:pt x="12" y="18"/>
                    <a:pt x="19" y="19"/>
                  </a:cubicBezTo>
                  <a:cubicBezTo>
                    <a:pt x="31" y="22"/>
                    <a:pt x="36" y="26"/>
                    <a:pt x="36" y="35"/>
                  </a:cubicBezTo>
                  <a:cubicBezTo>
                    <a:pt x="36" y="43"/>
                    <a:pt x="30" y="49"/>
                    <a:pt x="18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8"/>
            <p:cNvSpPr>
              <a:spLocks noEditPoints="1"/>
            </p:cNvSpPr>
            <p:nvPr/>
          </p:nvSpPr>
          <p:spPr bwMode="auto">
            <a:xfrm>
              <a:off x="6218238" y="3703638"/>
              <a:ext cx="41275" cy="255587"/>
            </a:xfrm>
            <a:custGeom>
              <a:avLst/>
              <a:gdLst>
                <a:gd name="T0" fmla="*/ 5 w 11"/>
                <a:gd name="T1" fmla="*/ 11 h 68"/>
                <a:gd name="T2" fmla="*/ 0 w 11"/>
                <a:gd name="T3" fmla="*/ 5 h 68"/>
                <a:gd name="T4" fmla="*/ 5 w 11"/>
                <a:gd name="T5" fmla="*/ 0 h 68"/>
                <a:gd name="T6" fmla="*/ 11 w 11"/>
                <a:gd name="T7" fmla="*/ 5 h 68"/>
                <a:gd name="T8" fmla="*/ 5 w 11"/>
                <a:gd name="T9" fmla="*/ 11 h 68"/>
                <a:gd name="T10" fmla="*/ 1 w 11"/>
                <a:gd name="T11" fmla="*/ 68 h 68"/>
                <a:gd name="T12" fmla="*/ 1 w 11"/>
                <a:gd name="T13" fmla="*/ 20 h 68"/>
                <a:gd name="T14" fmla="*/ 10 w 11"/>
                <a:gd name="T15" fmla="*/ 20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1"/>
                    <a:pt x="5" y="11"/>
                  </a:cubicBezTo>
                  <a:close/>
                  <a:moveTo>
                    <a:pt x="1" y="68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9"/>
            <p:cNvSpPr>
              <a:spLocks/>
            </p:cNvSpPr>
            <p:nvPr/>
          </p:nvSpPr>
          <p:spPr bwMode="auto">
            <a:xfrm>
              <a:off x="6308725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8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4"/>
                    <a:pt x="18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/>
            <p:cNvSpPr>
              <a:spLocks/>
            </p:cNvSpPr>
            <p:nvPr/>
          </p:nvSpPr>
          <p:spPr bwMode="auto">
            <a:xfrm>
              <a:off x="6503988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9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4"/>
                    <a:pt x="19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/>
            <p:cNvSpPr>
              <a:spLocks noEditPoints="1"/>
            </p:cNvSpPr>
            <p:nvPr/>
          </p:nvSpPr>
          <p:spPr bwMode="auto">
            <a:xfrm>
              <a:off x="6691313" y="3775075"/>
              <a:ext cx="165100" cy="187325"/>
            </a:xfrm>
            <a:custGeom>
              <a:avLst/>
              <a:gdLst>
                <a:gd name="T0" fmla="*/ 22 w 44"/>
                <a:gd name="T1" fmla="*/ 50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22 w 44"/>
                <a:gd name="T9" fmla="*/ 50 h 50"/>
                <a:gd name="T10" fmla="*/ 22 w 44"/>
                <a:gd name="T11" fmla="*/ 8 h 50"/>
                <a:gd name="T12" fmla="*/ 9 w 44"/>
                <a:gd name="T13" fmla="*/ 25 h 50"/>
                <a:gd name="T14" fmla="*/ 22 w 44"/>
                <a:gd name="T15" fmla="*/ 42 h 50"/>
                <a:gd name="T16" fmla="*/ 35 w 44"/>
                <a:gd name="T17" fmla="*/ 25 h 50"/>
                <a:gd name="T18" fmla="*/ 22 w 44"/>
                <a:gd name="T1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22" y="50"/>
                  </a:moveTo>
                  <a:cubicBezTo>
                    <a:pt x="9" y="50"/>
                    <a:pt x="0" y="41"/>
                    <a:pt x="0" y="25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4" y="0"/>
                    <a:pt x="44" y="9"/>
                    <a:pt x="44" y="25"/>
                  </a:cubicBezTo>
                  <a:cubicBezTo>
                    <a:pt x="44" y="41"/>
                    <a:pt x="34" y="50"/>
                    <a:pt x="22" y="50"/>
                  </a:cubicBezTo>
                  <a:close/>
                  <a:moveTo>
                    <a:pt x="22" y="8"/>
                  </a:moveTo>
                  <a:cubicBezTo>
                    <a:pt x="13" y="8"/>
                    <a:pt x="9" y="15"/>
                    <a:pt x="9" y="25"/>
                  </a:cubicBezTo>
                  <a:cubicBezTo>
                    <a:pt x="9" y="35"/>
                    <a:pt x="13" y="42"/>
                    <a:pt x="22" y="42"/>
                  </a:cubicBezTo>
                  <a:cubicBezTo>
                    <a:pt x="30" y="42"/>
                    <a:pt x="35" y="35"/>
                    <a:pt x="35" y="25"/>
                  </a:cubicBezTo>
                  <a:cubicBezTo>
                    <a:pt x="35" y="15"/>
                    <a:pt x="30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/>
            <p:cNvSpPr>
              <a:spLocks/>
            </p:cNvSpPr>
            <p:nvPr/>
          </p:nvSpPr>
          <p:spPr bwMode="auto">
            <a:xfrm>
              <a:off x="6875463" y="3779838"/>
              <a:ext cx="157162" cy="179387"/>
            </a:xfrm>
            <a:custGeom>
              <a:avLst/>
              <a:gdLst>
                <a:gd name="T0" fmla="*/ 59 w 99"/>
                <a:gd name="T1" fmla="*/ 113 h 113"/>
                <a:gd name="T2" fmla="*/ 40 w 99"/>
                <a:gd name="T3" fmla="*/ 113 h 113"/>
                <a:gd name="T4" fmla="*/ 0 w 99"/>
                <a:gd name="T5" fmla="*/ 2 h 113"/>
                <a:gd name="T6" fmla="*/ 21 w 99"/>
                <a:gd name="T7" fmla="*/ 0 h 113"/>
                <a:gd name="T8" fmla="*/ 49 w 99"/>
                <a:gd name="T9" fmla="*/ 87 h 113"/>
                <a:gd name="T10" fmla="*/ 78 w 99"/>
                <a:gd name="T11" fmla="*/ 0 h 113"/>
                <a:gd name="T12" fmla="*/ 99 w 99"/>
                <a:gd name="T13" fmla="*/ 0 h 113"/>
                <a:gd name="T14" fmla="*/ 59 w 99"/>
                <a:gd name="T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113">
                  <a:moveTo>
                    <a:pt x="59" y="113"/>
                  </a:moveTo>
                  <a:lnTo>
                    <a:pt x="40" y="113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9" y="87"/>
                  </a:lnTo>
                  <a:lnTo>
                    <a:pt x="78" y="0"/>
                  </a:lnTo>
                  <a:lnTo>
                    <a:pt x="99" y="0"/>
                  </a:lnTo>
                  <a:lnTo>
                    <a:pt x="59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 noEditPoints="1"/>
            </p:cNvSpPr>
            <p:nvPr/>
          </p:nvSpPr>
          <p:spPr bwMode="auto">
            <a:xfrm>
              <a:off x="7051675" y="3775075"/>
              <a:ext cx="146050" cy="187325"/>
            </a:xfrm>
            <a:custGeom>
              <a:avLst/>
              <a:gdLst>
                <a:gd name="T0" fmla="*/ 32 w 39"/>
                <a:gd name="T1" fmla="*/ 49 h 50"/>
                <a:gd name="T2" fmla="*/ 31 w 39"/>
                <a:gd name="T3" fmla="*/ 42 h 50"/>
                <a:gd name="T4" fmla="*/ 14 w 39"/>
                <a:gd name="T5" fmla="*/ 50 h 50"/>
                <a:gd name="T6" fmla="*/ 0 w 39"/>
                <a:gd name="T7" fmla="*/ 36 h 50"/>
                <a:gd name="T8" fmla="*/ 30 w 39"/>
                <a:gd name="T9" fmla="*/ 18 h 50"/>
                <a:gd name="T10" fmla="*/ 30 w 39"/>
                <a:gd name="T11" fmla="*/ 16 h 50"/>
                <a:gd name="T12" fmla="*/ 21 w 39"/>
                <a:gd name="T13" fmla="*/ 8 h 50"/>
                <a:gd name="T14" fmla="*/ 4 w 39"/>
                <a:gd name="T15" fmla="*/ 12 h 50"/>
                <a:gd name="T16" fmla="*/ 3 w 39"/>
                <a:gd name="T17" fmla="*/ 4 h 50"/>
                <a:gd name="T18" fmla="*/ 22 w 39"/>
                <a:gd name="T19" fmla="*/ 0 h 50"/>
                <a:gd name="T20" fmla="*/ 39 w 39"/>
                <a:gd name="T21" fmla="*/ 15 h 50"/>
                <a:gd name="T22" fmla="*/ 39 w 39"/>
                <a:gd name="T23" fmla="*/ 49 h 50"/>
                <a:gd name="T24" fmla="*/ 32 w 39"/>
                <a:gd name="T25" fmla="*/ 49 h 50"/>
                <a:gd name="T26" fmla="*/ 30 w 39"/>
                <a:gd name="T27" fmla="*/ 25 h 50"/>
                <a:gd name="T28" fmla="*/ 9 w 39"/>
                <a:gd name="T29" fmla="*/ 36 h 50"/>
                <a:gd name="T30" fmla="*/ 16 w 39"/>
                <a:gd name="T31" fmla="*/ 42 h 50"/>
                <a:gd name="T32" fmla="*/ 30 w 39"/>
                <a:gd name="T33" fmla="*/ 36 h 50"/>
                <a:gd name="T34" fmla="*/ 30 w 39"/>
                <a:gd name="T3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50">
                  <a:moveTo>
                    <a:pt x="32" y="49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27" y="46"/>
                    <a:pt x="22" y="50"/>
                    <a:pt x="14" y="50"/>
                  </a:cubicBezTo>
                  <a:cubicBezTo>
                    <a:pt x="5" y="50"/>
                    <a:pt x="0" y="44"/>
                    <a:pt x="0" y="36"/>
                  </a:cubicBezTo>
                  <a:cubicBezTo>
                    <a:pt x="0" y="25"/>
                    <a:pt x="10" y="20"/>
                    <a:pt x="30" y="1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0"/>
                    <a:pt x="26" y="8"/>
                    <a:pt x="21" y="8"/>
                  </a:cubicBezTo>
                  <a:cubicBezTo>
                    <a:pt x="15" y="8"/>
                    <a:pt x="10" y="10"/>
                    <a:pt x="4" y="1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2"/>
                    <a:pt x="14" y="0"/>
                    <a:pt x="22" y="0"/>
                  </a:cubicBezTo>
                  <a:cubicBezTo>
                    <a:pt x="33" y="0"/>
                    <a:pt x="39" y="5"/>
                    <a:pt x="39" y="15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2" y="49"/>
                  </a:lnTo>
                  <a:close/>
                  <a:moveTo>
                    <a:pt x="30" y="25"/>
                  </a:moveTo>
                  <a:cubicBezTo>
                    <a:pt x="12" y="26"/>
                    <a:pt x="9" y="31"/>
                    <a:pt x="9" y="36"/>
                  </a:cubicBezTo>
                  <a:cubicBezTo>
                    <a:pt x="9" y="40"/>
                    <a:pt x="11" y="42"/>
                    <a:pt x="16" y="42"/>
                  </a:cubicBezTo>
                  <a:cubicBezTo>
                    <a:pt x="21" y="42"/>
                    <a:pt x="26" y="40"/>
                    <a:pt x="30" y="36"/>
                  </a:cubicBezTo>
                  <a:lnTo>
                    <a:pt x="3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/>
            <p:cNvSpPr>
              <a:spLocks/>
            </p:cNvSpPr>
            <p:nvPr/>
          </p:nvSpPr>
          <p:spPr bwMode="auto">
            <a:xfrm>
              <a:off x="7227888" y="3714750"/>
              <a:ext cx="104775" cy="244475"/>
            </a:xfrm>
            <a:custGeom>
              <a:avLst/>
              <a:gdLst>
                <a:gd name="T0" fmla="*/ 21 w 28"/>
                <a:gd name="T1" fmla="*/ 65 h 65"/>
                <a:gd name="T2" fmla="*/ 8 w 28"/>
                <a:gd name="T3" fmla="*/ 53 h 65"/>
                <a:gd name="T4" fmla="*/ 8 w 28"/>
                <a:gd name="T5" fmla="*/ 25 h 65"/>
                <a:gd name="T6" fmla="*/ 0 w 28"/>
                <a:gd name="T7" fmla="*/ 25 h 65"/>
                <a:gd name="T8" fmla="*/ 0 w 28"/>
                <a:gd name="T9" fmla="*/ 17 h 65"/>
                <a:gd name="T10" fmla="*/ 8 w 28"/>
                <a:gd name="T11" fmla="*/ 17 h 65"/>
                <a:gd name="T12" fmla="*/ 8 w 28"/>
                <a:gd name="T13" fmla="*/ 2 h 65"/>
                <a:gd name="T14" fmla="*/ 16 w 28"/>
                <a:gd name="T15" fmla="*/ 0 h 65"/>
                <a:gd name="T16" fmla="*/ 16 w 28"/>
                <a:gd name="T17" fmla="*/ 17 h 65"/>
                <a:gd name="T18" fmla="*/ 26 w 28"/>
                <a:gd name="T19" fmla="*/ 17 h 65"/>
                <a:gd name="T20" fmla="*/ 28 w 28"/>
                <a:gd name="T21" fmla="*/ 25 h 65"/>
                <a:gd name="T22" fmla="*/ 16 w 28"/>
                <a:gd name="T23" fmla="*/ 25 h 65"/>
                <a:gd name="T24" fmla="*/ 16 w 28"/>
                <a:gd name="T25" fmla="*/ 51 h 65"/>
                <a:gd name="T26" fmla="*/ 23 w 28"/>
                <a:gd name="T27" fmla="*/ 58 h 65"/>
                <a:gd name="T28" fmla="*/ 27 w 28"/>
                <a:gd name="T29" fmla="*/ 57 h 65"/>
                <a:gd name="T30" fmla="*/ 28 w 28"/>
                <a:gd name="T31" fmla="*/ 65 h 65"/>
                <a:gd name="T32" fmla="*/ 21 w 28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5">
                  <a:moveTo>
                    <a:pt x="21" y="65"/>
                  </a:moveTo>
                  <a:cubicBezTo>
                    <a:pt x="13" y="65"/>
                    <a:pt x="8" y="62"/>
                    <a:pt x="8" y="5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5"/>
                    <a:pt x="18" y="58"/>
                    <a:pt x="23" y="58"/>
                  </a:cubicBezTo>
                  <a:cubicBezTo>
                    <a:pt x="24" y="58"/>
                    <a:pt x="26" y="57"/>
                    <a:pt x="27" y="57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5"/>
                    <a:pt x="24" y="65"/>
                    <a:pt x="2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/>
            <p:cNvSpPr>
              <a:spLocks noEditPoints="1"/>
            </p:cNvSpPr>
            <p:nvPr/>
          </p:nvSpPr>
          <p:spPr bwMode="auto">
            <a:xfrm>
              <a:off x="7369175" y="3703638"/>
              <a:ext cx="41275" cy="255587"/>
            </a:xfrm>
            <a:custGeom>
              <a:avLst/>
              <a:gdLst>
                <a:gd name="T0" fmla="*/ 6 w 11"/>
                <a:gd name="T1" fmla="*/ 11 h 68"/>
                <a:gd name="T2" fmla="*/ 0 w 11"/>
                <a:gd name="T3" fmla="*/ 5 h 68"/>
                <a:gd name="T4" fmla="*/ 6 w 11"/>
                <a:gd name="T5" fmla="*/ 0 h 68"/>
                <a:gd name="T6" fmla="*/ 11 w 11"/>
                <a:gd name="T7" fmla="*/ 5 h 68"/>
                <a:gd name="T8" fmla="*/ 6 w 11"/>
                <a:gd name="T9" fmla="*/ 11 h 68"/>
                <a:gd name="T10" fmla="*/ 1 w 11"/>
                <a:gd name="T11" fmla="*/ 68 h 68"/>
                <a:gd name="T12" fmla="*/ 1 w 11"/>
                <a:gd name="T13" fmla="*/ 20 h 68"/>
                <a:gd name="T14" fmla="*/ 10 w 11"/>
                <a:gd name="T15" fmla="*/ 20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6" y="11"/>
                  </a:move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lose/>
                  <a:moveTo>
                    <a:pt x="1" y="68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/>
            <p:cNvSpPr>
              <a:spLocks noEditPoints="1"/>
            </p:cNvSpPr>
            <p:nvPr/>
          </p:nvSpPr>
          <p:spPr bwMode="auto">
            <a:xfrm>
              <a:off x="7451725" y="3775075"/>
              <a:ext cx="165100" cy="187325"/>
            </a:xfrm>
            <a:custGeom>
              <a:avLst/>
              <a:gdLst>
                <a:gd name="T0" fmla="*/ 22 w 44"/>
                <a:gd name="T1" fmla="*/ 50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22 w 44"/>
                <a:gd name="T9" fmla="*/ 50 h 50"/>
                <a:gd name="T10" fmla="*/ 22 w 44"/>
                <a:gd name="T11" fmla="*/ 8 h 50"/>
                <a:gd name="T12" fmla="*/ 9 w 44"/>
                <a:gd name="T13" fmla="*/ 25 h 50"/>
                <a:gd name="T14" fmla="*/ 22 w 44"/>
                <a:gd name="T15" fmla="*/ 42 h 50"/>
                <a:gd name="T16" fmla="*/ 35 w 44"/>
                <a:gd name="T17" fmla="*/ 25 h 50"/>
                <a:gd name="T18" fmla="*/ 22 w 44"/>
                <a:gd name="T1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22" y="50"/>
                  </a:moveTo>
                  <a:cubicBezTo>
                    <a:pt x="9" y="50"/>
                    <a:pt x="0" y="41"/>
                    <a:pt x="0" y="25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5" y="0"/>
                    <a:pt x="44" y="9"/>
                    <a:pt x="44" y="25"/>
                  </a:cubicBezTo>
                  <a:cubicBezTo>
                    <a:pt x="44" y="41"/>
                    <a:pt x="35" y="50"/>
                    <a:pt x="22" y="50"/>
                  </a:cubicBezTo>
                  <a:close/>
                  <a:moveTo>
                    <a:pt x="22" y="8"/>
                  </a:moveTo>
                  <a:cubicBezTo>
                    <a:pt x="13" y="8"/>
                    <a:pt x="9" y="15"/>
                    <a:pt x="9" y="25"/>
                  </a:cubicBezTo>
                  <a:cubicBezTo>
                    <a:pt x="9" y="35"/>
                    <a:pt x="14" y="42"/>
                    <a:pt x="22" y="42"/>
                  </a:cubicBezTo>
                  <a:cubicBezTo>
                    <a:pt x="31" y="42"/>
                    <a:pt x="35" y="35"/>
                    <a:pt x="35" y="25"/>
                  </a:cubicBezTo>
                  <a:cubicBezTo>
                    <a:pt x="35" y="15"/>
                    <a:pt x="30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/>
            <p:cNvSpPr>
              <a:spLocks/>
            </p:cNvSpPr>
            <p:nvPr/>
          </p:nvSpPr>
          <p:spPr bwMode="auto">
            <a:xfrm>
              <a:off x="7658100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8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4"/>
                    <a:pt x="18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/>
            <p:cNvSpPr>
              <a:spLocks/>
            </p:cNvSpPr>
            <p:nvPr/>
          </p:nvSpPr>
          <p:spPr bwMode="auto">
            <a:xfrm>
              <a:off x="7426325" y="350838"/>
              <a:ext cx="322262" cy="492125"/>
            </a:xfrm>
            <a:custGeom>
              <a:avLst/>
              <a:gdLst>
                <a:gd name="T0" fmla="*/ 48 w 86"/>
                <a:gd name="T1" fmla="*/ 104 h 131"/>
                <a:gd name="T2" fmla="*/ 14 w 86"/>
                <a:gd name="T3" fmla="*/ 131 h 131"/>
                <a:gd name="T4" fmla="*/ 8 w 86"/>
                <a:gd name="T5" fmla="*/ 131 h 131"/>
                <a:gd name="T6" fmla="*/ 6 w 86"/>
                <a:gd name="T7" fmla="*/ 115 h 131"/>
                <a:gd name="T8" fmla="*/ 16 w 86"/>
                <a:gd name="T9" fmla="*/ 117 h 131"/>
                <a:gd name="T10" fmla="*/ 31 w 86"/>
                <a:gd name="T11" fmla="*/ 106 h 131"/>
                <a:gd name="T12" fmla="*/ 34 w 86"/>
                <a:gd name="T13" fmla="*/ 96 h 131"/>
                <a:gd name="T14" fmla="*/ 0 w 86"/>
                <a:gd name="T15" fmla="*/ 3 h 131"/>
                <a:gd name="T16" fmla="*/ 17 w 86"/>
                <a:gd name="T17" fmla="*/ 0 h 131"/>
                <a:gd name="T18" fmla="*/ 43 w 86"/>
                <a:gd name="T19" fmla="*/ 75 h 131"/>
                <a:gd name="T20" fmla="*/ 68 w 86"/>
                <a:gd name="T21" fmla="*/ 1 h 131"/>
                <a:gd name="T22" fmla="*/ 86 w 86"/>
                <a:gd name="T23" fmla="*/ 1 h 131"/>
                <a:gd name="T24" fmla="*/ 48 w 86"/>
                <a:gd name="T25" fmla="*/ 10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31">
                  <a:moveTo>
                    <a:pt x="48" y="104"/>
                  </a:moveTo>
                  <a:cubicBezTo>
                    <a:pt x="40" y="126"/>
                    <a:pt x="30" y="131"/>
                    <a:pt x="14" y="131"/>
                  </a:cubicBezTo>
                  <a:cubicBezTo>
                    <a:pt x="12" y="131"/>
                    <a:pt x="10" y="131"/>
                    <a:pt x="8" y="131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9" y="116"/>
                    <a:pt x="12" y="117"/>
                    <a:pt x="16" y="117"/>
                  </a:cubicBezTo>
                  <a:cubicBezTo>
                    <a:pt x="23" y="117"/>
                    <a:pt x="28" y="113"/>
                    <a:pt x="31" y="10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86" y="1"/>
                    <a:pt x="86" y="1"/>
                    <a:pt x="86" y="1"/>
                  </a:cubicBezTo>
                  <a:lnTo>
                    <a:pt x="4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/>
            <p:cNvSpPr>
              <a:spLocks noEditPoints="1"/>
            </p:cNvSpPr>
            <p:nvPr/>
          </p:nvSpPr>
          <p:spPr bwMode="auto">
            <a:xfrm>
              <a:off x="7759700" y="347663"/>
              <a:ext cx="303212" cy="371475"/>
            </a:xfrm>
            <a:custGeom>
              <a:avLst/>
              <a:gdLst>
                <a:gd name="T0" fmla="*/ 81 w 81"/>
                <a:gd name="T1" fmla="*/ 51 h 99"/>
                <a:gd name="T2" fmla="*/ 17 w 81"/>
                <a:gd name="T3" fmla="*/ 51 h 99"/>
                <a:gd name="T4" fmla="*/ 45 w 81"/>
                <a:gd name="T5" fmla="*/ 84 h 99"/>
                <a:gd name="T6" fmla="*/ 79 w 81"/>
                <a:gd name="T7" fmla="*/ 70 h 99"/>
                <a:gd name="T8" fmla="*/ 81 w 81"/>
                <a:gd name="T9" fmla="*/ 86 h 99"/>
                <a:gd name="T10" fmla="*/ 43 w 81"/>
                <a:gd name="T11" fmla="*/ 99 h 99"/>
                <a:gd name="T12" fmla="*/ 0 w 81"/>
                <a:gd name="T13" fmla="*/ 49 h 99"/>
                <a:gd name="T14" fmla="*/ 41 w 81"/>
                <a:gd name="T15" fmla="*/ 0 h 99"/>
                <a:gd name="T16" fmla="*/ 81 w 81"/>
                <a:gd name="T17" fmla="*/ 48 h 99"/>
                <a:gd name="T18" fmla="*/ 81 w 81"/>
                <a:gd name="T19" fmla="*/ 51 h 99"/>
                <a:gd name="T20" fmla="*/ 41 w 81"/>
                <a:gd name="T21" fmla="*/ 14 h 99"/>
                <a:gd name="T22" fmla="*/ 18 w 81"/>
                <a:gd name="T23" fmla="*/ 38 h 99"/>
                <a:gd name="T24" fmla="*/ 64 w 81"/>
                <a:gd name="T25" fmla="*/ 38 h 99"/>
                <a:gd name="T26" fmla="*/ 41 w 81"/>
                <a:gd name="T27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99">
                  <a:moveTo>
                    <a:pt x="81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8" y="73"/>
                    <a:pt x="28" y="84"/>
                    <a:pt x="45" y="84"/>
                  </a:cubicBezTo>
                  <a:cubicBezTo>
                    <a:pt x="58" y="84"/>
                    <a:pt x="68" y="78"/>
                    <a:pt x="79" y="70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71" y="94"/>
                    <a:pt x="59" y="99"/>
                    <a:pt x="43" y="99"/>
                  </a:cubicBezTo>
                  <a:cubicBezTo>
                    <a:pt x="19" y="99"/>
                    <a:pt x="0" y="84"/>
                    <a:pt x="0" y="49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9" y="0"/>
                    <a:pt x="81" y="22"/>
                    <a:pt x="81" y="48"/>
                  </a:cubicBezTo>
                  <a:lnTo>
                    <a:pt x="81" y="51"/>
                  </a:lnTo>
                  <a:close/>
                  <a:moveTo>
                    <a:pt x="41" y="14"/>
                  </a:moveTo>
                  <a:cubicBezTo>
                    <a:pt x="30" y="14"/>
                    <a:pt x="21" y="22"/>
                    <a:pt x="18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1" y="23"/>
                    <a:pt x="55" y="14"/>
                    <a:pt x="4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0"/>
            <p:cNvSpPr>
              <a:spLocks noEditPoints="1"/>
            </p:cNvSpPr>
            <p:nvPr/>
          </p:nvSpPr>
          <p:spPr bwMode="auto">
            <a:xfrm>
              <a:off x="8115300" y="347663"/>
              <a:ext cx="288925" cy="371475"/>
            </a:xfrm>
            <a:custGeom>
              <a:avLst/>
              <a:gdLst>
                <a:gd name="T0" fmla="*/ 63 w 77"/>
                <a:gd name="T1" fmla="*/ 97 h 99"/>
                <a:gd name="T2" fmla="*/ 61 w 77"/>
                <a:gd name="T3" fmla="*/ 84 h 99"/>
                <a:gd name="T4" fmla="*/ 28 w 77"/>
                <a:gd name="T5" fmla="*/ 99 h 99"/>
                <a:gd name="T6" fmla="*/ 0 w 77"/>
                <a:gd name="T7" fmla="*/ 72 h 99"/>
                <a:gd name="T8" fmla="*/ 59 w 77"/>
                <a:gd name="T9" fmla="*/ 35 h 99"/>
                <a:gd name="T10" fmla="*/ 59 w 77"/>
                <a:gd name="T11" fmla="*/ 31 h 99"/>
                <a:gd name="T12" fmla="*/ 41 w 77"/>
                <a:gd name="T13" fmla="*/ 15 h 99"/>
                <a:gd name="T14" fmla="*/ 9 w 77"/>
                <a:gd name="T15" fmla="*/ 24 h 99"/>
                <a:gd name="T16" fmla="*/ 6 w 77"/>
                <a:gd name="T17" fmla="*/ 8 h 99"/>
                <a:gd name="T18" fmla="*/ 43 w 77"/>
                <a:gd name="T19" fmla="*/ 0 h 99"/>
                <a:gd name="T20" fmla="*/ 77 w 77"/>
                <a:gd name="T21" fmla="*/ 31 h 99"/>
                <a:gd name="T22" fmla="*/ 77 w 77"/>
                <a:gd name="T23" fmla="*/ 97 h 99"/>
                <a:gd name="T24" fmla="*/ 63 w 77"/>
                <a:gd name="T25" fmla="*/ 97 h 99"/>
                <a:gd name="T26" fmla="*/ 59 w 77"/>
                <a:gd name="T27" fmla="*/ 49 h 99"/>
                <a:gd name="T28" fmla="*/ 17 w 77"/>
                <a:gd name="T29" fmla="*/ 71 h 99"/>
                <a:gd name="T30" fmla="*/ 31 w 77"/>
                <a:gd name="T31" fmla="*/ 84 h 99"/>
                <a:gd name="T32" fmla="*/ 59 w 77"/>
                <a:gd name="T33" fmla="*/ 71 h 99"/>
                <a:gd name="T34" fmla="*/ 59 w 77"/>
                <a:gd name="T35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99">
                  <a:moveTo>
                    <a:pt x="63" y="97"/>
                  </a:moveTo>
                  <a:cubicBezTo>
                    <a:pt x="61" y="84"/>
                    <a:pt x="61" y="84"/>
                    <a:pt x="61" y="84"/>
                  </a:cubicBezTo>
                  <a:cubicBezTo>
                    <a:pt x="53" y="92"/>
                    <a:pt x="43" y="99"/>
                    <a:pt x="28" y="99"/>
                  </a:cubicBezTo>
                  <a:cubicBezTo>
                    <a:pt x="11" y="99"/>
                    <a:pt x="0" y="88"/>
                    <a:pt x="0" y="72"/>
                  </a:cubicBezTo>
                  <a:cubicBezTo>
                    <a:pt x="0" y="49"/>
                    <a:pt x="20" y="40"/>
                    <a:pt x="59" y="35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9" y="20"/>
                    <a:pt x="52" y="15"/>
                    <a:pt x="41" y="15"/>
                  </a:cubicBezTo>
                  <a:cubicBezTo>
                    <a:pt x="30" y="15"/>
                    <a:pt x="19" y="19"/>
                    <a:pt x="9" y="2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8" y="4"/>
                    <a:pt x="28" y="0"/>
                    <a:pt x="43" y="0"/>
                  </a:cubicBezTo>
                  <a:cubicBezTo>
                    <a:pt x="66" y="0"/>
                    <a:pt x="77" y="10"/>
                    <a:pt x="77" y="31"/>
                  </a:cubicBezTo>
                  <a:cubicBezTo>
                    <a:pt x="77" y="97"/>
                    <a:pt x="77" y="97"/>
                    <a:pt x="77" y="97"/>
                  </a:cubicBezTo>
                  <a:lnTo>
                    <a:pt x="63" y="97"/>
                  </a:lnTo>
                  <a:close/>
                  <a:moveTo>
                    <a:pt x="59" y="49"/>
                  </a:moveTo>
                  <a:cubicBezTo>
                    <a:pt x="25" y="52"/>
                    <a:pt x="17" y="62"/>
                    <a:pt x="17" y="71"/>
                  </a:cubicBezTo>
                  <a:cubicBezTo>
                    <a:pt x="17" y="79"/>
                    <a:pt x="22" y="84"/>
                    <a:pt x="31" y="84"/>
                  </a:cubicBezTo>
                  <a:cubicBezTo>
                    <a:pt x="42" y="84"/>
                    <a:pt x="51" y="79"/>
                    <a:pt x="59" y="71"/>
                  </a:cubicBezTo>
                  <a:lnTo>
                    <a:pt x="59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1"/>
            <p:cNvSpPr>
              <a:spLocks/>
            </p:cNvSpPr>
            <p:nvPr/>
          </p:nvSpPr>
          <p:spPr bwMode="auto">
            <a:xfrm>
              <a:off x="8494713" y="347663"/>
              <a:ext cx="198437" cy="363537"/>
            </a:xfrm>
            <a:custGeom>
              <a:avLst/>
              <a:gdLst>
                <a:gd name="T0" fmla="*/ 18 w 53"/>
                <a:gd name="T1" fmla="*/ 41 h 97"/>
                <a:gd name="T2" fmla="*/ 18 w 53"/>
                <a:gd name="T3" fmla="*/ 97 h 97"/>
                <a:gd name="T4" fmla="*/ 0 w 53"/>
                <a:gd name="T5" fmla="*/ 97 h 97"/>
                <a:gd name="T6" fmla="*/ 0 w 53"/>
                <a:gd name="T7" fmla="*/ 2 h 97"/>
                <a:gd name="T8" fmla="*/ 14 w 53"/>
                <a:gd name="T9" fmla="*/ 2 h 97"/>
                <a:gd name="T10" fmla="*/ 17 w 53"/>
                <a:gd name="T11" fmla="*/ 22 h 97"/>
                <a:gd name="T12" fmla="*/ 50 w 53"/>
                <a:gd name="T13" fmla="*/ 0 h 97"/>
                <a:gd name="T14" fmla="*/ 53 w 53"/>
                <a:gd name="T15" fmla="*/ 17 h 97"/>
                <a:gd name="T16" fmla="*/ 18 w 53"/>
                <a:gd name="T17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97">
                  <a:moveTo>
                    <a:pt x="18" y="41"/>
                  </a:moveTo>
                  <a:cubicBezTo>
                    <a:pt x="18" y="97"/>
                    <a:pt x="18" y="97"/>
                    <a:pt x="18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11"/>
                    <a:pt x="35" y="1"/>
                    <a:pt x="50" y="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7" y="18"/>
                    <a:pt x="24" y="28"/>
                    <a:pt x="18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2"/>
            <p:cNvSpPr>
              <a:spLocks/>
            </p:cNvSpPr>
            <p:nvPr/>
          </p:nvSpPr>
          <p:spPr bwMode="auto">
            <a:xfrm>
              <a:off x="8720138" y="347663"/>
              <a:ext cx="269875" cy="371475"/>
            </a:xfrm>
            <a:custGeom>
              <a:avLst/>
              <a:gdLst>
                <a:gd name="T0" fmla="*/ 35 w 72"/>
                <a:gd name="T1" fmla="*/ 99 h 99"/>
                <a:gd name="T2" fmla="*/ 0 w 72"/>
                <a:gd name="T3" fmla="*/ 90 h 99"/>
                <a:gd name="T4" fmla="*/ 3 w 72"/>
                <a:gd name="T5" fmla="*/ 73 h 99"/>
                <a:gd name="T6" fmla="*/ 36 w 72"/>
                <a:gd name="T7" fmla="*/ 84 h 99"/>
                <a:gd name="T8" fmla="*/ 55 w 72"/>
                <a:gd name="T9" fmla="*/ 71 h 99"/>
                <a:gd name="T10" fmla="*/ 33 w 72"/>
                <a:gd name="T11" fmla="*/ 55 h 99"/>
                <a:gd name="T12" fmla="*/ 2 w 72"/>
                <a:gd name="T13" fmla="*/ 26 h 99"/>
                <a:gd name="T14" fmla="*/ 35 w 72"/>
                <a:gd name="T15" fmla="*/ 0 h 99"/>
                <a:gd name="T16" fmla="*/ 66 w 72"/>
                <a:gd name="T17" fmla="*/ 7 h 99"/>
                <a:gd name="T18" fmla="*/ 63 w 72"/>
                <a:gd name="T19" fmla="*/ 23 h 99"/>
                <a:gd name="T20" fmla="*/ 35 w 72"/>
                <a:gd name="T21" fmla="*/ 15 h 99"/>
                <a:gd name="T22" fmla="*/ 19 w 72"/>
                <a:gd name="T23" fmla="*/ 26 h 99"/>
                <a:gd name="T24" fmla="*/ 38 w 72"/>
                <a:gd name="T25" fmla="*/ 40 h 99"/>
                <a:gd name="T26" fmla="*/ 72 w 72"/>
                <a:gd name="T27" fmla="*/ 70 h 99"/>
                <a:gd name="T28" fmla="*/ 35 w 72"/>
                <a:gd name="T2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99">
                  <a:moveTo>
                    <a:pt x="35" y="99"/>
                  </a:moveTo>
                  <a:cubicBezTo>
                    <a:pt x="22" y="99"/>
                    <a:pt x="8" y="94"/>
                    <a:pt x="0" y="90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2" y="79"/>
                    <a:pt x="23" y="84"/>
                    <a:pt x="36" y="84"/>
                  </a:cubicBezTo>
                  <a:cubicBezTo>
                    <a:pt x="48" y="84"/>
                    <a:pt x="55" y="79"/>
                    <a:pt x="55" y="71"/>
                  </a:cubicBezTo>
                  <a:cubicBezTo>
                    <a:pt x="55" y="63"/>
                    <a:pt x="50" y="60"/>
                    <a:pt x="33" y="55"/>
                  </a:cubicBezTo>
                  <a:cubicBezTo>
                    <a:pt x="11" y="50"/>
                    <a:pt x="2" y="43"/>
                    <a:pt x="2" y="26"/>
                  </a:cubicBezTo>
                  <a:cubicBezTo>
                    <a:pt x="2" y="11"/>
                    <a:pt x="15" y="0"/>
                    <a:pt x="35" y="0"/>
                  </a:cubicBezTo>
                  <a:cubicBezTo>
                    <a:pt x="47" y="0"/>
                    <a:pt x="57" y="3"/>
                    <a:pt x="66" y="7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55" y="19"/>
                    <a:pt x="45" y="15"/>
                    <a:pt x="35" y="15"/>
                  </a:cubicBezTo>
                  <a:cubicBezTo>
                    <a:pt x="24" y="15"/>
                    <a:pt x="19" y="19"/>
                    <a:pt x="19" y="26"/>
                  </a:cubicBezTo>
                  <a:cubicBezTo>
                    <a:pt x="19" y="32"/>
                    <a:pt x="23" y="36"/>
                    <a:pt x="38" y="40"/>
                  </a:cubicBezTo>
                  <a:cubicBezTo>
                    <a:pt x="61" y="46"/>
                    <a:pt x="72" y="52"/>
                    <a:pt x="72" y="70"/>
                  </a:cubicBezTo>
                  <a:cubicBezTo>
                    <a:pt x="72" y="87"/>
                    <a:pt x="59" y="99"/>
                    <a:pt x="35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3"/>
            <p:cNvSpPr>
              <a:spLocks/>
            </p:cNvSpPr>
            <p:nvPr/>
          </p:nvSpPr>
          <p:spPr bwMode="auto">
            <a:xfrm>
              <a:off x="7426325" y="1093788"/>
              <a:ext cx="1646237" cy="2251075"/>
            </a:xfrm>
            <a:custGeom>
              <a:avLst/>
              <a:gdLst>
                <a:gd name="T0" fmla="*/ 214 w 439"/>
                <a:gd name="T1" fmla="*/ 600 h 600"/>
                <a:gd name="T2" fmla="*/ 439 w 439"/>
                <a:gd name="T3" fmla="*/ 302 h 600"/>
                <a:gd name="T4" fmla="*/ 439 w 439"/>
                <a:gd name="T5" fmla="*/ 300 h 600"/>
                <a:gd name="T6" fmla="*/ 212 w 439"/>
                <a:gd name="T7" fmla="*/ 0 h 600"/>
                <a:gd name="T8" fmla="*/ 0 w 439"/>
                <a:gd name="T9" fmla="*/ 188 h 600"/>
                <a:gd name="T10" fmla="*/ 14 w 439"/>
                <a:gd name="T11" fmla="*/ 221 h 600"/>
                <a:gd name="T12" fmla="*/ 212 w 439"/>
                <a:gd name="T13" fmla="*/ 20 h 600"/>
                <a:gd name="T14" fmla="*/ 419 w 439"/>
                <a:gd name="T15" fmla="*/ 300 h 600"/>
                <a:gd name="T16" fmla="*/ 419 w 439"/>
                <a:gd name="T17" fmla="*/ 302 h 600"/>
                <a:gd name="T18" fmla="*/ 214 w 439"/>
                <a:gd name="T19" fmla="*/ 580 h 600"/>
                <a:gd name="T20" fmla="*/ 16 w 439"/>
                <a:gd name="T21" fmla="*/ 383 h 600"/>
                <a:gd name="T22" fmla="*/ 3 w 439"/>
                <a:gd name="T23" fmla="*/ 415 h 600"/>
                <a:gd name="T24" fmla="*/ 214 w 439"/>
                <a:gd name="T25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00">
                  <a:moveTo>
                    <a:pt x="214" y="600"/>
                  </a:moveTo>
                  <a:cubicBezTo>
                    <a:pt x="323" y="600"/>
                    <a:pt x="439" y="507"/>
                    <a:pt x="439" y="302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9" y="151"/>
                    <a:pt x="362" y="0"/>
                    <a:pt x="212" y="0"/>
                  </a:cubicBezTo>
                  <a:cubicBezTo>
                    <a:pt x="125" y="0"/>
                    <a:pt x="33" y="59"/>
                    <a:pt x="0" y="188"/>
                  </a:cubicBezTo>
                  <a:cubicBezTo>
                    <a:pt x="6" y="199"/>
                    <a:pt x="10" y="210"/>
                    <a:pt x="14" y="221"/>
                  </a:cubicBezTo>
                  <a:cubicBezTo>
                    <a:pt x="34" y="114"/>
                    <a:pt x="97" y="20"/>
                    <a:pt x="212" y="20"/>
                  </a:cubicBezTo>
                  <a:cubicBezTo>
                    <a:pt x="349" y="20"/>
                    <a:pt x="419" y="161"/>
                    <a:pt x="419" y="300"/>
                  </a:cubicBezTo>
                  <a:cubicBezTo>
                    <a:pt x="419" y="302"/>
                    <a:pt x="419" y="302"/>
                    <a:pt x="419" y="302"/>
                  </a:cubicBezTo>
                  <a:cubicBezTo>
                    <a:pt x="419" y="436"/>
                    <a:pt x="356" y="580"/>
                    <a:pt x="214" y="580"/>
                  </a:cubicBezTo>
                  <a:cubicBezTo>
                    <a:pt x="105" y="580"/>
                    <a:pt x="38" y="490"/>
                    <a:pt x="16" y="383"/>
                  </a:cubicBezTo>
                  <a:cubicBezTo>
                    <a:pt x="12" y="394"/>
                    <a:pt x="8" y="405"/>
                    <a:pt x="3" y="415"/>
                  </a:cubicBezTo>
                  <a:cubicBezTo>
                    <a:pt x="33" y="518"/>
                    <a:pt x="104" y="600"/>
                    <a:pt x="214" y="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4"/>
            <p:cNvSpPr>
              <a:spLocks/>
            </p:cNvSpPr>
            <p:nvPr/>
          </p:nvSpPr>
          <p:spPr bwMode="auto">
            <a:xfrm>
              <a:off x="7316788" y="947738"/>
              <a:ext cx="1905000" cy="2543175"/>
            </a:xfrm>
            <a:custGeom>
              <a:avLst/>
              <a:gdLst>
                <a:gd name="T0" fmla="*/ 242 w 508"/>
                <a:gd name="T1" fmla="*/ 678 h 678"/>
                <a:gd name="T2" fmla="*/ 439 w 508"/>
                <a:gd name="T3" fmla="*/ 576 h 678"/>
                <a:gd name="T4" fmla="*/ 508 w 508"/>
                <a:gd name="T5" fmla="*/ 340 h 678"/>
                <a:gd name="T6" fmla="*/ 508 w 508"/>
                <a:gd name="T7" fmla="*/ 338 h 678"/>
                <a:gd name="T8" fmla="*/ 440 w 508"/>
                <a:gd name="T9" fmla="*/ 101 h 678"/>
                <a:gd name="T10" fmla="*/ 242 w 508"/>
                <a:gd name="T11" fmla="*/ 0 h 678"/>
                <a:gd name="T12" fmla="*/ 43 w 508"/>
                <a:gd name="T13" fmla="*/ 102 h 678"/>
                <a:gd name="T14" fmla="*/ 0 w 508"/>
                <a:gd name="T15" fmla="*/ 183 h 678"/>
                <a:gd name="T16" fmla="*/ 16 w 508"/>
                <a:gd name="T17" fmla="*/ 205 h 678"/>
                <a:gd name="T18" fmla="*/ 60 w 508"/>
                <a:gd name="T19" fmla="*/ 115 h 678"/>
                <a:gd name="T20" fmla="*/ 242 w 508"/>
                <a:gd name="T21" fmla="*/ 19 h 678"/>
                <a:gd name="T22" fmla="*/ 424 w 508"/>
                <a:gd name="T23" fmla="*/ 117 h 678"/>
                <a:gd name="T24" fmla="*/ 488 w 508"/>
                <a:gd name="T25" fmla="*/ 339 h 678"/>
                <a:gd name="T26" fmla="*/ 488 w 508"/>
                <a:gd name="T27" fmla="*/ 341 h 678"/>
                <a:gd name="T28" fmla="*/ 425 w 508"/>
                <a:gd name="T29" fmla="*/ 562 h 678"/>
                <a:gd name="T30" fmla="*/ 244 w 508"/>
                <a:gd name="T31" fmla="*/ 658 h 678"/>
                <a:gd name="T32" fmla="*/ 61 w 508"/>
                <a:gd name="T33" fmla="*/ 561 h 678"/>
                <a:gd name="T34" fmla="*/ 19 w 508"/>
                <a:gd name="T35" fmla="*/ 479 h 678"/>
                <a:gd name="T36" fmla="*/ 3 w 508"/>
                <a:gd name="T37" fmla="*/ 503 h 678"/>
                <a:gd name="T38" fmla="*/ 43 w 508"/>
                <a:gd name="T39" fmla="*/ 576 h 678"/>
                <a:gd name="T40" fmla="*/ 242 w 508"/>
                <a:gd name="T41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8" h="678">
                  <a:moveTo>
                    <a:pt x="242" y="678"/>
                  </a:moveTo>
                  <a:cubicBezTo>
                    <a:pt x="323" y="678"/>
                    <a:pt x="390" y="643"/>
                    <a:pt x="439" y="576"/>
                  </a:cubicBezTo>
                  <a:cubicBezTo>
                    <a:pt x="484" y="515"/>
                    <a:pt x="508" y="431"/>
                    <a:pt x="508" y="340"/>
                  </a:cubicBezTo>
                  <a:cubicBezTo>
                    <a:pt x="508" y="338"/>
                    <a:pt x="508" y="338"/>
                    <a:pt x="508" y="338"/>
                  </a:cubicBezTo>
                  <a:cubicBezTo>
                    <a:pt x="508" y="247"/>
                    <a:pt x="485" y="163"/>
                    <a:pt x="440" y="101"/>
                  </a:cubicBezTo>
                  <a:cubicBezTo>
                    <a:pt x="391" y="35"/>
                    <a:pt x="323" y="0"/>
                    <a:pt x="242" y="0"/>
                  </a:cubicBezTo>
                  <a:cubicBezTo>
                    <a:pt x="162" y="0"/>
                    <a:pt x="92" y="35"/>
                    <a:pt x="43" y="102"/>
                  </a:cubicBezTo>
                  <a:cubicBezTo>
                    <a:pt x="26" y="126"/>
                    <a:pt x="11" y="153"/>
                    <a:pt x="0" y="183"/>
                  </a:cubicBezTo>
                  <a:cubicBezTo>
                    <a:pt x="5" y="190"/>
                    <a:pt x="11" y="197"/>
                    <a:pt x="16" y="205"/>
                  </a:cubicBezTo>
                  <a:cubicBezTo>
                    <a:pt x="27" y="171"/>
                    <a:pt x="41" y="141"/>
                    <a:pt x="60" y="115"/>
                  </a:cubicBezTo>
                  <a:cubicBezTo>
                    <a:pt x="105" y="52"/>
                    <a:pt x="168" y="19"/>
                    <a:pt x="242" y="19"/>
                  </a:cubicBezTo>
                  <a:cubicBezTo>
                    <a:pt x="316" y="19"/>
                    <a:pt x="379" y="53"/>
                    <a:pt x="424" y="117"/>
                  </a:cubicBezTo>
                  <a:cubicBezTo>
                    <a:pt x="466" y="175"/>
                    <a:pt x="488" y="254"/>
                    <a:pt x="488" y="339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426"/>
                    <a:pt x="466" y="505"/>
                    <a:pt x="425" y="562"/>
                  </a:cubicBezTo>
                  <a:cubicBezTo>
                    <a:pt x="380" y="625"/>
                    <a:pt x="318" y="658"/>
                    <a:pt x="244" y="658"/>
                  </a:cubicBezTo>
                  <a:cubicBezTo>
                    <a:pt x="169" y="658"/>
                    <a:pt x="106" y="625"/>
                    <a:pt x="61" y="561"/>
                  </a:cubicBezTo>
                  <a:cubicBezTo>
                    <a:pt x="43" y="537"/>
                    <a:pt x="29" y="509"/>
                    <a:pt x="19" y="479"/>
                  </a:cubicBezTo>
                  <a:cubicBezTo>
                    <a:pt x="14" y="487"/>
                    <a:pt x="9" y="495"/>
                    <a:pt x="3" y="503"/>
                  </a:cubicBezTo>
                  <a:cubicBezTo>
                    <a:pt x="14" y="530"/>
                    <a:pt x="27" y="555"/>
                    <a:pt x="43" y="576"/>
                  </a:cubicBezTo>
                  <a:cubicBezTo>
                    <a:pt x="92" y="643"/>
                    <a:pt x="162" y="678"/>
                    <a:pt x="242" y="6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5"/>
            <p:cNvSpPr>
              <a:spLocks/>
            </p:cNvSpPr>
            <p:nvPr/>
          </p:nvSpPr>
          <p:spPr bwMode="auto">
            <a:xfrm>
              <a:off x="7208838" y="796925"/>
              <a:ext cx="2163762" cy="2843212"/>
            </a:xfrm>
            <a:custGeom>
              <a:avLst/>
              <a:gdLst>
                <a:gd name="T0" fmla="*/ 501 w 577"/>
                <a:gd name="T1" fmla="*/ 118 h 758"/>
                <a:gd name="T2" fmla="*/ 271 w 577"/>
                <a:gd name="T3" fmla="*/ 0 h 758"/>
                <a:gd name="T4" fmla="*/ 42 w 577"/>
                <a:gd name="T5" fmla="*/ 118 h 758"/>
                <a:gd name="T6" fmla="*/ 0 w 577"/>
                <a:gd name="T7" fmla="*/ 194 h 758"/>
                <a:gd name="T8" fmla="*/ 16 w 577"/>
                <a:gd name="T9" fmla="*/ 208 h 758"/>
                <a:gd name="T10" fmla="*/ 58 w 577"/>
                <a:gd name="T11" fmla="*/ 130 h 758"/>
                <a:gd name="T12" fmla="*/ 271 w 577"/>
                <a:gd name="T13" fmla="*/ 20 h 758"/>
                <a:gd name="T14" fmla="*/ 484 w 577"/>
                <a:gd name="T15" fmla="*/ 130 h 758"/>
                <a:gd name="T16" fmla="*/ 557 w 577"/>
                <a:gd name="T17" fmla="*/ 378 h 758"/>
                <a:gd name="T18" fmla="*/ 557 w 577"/>
                <a:gd name="T19" fmla="*/ 380 h 758"/>
                <a:gd name="T20" fmla="*/ 485 w 577"/>
                <a:gd name="T21" fmla="*/ 628 h 758"/>
                <a:gd name="T22" fmla="*/ 272 w 577"/>
                <a:gd name="T23" fmla="*/ 738 h 758"/>
                <a:gd name="T24" fmla="*/ 58 w 577"/>
                <a:gd name="T25" fmla="*/ 628 h 758"/>
                <a:gd name="T26" fmla="*/ 19 w 577"/>
                <a:gd name="T27" fmla="*/ 558 h 758"/>
                <a:gd name="T28" fmla="*/ 4 w 577"/>
                <a:gd name="T29" fmla="*/ 573 h 758"/>
                <a:gd name="T30" fmla="*/ 42 w 577"/>
                <a:gd name="T31" fmla="*/ 640 h 758"/>
                <a:gd name="T32" fmla="*/ 272 w 577"/>
                <a:gd name="T33" fmla="*/ 758 h 758"/>
                <a:gd name="T34" fmla="*/ 501 w 577"/>
                <a:gd name="T35" fmla="*/ 639 h 758"/>
                <a:gd name="T36" fmla="*/ 577 w 577"/>
                <a:gd name="T37" fmla="*/ 380 h 758"/>
                <a:gd name="T38" fmla="*/ 577 w 577"/>
                <a:gd name="T39" fmla="*/ 378 h 758"/>
                <a:gd name="T40" fmla="*/ 501 w 577"/>
                <a:gd name="T41" fmla="*/ 11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7" h="758">
                  <a:moveTo>
                    <a:pt x="501" y="118"/>
                  </a:moveTo>
                  <a:cubicBezTo>
                    <a:pt x="445" y="42"/>
                    <a:pt x="364" y="0"/>
                    <a:pt x="271" y="0"/>
                  </a:cubicBezTo>
                  <a:cubicBezTo>
                    <a:pt x="179" y="0"/>
                    <a:pt x="98" y="42"/>
                    <a:pt x="42" y="118"/>
                  </a:cubicBezTo>
                  <a:cubicBezTo>
                    <a:pt x="25" y="141"/>
                    <a:pt x="11" y="166"/>
                    <a:pt x="0" y="194"/>
                  </a:cubicBezTo>
                  <a:cubicBezTo>
                    <a:pt x="5" y="199"/>
                    <a:pt x="11" y="203"/>
                    <a:pt x="16" y="208"/>
                  </a:cubicBezTo>
                  <a:cubicBezTo>
                    <a:pt x="27" y="180"/>
                    <a:pt x="41" y="153"/>
                    <a:pt x="58" y="130"/>
                  </a:cubicBezTo>
                  <a:cubicBezTo>
                    <a:pt x="111" y="58"/>
                    <a:pt x="184" y="20"/>
                    <a:pt x="271" y="20"/>
                  </a:cubicBezTo>
                  <a:cubicBezTo>
                    <a:pt x="358" y="20"/>
                    <a:pt x="432" y="58"/>
                    <a:pt x="484" y="130"/>
                  </a:cubicBezTo>
                  <a:cubicBezTo>
                    <a:pt x="532" y="194"/>
                    <a:pt x="557" y="283"/>
                    <a:pt x="557" y="378"/>
                  </a:cubicBezTo>
                  <a:cubicBezTo>
                    <a:pt x="557" y="380"/>
                    <a:pt x="557" y="380"/>
                    <a:pt x="557" y="380"/>
                  </a:cubicBezTo>
                  <a:cubicBezTo>
                    <a:pt x="557" y="475"/>
                    <a:pt x="532" y="563"/>
                    <a:pt x="485" y="628"/>
                  </a:cubicBezTo>
                  <a:cubicBezTo>
                    <a:pt x="432" y="700"/>
                    <a:pt x="359" y="738"/>
                    <a:pt x="272" y="738"/>
                  </a:cubicBezTo>
                  <a:cubicBezTo>
                    <a:pt x="185" y="738"/>
                    <a:pt x="111" y="700"/>
                    <a:pt x="58" y="628"/>
                  </a:cubicBezTo>
                  <a:cubicBezTo>
                    <a:pt x="43" y="607"/>
                    <a:pt x="30" y="583"/>
                    <a:pt x="19" y="558"/>
                  </a:cubicBezTo>
                  <a:cubicBezTo>
                    <a:pt x="14" y="563"/>
                    <a:pt x="9" y="568"/>
                    <a:pt x="4" y="573"/>
                  </a:cubicBezTo>
                  <a:cubicBezTo>
                    <a:pt x="15" y="597"/>
                    <a:pt x="28" y="620"/>
                    <a:pt x="42" y="640"/>
                  </a:cubicBezTo>
                  <a:cubicBezTo>
                    <a:pt x="98" y="716"/>
                    <a:pt x="180" y="758"/>
                    <a:pt x="272" y="758"/>
                  </a:cubicBezTo>
                  <a:cubicBezTo>
                    <a:pt x="365" y="758"/>
                    <a:pt x="445" y="716"/>
                    <a:pt x="501" y="639"/>
                  </a:cubicBezTo>
                  <a:cubicBezTo>
                    <a:pt x="551" y="571"/>
                    <a:pt x="577" y="479"/>
                    <a:pt x="577" y="380"/>
                  </a:cubicBezTo>
                  <a:cubicBezTo>
                    <a:pt x="577" y="378"/>
                    <a:pt x="577" y="378"/>
                    <a:pt x="577" y="378"/>
                  </a:cubicBezTo>
                  <a:cubicBezTo>
                    <a:pt x="577" y="278"/>
                    <a:pt x="551" y="186"/>
                    <a:pt x="501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6"/>
            <p:cNvSpPr>
              <a:spLocks/>
            </p:cNvSpPr>
            <p:nvPr/>
          </p:nvSpPr>
          <p:spPr bwMode="auto">
            <a:xfrm>
              <a:off x="5824538" y="504825"/>
              <a:ext cx="1590675" cy="74612"/>
            </a:xfrm>
            <a:custGeom>
              <a:avLst/>
              <a:gdLst>
                <a:gd name="T0" fmla="*/ 985 w 1002"/>
                <a:gd name="T1" fmla="*/ 0 h 47"/>
                <a:gd name="T2" fmla="*/ 48 w 1002"/>
                <a:gd name="T3" fmla="*/ 0 h 47"/>
                <a:gd name="T4" fmla="*/ 0 w 1002"/>
                <a:gd name="T5" fmla="*/ 47 h 47"/>
                <a:gd name="T6" fmla="*/ 1002 w 1002"/>
                <a:gd name="T7" fmla="*/ 47 h 47"/>
                <a:gd name="T8" fmla="*/ 985 w 100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47">
                  <a:moveTo>
                    <a:pt x="985" y="0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1002" y="47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7"/>
            <p:cNvSpPr>
              <a:spLocks/>
            </p:cNvSpPr>
            <p:nvPr/>
          </p:nvSpPr>
          <p:spPr bwMode="auto">
            <a:xfrm>
              <a:off x="5975350" y="355600"/>
              <a:ext cx="1387475" cy="74612"/>
            </a:xfrm>
            <a:custGeom>
              <a:avLst/>
              <a:gdLst>
                <a:gd name="T0" fmla="*/ 855 w 874"/>
                <a:gd name="T1" fmla="*/ 0 h 47"/>
                <a:gd name="T2" fmla="*/ 47 w 874"/>
                <a:gd name="T3" fmla="*/ 0 h 47"/>
                <a:gd name="T4" fmla="*/ 0 w 874"/>
                <a:gd name="T5" fmla="*/ 47 h 47"/>
                <a:gd name="T6" fmla="*/ 874 w 874"/>
                <a:gd name="T7" fmla="*/ 47 h 47"/>
                <a:gd name="T8" fmla="*/ 855 w 87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47">
                  <a:moveTo>
                    <a:pt x="855" y="0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874" y="47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8"/>
            <p:cNvSpPr>
              <a:spLocks/>
            </p:cNvSpPr>
            <p:nvPr/>
          </p:nvSpPr>
          <p:spPr bwMode="auto">
            <a:xfrm>
              <a:off x="5430838" y="639763"/>
              <a:ext cx="2032000" cy="2513012"/>
            </a:xfrm>
            <a:custGeom>
              <a:avLst/>
              <a:gdLst>
                <a:gd name="T0" fmla="*/ 158 w 542"/>
                <a:gd name="T1" fmla="*/ 206 h 670"/>
                <a:gd name="T2" fmla="*/ 542 w 542"/>
                <a:gd name="T3" fmla="*/ 20 h 670"/>
                <a:gd name="T4" fmla="*/ 89 w 542"/>
                <a:gd name="T5" fmla="*/ 0 h 670"/>
                <a:gd name="T6" fmla="*/ 51 w 542"/>
                <a:gd name="T7" fmla="*/ 310 h 670"/>
                <a:gd name="T8" fmla="*/ 124 w 542"/>
                <a:gd name="T9" fmla="*/ 328 h 670"/>
                <a:gd name="T10" fmla="*/ 439 w 542"/>
                <a:gd name="T11" fmla="*/ 424 h 670"/>
                <a:gd name="T12" fmla="*/ 275 w 542"/>
                <a:gd name="T13" fmla="*/ 571 h 670"/>
                <a:gd name="T14" fmla="*/ 71 w 542"/>
                <a:gd name="T15" fmla="*/ 454 h 670"/>
                <a:gd name="T16" fmla="*/ 69 w 542"/>
                <a:gd name="T17" fmla="*/ 482 h 670"/>
                <a:gd name="T18" fmla="*/ 275 w 542"/>
                <a:gd name="T19" fmla="*/ 591 h 670"/>
                <a:gd name="T20" fmla="*/ 459 w 542"/>
                <a:gd name="T21" fmla="*/ 424 h 670"/>
                <a:gd name="T22" fmla="*/ 115 w 542"/>
                <a:gd name="T23" fmla="*/ 310 h 670"/>
                <a:gd name="T24" fmla="*/ 72 w 542"/>
                <a:gd name="T25" fmla="*/ 298 h 670"/>
                <a:gd name="T26" fmla="*/ 109 w 542"/>
                <a:gd name="T27" fmla="*/ 20 h 670"/>
                <a:gd name="T28" fmla="*/ 105 w 542"/>
                <a:gd name="T29" fmla="*/ 294 h 670"/>
                <a:gd name="T30" fmla="*/ 105 w 542"/>
                <a:gd name="T31" fmla="*/ 293 h 670"/>
                <a:gd name="T32" fmla="*/ 421 w 542"/>
                <a:gd name="T33" fmla="*/ 297 h 670"/>
                <a:gd name="T34" fmla="*/ 479 w 542"/>
                <a:gd name="T35" fmla="*/ 426 h 670"/>
                <a:gd name="T36" fmla="*/ 275 w 542"/>
                <a:gd name="T37" fmla="*/ 610 h 670"/>
                <a:gd name="T38" fmla="*/ 67 w 542"/>
                <a:gd name="T39" fmla="*/ 510 h 670"/>
                <a:gd name="T40" fmla="*/ 28 w 542"/>
                <a:gd name="T41" fmla="*/ 497 h 670"/>
                <a:gd name="T42" fmla="*/ 50 w 542"/>
                <a:gd name="T43" fmla="*/ 525 h 670"/>
                <a:gd name="T44" fmla="*/ 274 w 542"/>
                <a:gd name="T45" fmla="*/ 630 h 670"/>
                <a:gd name="T46" fmla="*/ 499 w 542"/>
                <a:gd name="T47" fmla="*/ 425 h 670"/>
                <a:gd name="T48" fmla="*/ 437 w 542"/>
                <a:gd name="T49" fmla="*/ 283 h 670"/>
                <a:gd name="T50" fmla="*/ 115 w 542"/>
                <a:gd name="T51" fmla="*/ 267 h 670"/>
                <a:gd name="T52" fmla="*/ 149 w 542"/>
                <a:gd name="T53" fmla="*/ 20 h 670"/>
                <a:gd name="T54" fmla="*/ 281 w 542"/>
                <a:gd name="T55" fmla="*/ 210 h 670"/>
                <a:gd name="T56" fmla="*/ 519 w 542"/>
                <a:gd name="T57" fmla="*/ 425 h 670"/>
                <a:gd name="T58" fmla="*/ 274 w 542"/>
                <a:gd name="T59" fmla="*/ 650 h 670"/>
                <a:gd name="T60" fmla="*/ 23 w 542"/>
                <a:gd name="T61" fmla="*/ 523 h 670"/>
                <a:gd name="T62" fmla="*/ 0 w 542"/>
                <a:gd name="T63" fmla="*/ 526 h 670"/>
                <a:gd name="T64" fmla="*/ 274 w 542"/>
                <a:gd name="T65" fmla="*/ 670 h 670"/>
                <a:gd name="T66" fmla="*/ 539 w 542"/>
                <a:gd name="T67" fmla="*/ 42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2" h="670">
                  <a:moveTo>
                    <a:pt x="281" y="190"/>
                  </a:moveTo>
                  <a:cubicBezTo>
                    <a:pt x="237" y="190"/>
                    <a:pt x="196" y="195"/>
                    <a:pt x="158" y="206"/>
                  </a:cubicBezTo>
                  <a:cubicBezTo>
                    <a:pt x="169" y="20"/>
                    <a:pt x="169" y="20"/>
                    <a:pt x="169" y="20"/>
                  </a:cubicBezTo>
                  <a:cubicBezTo>
                    <a:pt x="542" y="20"/>
                    <a:pt x="542" y="20"/>
                    <a:pt x="542" y="2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1" y="310"/>
                    <a:pt x="51" y="310"/>
                    <a:pt x="51" y="310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24" y="328"/>
                    <a:pt x="124" y="328"/>
                    <a:pt x="124" y="328"/>
                  </a:cubicBezTo>
                  <a:cubicBezTo>
                    <a:pt x="173" y="302"/>
                    <a:pt x="224" y="289"/>
                    <a:pt x="279" y="289"/>
                  </a:cubicBezTo>
                  <a:cubicBezTo>
                    <a:pt x="373" y="289"/>
                    <a:pt x="439" y="344"/>
                    <a:pt x="439" y="424"/>
                  </a:cubicBezTo>
                  <a:cubicBezTo>
                    <a:pt x="439" y="426"/>
                    <a:pt x="439" y="426"/>
                    <a:pt x="439" y="426"/>
                  </a:cubicBezTo>
                  <a:cubicBezTo>
                    <a:pt x="439" y="513"/>
                    <a:pt x="373" y="571"/>
                    <a:pt x="275" y="571"/>
                  </a:cubicBezTo>
                  <a:cubicBezTo>
                    <a:pt x="197" y="571"/>
                    <a:pt x="132" y="527"/>
                    <a:pt x="97" y="485"/>
                  </a:cubicBezTo>
                  <a:cubicBezTo>
                    <a:pt x="71" y="454"/>
                    <a:pt x="71" y="454"/>
                    <a:pt x="71" y="454"/>
                  </a:cubicBezTo>
                  <a:cubicBezTo>
                    <a:pt x="57" y="468"/>
                    <a:pt x="57" y="468"/>
                    <a:pt x="57" y="468"/>
                  </a:cubicBezTo>
                  <a:cubicBezTo>
                    <a:pt x="69" y="482"/>
                    <a:pt x="69" y="482"/>
                    <a:pt x="69" y="482"/>
                  </a:cubicBezTo>
                  <a:cubicBezTo>
                    <a:pt x="82" y="498"/>
                    <a:pt x="82" y="498"/>
                    <a:pt x="82" y="498"/>
                  </a:cubicBezTo>
                  <a:cubicBezTo>
                    <a:pt x="120" y="543"/>
                    <a:pt x="191" y="591"/>
                    <a:pt x="275" y="591"/>
                  </a:cubicBezTo>
                  <a:cubicBezTo>
                    <a:pt x="384" y="591"/>
                    <a:pt x="459" y="523"/>
                    <a:pt x="459" y="426"/>
                  </a:cubicBezTo>
                  <a:cubicBezTo>
                    <a:pt x="459" y="424"/>
                    <a:pt x="459" y="424"/>
                    <a:pt x="459" y="424"/>
                  </a:cubicBezTo>
                  <a:cubicBezTo>
                    <a:pt x="459" y="334"/>
                    <a:pt x="383" y="269"/>
                    <a:pt x="279" y="269"/>
                  </a:cubicBezTo>
                  <a:cubicBezTo>
                    <a:pt x="220" y="269"/>
                    <a:pt x="167" y="282"/>
                    <a:pt x="115" y="310"/>
                  </a:cubicBezTo>
                  <a:cubicBezTo>
                    <a:pt x="105" y="316"/>
                    <a:pt x="105" y="316"/>
                    <a:pt x="105" y="316"/>
                  </a:cubicBezTo>
                  <a:cubicBezTo>
                    <a:pt x="72" y="298"/>
                    <a:pt x="72" y="298"/>
                    <a:pt x="72" y="298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92" y="288"/>
                    <a:pt x="92" y="288"/>
                    <a:pt x="92" y="288"/>
                  </a:cubicBezTo>
                  <a:cubicBezTo>
                    <a:pt x="105" y="294"/>
                    <a:pt x="105" y="294"/>
                    <a:pt x="105" y="294"/>
                  </a:cubicBezTo>
                  <a:cubicBezTo>
                    <a:pt x="105" y="294"/>
                    <a:pt x="105" y="294"/>
                    <a:pt x="105" y="294"/>
                  </a:cubicBezTo>
                  <a:cubicBezTo>
                    <a:pt x="105" y="293"/>
                    <a:pt x="105" y="293"/>
                    <a:pt x="105" y="293"/>
                  </a:cubicBezTo>
                  <a:cubicBezTo>
                    <a:pt x="160" y="264"/>
                    <a:pt x="217" y="249"/>
                    <a:pt x="279" y="249"/>
                  </a:cubicBezTo>
                  <a:cubicBezTo>
                    <a:pt x="334" y="249"/>
                    <a:pt x="385" y="266"/>
                    <a:pt x="421" y="297"/>
                  </a:cubicBezTo>
                  <a:cubicBezTo>
                    <a:pt x="458" y="329"/>
                    <a:pt x="479" y="374"/>
                    <a:pt x="479" y="424"/>
                  </a:cubicBezTo>
                  <a:cubicBezTo>
                    <a:pt x="479" y="426"/>
                    <a:pt x="479" y="426"/>
                    <a:pt x="479" y="426"/>
                  </a:cubicBezTo>
                  <a:cubicBezTo>
                    <a:pt x="479" y="478"/>
                    <a:pt x="459" y="525"/>
                    <a:pt x="422" y="559"/>
                  </a:cubicBezTo>
                  <a:cubicBezTo>
                    <a:pt x="385" y="592"/>
                    <a:pt x="333" y="610"/>
                    <a:pt x="275" y="610"/>
                  </a:cubicBezTo>
                  <a:cubicBezTo>
                    <a:pt x="235" y="610"/>
                    <a:pt x="194" y="600"/>
                    <a:pt x="156" y="581"/>
                  </a:cubicBezTo>
                  <a:cubicBezTo>
                    <a:pt x="122" y="563"/>
                    <a:pt x="91" y="539"/>
                    <a:pt x="67" y="510"/>
                  </a:cubicBezTo>
                  <a:cubicBezTo>
                    <a:pt x="44" y="482"/>
                    <a:pt x="44" y="482"/>
                    <a:pt x="44" y="482"/>
                  </a:cubicBezTo>
                  <a:cubicBezTo>
                    <a:pt x="28" y="497"/>
                    <a:pt x="28" y="497"/>
                    <a:pt x="28" y="497"/>
                  </a:cubicBezTo>
                  <a:cubicBezTo>
                    <a:pt x="50" y="525"/>
                    <a:pt x="50" y="525"/>
                    <a:pt x="50" y="525"/>
                  </a:cubicBezTo>
                  <a:cubicBezTo>
                    <a:pt x="50" y="525"/>
                    <a:pt x="50" y="525"/>
                    <a:pt x="50" y="525"/>
                  </a:cubicBezTo>
                  <a:cubicBezTo>
                    <a:pt x="74" y="554"/>
                    <a:pt x="108" y="580"/>
                    <a:pt x="147" y="599"/>
                  </a:cubicBezTo>
                  <a:cubicBezTo>
                    <a:pt x="188" y="619"/>
                    <a:pt x="232" y="630"/>
                    <a:pt x="274" y="630"/>
                  </a:cubicBezTo>
                  <a:cubicBezTo>
                    <a:pt x="339" y="630"/>
                    <a:pt x="396" y="610"/>
                    <a:pt x="437" y="572"/>
                  </a:cubicBezTo>
                  <a:cubicBezTo>
                    <a:pt x="477" y="535"/>
                    <a:pt x="499" y="483"/>
                    <a:pt x="499" y="425"/>
                  </a:cubicBezTo>
                  <a:cubicBezTo>
                    <a:pt x="499" y="423"/>
                    <a:pt x="499" y="423"/>
                    <a:pt x="499" y="423"/>
                  </a:cubicBezTo>
                  <a:cubicBezTo>
                    <a:pt x="499" y="368"/>
                    <a:pt x="477" y="318"/>
                    <a:pt x="437" y="283"/>
                  </a:cubicBezTo>
                  <a:cubicBezTo>
                    <a:pt x="397" y="248"/>
                    <a:pt x="342" y="230"/>
                    <a:pt x="281" y="230"/>
                  </a:cubicBezTo>
                  <a:cubicBezTo>
                    <a:pt x="220" y="230"/>
                    <a:pt x="166" y="243"/>
                    <a:pt x="115" y="267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81" y="217"/>
                    <a:pt x="228" y="210"/>
                    <a:pt x="281" y="210"/>
                  </a:cubicBezTo>
                  <a:cubicBezTo>
                    <a:pt x="419" y="210"/>
                    <a:pt x="519" y="300"/>
                    <a:pt x="519" y="423"/>
                  </a:cubicBezTo>
                  <a:cubicBezTo>
                    <a:pt x="519" y="425"/>
                    <a:pt x="519" y="425"/>
                    <a:pt x="519" y="425"/>
                  </a:cubicBezTo>
                  <a:cubicBezTo>
                    <a:pt x="519" y="488"/>
                    <a:pt x="495" y="546"/>
                    <a:pt x="450" y="587"/>
                  </a:cubicBezTo>
                  <a:cubicBezTo>
                    <a:pt x="406" y="627"/>
                    <a:pt x="344" y="650"/>
                    <a:pt x="274" y="650"/>
                  </a:cubicBezTo>
                  <a:cubicBezTo>
                    <a:pt x="173" y="650"/>
                    <a:pt x="81" y="593"/>
                    <a:pt x="35" y="538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14" y="511"/>
                    <a:pt x="14" y="511"/>
                    <a:pt x="14" y="511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20" y="550"/>
                    <a:pt x="20" y="550"/>
                    <a:pt x="20" y="550"/>
                  </a:cubicBezTo>
                  <a:cubicBezTo>
                    <a:pt x="78" y="622"/>
                    <a:pt x="180" y="670"/>
                    <a:pt x="274" y="670"/>
                  </a:cubicBezTo>
                  <a:cubicBezTo>
                    <a:pt x="428" y="670"/>
                    <a:pt x="539" y="567"/>
                    <a:pt x="539" y="425"/>
                  </a:cubicBezTo>
                  <a:cubicBezTo>
                    <a:pt x="539" y="423"/>
                    <a:pt x="539" y="423"/>
                    <a:pt x="539" y="423"/>
                  </a:cubicBezTo>
                  <a:cubicBezTo>
                    <a:pt x="539" y="288"/>
                    <a:pt x="431" y="190"/>
                    <a:pt x="281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88824" cy="6438900"/>
          </a:xfrm>
          <a:prstGeom prst="rect">
            <a:avLst/>
          </a:prstGeom>
          <a:solidFill>
            <a:srgbClr val="8B8D8E"/>
          </a:solidFill>
        </p:spPr>
        <p:txBody>
          <a:bodyPr tIns="2286000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chemeClr val="tx1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85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 noChangeAspect="1"/>
          </p:cNvGrpSpPr>
          <p:nvPr userDrawn="1"/>
        </p:nvGrpSpPr>
        <p:grpSpPr>
          <a:xfrm>
            <a:off x="3858279" y="2491740"/>
            <a:ext cx="4692916" cy="1874520"/>
            <a:chOff x="1423990" y="2571753"/>
            <a:chExt cx="4316160" cy="1724029"/>
          </a:xfrm>
          <a:solidFill>
            <a:srgbClr val="4599C3"/>
          </a:solidFill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781306" y="4003681"/>
              <a:ext cx="296864" cy="214315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Freeform 4"/>
            <p:cNvSpPr>
              <a:spLocks noEditPoints="1"/>
            </p:cNvSpPr>
            <p:nvPr/>
          </p:nvSpPr>
          <p:spPr bwMode="auto">
            <a:xfrm>
              <a:off x="3141669" y="4003681"/>
              <a:ext cx="168274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389320" y="3902081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3590932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3951295" y="4003681"/>
              <a:ext cx="184149" cy="292101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4191009" y="4003681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435484" y="4003681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4645036" y="4003681"/>
              <a:ext cx="157162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867284" y="3917956"/>
              <a:ext cx="47626" cy="300040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/>
          </p:nvSpPr>
          <p:spPr bwMode="auto">
            <a:xfrm>
              <a:off x="4989523" y="3902081"/>
              <a:ext cx="184149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5241934" y="3902081"/>
              <a:ext cx="41275" cy="315915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5349886" y="4003681"/>
              <a:ext cx="180977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423990" y="2571753"/>
              <a:ext cx="1101727" cy="1090617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2755907" y="2720979"/>
              <a:ext cx="2781307" cy="949327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619753" y="3551027"/>
              <a:ext cx="120397" cy="119272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16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70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92091" y="274639"/>
            <a:ext cx="1415734" cy="61642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9414" y="274639"/>
            <a:ext cx="9936478" cy="616426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278"/>
            <a:ext cx="12188952" cy="5304098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379413" y="2197100"/>
            <a:ext cx="8229600" cy="4240276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8" y="2476500"/>
            <a:ext cx="7223760" cy="2463435"/>
          </a:xfrm>
        </p:spPr>
        <p:txBody>
          <a:bodyPr anchor="b"/>
          <a:lstStyle>
            <a:lvl1pPr>
              <a:defRPr sz="4000" b="0">
                <a:solidFill>
                  <a:schemeClr val="bg1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800099" y="5072063"/>
            <a:ext cx="7223760" cy="111196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sz="2000" b="0" i="0" baseline="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Char char="​"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 baseline="0">
                <a:solidFill>
                  <a:schemeClr val="bg1"/>
                </a:solidFill>
              </a:defRPr>
            </a:lvl3pPr>
            <a:lvl4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1200"/>
              </a:spcBef>
              <a:buFont typeface="Arial" panose="020B0604020202020204" pitchFamily="34" charset="0"/>
              <a:buChar char="​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dirty="0"/>
              <a:t>Presenter’s Name, Title, Company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10301288" y="361950"/>
            <a:ext cx="1600200" cy="631934"/>
            <a:chOff x="1423988" y="2571750"/>
            <a:chExt cx="4365626" cy="1724025"/>
          </a:xfrm>
          <a:solidFill>
            <a:schemeClr val="accent1"/>
          </a:solidFill>
        </p:grpSpPr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781301" y="4003675"/>
              <a:ext cx="296863" cy="214313"/>
            </a:xfrm>
            <a:custGeom>
              <a:avLst/>
              <a:gdLst>
                <a:gd name="T0" fmla="*/ 68 w 79"/>
                <a:gd name="T1" fmla="*/ 57 h 57"/>
                <a:gd name="T2" fmla="*/ 68 w 79"/>
                <a:gd name="T3" fmla="*/ 19 h 57"/>
                <a:gd name="T4" fmla="*/ 60 w 79"/>
                <a:gd name="T5" fmla="*/ 10 h 57"/>
                <a:gd name="T6" fmla="*/ 44 w 79"/>
                <a:gd name="T7" fmla="*/ 19 h 57"/>
                <a:gd name="T8" fmla="*/ 44 w 79"/>
                <a:gd name="T9" fmla="*/ 57 h 57"/>
                <a:gd name="T10" fmla="*/ 34 w 79"/>
                <a:gd name="T11" fmla="*/ 57 h 57"/>
                <a:gd name="T12" fmla="*/ 34 w 79"/>
                <a:gd name="T13" fmla="*/ 19 h 57"/>
                <a:gd name="T14" fmla="*/ 26 w 79"/>
                <a:gd name="T15" fmla="*/ 10 h 57"/>
                <a:gd name="T16" fmla="*/ 10 w 79"/>
                <a:gd name="T17" fmla="*/ 19 h 57"/>
                <a:gd name="T18" fmla="*/ 10 w 79"/>
                <a:gd name="T19" fmla="*/ 57 h 57"/>
                <a:gd name="T20" fmla="*/ 0 w 79"/>
                <a:gd name="T21" fmla="*/ 57 h 57"/>
                <a:gd name="T22" fmla="*/ 0 w 79"/>
                <a:gd name="T23" fmla="*/ 1 h 57"/>
                <a:gd name="T24" fmla="*/ 8 w 79"/>
                <a:gd name="T25" fmla="*/ 1 h 57"/>
                <a:gd name="T26" fmla="*/ 10 w 79"/>
                <a:gd name="T27" fmla="*/ 9 h 57"/>
                <a:gd name="T28" fmla="*/ 29 w 79"/>
                <a:gd name="T29" fmla="*/ 0 h 57"/>
                <a:gd name="T30" fmla="*/ 43 w 79"/>
                <a:gd name="T31" fmla="*/ 9 h 57"/>
                <a:gd name="T32" fmla="*/ 63 w 79"/>
                <a:gd name="T33" fmla="*/ 0 h 57"/>
                <a:gd name="T34" fmla="*/ 79 w 79"/>
                <a:gd name="T35" fmla="*/ 17 h 57"/>
                <a:gd name="T36" fmla="*/ 79 w 79"/>
                <a:gd name="T37" fmla="*/ 57 h 57"/>
                <a:gd name="T38" fmla="*/ 68 w 79"/>
                <a:gd name="T3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9" h="57">
                  <a:moveTo>
                    <a:pt x="68" y="57"/>
                  </a:moveTo>
                  <a:cubicBezTo>
                    <a:pt x="68" y="19"/>
                    <a:pt x="68" y="19"/>
                    <a:pt x="68" y="19"/>
                  </a:cubicBezTo>
                  <a:cubicBezTo>
                    <a:pt x="68" y="13"/>
                    <a:pt x="66" y="10"/>
                    <a:pt x="60" y="10"/>
                  </a:cubicBezTo>
                  <a:cubicBezTo>
                    <a:pt x="55" y="10"/>
                    <a:pt x="49" y="13"/>
                    <a:pt x="44" y="19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3"/>
                    <a:pt x="32" y="10"/>
                    <a:pt x="26" y="10"/>
                  </a:cubicBezTo>
                  <a:cubicBezTo>
                    <a:pt x="21" y="10"/>
                    <a:pt x="15" y="13"/>
                    <a:pt x="10" y="19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5"/>
                    <a:pt x="21" y="0"/>
                    <a:pt x="29" y="0"/>
                  </a:cubicBezTo>
                  <a:cubicBezTo>
                    <a:pt x="37" y="0"/>
                    <a:pt x="41" y="4"/>
                    <a:pt x="43" y="9"/>
                  </a:cubicBezTo>
                  <a:cubicBezTo>
                    <a:pt x="48" y="5"/>
                    <a:pt x="55" y="0"/>
                    <a:pt x="63" y="0"/>
                  </a:cubicBezTo>
                  <a:cubicBezTo>
                    <a:pt x="73" y="0"/>
                    <a:pt x="79" y="7"/>
                    <a:pt x="79" y="17"/>
                  </a:cubicBezTo>
                  <a:cubicBezTo>
                    <a:pt x="79" y="57"/>
                    <a:pt x="79" y="57"/>
                    <a:pt x="79" y="57"/>
                  </a:cubicBezTo>
                  <a:lnTo>
                    <a:pt x="68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3141663" y="4003675"/>
              <a:ext cx="168275" cy="217488"/>
            </a:xfrm>
            <a:custGeom>
              <a:avLst/>
              <a:gdLst>
                <a:gd name="T0" fmla="*/ 37 w 45"/>
                <a:gd name="T1" fmla="*/ 57 h 58"/>
                <a:gd name="T2" fmla="*/ 36 w 45"/>
                <a:gd name="T3" fmla="*/ 49 h 58"/>
                <a:gd name="T4" fmla="*/ 16 w 45"/>
                <a:gd name="T5" fmla="*/ 58 h 58"/>
                <a:gd name="T6" fmla="*/ 0 w 45"/>
                <a:gd name="T7" fmla="*/ 43 h 58"/>
                <a:gd name="T8" fmla="*/ 35 w 45"/>
                <a:gd name="T9" fmla="*/ 21 h 58"/>
                <a:gd name="T10" fmla="*/ 35 w 45"/>
                <a:gd name="T11" fmla="*/ 19 h 58"/>
                <a:gd name="T12" fmla="*/ 24 w 45"/>
                <a:gd name="T13" fmla="*/ 9 h 58"/>
                <a:gd name="T14" fmla="*/ 5 w 45"/>
                <a:gd name="T15" fmla="*/ 14 h 58"/>
                <a:gd name="T16" fmla="*/ 4 w 45"/>
                <a:gd name="T17" fmla="*/ 5 h 58"/>
                <a:gd name="T18" fmla="*/ 25 w 45"/>
                <a:gd name="T19" fmla="*/ 0 h 58"/>
                <a:gd name="T20" fmla="*/ 45 w 45"/>
                <a:gd name="T21" fmla="*/ 18 h 58"/>
                <a:gd name="T22" fmla="*/ 45 w 45"/>
                <a:gd name="T23" fmla="*/ 57 h 58"/>
                <a:gd name="T24" fmla="*/ 37 w 45"/>
                <a:gd name="T25" fmla="*/ 57 h 58"/>
                <a:gd name="T26" fmla="*/ 35 w 45"/>
                <a:gd name="T27" fmla="*/ 29 h 58"/>
                <a:gd name="T28" fmla="*/ 10 w 45"/>
                <a:gd name="T29" fmla="*/ 42 h 58"/>
                <a:gd name="T30" fmla="*/ 18 w 45"/>
                <a:gd name="T31" fmla="*/ 49 h 58"/>
                <a:gd name="T32" fmla="*/ 35 w 45"/>
                <a:gd name="T33" fmla="*/ 42 h 58"/>
                <a:gd name="T34" fmla="*/ 35 w 45"/>
                <a:gd name="T35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58">
                  <a:moveTo>
                    <a:pt x="37" y="57"/>
                  </a:moveTo>
                  <a:cubicBezTo>
                    <a:pt x="36" y="49"/>
                    <a:pt x="36" y="49"/>
                    <a:pt x="36" y="49"/>
                  </a:cubicBezTo>
                  <a:cubicBezTo>
                    <a:pt x="31" y="54"/>
                    <a:pt x="25" y="58"/>
                    <a:pt x="16" y="58"/>
                  </a:cubicBezTo>
                  <a:cubicBezTo>
                    <a:pt x="6" y="58"/>
                    <a:pt x="0" y="52"/>
                    <a:pt x="0" y="43"/>
                  </a:cubicBezTo>
                  <a:cubicBezTo>
                    <a:pt x="0" y="29"/>
                    <a:pt x="12" y="23"/>
                    <a:pt x="35" y="21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2"/>
                    <a:pt x="31" y="9"/>
                    <a:pt x="24" y="9"/>
                  </a:cubicBezTo>
                  <a:cubicBezTo>
                    <a:pt x="18" y="9"/>
                    <a:pt x="11" y="11"/>
                    <a:pt x="5" y="1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" y="2"/>
                    <a:pt x="17" y="0"/>
                    <a:pt x="25" y="0"/>
                  </a:cubicBezTo>
                  <a:cubicBezTo>
                    <a:pt x="39" y="0"/>
                    <a:pt x="45" y="6"/>
                    <a:pt x="45" y="18"/>
                  </a:cubicBezTo>
                  <a:cubicBezTo>
                    <a:pt x="45" y="57"/>
                    <a:pt x="45" y="57"/>
                    <a:pt x="45" y="57"/>
                  </a:cubicBezTo>
                  <a:lnTo>
                    <a:pt x="37" y="57"/>
                  </a:lnTo>
                  <a:close/>
                  <a:moveTo>
                    <a:pt x="35" y="29"/>
                  </a:moveTo>
                  <a:cubicBezTo>
                    <a:pt x="14" y="31"/>
                    <a:pt x="10" y="36"/>
                    <a:pt x="10" y="42"/>
                  </a:cubicBezTo>
                  <a:cubicBezTo>
                    <a:pt x="10" y="46"/>
                    <a:pt x="13" y="49"/>
                    <a:pt x="18" y="49"/>
                  </a:cubicBezTo>
                  <a:cubicBezTo>
                    <a:pt x="24" y="49"/>
                    <a:pt x="30" y="46"/>
                    <a:pt x="35" y="42"/>
                  </a:cubicBezTo>
                  <a:lnTo>
                    <a:pt x="35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389313" y="3902075"/>
              <a:ext cx="171450" cy="319088"/>
            </a:xfrm>
            <a:custGeom>
              <a:avLst/>
              <a:gdLst>
                <a:gd name="T0" fmla="*/ 82 w 108"/>
                <a:gd name="T1" fmla="*/ 201 h 201"/>
                <a:gd name="T2" fmla="*/ 23 w 108"/>
                <a:gd name="T3" fmla="*/ 130 h 201"/>
                <a:gd name="T4" fmla="*/ 23 w 108"/>
                <a:gd name="T5" fmla="*/ 199 h 201"/>
                <a:gd name="T6" fmla="*/ 0 w 108"/>
                <a:gd name="T7" fmla="*/ 199 h 201"/>
                <a:gd name="T8" fmla="*/ 0 w 108"/>
                <a:gd name="T9" fmla="*/ 5 h 201"/>
                <a:gd name="T10" fmla="*/ 23 w 108"/>
                <a:gd name="T11" fmla="*/ 0 h 201"/>
                <a:gd name="T12" fmla="*/ 23 w 108"/>
                <a:gd name="T13" fmla="*/ 123 h 201"/>
                <a:gd name="T14" fmla="*/ 75 w 108"/>
                <a:gd name="T15" fmla="*/ 66 h 201"/>
                <a:gd name="T16" fmla="*/ 104 w 108"/>
                <a:gd name="T17" fmla="*/ 66 h 201"/>
                <a:gd name="T18" fmla="*/ 49 w 108"/>
                <a:gd name="T19" fmla="*/ 125 h 201"/>
                <a:gd name="T20" fmla="*/ 108 w 108"/>
                <a:gd name="T21" fmla="*/ 196 h 201"/>
                <a:gd name="T22" fmla="*/ 82 w 108"/>
                <a:gd name="T23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201">
                  <a:moveTo>
                    <a:pt x="82" y="201"/>
                  </a:moveTo>
                  <a:lnTo>
                    <a:pt x="23" y="130"/>
                  </a:lnTo>
                  <a:lnTo>
                    <a:pt x="23" y="199"/>
                  </a:lnTo>
                  <a:lnTo>
                    <a:pt x="0" y="199"/>
                  </a:lnTo>
                  <a:lnTo>
                    <a:pt x="0" y="5"/>
                  </a:lnTo>
                  <a:lnTo>
                    <a:pt x="23" y="0"/>
                  </a:lnTo>
                  <a:lnTo>
                    <a:pt x="23" y="123"/>
                  </a:lnTo>
                  <a:lnTo>
                    <a:pt x="75" y="66"/>
                  </a:lnTo>
                  <a:lnTo>
                    <a:pt x="104" y="66"/>
                  </a:lnTo>
                  <a:lnTo>
                    <a:pt x="49" y="125"/>
                  </a:lnTo>
                  <a:lnTo>
                    <a:pt x="108" y="196"/>
                  </a:lnTo>
                  <a:lnTo>
                    <a:pt x="82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359092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0 w 48"/>
                <a:gd name="T3" fmla="*/ 30 h 58"/>
                <a:gd name="T4" fmla="*/ 27 w 48"/>
                <a:gd name="T5" fmla="*/ 49 h 58"/>
                <a:gd name="T6" fmla="*/ 46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4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4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4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0" y="46"/>
                    <a:pt x="46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1" y="58"/>
                    <a:pt x="0" y="49"/>
                    <a:pt x="0" y="29"/>
                  </a:cubicBezTo>
                  <a:cubicBezTo>
                    <a:pt x="0" y="11"/>
                    <a:pt x="10" y="0"/>
                    <a:pt x="24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4" y="8"/>
                  </a:moveTo>
                  <a:cubicBezTo>
                    <a:pt x="18" y="8"/>
                    <a:pt x="12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6" y="14"/>
                    <a:pt x="32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Freeform 29"/>
            <p:cNvSpPr>
              <a:spLocks noEditPoints="1"/>
            </p:cNvSpPr>
            <p:nvPr/>
          </p:nvSpPr>
          <p:spPr bwMode="auto">
            <a:xfrm>
              <a:off x="3951288" y="4003675"/>
              <a:ext cx="184150" cy="292100"/>
            </a:xfrm>
            <a:custGeom>
              <a:avLst/>
              <a:gdLst>
                <a:gd name="T0" fmla="*/ 24 w 49"/>
                <a:gd name="T1" fmla="*/ 58 h 78"/>
                <a:gd name="T2" fmla="*/ 10 w 49"/>
                <a:gd name="T3" fmla="*/ 55 h 78"/>
                <a:gd name="T4" fmla="*/ 10 w 49"/>
                <a:gd name="T5" fmla="*/ 77 h 78"/>
                <a:gd name="T6" fmla="*/ 0 w 49"/>
                <a:gd name="T7" fmla="*/ 78 h 78"/>
                <a:gd name="T8" fmla="*/ 0 w 49"/>
                <a:gd name="T9" fmla="*/ 1 h 78"/>
                <a:gd name="T10" fmla="*/ 8 w 49"/>
                <a:gd name="T11" fmla="*/ 1 h 78"/>
                <a:gd name="T12" fmla="*/ 9 w 49"/>
                <a:gd name="T13" fmla="*/ 9 h 78"/>
                <a:gd name="T14" fmla="*/ 27 w 49"/>
                <a:gd name="T15" fmla="*/ 0 h 78"/>
                <a:gd name="T16" fmla="*/ 49 w 49"/>
                <a:gd name="T17" fmla="*/ 28 h 78"/>
                <a:gd name="T18" fmla="*/ 24 w 49"/>
                <a:gd name="T19" fmla="*/ 58 h 78"/>
                <a:gd name="T20" fmla="*/ 26 w 49"/>
                <a:gd name="T21" fmla="*/ 9 h 78"/>
                <a:gd name="T22" fmla="*/ 10 w 49"/>
                <a:gd name="T23" fmla="*/ 19 h 78"/>
                <a:gd name="T24" fmla="*/ 10 w 49"/>
                <a:gd name="T25" fmla="*/ 46 h 78"/>
                <a:gd name="T26" fmla="*/ 24 w 49"/>
                <a:gd name="T27" fmla="*/ 49 h 78"/>
                <a:gd name="T28" fmla="*/ 39 w 49"/>
                <a:gd name="T29" fmla="*/ 28 h 78"/>
                <a:gd name="T30" fmla="*/ 26 w 49"/>
                <a:gd name="T31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9" h="78">
                  <a:moveTo>
                    <a:pt x="24" y="58"/>
                  </a:moveTo>
                  <a:cubicBezTo>
                    <a:pt x="19" y="58"/>
                    <a:pt x="14" y="56"/>
                    <a:pt x="10" y="5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4" y="5"/>
                    <a:pt x="19" y="0"/>
                    <a:pt x="27" y="0"/>
                  </a:cubicBezTo>
                  <a:cubicBezTo>
                    <a:pt x="39" y="0"/>
                    <a:pt x="49" y="9"/>
                    <a:pt x="49" y="28"/>
                  </a:cubicBezTo>
                  <a:cubicBezTo>
                    <a:pt x="49" y="48"/>
                    <a:pt x="38" y="58"/>
                    <a:pt x="24" y="58"/>
                  </a:cubicBezTo>
                  <a:close/>
                  <a:moveTo>
                    <a:pt x="26" y="9"/>
                  </a:moveTo>
                  <a:cubicBezTo>
                    <a:pt x="20" y="9"/>
                    <a:pt x="15" y="13"/>
                    <a:pt x="10" y="19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4" y="48"/>
                    <a:pt x="18" y="49"/>
                    <a:pt x="24" y="49"/>
                  </a:cubicBezTo>
                  <a:cubicBezTo>
                    <a:pt x="32" y="49"/>
                    <a:pt x="39" y="42"/>
                    <a:pt x="39" y="28"/>
                  </a:cubicBezTo>
                  <a:cubicBezTo>
                    <a:pt x="39" y="16"/>
                    <a:pt x="33" y="9"/>
                    <a:pt x="2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4191001" y="4003675"/>
              <a:ext cx="192088" cy="217488"/>
            </a:xfrm>
            <a:custGeom>
              <a:avLst/>
              <a:gdLst>
                <a:gd name="T0" fmla="*/ 25 w 51"/>
                <a:gd name="T1" fmla="*/ 58 h 58"/>
                <a:gd name="T2" fmla="*/ 0 w 51"/>
                <a:gd name="T3" fmla="*/ 29 h 58"/>
                <a:gd name="T4" fmla="*/ 25 w 51"/>
                <a:gd name="T5" fmla="*/ 0 h 58"/>
                <a:gd name="T6" fmla="*/ 51 w 51"/>
                <a:gd name="T7" fmla="*/ 29 h 58"/>
                <a:gd name="T8" fmla="*/ 25 w 51"/>
                <a:gd name="T9" fmla="*/ 58 h 58"/>
                <a:gd name="T10" fmla="*/ 25 w 51"/>
                <a:gd name="T11" fmla="*/ 9 h 58"/>
                <a:gd name="T12" fmla="*/ 10 w 51"/>
                <a:gd name="T13" fmla="*/ 29 h 58"/>
                <a:gd name="T14" fmla="*/ 25 w 51"/>
                <a:gd name="T15" fmla="*/ 49 h 58"/>
                <a:gd name="T16" fmla="*/ 41 w 51"/>
                <a:gd name="T17" fmla="*/ 29 h 58"/>
                <a:gd name="T18" fmla="*/ 25 w 51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8">
                  <a:moveTo>
                    <a:pt x="25" y="58"/>
                  </a:moveTo>
                  <a:cubicBezTo>
                    <a:pt x="11" y="58"/>
                    <a:pt x="0" y="47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0" y="0"/>
                    <a:pt x="51" y="11"/>
                    <a:pt x="51" y="29"/>
                  </a:cubicBezTo>
                  <a:cubicBezTo>
                    <a:pt x="51" y="47"/>
                    <a:pt x="40" y="58"/>
                    <a:pt x="25" y="58"/>
                  </a:cubicBezTo>
                  <a:close/>
                  <a:moveTo>
                    <a:pt x="25" y="9"/>
                  </a:moveTo>
                  <a:cubicBezTo>
                    <a:pt x="15" y="9"/>
                    <a:pt x="10" y="18"/>
                    <a:pt x="10" y="29"/>
                  </a:cubicBezTo>
                  <a:cubicBezTo>
                    <a:pt x="10" y="41"/>
                    <a:pt x="16" y="49"/>
                    <a:pt x="25" y="49"/>
                  </a:cubicBezTo>
                  <a:cubicBezTo>
                    <a:pt x="36" y="49"/>
                    <a:pt x="41" y="41"/>
                    <a:pt x="41" y="29"/>
                  </a:cubicBezTo>
                  <a:cubicBezTo>
                    <a:pt x="41" y="18"/>
                    <a:pt x="35" y="9"/>
                    <a:pt x="2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4435476" y="4003675"/>
              <a:ext cx="160338" cy="217488"/>
            </a:xfrm>
            <a:custGeom>
              <a:avLst/>
              <a:gdLst>
                <a:gd name="T0" fmla="*/ 21 w 43"/>
                <a:gd name="T1" fmla="*/ 58 h 58"/>
                <a:gd name="T2" fmla="*/ 0 w 43"/>
                <a:gd name="T3" fmla="*/ 53 h 58"/>
                <a:gd name="T4" fmla="*/ 2 w 43"/>
                <a:gd name="T5" fmla="*/ 43 h 58"/>
                <a:gd name="T6" fmla="*/ 21 w 43"/>
                <a:gd name="T7" fmla="*/ 49 h 58"/>
                <a:gd name="T8" fmla="*/ 33 w 43"/>
                <a:gd name="T9" fmla="*/ 42 h 58"/>
                <a:gd name="T10" fmla="*/ 20 w 43"/>
                <a:gd name="T11" fmla="*/ 33 h 58"/>
                <a:gd name="T12" fmla="*/ 1 w 43"/>
                <a:gd name="T13" fmla="*/ 16 h 58"/>
                <a:gd name="T14" fmla="*/ 21 w 43"/>
                <a:gd name="T15" fmla="*/ 0 h 58"/>
                <a:gd name="T16" fmla="*/ 39 w 43"/>
                <a:gd name="T17" fmla="*/ 4 h 58"/>
                <a:gd name="T18" fmla="*/ 38 w 43"/>
                <a:gd name="T19" fmla="*/ 14 h 58"/>
                <a:gd name="T20" fmla="*/ 21 w 43"/>
                <a:gd name="T21" fmla="*/ 9 h 58"/>
                <a:gd name="T22" fmla="*/ 11 w 43"/>
                <a:gd name="T23" fmla="*/ 15 h 58"/>
                <a:gd name="T24" fmla="*/ 23 w 43"/>
                <a:gd name="T25" fmla="*/ 23 h 58"/>
                <a:gd name="T26" fmla="*/ 43 w 43"/>
                <a:gd name="T27" fmla="*/ 41 h 58"/>
                <a:gd name="T28" fmla="*/ 21 w 43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" h="58">
                  <a:moveTo>
                    <a:pt x="21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7" y="47"/>
                    <a:pt x="14" y="49"/>
                    <a:pt x="21" y="49"/>
                  </a:cubicBezTo>
                  <a:cubicBezTo>
                    <a:pt x="29" y="49"/>
                    <a:pt x="33" y="47"/>
                    <a:pt x="33" y="42"/>
                  </a:cubicBezTo>
                  <a:cubicBezTo>
                    <a:pt x="33" y="37"/>
                    <a:pt x="30" y="35"/>
                    <a:pt x="20" y="33"/>
                  </a:cubicBezTo>
                  <a:cubicBezTo>
                    <a:pt x="7" y="29"/>
                    <a:pt x="1" y="25"/>
                    <a:pt x="1" y="16"/>
                  </a:cubicBezTo>
                  <a:cubicBezTo>
                    <a:pt x="1" y="7"/>
                    <a:pt x="9" y="0"/>
                    <a:pt x="21" y="0"/>
                  </a:cubicBezTo>
                  <a:cubicBezTo>
                    <a:pt x="28" y="0"/>
                    <a:pt x="34" y="2"/>
                    <a:pt x="39" y="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3" y="11"/>
                    <a:pt x="26" y="9"/>
                    <a:pt x="21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4" y="21"/>
                    <a:pt x="23" y="23"/>
                  </a:cubicBezTo>
                  <a:cubicBezTo>
                    <a:pt x="36" y="27"/>
                    <a:pt x="43" y="31"/>
                    <a:pt x="43" y="41"/>
                  </a:cubicBezTo>
                  <a:cubicBezTo>
                    <a:pt x="43" y="51"/>
                    <a:pt x="35" y="58"/>
                    <a:pt x="21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4645026" y="4003675"/>
              <a:ext cx="157163" cy="217488"/>
            </a:xfrm>
            <a:custGeom>
              <a:avLst/>
              <a:gdLst>
                <a:gd name="T0" fmla="*/ 20 w 42"/>
                <a:gd name="T1" fmla="*/ 58 h 58"/>
                <a:gd name="T2" fmla="*/ 0 w 42"/>
                <a:gd name="T3" fmla="*/ 53 h 58"/>
                <a:gd name="T4" fmla="*/ 1 w 42"/>
                <a:gd name="T5" fmla="*/ 43 h 58"/>
                <a:gd name="T6" fmla="*/ 21 w 42"/>
                <a:gd name="T7" fmla="*/ 49 h 58"/>
                <a:gd name="T8" fmla="*/ 32 w 42"/>
                <a:gd name="T9" fmla="*/ 42 h 58"/>
                <a:gd name="T10" fmla="*/ 19 w 42"/>
                <a:gd name="T11" fmla="*/ 33 h 58"/>
                <a:gd name="T12" fmla="*/ 1 w 42"/>
                <a:gd name="T13" fmla="*/ 16 h 58"/>
                <a:gd name="T14" fmla="*/ 20 w 42"/>
                <a:gd name="T15" fmla="*/ 0 h 58"/>
                <a:gd name="T16" fmla="*/ 39 w 42"/>
                <a:gd name="T17" fmla="*/ 4 h 58"/>
                <a:gd name="T18" fmla="*/ 37 w 42"/>
                <a:gd name="T19" fmla="*/ 14 h 58"/>
                <a:gd name="T20" fmla="*/ 20 w 42"/>
                <a:gd name="T21" fmla="*/ 9 h 58"/>
                <a:gd name="T22" fmla="*/ 11 w 42"/>
                <a:gd name="T23" fmla="*/ 15 h 58"/>
                <a:gd name="T24" fmla="*/ 22 w 42"/>
                <a:gd name="T25" fmla="*/ 23 h 58"/>
                <a:gd name="T26" fmla="*/ 42 w 42"/>
                <a:gd name="T27" fmla="*/ 41 h 58"/>
                <a:gd name="T28" fmla="*/ 20 w 42"/>
                <a:gd name="T2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58">
                  <a:moveTo>
                    <a:pt x="20" y="58"/>
                  </a:moveTo>
                  <a:cubicBezTo>
                    <a:pt x="13" y="58"/>
                    <a:pt x="5" y="55"/>
                    <a:pt x="0" y="5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7" y="47"/>
                    <a:pt x="13" y="49"/>
                    <a:pt x="21" y="49"/>
                  </a:cubicBezTo>
                  <a:cubicBezTo>
                    <a:pt x="28" y="49"/>
                    <a:pt x="32" y="47"/>
                    <a:pt x="32" y="42"/>
                  </a:cubicBezTo>
                  <a:cubicBezTo>
                    <a:pt x="32" y="37"/>
                    <a:pt x="29" y="35"/>
                    <a:pt x="19" y="33"/>
                  </a:cubicBezTo>
                  <a:cubicBezTo>
                    <a:pt x="6" y="29"/>
                    <a:pt x="1" y="25"/>
                    <a:pt x="1" y="16"/>
                  </a:cubicBezTo>
                  <a:cubicBezTo>
                    <a:pt x="1" y="7"/>
                    <a:pt x="8" y="0"/>
                    <a:pt x="20" y="0"/>
                  </a:cubicBezTo>
                  <a:cubicBezTo>
                    <a:pt x="27" y="0"/>
                    <a:pt x="33" y="2"/>
                    <a:pt x="39" y="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2" y="11"/>
                    <a:pt x="26" y="9"/>
                    <a:pt x="20" y="9"/>
                  </a:cubicBezTo>
                  <a:cubicBezTo>
                    <a:pt x="14" y="9"/>
                    <a:pt x="11" y="11"/>
                    <a:pt x="11" y="15"/>
                  </a:cubicBezTo>
                  <a:cubicBezTo>
                    <a:pt x="11" y="19"/>
                    <a:pt x="13" y="21"/>
                    <a:pt x="22" y="23"/>
                  </a:cubicBezTo>
                  <a:cubicBezTo>
                    <a:pt x="36" y="27"/>
                    <a:pt x="42" y="31"/>
                    <a:pt x="42" y="41"/>
                  </a:cubicBezTo>
                  <a:cubicBezTo>
                    <a:pt x="42" y="51"/>
                    <a:pt x="34" y="58"/>
                    <a:pt x="20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Freeform 33"/>
            <p:cNvSpPr>
              <a:spLocks noEditPoints="1"/>
            </p:cNvSpPr>
            <p:nvPr/>
          </p:nvSpPr>
          <p:spPr bwMode="auto">
            <a:xfrm>
              <a:off x="4867276" y="3917950"/>
              <a:ext cx="47625" cy="300038"/>
            </a:xfrm>
            <a:custGeom>
              <a:avLst/>
              <a:gdLst>
                <a:gd name="T0" fmla="*/ 6 w 13"/>
                <a:gd name="T1" fmla="*/ 13 h 80"/>
                <a:gd name="T2" fmla="*/ 0 w 13"/>
                <a:gd name="T3" fmla="*/ 7 h 80"/>
                <a:gd name="T4" fmla="*/ 6 w 13"/>
                <a:gd name="T5" fmla="*/ 0 h 80"/>
                <a:gd name="T6" fmla="*/ 13 w 13"/>
                <a:gd name="T7" fmla="*/ 7 h 80"/>
                <a:gd name="T8" fmla="*/ 6 w 13"/>
                <a:gd name="T9" fmla="*/ 13 h 80"/>
                <a:gd name="T10" fmla="*/ 1 w 13"/>
                <a:gd name="T11" fmla="*/ 80 h 80"/>
                <a:gd name="T12" fmla="*/ 1 w 13"/>
                <a:gd name="T13" fmla="*/ 24 h 80"/>
                <a:gd name="T14" fmla="*/ 11 w 13"/>
                <a:gd name="T15" fmla="*/ 24 h 80"/>
                <a:gd name="T16" fmla="*/ 11 w 13"/>
                <a:gd name="T17" fmla="*/ 80 h 80"/>
                <a:gd name="T18" fmla="*/ 1 w 13"/>
                <a:gd name="T19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80">
                  <a:moveTo>
                    <a:pt x="6" y="13"/>
                  </a:move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" y="80"/>
                  </a:moveTo>
                  <a:cubicBezTo>
                    <a:pt x="1" y="24"/>
                    <a:pt x="1" y="24"/>
                    <a:pt x="1" y="24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80"/>
                    <a:pt x="11" y="80"/>
                    <a:pt x="11" y="80"/>
                  </a:cubicBezTo>
                  <a:lnTo>
                    <a:pt x="1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4989513" y="3902075"/>
              <a:ext cx="184150" cy="319088"/>
            </a:xfrm>
            <a:custGeom>
              <a:avLst/>
              <a:gdLst>
                <a:gd name="T0" fmla="*/ 22 w 49"/>
                <a:gd name="T1" fmla="*/ 85 h 85"/>
                <a:gd name="T2" fmla="*/ 0 w 49"/>
                <a:gd name="T3" fmla="*/ 81 h 85"/>
                <a:gd name="T4" fmla="*/ 0 w 49"/>
                <a:gd name="T5" fmla="*/ 2 h 85"/>
                <a:gd name="T6" fmla="*/ 10 w 49"/>
                <a:gd name="T7" fmla="*/ 0 h 85"/>
                <a:gd name="T8" fmla="*/ 10 w 49"/>
                <a:gd name="T9" fmla="*/ 35 h 85"/>
                <a:gd name="T10" fmla="*/ 27 w 49"/>
                <a:gd name="T11" fmla="*/ 27 h 85"/>
                <a:gd name="T12" fmla="*/ 49 w 49"/>
                <a:gd name="T13" fmla="*/ 55 h 85"/>
                <a:gd name="T14" fmla="*/ 22 w 49"/>
                <a:gd name="T15" fmla="*/ 85 h 85"/>
                <a:gd name="T16" fmla="*/ 26 w 49"/>
                <a:gd name="T17" fmla="*/ 36 h 85"/>
                <a:gd name="T18" fmla="*/ 10 w 49"/>
                <a:gd name="T19" fmla="*/ 46 h 85"/>
                <a:gd name="T20" fmla="*/ 10 w 49"/>
                <a:gd name="T21" fmla="*/ 74 h 85"/>
                <a:gd name="T22" fmla="*/ 22 w 49"/>
                <a:gd name="T23" fmla="*/ 76 h 85"/>
                <a:gd name="T24" fmla="*/ 38 w 49"/>
                <a:gd name="T25" fmla="*/ 55 h 85"/>
                <a:gd name="T26" fmla="*/ 26 w 49"/>
                <a:gd name="T27" fmla="*/ 3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85">
                  <a:moveTo>
                    <a:pt x="22" y="85"/>
                  </a:moveTo>
                  <a:cubicBezTo>
                    <a:pt x="13" y="85"/>
                    <a:pt x="7" y="83"/>
                    <a:pt x="0" y="8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1"/>
                    <a:pt x="20" y="27"/>
                    <a:pt x="27" y="27"/>
                  </a:cubicBezTo>
                  <a:cubicBezTo>
                    <a:pt x="39" y="27"/>
                    <a:pt x="49" y="36"/>
                    <a:pt x="49" y="55"/>
                  </a:cubicBezTo>
                  <a:cubicBezTo>
                    <a:pt x="49" y="75"/>
                    <a:pt x="38" y="85"/>
                    <a:pt x="22" y="85"/>
                  </a:cubicBezTo>
                  <a:close/>
                  <a:moveTo>
                    <a:pt x="26" y="36"/>
                  </a:moveTo>
                  <a:cubicBezTo>
                    <a:pt x="20" y="36"/>
                    <a:pt x="15" y="40"/>
                    <a:pt x="10" y="46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4" y="75"/>
                    <a:pt x="17" y="76"/>
                    <a:pt x="22" y="76"/>
                  </a:cubicBezTo>
                  <a:cubicBezTo>
                    <a:pt x="32" y="76"/>
                    <a:pt x="38" y="69"/>
                    <a:pt x="38" y="55"/>
                  </a:cubicBezTo>
                  <a:cubicBezTo>
                    <a:pt x="38" y="43"/>
                    <a:pt x="33" y="36"/>
                    <a:pt x="2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5241926" y="3902075"/>
              <a:ext cx="41275" cy="315913"/>
            </a:xfrm>
            <a:custGeom>
              <a:avLst/>
              <a:gdLst>
                <a:gd name="T0" fmla="*/ 0 w 26"/>
                <a:gd name="T1" fmla="*/ 199 h 199"/>
                <a:gd name="T2" fmla="*/ 0 w 26"/>
                <a:gd name="T3" fmla="*/ 5 h 199"/>
                <a:gd name="T4" fmla="*/ 26 w 26"/>
                <a:gd name="T5" fmla="*/ 0 h 199"/>
                <a:gd name="T6" fmla="*/ 26 w 26"/>
                <a:gd name="T7" fmla="*/ 199 h 199"/>
                <a:gd name="T8" fmla="*/ 0 w 26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99">
                  <a:moveTo>
                    <a:pt x="0" y="199"/>
                  </a:moveTo>
                  <a:lnTo>
                    <a:pt x="0" y="5"/>
                  </a:lnTo>
                  <a:lnTo>
                    <a:pt x="26" y="0"/>
                  </a:lnTo>
                  <a:lnTo>
                    <a:pt x="26" y="199"/>
                  </a:lnTo>
                  <a:lnTo>
                    <a:pt x="0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349876" y="4003675"/>
              <a:ext cx="180975" cy="217488"/>
            </a:xfrm>
            <a:custGeom>
              <a:avLst/>
              <a:gdLst>
                <a:gd name="T0" fmla="*/ 48 w 48"/>
                <a:gd name="T1" fmla="*/ 30 h 58"/>
                <a:gd name="T2" fmla="*/ 11 w 48"/>
                <a:gd name="T3" fmla="*/ 30 h 58"/>
                <a:gd name="T4" fmla="*/ 27 w 48"/>
                <a:gd name="T5" fmla="*/ 49 h 58"/>
                <a:gd name="T6" fmla="*/ 47 w 48"/>
                <a:gd name="T7" fmla="*/ 41 h 58"/>
                <a:gd name="T8" fmla="*/ 48 w 48"/>
                <a:gd name="T9" fmla="*/ 51 h 58"/>
                <a:gd name="T10" fmla="*/ 26 w 48"/>
                <a:gd name="T11" fmla="*/ 58 h 58"/>
                <a:gd name="T12" fmla="*/ 0 w 48"/>
                <a:gd name="T13" fmla="*/ 29 h 58"/>
                <a:gd name="T14" fmla="*/ 25 w 48"/>
                <a:gd name="T15" fmla="*/ 0 h 58"/>
                <a:gd name="T16" fmla="*/ 48 w 48"/>
                <a:gd name="T17" fmla="*/ 28 h 58"/>
                <a:gd name="T18" fmla="*/ 48 w 48"/>
                <a:gd name="T19" fmla="*/ 30 h 58"/>
                <a:gd name="T20" fmla="*/ 25 w 48"/>
                <a:gd name="T21" fmla="*/ 8 h 58"/>
                <a:gd name="T22" fmla="*/ 11 w 48"/>
                <a:gd name="T23" fmla="*/ 22 h 58"/>
                <a:gd name="T24" fmla="*/ 38 w 48"/>
                <a:gd name="T25" fmla="*/ 22 h 58"/>
                <a:gd name="T26" fmla="*/ 25 w 48"/>
                <a:gd name="T27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58">
                  <a:moveTo>
                    <a:pt x="48" y="30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1" y="43"/>
                    <a:pt x="17" y="49"/>
                    <a:pt x="27" y="49"/>
                  </a:cubicBezTo>
                  <a:cubicBezTo>
                    <a:pt x="35" y="49"/>
                    <a:pt x="41" y="46"/>
                    <a:pt x="47" y="4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2" y="55"/>
                    <a:pt x="35" y="58"/>
                    <a:pt x="26" y="58"/>
                  </a:cubicBezTo>
                  <a:cubicBezTo>
                    <a:pt x="12" y="58"/>
                    <a:pt x="0" y="49"/>
                    <a:pt x="0" y="29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41" y="0"/>
                    <a:pt x="48" y="13"/>
                    <a:pt x="48" y="28"/>
                  </a:cubicBezTo>
                  <a:lnTo>
                    <a:pt x="48" y="30"/>
                  </a:lnTo>
                  <a:close/>
                  <a:moveTo>
                    <a:pt x="25" y="8"/>
                  </a:moveTo>
                  <a:cubicBezTo>
                    <a:pt x="18" y="8"/>
                    <a:pt x="13" y="13"/>
                    <a:pt x="11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4"/>
                    <a:pt x="33" y="8"/>
                    <a:pt x="2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1423988" y="2571750"/>
              <a:ext cx="1101725" cy="1090613"/>
            </a:xfrm>
            <a:custGeom>
              <a:avLst/>
              <a:gdLst>
                <a:gd name="T0" fmla="*/ 191 w 294"/>
                <a:gd name="T1" fmla="*/ 40 h 291"/>
                <a:gd name="T2" fmla="*/ 61 w 294"/>
                <a:gd name="T3" fmla="*/ 40 h 291"/>
                <a:gd name="T4" fmla="*/ 40 w 294"/>
                <a:gd name="T5" fmla="*/ 61 h 291"/>
                <a:gd name="T6" fmla="*/ 191 w 294"/>
                <a:gd name="T7" fmla="*/ 61 h 291"/>
                <a:gd name="T8" fmla="*/ 232 w 294"/>
                <a:gd name="T9" fmla="*/ 101 h 291"/>
                <a:gd name="T10" fmla="*/ 232 w 294"/>
                <a:gd name="T11" fmla="*/ 291 h 291"/>
                <a:gd name="T12" fmla="*/ 253 w 294"/>
                <a:gd name="T13" fmla="*/ 291 h 291"/>
                <a:gd name="T14" fmla="*/ 253 w 294"/>
                <a:gd name="T15" fmla="*/ 101 h 291"/>
                <a:gd name="T16" fmla="*/ 191 w 294"/>
                <a:gd name="T17" fmla="*/ 40 h 291"/>
                <a:gd name="T18" fmla="*/ 294 w 294"/>
                <a:gd name="T19" fmla="*/ 291 h 291"/>
                <a:gd name="T20" fmla="*/ 294 w 294"/>
                <a:gd name="T21" fmla="*/ 101 h 291"/>
                <a:gd name="T22" fmla="*/ 191 w 294"/>
                <a:gd name="T23" fmla="*/ 0 h 291"/>
                <a:gd name="T24" fmla="*/ 101 w 294"/>
                <a:gd name="T25" fmla="*/ 0 h 291"/>
                <a:gd name="T26" fmla="*/ 81 w 294"/>
                <a:gd name="T27" fmla="*/ 20 h 291"/>
                <a:gd name="T28" fmla="*/ 191 w 294"/>
                <a:gd name="T29" fmla="*/ 20 h 291"/>
                <a:gd name="T30" fmla="*/ 274 w 294"/>
                <a:gd name="T31" fmla="*/ 101 h 291"/>
                <a:gd name="T32" fmla="*/ 274 w 294"/>
                <a:gd name="T33" fmla="*/ 291 h 291"/>
                <a:gd name="T34" fmla="*/ 294 w 294"/>
                <a:gd name="T35" fmla="*/ 291 h 291"/>
                <a:gd name="T36" fmla="*/ 191 w 294"/>
                <a:gd name="T37" fmla="*/ 81 h 291"/>
                <a:gd name="T38" fmla="*/ 20 w 294"/>
                <a:gd name="T39" fmla="*/ 81 h 291"/>
                <a:gd name="T40" fmla="*/ 0 w 294"/>
                <a:gd name="T41" fmla="*/ 101 h 291"/>
                <a:gd name="T42" fmla="*/ 1 w 294"/>
                <a:gd name="T43" fmla="*/ 101 h 291"/>
                <a:gd name="T44" fmla="*/ 0 w 294"/>
                <a:gd name="T45" fmla="*/ 101 h 291"/>
                <a:gd name="T46" fmla="*/ 0 w 294"/>
                <a:gd name="T47" fmla="*/ 190 h 291"/>
                <a:gd name="T48" fmla="*/ 91 w 294"/>
                <a:gd name="T49" fmla="*/ 291 h 291"/>
                <a:gd name="T50" fmla="*/ 110 w 294"/>
                <a:gd name="T51" fmla="*/ 271 h 291"/>
                <a:gd name="T52" fmla="*/ 104 w 294"/>
                <a:gd name="T53" fmla="*/ 271 h 291"/>
                <a:gd name="T54" fmla="*/ 21 w 294"/>
                <a:gd name="T55" fmla="*/ 190 h 291"/>
                <a:gd name="T56" fmla="*/ 21 w 294"/>
                <a:gd name="T57" fmla="*/ 101 h 291"/>
                <a:gd name="T58" fmla="*/ 42 w 294"/>
                <a:gd name="T59" fmla="*/ 101 h 291"/>
                <a:gd name="T60" fmla="*/ 42 w 294"/>
                <a:gd name="T61" fmla="*/ 190 h 291"/>
                <a:gd name="T62" fmla="*/ 104 w 294"/>
                <a:gd name="T63" fmla="*/ 251 h 291"/>
                <a:gd name="T64" fmla="*/ 130 w 294"/>
                <a:gd name="T65" fmla="*/ 251 h 291"/>
                <a:gd name="T66" fmla="*/ 150 w 294"/>
                <a:gd name="T67" fmla="*/ 230 h 291"/>
                <a:gd name="T68" fmla="*/ 104 w 294"/>
                <a:gd name="T69" fmla="*/ 230 h 291"/>
                <a:gd name="T70" fmla="*/ 63 w 294"/>
                <a:gd name="T71" fmla="*/ 190 h 291"/>
                <a:gd name="T72" fmla="*/ 63 w 294"/>
                <a:gd name="T73" fmla="*/ 101 h 291"/>
                <a:gd name="T74" fmla="*/ 83 w 294"/>
                <a:gd name="T75" fmla="*/ 101 h 291"/>
                <a:gd name="T76" fmla="*/ 83 w 294"/>
                <a:gd name="T77" fmla="*/ 190 h 291"/>
                <a:gd name="T78" fmla="*/ 104 w 294"/>
                <a:gd name="T79" fmla="*/ 210 h 291"/>
                <a:gd name="T80" fmla="*/ 170 w 294"/>
                <a:gd name="T81" fmla="*/ 210 h 291"/>
                <a:gd name="T82" fmla="*/ 190 w 294"/>
                <a:gd name="T83" fmla="*/ 190 h 291"/>
                <a:gd name="T84" fmla="*/ 104 w 294"/>
                <a:gd name="T85" fmla="*/ 190 h 291"/>
                <a:gd name="T86" fmla="*/ 104 w 294"/>
                <a:gd name="T87" fmla="*/ 101 h 291"/>
                <a:gd name="T88" fmla="*/ 191 w 294"/>
                <a:gd name="T89" fmla="*/ 101 h 291"/>
                <a:gd name="T90" fmla="*/ 191 w 294"/>
                <a:gd name="T91" fmla="*/ 291 h 291"/>
                <a:gd name="T92" fmla="*/ 211 w 294"/>
                <a:gd name="T93" fmla="*/ 291 h 291"/>
                <a:gd name="T94" fmla="*/ 211 w 294"/>
                <a:gd name="T95" fmla="*/ 101 h 291"/>
                <a:gd name="T96" fmla="*/ 191 w 294"/>
                <a:gd name="T97" fmla="*/ 8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94" h="291">
                  <a:moveTo>
                    <a:pt x="191" y="40"/>
                  </a:moveTo>
                  <a:cubicBezTo>
                    <a:pt x="61" y="40"/>
                    <a:pt x="61" y="40"/>
                    <a:pt x="61" y="40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191" y="61"/>
                    <a:pt x="191" y="61"/>
                    <a:pt x="191" y="61"/>
                  </a:cubicBezTo>
                  <a:cubicBezTo>
                    <a:pt x="213" y="61"/>
                    <a:pt x="232" y="79"/>
                    <a:pt x="232" y="101"/>
                  </a:cubicBezTo>
                  <a:cubicBezTo>
                    <a:pt x="232" y="291"/>
                    <a:pt x="232" y="291"/>
                    <a:pt x="232" y="291"/>
                  </a:cubicBezTo>
                  <a:cubicBezTo>
                    <a:pt x="253" y="291"/>
                    <a:pt x="253" y="291"/>
                    <a:pt x="253" y="291"/>
                  </a:cubicBezTo>
                  <a:cubicBezTo>
                    <a:pt x="253" y="101"/>
                    <a:pt x="253" y="101"/>
                    <a:pt x="253" y="101"/>
                  </a:cubicBezTo>
                  <a:cubicBezTo>
                    <a:pt x="253" y="68"/>
                    <a:pt x="225" y="40"/>
                    <a:pt x="191" y="40"/>
                  </a:cubicBezTo>
                  <a:close/>
                  <a:moveTo>
                    <a:pt x="294" y="291"/>
                  </a:moveTo>
                  <a:cubicBezTo>
                    <a:pt x="294" y="101"/>
                    <a:pt x="294" y="101"/>
                    <a:pt x="294" y="101"/>
                  </a:cubicBezTo>
                  <a:cubicBezTo>
                    <a:pt x="294" y="45"/>
                    <a:pt x="248" y="0"/>
                    <a:pt x="19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191" y="20"/>
                    <a:pt x="191" y="20"/>
                    <a:pt x="191" y="20"/>
                  </a:cubicBezTo>
                  <a:cubicBezTo>
                    <a:pt x="236" y="20"/>
                    <a:pt x="274" y="56"/>
                    <a:pt x="274" y="101"/>
                  </a:cubicBezTo>
                  <a:cubicBezTo>
                    <a:pt x="274" y="291"/>
                    <a:pt x="274" y="291"/>
                    <a:pt x="274" y="291"/>
                  </a:cubicBezTo>
                  <a:lnTo>
                    <a:pt x="294" y="291"/>
                  </a:lnTo>
                  <a:close/>
                  <a:moveTo>
                    <a:pt x="191" y="81"/>
                  </a:moveTo>
                  <a:cubicBezTo>
                    <a:pt x="20" y="81"/>
                    <a:pt x="20" y="81"/>
                    <a:pt x="20" y="8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42"/>
                    <a:pt x="40" y="284"/>
                    <a:pt x="91" y="291"/>
                  </a:cubicBezTo>
                  <a:cubicBezTo>
                    <a:pt x="110" y="271"/>
                    <a:pt x="110" y="271"/>
                    <a:pt x="110" y="271"/>
                  </a:cubicBezTo>
                  <a:cubicBezTo>
                    <a:pt x="104" y="271"/>
                    <a:pt x="104" y="271"/>
                    <a:pt x="104" y="271"/>
                  </a:cubicBezTo>
                  <a:cubicBezTo>
                    <a:pt x="58" y="271"/>
                    <a:pt x="21" y="235"/>
                    <a:pt x="21" y="190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42" y="101"/>
                    <a:pt x="42" y="101"/>
                    <a:pt x="42" y="101"/>
                  </a:cubicBezTo>
                  <a:cubicBezTo>
                    <a:pt x="42" y="190"/>
                    <a:pt x="42" y="190"/>
                    <a:pt x="42" y="190"/>
                  </a:cubicBezTo>
                  <a:cubicBezTo>
                    <a:pt x="42" y="223"/>
                    <a:pt x="70" y="251"/>
                    <a:pt x="104" y="251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50" y="230"/>
                    <a:pt x="150" y="230"/>
                    <a:pt x="150" y="230"/>
                  </a:cubicBezTo>
                  <a:cubicBezTo>
                    <a:pt x="104" y="230"/>
                    <a:pt x="104" y="230"/>
                    <a:pt x="104" y="230"/>
                  </a:cubicBezTo>
                  <a:cubicBezTo>
                    <a:pt x="81" y="230"/>
                    <a:pt x="63" y="212"/>
                    <a:pt x="63" y="190"/>
                  </a:cubicBezTo>
                  <a:cubicBezTo>
                    <a:pt x="63" y="101"/>
                    <a:pt x="63" y="101"/>
                    <a:pt x="6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190"/>
                    <a:pt x="83" y="190"/>
                    <a:pt x="83" y="190"/>
                  </a:cubicBezTo>
                  <a:cubicBezTo>
                    <a:pt x="83" y="201"/>
                    <a:pt x="93" y="210"/>
                    <a:pt x="104" y="210"/>
                  </a:cubicBezTo>
                  <a:cubicBezTo>
                    <a:pt x="170" y="210"/>
                    <a:pt x="170" y="210"/>
                    <a:pt x="170" y="210"/>
                  </a:cubicBezTo>
                  <a:cubicBezTo>
                    <a:pt x="190" y="190"/>
                    <a:pt x="190" y="190"/>
                    <a:pt x="190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4" y="101"/>
                    <a:pt x="104" y="101"/>
                    <a:pt x="104" y="101"/>
                  </a:cubicBezTo>
                  <a:cubicBezTo>
                    <a:pt x="191" y="101"/>
                    <a:pt x="191" y="101"/>
                    <a:pt x="191" y="101"/>
                  </a:cubicBezTo>
                  <a:cubicBezTo>
                    <a:pt x="191" y="291"/>
                    <a:pt x="191" y="291"/>
                    <a:pt x="191" y="291"/>
                  </a:cubicBezTo>
                  <a:cubicBezTo>
                    <a:pt x="211" y="291"/>
                    <a:pt x="211" y="291"/>
                    <a:pt x="211" y="291"/>
                  </a:cubicBezTo>
                  <a:cubicBezTo>
                    <a:pt x="211" y="101"/>
                    <a:pt x="211" y="101"/>
                    <a:pt x="211" y="101"/>
                  </a:cubicBezTo>
                  <a:cubicBezTo>
                    <a:pt x="211" y="90"/>
                    <a:pt x="202" y="81"/>
                    <a:pt x="19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2755901" y="2720975"/>
              <a:ext cx="2781300" cy="949325"/>
            </a:xfrm>
            <a:custGeom>
              <a:avLst/>
              <a:gdLst>
                <a:gd name="T0" fmla="*/ 598 w 742"/>
                <a:gd name="T1" fmla="*/ 58 h 253"/>
                <a:gd name="T2" fmla="*/ 606 w 742"/>
                <a:gd name="T3" fmla="*/ 17 h 253"/>
                <a:gd name="T4" fmla="*/ 513 w 742"/>
                <a:gd name="T5" fmla="*/ 1 h 253"/>
                <a:gd name="T6" fmla="*/ 607 w 742"/>
                <a:gd name="T7" fmla="*/ 128 h 253"/>
                <a:gd name="T8" fmla="*/ 87 w 742"/>
                <a:gd name="T9" fmla="*/ 156 h 253"/>
                <a:gd name="T10" fmla="*/ 20 w 742"/>
                <a:gd name="T11" fmla="*/ 156 h 253"/>
                <a:gd name="T12" fmla="*/ 9 w 742"/>
                <a:gd name="T13" fmla="*/ 252 h 253"/>
                <a:gd name="T14" fmla="*/ 52 w 742"/>
                <a:gd name="T15" fmla="*/ 226 h 253"/>
                <a:gd name="T16" fmla="*/ 85 w 742"/>
                <a:gd name="T17" fmla="*/ 250 h 253"/>
                <a:gd name="T18" fmla="*/ 99 w 742"/>
                <a:gd name="T19" fmla="*/ 158 h 253"/>
                <a:gd name="T20" fmla="*/ 623 w 742"/>
                <a:gd name="T21" fmla="*/ 156 h 253"/>
                <a:gd name="T22" fmla="*/ 609 w 742"/>
                <a:gd name="T23" fmla="*/ 252 h 253"/>
                <a:gd name="T24" fmla="*/ 659 w 742"/>
                <a:gd name="T25" fmla="*/ 239 h 253"/>
                <a:gd name="T26" fmla="*/ 98 w 742"/>
                <a:gd name="T27" fmla="*/ 96 h 253"/>
                <a:gd name="T28" fmla="*/ 130 w 742"/>
                <a:gd name="T29" fmla="*/ 126 h 253"/>
                <a:gd name="T30" fmla="*/ 58 w 742"/>
                <a:gd name="T31" fmla="*/ 1 h 253"/>
                <a:gd name="T32" fmla="*/ 66 w 742"/>
                <a:gd name="T33" fmla="*/ 23 h 253"/>
                <a:gd name="T34" fmla="*/ 165 w 742"/>
                <a:gd name="T35" fmla="*/ 126 h 253"/>
                <a:gd name="T36" fmla="*/ 149 w 742"/>
                <a:gd name="T37" fmla="*/ 1 h 253"/>
                <a:gd name="T38" fmla="*/ 163 w 742"/>
                <a:gd name="T39" fmla="*/ 128 h 253"/>
                <a:gd name="T40" fmla="*/ 165 w 742"/>
                <a:gd name="T41" fmla="*/ 68 h 253"/>
                <a:gd name="T42" fmla="*/ 484 w 742"/>
                <a:gd name="T43" fmla="*/ 1 h 253"/>
                <a:gd name="T44" fmla="*/ 470 w 742"/>
                <a:gd name="T45" fmla="*/ 128 h 253"/>
                <a:gd name="T46" fmla="*/ 704 w 742"/>
                <a:gd name="T47" fmla="*/ 168 h 253"/>
                <a:gd name="T48" fmla="*/ 738 w 742"/>
                <a:gd name="T49" fmla="*/ 166 h 253"/>
                <a:gd name="T50" fmla="*/ 727 w 742"/>
                <a:gd name="T51" fmla="*/ 226 h 253"/>
                <a:gd name="T52" fmla="*/ 668 w 742"/>
                <a:gd name="T53" fmla="*/ 237 h 253"/>
                <a:gd name="T54" fmla="*/ 673 w 742"/>
                <a:gd name="T55" fmla="*/ 128 h 253"/>
                <a:gd name="T56" fmla="*/ 629 w 742"/>
                <a:gd name="T57" fmla="*/ 3 h 253"/>
                <a:gd name="T58" fmla="*/ 673 w 742"/>
                <a:gd name="T59" fmla="*/ 18 h 253"/>
                <a:gd name="T60" fmla="*/ 168 w 742"/>
                <a:gd name="T61" fmla="*/ 156 h 253"/>
                <a:gd name="T62" fmla="*/ 113 w 742"/>
                <a:gd name="T63" fmla="*/ 249 h 253"/>
                <a:gd name="T64" fmla="*/ 137 w 742"/>
                <a:gd name="T65" fmla="*/ 227 h 253"/>
                <a:gd name="T66" fmla="*/ 211 w 742"/>
                <a:gd name="T67" fmla="*/ 252 h 253"/>
                <a:gd name="T68" fmla="*/ 143 w 742"/>
                <a:gd name="T69" fmla="*/ 214 h 253"/>
                <a:gd name="T70" fmla="*/ 393 w 742"/>
                <a:gd name="T71" fmla="*/ 112 h 253"/>
                <a:gd name="T72" fmla="*/ 375 w 742"/>
                <a:gd name="T73" fmla="*/ 3 h 253"/>
                <a:gd name="T74" fmla="*/ 427 w 742"/>
                <a:gd name="T75" fmla="*/ 213 h 253"/>
                <a:gd name="T76" fmla="*/ 375 w 742"/>
                <a:gd name="T77" fmla="*/ 156 h 253"/>
                <a:gd name="T78" fmla="*/ 389 w 742"/>
                <a:gd name="T79" fmla="*/ 252 h 253"/>
                <a:gd name="T80" fmla="*/ 440 w 742"/>
                <a:gd name="T81" fmla="*/ 252 h 253"/>
                <a:gd name="T82" fmla="*/ 389 w 742"/>
                <a:gd name="T83" fmla="*/ 169 h 253"/>
                <a:gd name="T84" fmla="*/ 300 w 742"/>
                <a:gd name="T85" fmla="*/ 239 h 253"/>
                <a:gd name="T86" fmla="*/ 351 w 742"/>
                <a:gd name="T87" fmla="*/ 197 h 253"/>
                <a:gd name="T88" fmla="*/ 356 w 742"/>
                <a:gd name="T89" fmla="*/ 167 h 253"/>
                <a:gd name="T90" fmla="*/ 286 w 742"/>
                <a:gd name="T91" fmla="*/ 158 h 253"/>
                <a:gd name="T92" fmla="*/ 357 w 742"/>
                <a:gd name="T93" fmla="*/ 250 h 253"/>
                <a:gd name="T94" fmla="*/ 470 w 742"/>
                <a:gd name="T95" fmla="*/ 156 h 253"/>
                <a:gd name="T96" fmla="*/ 484 w 742"/>
                <a:gd name="T97" fmla="*/ 252 h 253"/>
                <a:gd name="T98" fmla="*/ 358 w 742"/>
                <a:gd name="T99" fmla="*/ 42 h 253"/>
                <a:gd name="T100" fmla="*/ 262 w 742"/>
                <a:gd name="T101" fmla="*/ 126 h 253"/>
                <a:gd name="T102" fmla="*/ 279 w 742"/>
                <a:gd name="T103" fmla="*/ 85 h 253"/>
                <a:gd name="T104" fmla="*/ 340 w 742"/>
                <a:gd name="T105" fmla="*/ 43 h 253"/>
                <a:gd name="T106" fmla="*/ 196 w 742"/>
                <a:gd name="T107" fmla="*/ 158 h 253"/>
                <a:gd name="T108" fmla="*/ 227 w 742"/>
                <a:gd name="T109" fmla="*/ 252 h 253"/>
                <a:gd name="T110" fmla="*/ 270 w 742"/>
                <a:gd name="T111" fmla="*/ 169 h 253"/>
                <a:gd name="T112" fmla="*/ 198 w 742"/>
                <a:gd name="T113" fmla="*/ 156 h 253"/>
                <a:gd name="T114" fmla="*/ 540 w 742"/>
                <a:gd name="T115" fmla="*/ 156 h 253"/>
                <a:gd name="T116" fmla="*/ 512 w 742"/>
                <a:gd name="T117" fmla="*/ 251 h 253"/>
                <a:gd name="T118" fmla="*/ 594 w 742"/>
                <a:gd name="T119" fmla="*/ 252 h 253"/>
                <a:gd name="T120" fmla="*/ 565 w 742"/>
                <a:gd name="T121" fmla="*/ 214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42" h="253">
                  <a:moveTo>
                    <a:pt x="531" y="112"/>
                  </a:moveTo>
                  <a:cubicBezTo>
                    <a:pt x="531" y="72"/>
                    <a:pt x="531" y="72"/>
                    <a:pt x="531" y="72"/>
                  </a:cubicBezTo>
                  <a:cubicBezTo>
                    <a:pt x="596" y="72"/>
                    <a:pt x="596" y="72"/>
                    <a:pt x="596" y="72"/>
                  </a:cubicBezTo>
                  <a:cubicBezTo>
                    <a:pt x="598" y="72"/>
                    <a:pt x="598" y="72"/>
                    <a:pt x="598" y="72"/>
                  </a:cubicBezTo>
                  <a:cubicBezTo>
                    <a:pt x="598" y="70"/>
                    <a:pt x="598" y="70"/>
                    <a:pt x="598" y="70"/>
                  </a:cubicBezTo>
                  <a:cubicBezTo>
                    <a:pt x="598" y="58"/>
                    <a:pt x="598" y="58"/>
                    <a:pt x="598" y="58"/>
                  </a:cubicBezTo>
                  <a:cubicBezTo>
                    <a:pt x="598" y="56"/>
                    <a:pt x="598" y="56"/>
                    <a:pt x="598" y="56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31" y="56"/>
                    <a:pt x="531" y="56"/>
                    <a:pt x="531" y="56"/>
                  </a:cubicBezTo>
                  <a:cubicBezTo>
                    <a:pt x="531" y="17"/>
                    <a:pt x="531" y="17"/>
                    <a:pt x="531" y="17"/>
                  </a:cubicBezTo>
                  <a:cubicBezTo>
                    <a:pt x="604" y="17"/>
                    <a:pt x="604" y="17"/>
                    <a:pt x="604" y="17"/>
                  </a:cubicBezTo>
                  <a:cubicBezTo>
                    <a:pt x="606" y="17"/>
                    <a:pt x="606" y="17"/>
                    <a:pt x="606" y="17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3"/>
                    <a:pt x="606" y="3"/>
                    <a:pt x="606" y="3"/>
                  </a:cubicBezTo>
                  <a:cubicBezTo>
                    <a:pt x="606" y="1"/>
                    <a:pt x="606" y="1"/>
                    <a:pt x="606" y="1"/>
                  </a:cubicBezTo>
                  <a:cubicBezTo>
                    <a:pt x="604" y="1"/>
                    <a:pt x="604" y="1"/>
                    <a:pt x="604" y="1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13" y="1"/>
                    <a:pt x="513" y="1"/>
                    <a:pt x="513" y="1"/>
                  </a:cubicBezTo>
                  <a:cubicBezTo>
                    <a:pt x="513" y="3"/>
                    <a:pt x="513" y="3"/>
                    <a:pt x="513" y="3"/>
                  </a:cubicBezTo>
                  <a:cubicBezTo>
                    <a:pt x="513" y="126"/>
                    <a:pt x="513" y="126"/>
                    <a:pt x="513" y="126"/>
                  </a:cubicBezTo>
                  <a:cubicBezTo>
                    <a:pt x="513" y="128"/>
                    <a:pt x="513" y="128"/>
                    <a:pt x="513" y="128"/>
                  </a:cubicBezTo>
                  <a:cubicBezTo>
                    <a:pt x="515" y="128"/>
                    <a:pt x="515" y="128"/>
                    <a:pt x="515" y="128"/>
                  </a:cubicBezTo>
                  <a:cubicBezTo>
                    <a:pt x="605" y="128"/>
                    <a:pt x="605" y="128"/>
                    <a:pt x="605" y="128"/>
                  </a:cubicBezTo>
                  <a:cubicBezTo>
                    <a:pt x="607" y="128"/>
                    <a:pt x="607" y="128"/>
                    <a:pt x="607" y="128"/>
                  </a:cubicBezTo>
                  <a:cubicBezTo>
                    <a:pt x="607" y="126"/>
                    <a:pt x="607" y="126"/>
                    <a:pt x="607" y="126"/>
                  </a:cubicBezTo>
                  <a:cubicBezTo>
                    <a:pt x="607" y="114"/>
                    <a:pt x="607" y="114"/>
                    <a:pt x="607" y="114"/>
                  </a:cubicBezTo>
                  <a:cubicBezTo>
                    <a:pt x="607" y="112"/>
                    <a:pt x="607" y="112"/>
                    <a:pt x="607" y="112"/>
                  </a:cubicBezTo>
                  <a:cubicBezTo>
                    <a:pt x="605" y="112"/>
                    <a:pt x="605" y="112"/>
                    <a:pt x="605" y="112"/>
                  </a:cubicBezTo>
                  <a:lnTo>
                    <a:pt x="531" y="112"/>
                  </a:lnTo>
                  <a:close/>
                  <a:moveTo>
                    <a:pt x="87" y="156"/>
                  </a:moveTo>
                  <a:cubicBezTo>
                    <a:pt x="86" y="156"/>
                    <a:pt x="86" y="156"/>
                    <a:pt x="86" y="156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53" y="205"/>
                    <a:pt x="53" y="205"/>
                    <a:pt x="53" y="205"/>
                  </a:cubicBezTo>
                  <a:cubicBezTo>
                    <a:pt x="21" y="157"/>
                    <a:pt x="21" y="157"/>
                    <a:pt x="21" y="157"/>
                  </a:cubicBezTo>
                  <a:cubicBezTo>
                    <a:pt x="21" y="156"/>
                    <a:pt x="21" y="156"/>
                    <a:pt x="21" y="156"/>
                  </a:cubicBezTo>
                  <a:cubicBezTo>
                    <a:pt x="20" y="156"/>
                    <a:pt x="20" y="156"/>
                    <a:pt x="20" y="156"/>
                  </a:cubicBezTo>
                  <a:cubicBezTo>
                    <a:pt x="9" y="156"/>
                    <a:pt x="9" y="156"/>
                    <a:pt x="9" y="156"/>
                  </a:cubicBezTo>
                  <a:cubicBezTo>
                    <a:pt x="7" y="156"/>
                    <a:pt x="7" y="156"/>
                    <a:pt x="7" y="156"/>
                  </a:cubicBezTo>
                  <a:cubicBezTo>
                    <a:pt x="7" y="158"/>
                    <a:pt x="7" y="158"/>
                    <a:pt x="7" y="158"/>
                  </a:cubicBezTo>
                  <a:cubicBezTo>
                    <a:pt x="7" y="250"/>
                    <a:pt x="7" y="250"/>
                    <a:pt x="7" y="250"/>
                  </a:cubicBezTo>
                  <a:cubicBezTo>
                    <a:pt x="7" y="252"/>
                    <a:pt x="7" y="252"/>
                    <a:pt x="7" y="252"/>
                  </a:cubicBezTo>
                  <a:cubicBezTo>
                    <a:pt x="9" y="252"/>
                    <a:pt x="9" y="252"/>
                    <a:pt x="9" y="252"/>
                  </a:cubicBezTo>
                  <a:cubicBezTo>
                    <a:pt x="19" y="252"/>
                    <a:pt x="19" y="252"/>
                    <a:pt x="19" y="252"/>
                  </a:cubicBezTo>
                  <a:cubicBezTo>
                    <a:pt x="21" y="252"/>
                    <a:pt x="21" y="252"/>
                    <a:pt x="21" y="252"/>
                  </a:cubicBezTo>
                  <a:cubicBezTo>
                    <a:pt x="21" y="250"/>
                    <a:pt x="21" y="250"/>
                    <a:pt x="21" y="250"/>
                  </a:cubicBezTo>
                  <a:cubicBezTo>
                    <a:pt x="21" y="181"/>
                    <a:pt x="21" y="181"/>
                    <a:pt x="21" y="181"/>
                  </a:cubicBezTo>
                  <a:cubicBezTo>
                    <a:pt x="51" y="226"/>
                    <a:pt x="51" y="226"/>
                    <a:pt x="51" y="226"/>
                  </a:cubicBezTo>
                  <a:cubicBezTo>
                    <a:pt x="52" y="226"/>
                    <a:pt x="52" y="226"/>
                    <a:pt x="52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3" y="226"/>
                    <a:pt x="53" y="226"/>
                    <a:pt x="53" y="226"/>
                  </a:cubicBezTo>
                  <a:cubicBezTo>
                    <a:pt x="54" y="226"/>
                    <a:pt x="54" y="226"/>
                    <a:pt x="54" y="226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85" y="181"/>
                    <a:pt x="85" y="181"/>
                    <a:pt x="85" y="181"/>
                  </a:cubicBezTo>
                  <a:cubicBezTo>
                    <a:pt x="85" y="250"/>
                    <a:pt x="85" y="250"/>
                    <a:pt x="85" y="250"/>
                  </a:cubicBezTo>
                  <a:cubicBezTo>
                    <a:pt x="85" y="252"/>
                    <a:pt x="85" y="252"/>
                    <a:pt x="85" y="252"/>
                  </a:cubicBezTo>
                  <a:cubicBezTo>
                    <a:pt x="87" y="252"/>
                    <a:pt x="87" y="252"/>
                    <a:pt x="87" y="252"/>
                  </a:cubicBezTo>
                  <a:cubicBezTo>
                    <a:pt x="97" y="252"/>
                    <a:pt x="97" y="252"/>
                    <a:pt x="97" y="252"/>
                  </a:cubicBezTo>
                  <a:cubicBezTo>
                    <a:pt x="99" y="252"/>
                    <a:pt x="99" y="252"/>
                    <a:pt x="99" y="252"/>
                  </a:cubicBezTo>
                  <a:cubicBezTo>
                    <a:pt x="99" y="250"/>
                    <a:pt x="99" y="250"/>
                    <a:pt x="99" y="250"/>
                  </a:cubicBezTo>
                  <a:cubicBezTo>
                    <a:pt x="99" y="158"/>
                    <a:pt x="99" y="158"/>
                    <a:pt x="99" y="158"/>
                  </a:cubicBezTo>
                  <a:cubicBezTo>
                    <a:pt x="99" y="156"/>
                    <a:pt x="99" y="156"/>
                    <a:pt x="99" y="156"/>
                  </a:cubicBezTo>
                  <a:cubicBezTo>
                    <a:pt x="97" y="156"/>
                    <a:pt x="97" y="156"/>
                    <a:pt x="97" y="156"/>
                  </a:cubicBezTo>
                  <a:lnTo>
                    <a:pt x="87" y="156"/>
                  </a:lnTo>
                  <a:close/>
                  <a:moveTo>
                    <a:pt x="623" y="239"/>
                  </a:moveTo>
                  <a:cubicBezTo>
                    <a:pt x="623" y="158"/>
                    <a:pt x="623" y="158"/>
                    <a:pt x="623" y="158"/>
                  </a:cubicBezTo>
                  <a:cubicBezTo>
                    <a:pt x="623" y="156"/>
                    <a:pt x="623" y="156"/>
                    <a:pt x="623" y="156"/>
                  </a:cubicBezTo>
                  <a:cubicBezTo>
                    <a:pt x="621" y="156"/>
                    <a:pt x="621" y="156"/>
                    <a:pt x="621" y="156"/>
                  </a:cubicBezTo>
                  <a:cubicBezTo>
                    <a:pt x="611" y="156"/>
                    <a:pt x="611" y="156"/>
                    <a:pt x="611" y="156"/>
                  </a:cubicBezTo>
                  <a:cubicBezTo>
                    <a:pt x="609" y="156"/>
                    <a:pt x="609" y="156"/>
                    <a:pt x="609" y="156"/>
                  </a:cubicBezTo>
                  <a:cubicBezTo>
                    <a:pt x="609" y="158"/>
                    <a:pt x="609" y="158"/>
                    <a:pt x="609" y="158"/>
                  </a:cubicBezTo>
                  <a:cubicBezTo>
                    <a:pt x="609" y="250"/>
                    <a:pt x="609" y="250"/>
                    <a:pt x="609" y="250"/>
                  </a:cubicBezTo>
                  <a:cubicBezTo>
                    <a:pt x="609" y="252"/>
                    <a:pt x="609" y="252"/>
                    <a:pt x="609" y="252"/>
                  </a:cubicBezTo>
                  <a:cubicBezTo>
                    <a:pt x="611" y="252"/>
                    <a:pt x="611" y="252"/>
                    <a:pt x="611" y="252"/>
                  </a:cubicBezTo>
                  <a:cubicBezTo>
                    <a:pt x="658" y="252"/>
                    <a:pt x="658" y="252"/>
                    <a:pt x="658" y="252"/>
                  </a:cubicBezTo>
                  <a:cubicBezTo>
                    <a:pt x="659" y="252"/>
                    <a:pt x="659" y="252"/>
                    <a:pt x="659" y="252"/>
                  </a:cubicBezTo>
                  <a:cubicBezTo>
                    <a:pt x="659" y="250"/>
                    <a:pt x="659" y="250"/>
                    <a:pt x="659" y="250"/>
                  </a:cubicBezTo>
                  <a:cubicBezTo>
                    <a:pt x="659" y="240"/>
                    <a:pt x="659" y="240"/>
                    <a:pt x="659" y="240"/>
                  </a:cubicBezTo>
                  <a:cubicBezTo>
                    <a:pt x="659" y="239"/>
                    <a:pt x="659" y="239"/>
                    <a:pt x="659" y="239"/>
                  </a:cubicBezTo>
                  <a:cubicBezTo>
                    <a:pt x="658" y="239"/>
                    <a:pt x="658" y="239"/>
                    <a:pt x="658" y="239"/>
                  </a:cubicBezTo>
                  <a:lnTo>
                    <a:pt x="623" y="239"/>
                  </a:lnTo>
                  <a:close/>
                  <a:moveTo>
                    <a:pt x="18" y="128"/>
                  </a:moveTo>
                  <a:cubicBezTo>
                    <a:pt x="19" y="127"/>
                    <a:pt x="19" y="127"/>
                    <a:pt x="19" y="127"/>
                  </a:cubicBezTo>
                  <a:cubicBezTo>
                    <a:pt x="33" y="96"/>
                    <a:pt x="33" y="96"/>
                    <a:pt x="33" y="96"/>
                  </a:cubicBezTo>
                  <a:cubicBezTo>
                    <a:pt x="98" y="96"/>
                    <a:pt x="98" y="96"/>
                    <a:pt x="98" y="96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4" y="128"/>
                    <a:pt x="114" y="128"/>
                    <a:pt x="114" y="128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31" y="128"/>
                    <a:pt x="131" y="128"/>
                    <a:pt x="131" y="128"/>
                  </a:cubicBezTo>
                  <a:cubicBezTo>
                    <a:pt x="130" y="126"/>
                    <a:pt x="130" y="126"/>
                    <a:pt x="130" y="126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17" y="128"/>
                    <a:pt x="17" y="128"/>
                    <a:pt x="17" y="128"/>
                  </a:cubicBezTo>
                  <a:lnTo>
                    <a:pt x="18" y="128"/>
                  </a:lnTo>
                  <a:close/>
                  <a:moveTo>
                    <a:pt x="66" y="23"/>
                  </a:moveTo>
                  <a:cubicBezTo>
                    <a:pt x="91" y="79"/>
                    <a:pt x="91" y="79"/>
                    <a:pt x="91" y="79"/>
                  </a:cubicBezTo>
                  <a:cubicBezTo>
                    <a:pt x="40" y="79"/>
                    <a:pt x="40" y="79"/>
                    <a:pt x="40" y="79"/>
                  </a:cubicBezTo>
                  <a:lnTo>
                    <a:pt x="66" y="23"/>
                  </a:lnTo>
                  <a:close/>
                  <a:moveTo>
                    <a:pt x="163" y="128"/>
                  </a:moveTo>
                  <a:cubicBezTo>
                    <a:pt x="165" y="128"/>
                    <a:pt x="165" y="128"/>
                    <a:pt x="165" y="128"/>
                  </a:cubicBezTo>
                  <a:cubicBezTo>
                    <a:pt x="165" y="126"/>
                    <a:pt x="165" y="126"/>
                    <a:pt x="165" y="12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93" y="85"/>
                    <a:pt x="193" y="85"/>
                    <a:pt x="193" y="85"/>
                  </a:cubicBezTo>
                  <a:cubicBezTo>
                    <a:pt x="218" y="85"/>
                    <a:pt x="244" y="72"/>
                    <a:pt x="244" y="42"/>
                  </a:cubicBezTo>
                  <a:cubicBezTo>
                    <a:pt x="244" y="42"/>
                    <a:pt x="244" y="42"/>
                    <a:pt x="244" y="42"/>
                  </a:cubicBezTo>
                  <a:cubicBezTo>
                    <a:pt x="244" y="17"/>
                    <a:pt x="225" y="1"/>
                    <a:pt x="196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48" y="1"/>
                    <a:pt x="148" y="1"/>
                    <a:pt x="148" y="1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9" y="128"/>
                    <a:pt x="149" y="128"/>
                    <a:pt x="149" y="128"/>
                  </a:cubicBezTo>
                  <a:lnTo>
                    <a:pt x="163" y="128"/>
                  </a:lnTo>
                  <a:close/>
                  <a:moveTo>
                    <a:pt x="165" y="18"/>
                  </a:moveTo>
                  <a:cubicBezTo>
                    <a:pt x="195" y="18"/>
                    <a:pt x="195" y="18"/>
                    <a:pt x="195" y="18"/>
                  </a:cubicBezTo>
                  <a:cubicBezTo>
                    <a:pt x="215" y="18"/>
                    <a:pt x="226" y="27"/>
                    <a:pt x="226" y="43"/>
                  </a:cubicBezTo>
                  <a:cubicBezTo>
                    <a:pt x="226" y="43"/>
                    <a:pt x="226" y="43"/>
                    <a:pt x="226" y="43"/>
                  </a:cubicBezTo>
                  <a:cubicBezTo>
                    <a:pt x="226" y="58"/>
                    <a:pt x="213" y="68"/>
                    <a:pt x="194" y="68"/>
                  </a:cubicBezTo>
                  <a:cubicBezTo>
                    <a:pt x="165" y="68"/>
                    <a:pt x="165" y="68"/>
                    <a:pt x="165" y="68"/>
                  </a:cubicBezTo>
                  <a:lnTo>
                    <a:pt x="165" y="18"/>
                  </a:lnTo>
                  <a:close/>
                  <a:moveTo>
                    <a:pt x="486" y="128"/>
                  </a:moveTo>
                  <a:cubicBezTo>
                    <a:pt x="486" y="126"/>
                    <a:pt x="486" y="126"/>
                    <a:pt x="486" y="126"/>
                  </a:cubicBezTo>
                  <a:cubicBezTo>
                    <a:pt x="486" y="3"/>
                    <a:pt x="486" y="3"/>
                    <a:pt x="486" y="3"/>
                  </a:cubicBezTo>
                  <a:cubicBezTo>
                    <a:pt x="486" y="1"/>
                    <a:pt x="486" y="1"/>
                    <a:pt x="486" y="1"/>
                  </a:cubicBezTo>
                  <a:cubicBezTo>
                    <a:pt x="484" y="1"/>
                    <a:pt x="484" y="1"/>
                    <a:pt x="484" y="1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68" y="1"/>
                    <a:pt x="468" y="1"/>
                    <a:pt x="468" y="1"/>
                  </a:cubicBezTo>
                  <a:cubicBezTo>
                    <a:pt x="468" y="3"/>
                    <a:pt x="468" y="3"/>
                    <a:pt x="468" y="3"/>
                  </a:cubicBezTo>
                  <a:cubicBezTo>
                    <a:pt x="468" y="126"/>
                    <a:pt x="468" y="126"/>
                    <a:pt x="468" y="126"/>
                  </a:cubicBezTo>
                  <a:cubicBezTo>
                    <a:pt x="468" y="128"/>
                    <a:pt x="468" y="128"/>
                    <a:pt x="468" y="128"/>
                  </a:cubicBezTo>
                  <a:cubicBezTo>
                    <a:pt x="470" y="128"/>
                    <a:pt x="470" y="128"/>
                    <a:pt x="470" y="128"/>
                  </a:cubicBezTo>
                  <a:cubicBezTo>
                    <a:pt x="484" y="128"/>
                    <a:pt x="484" y="128"/>
                    <a:pt x="484" y="128"/>
                  </a:cubicBezTo>
                  <a:lnTo>
                    <a:pt x="486" y="128"/>
                  </a:lnTo>
                  <a:close/>
                  <a:moveTo>
                    <a:pt x="710" y="197"/>
                  </a:moveTo>
                  <a:cubicBezTo>
                    <a:pt x="690" y="193"/>
                    <a:pt x="686" y="188"/>
                    <a:pt x="686" y="181"/>
                  </a:cubicBezTo>
                  <a:cubicBezTo>
                    <a:pt x="686" y="181"/>
                    <a:pt x="686" y="181"/>
                    <a:pt x="686" y="181"/>
                  </a:cubicBezTo>
                  <a:cubicBezTo>
                    <a:pt x="686" y="173"/>
                    <a:pt x="694" y="168"/>
                    <a:pt x="704" y="168"/>
                  </a:cubicBezTo>
                  <a:cubicBezTo>
                    <a:pt x="714" y="168"/>
                    <a:pt x="722" y="171"/>
                    <a:pt x="730" y="177"/>
                  </a:cubicBezTo>
                  <a:cubicBezTo>
                    <a:pt x="731" y="178"/>
                    <a:pt x="731" y="178"/>
                    <a:pt x="731" y="178"/>
                  </a:cubicBezTo>
                  <a:cubicBezTo>
                    <a:pt x="732" y="177"/>
                    <a:pt x="732" y="177"/>
                    <a:pt x="732" y="177"/>
                  </a:cubicBezTo>
                  <a:cubicBezTo>
                    <a:pt x="738" y="169"/>
                    <a:pt x="738" y="169"/>
                    <a:pt x="738" y="169"/>
                  </a:cubicBezTo>
                  <a:cubicBezTo>
                    <a:pt x="739" y="167"/>
                    <a:pt x="739" y="167"/>
                    <a:pt x="739" y="167"/>
                  </a:cubicBezTo>
                  <a:cubicBezTo>
                    <a:pt x="738" y="166"/>
                    <a:pt x="738" y="166"/>
                    <a:pt x="738" y="166"/>
                  </a:cubicBezTo>
                  <a:cubicBezTo>
                    <a:pt x="728" y="158"/>
                    <a:pt x="718" y="155"/>
                    <a:pt x="705" y="155"/>
                  </a:cubicBezTo>
                  <a:cubicBezTo>
                    <a:pt x="686" y="155"/>
                    <a:pt x="672" y="166"/>
                    <a:pt x="672" y="182"/>
                  </a:cubicBezTo>
                  <a:cubicBezTo>
                    <a:pt x="672" y="182"/>
                    <a:pt x="672" y="182"/>
                    <a:pt x="672" y="182"/>
                  </a:cubicBezTo>
                  <a:cubicBezTo>
                    <a:pt x="672" y="199"/>
                    <a:pt x="685" y="206"/>
                    <a:pt x="705" y="210"/>
                  </a:cubicBezTo>
                  <a:cubicBezTo>
                    <a:pt x="724" y="214"/>
                    <a:pt x="727" y="219"/>
                    <a:pt x="727" y="226"/>
                  </a:cubicBezTo>
                  <a:cubicBezTo>
                    <a:pt x="727" y="226"/>
                    <a:pt x="727" y="226"/>
                    <a:pt x="727" y="226"/>
                  </a:cubicBezTo>
                  <a:cubicBezTo>
                    <a:pt x="727" y="234"/>
                    <a:pt x="720" y="240"/>
                    <a:pt x="709" y="240"/>
                  </a:cubicBezTo>
                  <a:cubicBezTo>
                    <a:pt x="697" y="240"/>
                    <a:pt x="688" y="236"/>
                    <a:pt x="678" y="227"/>
                  </a:cubicBezTo>
                  <a:cubicBezTo>
                    <a:pt x="677" y="226"/>
                    <a:pt x="677" y="226"/>
                    <a:pt x="677" y="226"/>
                  </a:cubicBezTo>
                  <a:cubicBezTo>
                    <a:pt x="676" y="228"/>
                    <a:pt x="676" y="228"/>
                    <a:pt x="676" y="228"/>
                  </a:cubicBezTo>
                  <a:cubicBezTo>
                    <a:pt x="669" y="235"/>
                    <a:pt x="669" y="235"/>
                    <a:pt x="669" y="235"/>
                  </a:cubicBezTo>
                  <a:cubicBezTo>
                    <a:pt x="668" y="237"/>
                    <a:pt x="668" y="237"/>
                    <a:pt x="668" y="237"/>
                  </a:cubicBezTo>
                  <a:cubicBezTo>
                    <a:pt x="669" y="238"/>
                    <a:pt x="669" y="238"/>
                    <a:pt x="669" y="238"/>
                  </a:cubicBezTo>
                  <a:cubicBezTo>
                    <a:pt x="681" y="248"/>
                    <a:pt x="693" y="253"/>
                    <a:pt x="708" y="253"/>
                  </a:cubicBezTo>
                  <a:cubicBezTo>
                    <a:pt x="728" y="253"/>
                    <a:pt x="742" y="242"/>
                    <a:pt x="742" y="225"/>
                  </a:cubicBezTo>
                  <a:cubicBezTo>
                    <a:pt x="742" y="225"/>
                    <a:pt x="742" y="225"/>
                    <a:pt x="742" y="225"/>
                  </a:cubicBezTo>
                  <a:cubicBezTo>
                    <a:pt x="742" y="210"/>
                    <a:pt x="732" y="202"/>
                    <a:pt x="710" y="197"/>
                  </a:cubicBezTo>
                  <a:close/>
                  <a:moveTo>
                    <a:pt x="673" y="128"/>
                  </a:moveTo>
                  <a:cubicBezTo>
                    <a:pt x="712" y="128"/>
                    <a:pt x="741" y="102"/>
                    <a:pt x="741" y="65"/>
                  </a:cubicBezTo>
                  <a:cubicBezTo>
                    <a:pt x="741" y="64"/>
                    <a:pt x="741" y="64"/>
                    <a:pt x="741" y="64"/>
                  </a:cubicBezTo>
                  <a:cubicBezTo>
                    <a:pt x="741" y="28"/>
                    <a:pt x="712" y="1"/>
                    <a:pt x="673" y="1"/>
                  </a:cubicBezTo>
                  <a:cubicBezTo>
                    <a:pt x="630" y="1"/>
                    <a:pt x="630" y="1"/>
                    <a:pt x="630" y="1"/>
                  </a:cubicBezTo>
                  <a:cubicBezTo>
                    <a:pt x="629" y="1"/>
                    <a:pt x="629" y="1"/>
                    <a:pt x="629" y="1"/>
                  </a:cubicBezTo>
                  <a:cubicBezTo>
                    <a:pt x="629" y="3"/>
                    <a:pt x="629" y="3"/>
                    <a:pt x="629" y="3"/>
                  </a:cubicBezTo>
                  <a:cubicBezTo>
                    <a:pt x="629" y="126"/>
                    <a:pt x="629" y="126"/>
                    <a:pt x="629" y="126"/>
                  </a:cubicBezTo>
                  <a:cubicBezTo>
                    <a:pt x="629" y="128"/>
                    <a:pt x="629" y="128"/>
                    <a:pt x="629" y="128"/>
                  </a:cubicBezTo>
                  <a:cubicBezTo>
                    <a:pt x="630" y="128"/>
                    <a:pt x="630" y="128"/>
                    <a:pt x="630" y="128"/>
                  </a:cubicBezTo>
                  <a:lnTo>
                    <a:pt x="673" y="128"/>
                  </a:lnTo>
                  <a:close/>
                  <a:moveTo>
                    <a:pt x="646" y="18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702" y="18"/>
                    <a:pt x="723" y="37"/>
                    <a:pt x="723" y="65"/>
                  </a:cubicBezTo>
                  <a:cubicBezTo>
                    <a:pt x="723" y="65"/>
                    <a:pt x="723" y="65"/>
                    <a:pt x="723" y="65"/>
                  </a:cubicBezTo>
                  <a:cubicBezTo>
                    <a:pt x="723" y="93"/>
                    <a:pt x="702" y="112"/>
                    <a:pt x="673" y="112"/>
                  </a:cubicBezTo>
                  <a:cubicBezTo>
                    <a:pt x="646" y="112"/>
                    <a:pt x="646" y="112"/>
                    <a:pt x="646" y="112"/>
                  </a:cubicBezTo>
                  <a:lnTo>
                    <a:pt x="646" y="18"/>
                  </a:lnTo>
                  <a:close/>
                  <a:moveTo>
                    <a:pt x="168" y="156"/>
                  </a:moveTo>
                  <a:cubicBezTo>
                    <a:pt x="167" y="155"/>
                    <a:pt x="167" y="155"/>
                    <a:pt x="167" y="155"/>
                  </a:cubicBezTo>
                  <a:cubicBezTo>
                    <a:pt x="166" y="155"/>
                    <a:pt x="166" y="155"/>
                    <a:pt x="166" y="155"/>
                  </a:cubicBezTo>
                  <a:cubicBezTo>
                    <a:pt x="156" y="155"/>
                    <a:pt x="156" y="155"/>
                    <a:pt x="156" y="155"/>
                  </a:cubicBezTo>
                  <a:cubicBezTo>
                    <a:pt x="155" y="155"/>
                    <a:pt x="155" y="155"/>
                    <a:pt x="155" y="155"/>
                  </a:cubicBezTo>
                  <a:cubicBezTo>
                    <a:pt x="155" y="156"/>
                    <a:pt x="155" y="156"/>
                    <a:pt x="155" y="156"/>
                  </a:cubicBezTo>
                  <a:cubicBezTo>
                    <a:pt x="113" y="249"/>
                    <a:pt x="113" y="249"/>
                    <a:pt x="113" y="249"/>
                  </a:cubicBezTo>
                  <a:cubicBezTo>
                    <a:pt x="112" y="252"/>
                    <a:pt x="112" y="252"/>
                    <a:pt x="112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25" y="252"/>
                    <a:pt x="125" y="252"/>
                    <a:pt x="125" y="252"/>
                  </a:cubicBezTo>
                  <a:cubicBezTo>
                    <a:pt x="126" y="252"/>
                    <a:pt x="126" y="252"/>
                    <a:pt x="126" y="252"/>
                  </a:cubicBezTo>
                  <a:cubicBezTo>
                    <a:pt x="127" y="251"/>
                    <a:pt x="127" y="251"/>
                    <a:pt x="127" y="251"/>
                  </a:cubicBezTo>
                  <a:cubicBezTo>
                    <a:pt x="137" y="227"/>
                    <a:pt x="137" y="227"/>
                    <a:pt x="137" y="227"/>
                  </a:cubicBezTo>
                  <a:cubicBezTo>
                    <a:pt x="185" y="227"/>
                    <a:pt x="185" y="227"/>
                    <a:pt x="185" y="227"/>
                  </a:cubicBezTo>
                  <a:cubicBezTo>
                    <a:pt x="195" y="251"/>
                    <a:pt x="195" y="251"/>
                    <a:pt x="195" y="251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208" y="252"/>
                    <a:pt x="208" y="252"/>
                    <a:pt x="208" y="252"/>
                  </a:cubicBezTo>
                  <a:cubicBezTo>
                    <a:pt x="211" y="252"/>
                    <a:pt x="211" y="252"/>
                    <a:pt x="211" y="252"/>
                  </a:cubicBezTo>
                  <a:cubicBezTo>
                    <a:pt x="210" y="249"/>
                    <a:pt x="210" y="249"/>
                    <a:pt x="210" y="249"/>
                  </a:cubicBezTo>
                  <a:lnTo>
                    <a:pt x="168" y="156"/>
                  </a:lnTo>
                  <a:close/>
                  <a:moveTo>
                    <a:pt x="143" y="214"/>
                  </a:moveTo>
                  <a:cubicBezTo>
                    <a:pt x="161" y="174"/>
                    <a:pt x="161" y="174"/>
                    <a:pt x="161" y="174"/>
                  </a:cubicBezTo>
                  <a:cubicBezTo>
                    <a:pt x="179" y="214"/>
                    <a:pt x="179" y="214"/>
                    <a:pt x="179" y="214"/>
                  </a:cubicBezTo>
                  <a:lnTo>
                    <a:pt x="143" y="214"/>
                  </a:lnTo>
                  <a:close/>
                  <a:moveTo>
                    <a:pt x="449" y="128"/>
                  </a:moveTo>
                  <a:cubicBezTo>
                    <a:pt x="449" y="126"/>
                    <a:pt x="449" y="126"/>
                    <a:pt x="449" y="126"/>
                  </a:cubicBezTo>
                  <a:cubicBezTo>
                    <a:pt x="449" y="114"/>
                    <a:pt x="449" y="114"/>
                    <a:pt x="449" y="114"/>
                  </a:cubicBezTo>
                  <a:cubicBezTo>
                    <a:pt x="449" y="112"/>
                    <a:pt x="449" y="112"/>
                    <a:pt x="449" y="112"/>
                  </a:cubicBezTo>
                  <a:cubicBezTo>
                    <a:pt x="447" y="112"/>
                    <a:pt x="447" y="112"/>
                    <a:pt x="447" y="112"/>
                  </a:cubicBezTo>
                  <a:cubicBezTo>
                    <a:pt x="393" y="112"/>
                    <a:pt x="393" y="112"/>
                    <a:pt x="393" y="112"/>
                  </a:cubicBezTo>
                  <a:cubicBezTo>
                    <a:pt x="393" y="3"/>
                    <a:pt x="393" y="3"/>
                    <a:pt x="393" y="3"/>
                  </a:cubicBezTo>
                  <a:cubicBezTo>
                    <a:pt x="393" y="1"/>
                    <a:pt x="393" y="1"/>
                    <a:pt x="393" y="1"/>
                  </a:cubicBezTo>
                  <a:cubicBezTo>
                    <a:pt x="391" y="1"/>
                    <a:pt x="391" y="1"/>
                    <a:pt x="391" y="1"/>
                  </a:cubicBezTo>
                  <a:cubicBezTo>
                    <a:pt x="377" y="1"/>
                    <a:pt x="377" y="1"/>
                    <a:pt x="377" y="1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75" y="3"/>
                    <a:pt x="375" y="3"/>
                    <a:pt x="375" y="3"/>
                  </a:cubicBezTo>
                  <a:cubicBezTo>
                    <a:pt x="375" y="126"/>
                    <a:pt x="375" y="126"/>
                    <a:pt x="375" y="126"/>
                  </a:cubicBezTo>
                  <a:cubicBezTo>
                    <a:pt x="375" y="128"/>
                    <a:pt x="375" y="128"/>
                    <a:pt x="375" y="128"/>
                  </a:cubicBezTo>
                  <a:cubicBezTo>
                    <a:pt x="377" y="128"/>
                    <a:pt x="377" y="128"/>
                    <a:pt x="377" y="128"/>
                  </a:cubicBezTo>
                  <a:cubicBezTo>
                    <a:pt x="447" y="128"/>
                    <a:pt x="447" y="128"/>
                    <a:pt x="447" y="128"/>
                  </a:cubicBezTo>
                  <a:lnTo>
                    <a:pt x="449" y="128"/>
                  </a:lnTo>
                  <a:close/>
                  <a:moveTo>
                    <a:pt x="427" y="213"/>
                  </a:moveTo>
                  <a:cubicBezTo>
                    <a:pt x="442" y="210"/>
                    <a:pt x="451" y="199"/>
                    <a:pt x="451" y="185"/>
                  </a:cubicBezTo>
                  <a:cubicBezTo>
                    <a:pt x="451" y="185"/>
                    <a:pt x="451" y="185"/>
                    <a:pt x="451" y="185"/>
                  </a:cubicBezTo>
                  <a:cubicBezTo>
                    <a:pt x="451" y="177"/>
                    <a:pt x="448" y="171"/>
                    <a:pt x="444" y="166"/>
                  </a:cubicBezTo>
                  <a:cubicBezTo>
                    <a:pt x="437" y="159"/>
                    <a:pt x="428" y="156"/>
                    <a:pt x="416" y="156"/>
                  </a:cubicBezTo>
                  <a:cubicBezTo>
                    <a:pt x="376" y="156"/>
                    <a:pt x="376" y="156"/>
                    <a:pt x="376" y="156"/>
                  </a:cubicBezTo>
                  <a:cubicBezTo>
                    <a:pt x="375" y="156"/>
                    <a:pt x="375" y="156"/>
                    <a:pt x="375" y="156"/>
                  </a:cubicBezTo>
                  <a:cubicBezTo>
                    <a:pt x="375" y="158"/>
                    <a:pt x="375" y="158"/>
                    <a:pt x="375" y="158"/>
                  </a:cubicBezTo>
                  <a:cubicBezTo>
                    <a:pt x="375" y="250"/>
                    <a:pt x="375" y="250"/>
                    <a:pt x="375" y="250"/>
                  </a:cubicBezTo>
                  <a:cubicBezTo>
                    <a:pt x="375" y="252"/>
                    <a:pt x="375" y="252"/>
                    <a:pt x="375" y="252"/>
                  </a:cubicBezTo>
                  <a:cubicBezTo>
                    <a:pt x="376" y="252"/>
                    <a:pt x="376" y="252"/>
                    <a:pt x="376" y="252"/>
                  </a:cubicBezTo>
                  <a:cubicBezTo>
                    <a:pt x="387" y="252"/>
                    <a:pt x="387" y="252"/>
                    <a:pt x="387" y="252"/>
                  </a:cubicBezTo>
                  <a:cubicBezTo>
                    <a:pt x="389" y="252"/>
                    <a:pt x="389" y="252"/>
                    <a:pt x="389" y="252"/>
                  </a:cubicBezTo>
                  <a:cubicBezTo>
                    <a:pt x="389" y="250"/>
                    <a:pt x="389" y="250"/>
                    <a:pt x="389" y="250"/>
                  </a:cubicBezTo>
                  <a:cubicBezTo>
                    <a:pt x="389" y="216"/>
                    <a:pt x="389" y="216"/>
                    <a:pt x="389" y="216"/>
                  </a:cubicBezTo>
                  <a:cubicBezTo>
                    <a:pt x="412" y="216"/>
                    <a:pt x="412" y="216"/>
                    <a:pt x="412" y="216"/>
                  </a:cubicBezTo>
                  <a:cubicBezTo>
                    <a:pt x="438" y="251"/>
                    <a:pt x="438" y="251"/>
                    <a:pt x="438" y="251"/>
                  </a:cubicBezTo>
                  <a:cubicBezTo>
                    <a:pt x="439" y="252"/>
                    <a:pt x="439" y="252"/>
                    <a:pt x="439" y="252"/>
                  </a:cubicBezTo>
                  <a:cubicBezTo>
                    <a:pt x="440" y="252"/>
                    <a:pt x="440" y="252"/>
                    <a:pt x="440" y="252"/>
                  </a:cubicBezTo>
                  <a:cubicBezTo>
                    <a:pt x="453" y="252"/>
                    <a:pt x="453" y="252"/>
                    <a:pt x="453" y="252"/>
                  </a:cubicBezTo>
                  <a:cubicBezTo>
                    <a:pt x="456" y="252"/>
                    <a:pt x="456" y="252"/>
                    <a:pt x="456" y="252"/>
                  </a:cubicBezTo>
                  <a:cubicBezTo>
                    <a:pt x="454" y="249"/>
                    <a:pt x="454" y="249"/>
                    <a:pt x="454" y="249"/>
                  </a:cubicBezTo>
                  <a:lnTo>
                    <a:pt x="427" y="213"/>
                  </a:lnTo>
                  <a:close/>
                  <a:moveTo>
                    <a:pt x="389" y="203"/>
                  </a:moveTo>
                  <a:cubicBezTo>
                    <a:pt x="389" y="169"/>
                    <a:pt x="389" y="169"/>
                    <a:pt x="389" y="169"/>
                  </a:cubicBezTo>
                  <a:cubicBezTo>
                    <a:pt x="415" y="169"/>
                    <a:pt x="415" y="169"/>
                    <a:pt x="415" y="169"/>
                  </a:cubicBezTo>
                  <a:cubicBezTo>
                    <a:pt x="429" y="169"/>
                    <a:pt x="437" y="175"/>
                    <a:pt x="437" y="185"/>
                  </a:cubicBezTo>
                  <a:cubicBezTo>
                    <a:pt x="437" y="186"/>
                    <a:pt x="437" y="186"/>
                    <a:pt x="437" y="186"/>
                  </a:cubicBezTo>
                  <a:cubicBezTo>
                    <a:pt x="437" y="196"/>
                    <a:pt x="428" y="203"/>
                    <a:pt x="415" y="203"/>
                  </a:cubicBezTo>
                  <a:lnTo>
                    <a:pt x="389" y="203"/>
                  </a:lnTo>
                  <a:close/>
                  <a:moveTo>
                    <a:pt x="300" y="239"/>
                  </a:moveTo>
                  <a:cubicBezTo>
                    <a:pt x="300" y="210"/>
                    <a:pt x="300" y="210"/>
                    <a:pt x="300" y="210"/>
                  </a:cubicBezTo>
                  <a:cubicBezTo>
                    <a:pt x="349" y="210"/>
                    <a:pt x="349" y="210"/>
                    <a:pt x="349" y="210"/>
                  </a:cubicBezTo>
                  <a:cubicBezTo>
                    <a:pt x="351" y="210"/>
                    <a:pt x="351" y="210"/>
                    <a:pt x="351" y="210"/>
                  </a:cubicBezTo>
                  <a:cubicBezTo>
                    <a:pt x="351" y="208"/>
                    <a:pt x="351" y="208"/>
                    <a:pt x="351" y="208"/>
                  </a:cubicBezTo>
                  <a:cubicBezTo>
                    <a:pt x="351" y="199"/>
                    <a:pt x="351" y="199"/>
                    <a:pt x="351" y="199"/>
                  </a:cubicBezTo>
                  <a:cubicBezTo>
                    <a:pt x="351" y="197"/>
                    <a:pt x="351" y="197"/>
                    <a:pt x="351" y="197"/>
                  </a:cubicBezTo>
                  <a:cubicBezTo>
                    <a:pt x="349" y="197"/>
                    <a:pt x="349" y="197"/>
                    <a:pt x="349" y="197"/>
                  </a:cubicBezTo>
                  <a:cubicBezTo>
                    <a:pt x="300" y="197"/>
                    <a:pt x="300" y="197"/>
                    <a:pt x="300" y="197"/>
                  </a:cubicBezTo>
                  <a:cubicBezTo>
                    <a:pt x="300" y="169"/>
                    <a:pt x="300" y="169"/>
                    <a:pt x="300" y="169"/>
                  </a:cubicBezTo>
                  <a:cubicBezTo>
                    <a:pt x="355" y="169"/>
                    <a:pt x="355" y="169"/>
                    <a:pt x="355" y="169"/>
                  </a:cubicBezTo>
                  <a:cubicBezTo>
                    <a:pt x="356" y="169"/>
                    <a:pt x="356" y="169"/>
                    <a:pt x="356" y="169"/>
                  </a:cubicBezTo>
                  <a:cubicBezTo>
                    <a:pt x="356" y="167"/>
                    <a:pt x="356" y="167"/>
                    <a:pt x="356" y="167"/>
                  </a:cubicBezTo>
                  <a:cubicBezTo>
                    <a:pt x="356" y="158"/>
                    <a:pt x="356" y="158"/>
                    <a:pt x="356" y="158"/>
                  </a:cubicBezTo>
                  <a:cubicBezTo>
                    <a:pt x="356" y="156"/>
                    <a:pt x="356" y="156"/>
                    <a:pt x="356" y="156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288" y="156"/>
                    <a:pt x="288" y="156"/>
                    <a:pt x="288" y="156"/>
                  </a:cubicBezTo>
                  <a:cubicBezTo>
                    <a:pt x="286" y="156"/>
                    <a:pt x="286" y="156"/>
                    <a:pt x="286" y="156"/>
                  </a:cubicBezTo>
                  <a:cubicBezTo>
                    <a:pt x="286" y="158"/>
                    <a:pt x="286" y="158"/>
                    <a:pt x="286" y="158"/>
                  </a:cubicBezTo>
                  <a:cubicBezTo>
                    <a:pt x="286" y="250"/>
                    <a:pt x="286" y="250"/>
                    <a:pt x="286" y="250"/>
                  </a:cubicBezTo>
                  <a:cubicBezTo>
                    <a:pt x="286" y="252"/>
                    <a:pt x="286" y="252"/>
                    <a:pt x="286" y="252"/>
                  </a:cubicBezTo>
                  <a:cubicBezTo>
                    <a:pt x="288" y="252"/>
                    <a:pt x="288" y="252"/>
                    <a:pt x="288" y="252"/>
                  </a:cubicBezTo>
                  <a:cubicBezTo>
                    <a:pt x="355" y="252"/>
                    <a:pt x="355" y="252"/>
                    <a:pt x="355" y="252"/>
                  </a:cubicBezTo>
                  <a:cubicBezTo>
                    <a:pt x="357" y="252"/>
                    <a:pt x="357" y="252"/>
                    <a:pt x="357" y="252"/>
                  </a:cubicBezTo>
                  <a:cubicBezTo>
                    <a:pt x="357" y="250"/>
                    <a:pt x="357" y="250"/>
                    <a:pt x="357" y="250"/>
                  </a:cubicBezTo>
                  <a:cubicBezTo>
                    <a:pt x="357" y="240"/>
                    <a:pt x="357" y="240"/>
                    <a:pt x="357" y="240"/>
                  </a:cubicBezTo>
                  <a:cubicBezTo>
                    <a:pt x="357" y="239"/>
                    <a:pt x="357" y="239"/>
                    <a:pt x="357" y="239"/>
                  </a:cubicBezTo>
                  <a:cubicBezTo>
                    <a:pt x="355" y="239"/>
                    <a:pt x="355" y="239"/>
                    <a:pt x="355" y="239"/>
                  </a:cubicBezTo>
                  <a:lnTo>
                    <a:pt x="300" y="239"/>
                  </a:lnTo>
                  <a:close/>
                  <a:moveTo>
                    <a:pt x="472" y="156"/>
                  </a:moveTo>
                  <a:cubicBezTo>
                    <a:pt x="470" y="156"/>
                    <a:pt x="470" y="156"/>
                    <a:pt x="470" y="156"/>
                  </a:cubicBezTo>
                  <a:cubicBezTo>
                    <a:pt x="470" y="158"/>
                    <a:pt x="470" y="158"/>
                    <a:pt x="470" y="158"/>
                  </a:cubicBezTo>
                  <a:cubicBezTo>
                    <a:pt x="470" y="250"/>
                    <a:pt x="470" y="250"/>
                    <a:pt x="470" y="250"/>
                  </a:cubicBezTo>
                  <a:cubicBezTo>
                    <a:pt x="470" y="252"/>
                    <a:pt x="470" y="252"/>
                    <a:pt x="470" y="252"/>
                  </a:cubicBezTo>
                  <a:cubicBezTo>
                    <a:pt x="472" y="252"/>
                    <a:pt x="472" y="252"/>
                    <a:pt x="472" y="252"/>
                  </a:cubicBezTo>
                  <a:cubicBezTo>
                    <a:pt x="482" y="252"/>
                    <a:pt x="482" y="252"/>
                    <a:pt x="482" y="252"/>
                  </a:cubicBezTo>
                  <a:cubicBezTo>
                    <a:pt x="484" y="252"/>
                    <a:pt x="484" y="252"/>
                    <a:pt x="484" y="252"/>
                  </a:cubicBezTo>
                  <a:cubicBezTo>
                    <a:pt x="484" y="250"/>
                    <a:pt x="484" y="250"/>
                    <a:pt x="484" y="250"/>
                  </a:cubicBezTo>
                  <a:cubicBezTo>
                    <a:pt x="484" y="158"/>
                    <a:pt x="484" y="158"/>
                    <a:pt x="484" y="158"/>
                  </a:cubicBezTo>
                  <a:cubicBezTo>
                    <a:pt x="484" y="156"/>
                    <a:pt x="484" y="156"/>
                    <a:pt x="484" y="156"/>
                  </a:cubicBezTo>
                  <a:cubicBezTo>
                    <a:pt x="482" y="156"/>
                    <a:pt x="482" y="156"/>
                    <a:pt x="482" y="156"/>
                  </a:cubicBezTo>
                  <a:lnTo>
                    <a:pt x="472" y="156"/>
                  </a:lnTo>
                  <a:close/>
                  <a:moveTo>
                    <a:pt x="358" y="42"/>
                  </a:moveTo>
                  <a:cubicBezTo>
                    <a:pt x="358" y="42"/>
                    <a:pt x="358" y="42"/>
                    <a:pt x="358" y="42"/>
                  </a:cubicBezTo>
                  <a:cubicBezTo>
                    <a:pt x="358" y="17"/>
                    <a:pt x="339" y="1"/>
                    <a:pt x="310" y="1"/>
                  </a:cubicBezTo>
                  <a:cubicBezTo>
                    <a:pt x="263" y="1"/>
                    <a:pt x="263" y="1"/>
                    <a:pt x="263" y="1"/>
                  </a:cubicBezTo>
                  <a:cubicBezTo>
                    <a:pt x="262" y="1"/>
                    <a:pt x="262" y="1"/>
                    <a:pt x="262" y="1"/>
                  </a:cubicBezTo>
                  <a:cubicBezTo>
                    <a:pt x="262" y="3"/>
                    <a:pt x="262" y="3"/>
                    <a:pt x="262" y="3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2" y="128"/>
                    <a:pt x="262" y="128"/>
                    <a:pt x="262" y="128"/>
                  </a:cubicBezTo>
                  <a:cubicBezTo>
                    <a:pt x="263" y="128"/>
                    <a:pt x="263" y="128"/>
                    <a:pt x="263" y="128"/>
                  </a:cubicBezTo>
                  <a:cubicBezTo>
                    <a:pt x="277" y="128"/>
                    <a:pt x="277" y="128"/>
                    <a:pt x="277" y="128"/>
                  </a:cubicBezTo>
                  <a:cubicBezTo>
                    <a:pt x="279" y="128"/>
                    <a:pt x="279" y="128"/>
                    <a:pt x="279" y="128"/>
                  </a:cubicBezTo>
                  <a:cubicBezTo>
                    <a:pt x="279" y="126"/>
                    <a:pt x="279" y="126"/>
                    <a:pt x="279" y="126"/>
                  </a:cubicBezTo>
                  <a:cubicBezTo>
                    <a:pt x="279" y="85"/>
                    <a:pt x="279" y="85"/>
                    <a:pt x="279" y="85"/>
                  </a:cubicBezTo>
                  <a:cubicBezTo>
                    <a:pt x="307" y="85"/>
                    <a:pt x="307" y="85"/>
                    <a:pt x="307" y="85"/>
                  </a:cubicBezTo>
                  <a:cubicBezTo>
                    <a:pt x="332" y="85"/>
                    <a:pt x="358" y="72"/>
                    <a:pt x="358" y="42"/>
                  </a:cubicBezTo>
                  <a:close/>
                  <a:moveTo>
                    <a:pt x="279" y="18"/>
                  </a:moveTo>
                  <a:cubicBezTo>
                    <a:pt x="309" y="18"/>
                    <a:pt x="309" y="18"/>
                    <a:pt x="309" y="18"/>
                  </a:cubicBezTo>
                  <a:cubicBezTo>
                    <a:pt x="329" y="18"/>
                    <a:pt x="340" y="27"/>
                    <a:pt x="340" y="43"/>
                  </a:cubicBezTo>
                  <a:cubicBezTo>
                    <a:pt x="340" y="43"/>
                    <a:pt x="340" y="43"/>
                    <a:pt x="340" y="43"/>
                  </a:cubicBezTo>
                  <a:cubicBezTo>
                    <a:pt x="340" y="58"/>
                    <a:pt x="327" y="68"/>
                    <a:pt x="308" y="68"/>
                  </a:cubicBezTo>
                  <a:cubicBezTo>
                    <a:pt x="279" y="68"/>
                    <a:pt x="279" y="68"/>
                    <a:pt x="279" y="68"/>
                  </a:cubicBezTo>
                  <a:lnTo>
                    <a:pt x="279" y="18"/>
                  </a:lnTo>
                  <a:close/>
                  <a:moveTo>
                    <a:pt x="198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67"/>
                    <a:pt x="196" y="167"/>
                    <a:pt x="196" y="167"/>
                  </a:cubicBezTo>
                  <a:cubicBezTo>
                    <a:pt x="196" y="169"/>
                    <a:pt x="196" y="169"/>
                    <a:pt x="196" y="169"/>
                  </a:cubicBezTo>
                  <a:cubicBezTo>
                    <a:pt x="198" y="169"/>
                    <a:pt x="198" y="169"/>
                    <a:pt x="198" y="169"/>
                  </a:cubicBezTo>
                  <a:cubicBezTo>
                    <a:pt x="227" y="169"/>
                    <a:pt x="227" y="169"/>
                    <a:pt x="227" y="16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7" y="252"/>
                    <a:pt x="227" y="252"/>
                    <a:pt x="227" y="252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239" y="252"/>
                    <a:pt x="239" y="252"/>
                    <a:pt x="239" y="252"/>
                  </a:cubicBezTo>
                  <a:cubicBezTo>
                    <a:pt x="241" y="252"/>
                    <a:pt x="241" y="252"/>
                    <a:pt x="241" y="252"/>
                  </a:cubicBezTo>
                  <a:cubicBezTo>
                    <a:pt x="241" y="250"/>
                    <a:pt x="241" y="250"/>
                    <a:pt x="241" y="250"/>
                  </a:cubicBezTo>
                  <a:cubicBezTo>
                    <a:pt x="241" y="169"/>
                    <a:pt x="241" y="169"/>
                    <a:pt x="241" y="169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2" y="169"/>
                    <a:pt x="272" y="169"/>
                    <a:pt x="272" y="169"/>
                  </a:cubicBezTo>
                  <a:cubicBezTo>
                    <a:pt x="272" y="167"/>
                    <a:pt x="272" y="167"/>
                    <a:pt x="272" y="167"/>
                  </a:cubicBezTo>
                  <a:cubicBezTo>
                    <a:pt x="272" y="158"/>
                    <a:pt x="272" y="158"/>
                    <a:pt x="272" y="158"/>
                  </a:cubicBezTo>
                  <a:cubicBezTo>
                    <a:pt x="272" y="156"/>
                    <a:pt x="272" y="156"/>
                    <a:pt x="272" y="156"/>
                  </a:cubicBezTo>
                  <a:cubicBezTo>
                    <a:pt x="270" y="156"/>
                    <a:pt x="270" y="156"/>
                    <a:pt x="270" y="156"/>
                  </a:cubicBezTo>
                  <a:lnTo>
                    <a:pt x="198" y="156"/>
                  </a:lnTo>
                  <a:close/>
                  <a:moveTo>
                    <a:pt x="553" y="156"/>
                  </a:moveTo>
                  <a:cubicBezTo>
                    <a:pt x="553" y="155"/>
                    <a:pt x="553" y="155"/>
                    <a:pt x="553" y="155"/>
                  </a:cubicBezTo>
                  <a:cubicBezTo>
                    <a:pt x="552" y="155"/>
                    <a:pt x="552" y="155"/>
                    <a:pt x="552" y="155"/>
                  </a:cubicBezTo>
                  <a:cubicBezTo>
                    <a:pt x="542" y="155"/>
                    <a:pt x="542" y="155"/>
                    <a:pt x="542" y="155"/>
                  </a:cubicBezTo>
                  <a:cubicBezTo>
                    <a:pt x="541" y="155"/>
                    <a:pt x="541" y="155"/>
                    <a:pt x="541" y="155"/>
                  </a:cubicBezTo>
                  <a:cubicBezTo>
                    <a:pt x="540" y="156"/>
                    <a:pt x="540" y="156"/>
                    <a:pt x="540" y="156"/>
                  </a:cubicBezTo>
                  <a:cubicBezTo>
                    <a:pt x="498" y="249"/>
                    <a:pt x="498" y="249"/>
                    <a:pt x="498" y="249"/>
                  </a:cubicBezTo>
                  <a:cubicBezTo>
                    <a:pt x="497" y="252"/>
                    <a:pt x="497" y="252"/>
                    <a:pt x="497" y="252"/>
                  </a:cubicBezTo>
                  <a:cubicBezTo>
                    <a:pt x="500" y="252"/>
                    <a:pt x="500" y="252"/>
                    <a:pt x="500" y="252"/>
                  </a:cubicBezTo>
                  <a:cubicBezTo>
                    <a:pt x="511" y="252"/>
                    <a:pt x="511" y="252"/>
                    <a:pt x="511" y="252"/>
                  </a:cubicBezTo>
                  <a:cubicBezTo>
                    <a:pt x="512" y="252"/>
                    <a:pt x="512" y="252"/>
                    <a:pt x="512" y="252"/>
                  </a:cubicBezTo>
                  <a:cubicBezTo>
                    <a:pt x="512" y="251"/>
                    <a:pt x="512" y="251"/>
                    <a:pt x="512" y="251"/>
                  </a:cubicBezTo>
                  <a:cubicBezTo>
                    <a:pt x="523" y="227"/>
                    <a:pt x="523" y="227"/>
                    <a:pt x="523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81" y="251"/>
                    <a:pt x="581" y="251"/>
                    <a:pt x="581" y="251"/>
                  </a:cubicBezTo>
                  <a:cubicBezTo>
                    <a:pt x="581" y="252"/>
                    <a:pt x="581" y="252"/>
                    <a:pt x="581" y="252"/>
                  </a:cubicBezTo>
                  <a:cubicBezTo>
                    <a:pt x="583" y="252"/>
                    <a:pt x="583" y="252"/>
                    <a:pt x="583" y="252"/>
                  </a:cubicBezTo>
                  <a:cubicBezTo>
                    <a:pt x="594" y="252"/>
                    <a:pt x="594" y="252"/>
                    <a:pt x="594" y="252"/>
                  </a:cubicBezTo>
                  <a:cubicBezTo>
                    <a:pt x="597" y="252"/>
                    <a:pt x="597" y="252"/>
                    <a:pt x="597" y="252"/>
                  </a:cubicBezTo>
                  <a:cubicBezTo>
                    <a:pt x="595" y="249"/>
                    <a:pt x="595" y="249"/>
                    <a:pt x="595" y="249"/>
                  </a:cubicBezTo>
                  <a:lnTo>
                    <a:pt x="553" y="156"/>
                  </a:lnTo>
                  <a:close/>
                  <a:moveTo>
                    <a:pt x="528" y="214"/>
                  </a:moveTo>
                  <a:cubicBezTo>
                    <a:pt x="547" y="174"/>
                    <a:pt x="547" y="174"/>
                    <a:pt x="547" y="174"/>
                  </a:cubicBezTo>
                  <a:cubicBezTo>
                    <a:pt x="565" y="214"/>
                    <a:pt x="565" y="214"/>
                    <a:pt x="565" y="214"/>
                  </a:cubicBezTo>
                  <a:lnTo>
                    <a:pt x="528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Freeform 51"/>
            <p:cNvSpPr>
              <a:spLocks noEditPoints="1"/>
            </p:cNvSpPr>
            <p:nvPr/>
          </p:nvSpPr>
          <p:spPr bwMode="auto">
            <a:xfrm>
              <a:off x="5619751" y="3502025"/>
              <a:ext cx="169863" cy="168275"/>
            </a:xfrm>
            <a:custGeom>
              <a:avLst/>
              <a:gdLst>
                <a:gd name="T0" fmla="*/ 0 w 45"/>
                <a:gd name="T1" fmla="*/ 23 h 45"/>
                <a:gd name="T2" fmla="*/ 0 w 45"/>
                <a:gd name="T3" fmla="*/ 23 h 45"/>
                <a:gd name="T4" fmla="*/ 22 w 45"/>
                <a:gd name="T5" fmla="*/ 0 h 45"/>
                <a:gd name="T6" fmla="*/ 45 w 45"/>
                <a:gd name="T7" fmla="*/ 22 h 45"/>
                <a:gd name="T8" fmla="*/ 45 w 45"/>
                <a:gd name="T9" fmla="*/ 23 h 45"/>
                <a:gd name="T10" fmla="*/ 22 w 45"/>
                <a:gd name="T11" fmla="*/ 45 h 45"/>
                <a:gd name="T12" fmla="*/ 0 w 45"/>
                <a:gd name="T13" fmla="*/ 23 h 45"/>
                <a:gd name="T14" fmla="*/ 43 w 45"/>
                <a:gd name="T15" fmla="*/ 23 h 45"/>
                <a:gd name="T16" fmla="*/ 43 w 45"/>
                <a:gd name="T17" fmla="*/ 22 h 45"/>
                <a:gd name="T18" fmla="*/ 22 w 45"/>
                <a:gd name="T19" fmla="*/ 2 h 45"/>
                <a:gd name="T20" fmla="*/ 2 w 45"/>
                <a:gd name="T21" fmla="*/ 23 h 45"/>
                <a:gd name="T22" fmla="*/ 2 w 45"/>
                <a:gd name="T23" fmla="*/ 23 h 45"/>
                <a:gd name="T24" fmla="*/ 22 w 45"/>
                <a:gd name="T25" fmla="*/ 43 h 45"/>
                <a:gd name="T26" fmla="*/ 43 w 45"/>
                <a:gd name="T27" fmla="*/ 23 h 45"/>
                <a:gd name="T28" fmla="*/ 13 w 45"/>
                <a:gd name="T29" fmla="*/ 10 h 45"/>
                <a:gd name="T30" fmla="*/ 24 w 45"/>
                <a:gd name="T31" fmla="*/ 10 h 45"/>
                <a:gd name="T32" fmla="*/ 30 w 45"/>
                <a:gd name="T33" fmla="*/ 13 h 45"/>
                <a:gd name="T34" fmla="*/ 32 w 45"/>
                <a:gd name="T35" fmla="*/ 17 h 45"/>
                <a:gd name="T36" fmla="*/ 32 w 45"/>
                <a:gd name="T37" fmla="*/ 17 h 45"/>
                <a:gd name="T38" fmla="*/ 26 w 45"/>
                <a:gd name="T39" fmla="*/ 24 h 45"/>
                <a:gd name="T40" fmla="*/ 33 w 45"/>
                <a:gd name="T41" fmla="*/ 33 h 45"/>
                <a:gd name="T42" fmla="*/ 29 w 45"/>
                <a:gd name="T43" fmla="*/ 33 h 45"/>
                <a:gd name="T44" fmla="*/ 23 w 45"/>
                <a:gd name="T45" fmla="*/ 25 h 45"/>
                <a:gd name="T46" fmla="*/ 23 w 45"/>
                <a:gd name="T47" fmla="*/ 25 h 45"/>
                <a:gd name="T48" fmla="*/ 17 w 45"/>
                <a:gd name="T49" fmla="*/ 25 h 45"/>
                <a:gd name="T50" fmla="*/ 17 w 45"/>
                <a:gd name="T51" fmla="*/ 33 h 45"/>
                <a:gd name="T52" fmla="*/ 13 w 45"/>
                <a:gd name="T53" fmla="*/ 33 h 45"/>
                <a:gd name="T54" fmla="*/ 13 w 45"/>
                <a:gd name="T55" fmla="*/ 10 h 45"/>
                <a:gd name="T56" fmla="*/ 23 w 45"/>
                <a:gd name="T57" fmla="*/ 22 h 45"/>
                <a:gd name="T58" fmla="*/ 29 w 45"/>
                <a:gd name="T59" fmla="*/ 18 h 45"/>
                <a:gd name="T60" fmla="*/ 29 w 45"/>
                <a:gd name="T61" fmla="*/ 17 h 45"/>
                <a:gd name="T62" fmla="*/ 24 w 45"/>
                <a:gd name="T63" fmla="*/ 14 h 45"/>
                <a:gd name="T64" fmla="*/ 17 w 45"/>
                <a:gd name="T65" fmla="*/ 14 h 45"/>
                <a:gd name="T66" fmla="*/ 17 w 45"/>
                <a:gd name="T67" fmla="*/ 22 h 45"/>
                <a:gd name="T68" fmla="*/ 23 w 45"/>
                <a:gd name="T6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" h="45"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5" y="0"/>
                    <a:pt x="45" y="10"/>
                    <a:pt x="45" y="2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35"/>
                    <a:pt x="35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  <a:close/>
                  <a:moveTo>
                    <a:pt x="43" y="23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11"/>
                    <a:pt x="34" y="2"/>
                    <a:pt x="22" y="2"/>
                  </a:cubicBezTo>
                  <a:cubicBezTo>
                    <a:pt x="11" y="2"/>
                    <a:pt x="2" y="11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34"/>
                    <a:pt x="11" y="43"/>
                    <a:pt x="22" y="43"/>
                  </a:cubicBezTo>
                  <a:cubicBezTo>
                    <a:pt x="34" y="43"/>
                    <a:pt x="43" y="34"/>
                    <a:pt x="43" y="23"/>
                  </a:cubicBezTo>
                  <a:close/>
                  <a:moveTo>
                    <a:pt x="13" y="10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7" y="10"/>
                    <a:pt x="29" y="11"/>
                    <a:pt x="30" y="13"/>
                  </a:cubicBezTo>
                  <a:cubicBezTo>
                    <a:pt x="32" y="14"/>
                    <a:pt x="32" y="15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21"/>
                    <a:pt x="30" y="23"/>
                    <a:pt x="26" y="2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13" y="33"/>
                    <a:pt x="13" y="33"/>
                    <a:pt x="13" y="33"/>
                  </a:cubicBezTo>
                  <a:lnTo>
                    <a:pt x="13" y="10"/>
                  </a:lnTo>
                  <a:close/>
                  <a:moveTo>
                    <a:pt x="23" y="22"/>
                  </a:moveTo>
                  <a:cubicBezTo>
                    <a:pt x="27" y="22"/>
                    <a:pt x="29" y="20"/>
                    <a:pt x="29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5"/>
                    <a:pt x="27" y="14"/>
                    <a:pt x="24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22"/>
                    <a:pt x="17" y="22"/>
                    <a:pt x="17" y="22"/>
                  </a:cubicBezTo>
                  <a:lnTo>
                    <a:pt x="2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0263735" y="6551829"/>
            <a:ext cx="1633781" cy="215444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Applied Materials Confidential</a:t>
            </a:r>
          </a:p>
        </p:txBody>
      </p:sp>
      <p:sp>
        <p:nvSpPr>
          <p:cNvPr id="37" name="Rectangle 36"/>
          <p:cNvSpPr/>
          <p:nvPr userDrawn="1"/>
        </p:nvSpPr>
        <p:spPr>
          <a:xfrm>
            <a:off x="379413" y="6437376"/>
            <a:ext cx="6172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10783544" y="5306884"/>
            <a:ext cx="1024281" cy="939302"/>
            <a:chOff x="5430838" y="347663"/>
            <a:chExt cx="3941762" cy="3614737"/>
          </a:xfrm>
        </p:grpSpPr>
        <p:sp>
          <p:nvSpPr>
            <p:cNvPr id="38" name="Freeform 7"/>
            <p:cNvSpPr>
              <a:spLocks noEditPoints="1"/>
            </p:cNvSpPr>
            <p:nvPr/>
          </p:nvSpPr>
          <p:spPr bwMode="auto">
            <a:xfrm>
              <a:off x="5554663" y="3419475"/>
              <a:ext cx="165100" cy="184150"/>
            </a:xfrm>
            <a:custGeom>
              <a:avLst/>
              <a:gdLst>
                <a:gd name="T0" fmla="*/ 22 w 44"/>
                <a:gd name="T1" fmla="*/ 49 h 49"/>
                <a:gd name="T2" fmla="*/ 0 w 44"/>
                <a:gd name="T3" fmla="*/ 24 h 49"/>
                <a:gd name="T4" fmla="*/ 22 w 44"/>
                <a:gd name="T5" fmla="*/ 0 h 49"/>
                <a:gd name="T6" fmla="*/ 44 w 44"/>
                <a:gd name="T7" fmla="*/ 24 h 49"/>
                <a:gd name="T8" fmla="*/ 22 w 44"/>
                <a:gd name="T9" fmla="*/ 49 h 49"/>
                <a:gd name="T10" fmla="*/ 22 w 44"/>
                <a:gd name="T11" fmla="*/ 7 h 49"/>
                <a:gd name="T12" fmla="*/ 9 w 44"/>
                <a:gd name="T13" fmla="*/ 24 h 49"/>
                <a:gd name="T14" fmla="*/ 22 w 44"/>
                <a:gd name="T15" fmla="*/ 42 h 49"/>
                <a:gd name="T16" fmla="*/ 35 w 44"/>
                <a:gd name="T17" fmla="*/ 24 h 49"/>
                <a:gd name="T18" fmla="*/ 22 w 44"/>
                <a:gd name="T19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9">
                  <a:moveTo>
                    <a:pt x="22" y="49"/>
                  </a:moveTo>
                  <a:cubicBezTo>
                    <a:pt x="9" y="49"/>
                    <a:pt x="0" y="40"/>
                    <a:pt x="0" y="24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4" y="0"/>
                    <a:pt x="44" y="9"/>
                    <a:pt x="44" y="24"/>
                  </a:cubicBezTo>
                  <a:cubicBezTo>
                    <a:pt x="44" y="40"/>
                    <a:pt x="34" y="49"/>
                    <a:pt x="22" y="49"/>
                  </a:cubicBezTo>
                  <a:close/>
                  <a:moveTo>
                    <a:pt x="22" y="7"/>
                  </a:moveTo>
                  <a:cubicBezTo>
                    <a:pt x="13" y="7"/>
                    <a:pt x="9" y="14"/>
                    <a:pt x="9" y="24"/>
                  </a:cubicBezTo>
                  <a:cubicBezTo>
                    <a:pt x="9" y="34"/>
                    <a:pt x="13" y="42"/>
                    <a:pt x="22" y="42"/>
                  </a:cubicBezTo>
                  <a:cubicBezTo>
                    <a:pt x="30" y="42"/>
                    <a:pt x="35" y="34"/>
                    <a:pt x="35" y="24"/>
                  </a:cubicBezTo>
                  <a:cubicBezTo>
                    <a:pt x="35" y="15"/>
                    <a:pt x="30" y="7"/>
                    <a:pt x="22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/>
            <p:cNvSpPr>
              <a:spLocks/>
            </p:cNvSpPr>
            <p:nvPr/>
          </p:nvSpPr>
          <p:spPr bwMode="auto">
            <a:xfrm>
              <a:off x="5741988" y="3332163"/>
              <a:ext cx="101600" cy="266700"/>
            </a:xfrm>
            <a:custGeom>
              <a:avLst/>
              <a:gdLst>
                <a:gd name="T0" fmla="*/ 23 w 27"/>
                <a:gd name="T1" fmla="*/ 8 h 71"/>
                <a:gd name="T2" fmla="*/ 16 w 27"/>
                <a:gd name="T3" fmla="*/ 14 h 71"/>
                <a:gd name="T4" fmla="*/ 16 w 27"/>
                <a:gd name="T5" fmla="*/ 24 h 71"/>
                <a:gd name="T6" fmla="*/ 26 w 27"/>
                <a:gd name="T7" fmla="*/ 24 h 71"/>
                <a:gd name="T8" fmla="*/ 27 w 27"/>
                <a:gd name="T9" fmla="*/ 31 h 71"/>
                <a:gd name="T10" fmla="*/ 16 w 27"/>
                <a:gd name="T11" fmla="*/ 31 h 71"/>
                <a:gd name="T12" fmla="*/ 16 w 27"/>
                <a:gd name="T13" fmla="*/ 71 h 71"/>
                <a:gd name="T14" fmla="*/ 8 w 27"/>
                <a:gd name="T15" fmla="*/ 71 h 71"/>
                <a:gd name="T16" fmla="*/ 8 w 27"/>
                <a:gd name="T17" fmla="*/ 31 h 71"/>
                <a:gd name="T18" fmla="*/ 0 w 27"/>
                <a:gd name="T19" fmla="*/ 31 h 71"/>
                <a:gd name="T20" fmla="*/ 0 w 27"/>
                <a:gd name="T21" fmla="*/ 24 h 71"/>
                <a:gd name="T22" fmla="*/ 8 w 27"/>
                <a:gd name="T23" fmla="*/ 24 h 71"/>
                <a:gd name="T24" fmla="*/ 8 w 27"/>
                <a:gd name="T25" fmla="*/ 13 h 71"/>
                <a:gd name="T26" fmla="*/ 22 w 27"/>
                <a:gd name="T27" fmla="*/ 0 h 71"/>
                <a:gd name="T28" fmla="*/ 26 w 27"/>
                <a:gd name="T29" fmla="*/ 1 h 71"/>
                <a:gd name="T30" fmla="*/ 27 w 27"/>
                <a:gd name="T31" fmla="*/ 9 h 71"/>
                <a:gd name="T32" fmla="*/ 23 w 27"/>
                <a:gd name="T33" fmla="*/ 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71">
                  <a:moveTo>
                    <a:pt x="23" y="8"/>
                  </a:moveTo>
                  <a:cubicBezTo>
                    <a:pt x="19" y="8"/>
                    <a:pt x="16" y="10"/>
                    <a:pt x="16" y="1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4"/>
                    <a:pt x="14" y="0"/>
                    <a:pt x="22" y="0"/>
                  </a:cubicBezTo>
                  <a:cubicBezTo>
                    <a:pt x="24" y="0"/>
                    <a:pt x="25" y="1"/>
                    <a:pt x="26" y="1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6" y="8"/>
                    <a:pt x="24" y="8"/>
                    <a:pt x="23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5956300" y="3419475"/>
              <a:ext cx="255587" cy="179387"/>
            </a:xfrm>
            <a:custGeom>
              <a:avLst/>
              <a:gdLst>
                <a:gd name="T0" fmla="*/ 59 w 68"/>
                <a:gd name="T1" fmla="*/ 48 h 48"/>
                <a:gd name="T2" fmla="*/ 59 w 68"/>
                <a:gd name="T3" fmla="*/ 16 h 48"/>
                <a:gd name="T4" fmla="*/ 52 w 68"/>
                <a:gd name="T5" fmla="*/ 8 h 48"/>
                <a:gd name="T6" fmla="*/ 38 w 68"/>
                <a:gd name="T7" fmla="*/ 15 h 48"/>
                <a:gd name="T8" fmla="*/ 38 w 68"/>
                <a:gd name="T9" fmla="*/ 48 h 48"/>
                <a:gd name="T10" fmla="*/ 30 w 68"/>
                <a:gd name="T11" fmla="*/ 48 h 48"/>
                <a:gd name="T12" fmla="*/ 30 w 68"/>
                <a:gd name="T13" fmla="*/ 16 h 48"/>
                <a:gd name="T14" fmla="*/ 23 w 68"/>
                <a:gd name="T15" fmla="*/ 8 h 48"/>
                <a:gd name="T16" fmla="*/ 9 w 68"/>
                <a:gd name="T17" fmla="*/ 15 h 48"/>
                <a:gd name="T18" fmla="*/ 9 w 68"/>
                <a:gd name="T19" fmla="*/ 48 h 48"/>
                <a:gd name="T20" fmla="*/ 0 w 68"/>
                <a:gd name="T21" fmla="*/ 48 h 48"/>
                <a:gd name="T22" fmla="*/ 0 w 68"/>
                <a:gd name="T23" fmla="*/ 1 h 48"/>
                <a:gd name="T24" fmla="*/ 8 w 68"/>
                <a:gd name="T25" fmla="*/ 1 h 48"/>
                <a:gd name="T26" fmla="*/ 9 w 68"/>
                <a:gd name="T27" fmla="*/ 8 h 48"/>
                <a:gd name="T28" fmla="*/ 25 w 68"/>
                <a:gd name="T29" fmla="*/ 0 h 48"/>
                <a:gd name="T30" fmla="*/ 38 w 68"/>
                <a:gd name="T31" fmla="*/ 8 h 48"/>
                <a:gd name="T32" fmla="*/ 54 w 68"/>
                <a:gd name="T33" fmla="*/ 0 h 48"/>
                <a:gd name="T34" fmla="*/ 68 w 68"/>
                <a:gd name="T35" fmla="*/ 14 h 48"/>
                <a:gd name="T36" fmla="*/ 68 w 68"/>
                <a:gd name="T37" fmla="*/ 48 h 48"/>
                <a:gd name="T38" fmla="*/ 59 w 68"/>
                <a:gd name="T3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8" h="48">
                  <a:moveTo>
                    <a:pt x="59" y="48"/>
                  </a:moveTo>
                  <a:cubicBezTo>
                    <a:pt x="59" y="16"/>
                    <a:pt x="59" y="16"/>
                    <a:pt x="59" y="16"/>
                  </a:cubicBezTo>
                  <a:cubicBezTo>
                    <a:pt x="59" y="11"/>
                    <a:pt x="57" y="8"/>
                    <a:pt x="52" y="8"/>
                  </a:cubicBezTo>
                  <a:cubicBezTo>
                    <a:pt x="47" y="8"/>
                    <a:pt x="43" y="11"/>
                    <a:pt x="38" y="15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4" y="11"/>
                    <a:pt x="9" y="1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3"/>
                    <a:pt x="18" y="0"/>
                    <a:pt x="25" y="0"/>
                  </a:cubicBezTo>
                  <a:cubicBezTo>
                    <a:pt x="32" y="0"/>
                    <a:pt x="36" y="3"/>
                    <a:pt x="38" y="8"/>
                  </a:cubicBezTo>
                  <a:cubicBezTo>
                    <a:pt x="42" y="3"/>
                    <a:pt x="48" y="0"/>
                    <a:pt x="54" y="0"/>
                  </a:cubicBezTo>
                  <a:cubicBezTo>
                    <a:pt x="63" y="0"/>
                    <a:pt x="68" y="5"/>
                    <a:pt x="68" y="14"/>
                  </a:cubicBezTo>
                  <a:cubicBezTo>
                    <a:pt x="68" y="48"/>
                    <a:pt x="68" y="48"/>
                    <a:pt x="68" y="48"/>
                  </a:cubicBezTo>
                  <a:lnTo>
                    <a:pt x="5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/>
            <p:cNvSpPr>
              <a:spLocks noEditPoints="1"/>
            </p:cNvSpPr>
            <p:nvPr/>
          </p:nvSpPr>
          <p:spPr bwMode="auto">
            <a:xfrm>
              <a:off x="6248400" y="3419475"/>
              <a:ext cx="146050" cy="184150"/>
            </a:xfrm>
            <a:custGeom>
              <a:avLst/>
              <a:gdLst>
                <a:gd name="T0" fmla="*/ 32 w 39"/>
                <a:gd name="T1" fmla="*/ 48 h 49"/>
                <a:gd name="T2" fmla="*/ 31 w 39"/>
                <a:gd name="T3" fmla="*/ 42 h 49"/>
                <a:gd name="T4" fmla="*/ 14 w 39"/>
                <a:gd name="T5" fmla="*/ 49 h 49"/>
                <a:gd name="T6" fmla="*/ 0 w 39"/>
                <a:gd name="T7" fmla="*/ 36 h 49"/>
                <a:gd name="T8" fmla="*/ 30 w 39"/>
                <a:gd name="T9" fmla="*/ 17 h 49"/>
                <a:gd name="T10" fmla="*/ 30 w 39"/>
                <a:gd name="T11" fmla="*/ 15 h 49"/>
                <a:gd name="T12" fmla="*/ 21 w 39"/>
                <a:gd name="T13" fmla="*/ 7 h 49"/>
                <a:gd name="T14" fmla="*/ 5 w 39"/>
                <a:gd name="T15" fmla="*/ 11 h 49"/>
                <a:gd name="T16" fmla="*/ 4 w 39"/>
                <a:gd name="T17" fmla="*/ 4 h 49"/>
                <a:gd name="T18" fmla="*/ 22 w 39"/>
                <a:gd name="T19" fmla="*/ 0 h 49"/>
                <a:gd name="T20" fmla="*/ 39 w 39"/>
                <a:gd name="T21" fmla="*/ 15 h 49"/>
                <a:gd name="T22" fmla="*/ 39 w 39"/>
                <a:gd name="T23" fmla="*/ 48 h 49"/>
                <a:gd name="T24" fmla="*/ 32 w 39"/>
                <a:gd name="T25" fmla="*/ 48 h 49"/>
                <a:gd name="T26" fmla="*/ 30 w 39"/>
                <a:gd name="T27" fmla="*/ 24 h 49"/>
                <a:gd name="T28" fmla="*/ 9 w 39"/>
                <a:gd name="T29" fmla="*/ 35 h 49"/>
                <a:gd name="T30" fmla="*/ 16 w 39"/>
                <a:gd name="T31" fmla="*/ 42 h 49"/>
                <a:gd name="T32" fmla="*/ 30 w 39"/>
                <a:gd name="T33" fmla="*/ 35 h 49"/>
                <a:gd name="T34" fmla="*/ 30 w 39"/>
                <a:gd name="T3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32" y="48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27" y="46"/>
                    <a:pt x="22" y="49"/>
                    <a:pt x="14" y="49"/>
                  </a:cubicBezTo>
                  <a:cubicBezTo>
                    <a:pt x="6" y="49"/>
                    <a:pt x="0" y="44"/>
                    <a:pt x="0" y="36"/>
                  </a:cubicBezTo>
                  <a:cubicBezTo>
                    <a:pt x="0" y="24"/>
                    <a:pt x="10" y="19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9"/>
                    <a:pt x="27" y="7"/>
                    <a:pt x="21" y="7"/>
                  </a:cubicBezTo>
                  <a:cubicBezTo>
                    <a:pt x="15" y="7"/>
                    <a:pt x="10" y="9"/>
                    <a:pt x="5" y="11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9" y="1"/>
                    <a:pt x="15" y="0"/>
                    <a:pt x="22" y="0"/>
                  </a:cubicBezTo>
                  <a:cubicBezTo>
                    <a:pt x="33" y="0"/>
                    <a:pt x="39" y="4"/>
                    <a:pt x="39" y="15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2" y="48"/>
                  </a:lnTo>
                  <a:close/>
                  <a:moveTo>
                    <a:pt x="30" y="24"/>
                  </a:moveTo>
                  <a:cubicBezTo>
                    <a:pt x="13" y="26"/>
                    <a:pt x="9" y="30"/>
                    <a:pt x="9" y="35"/>
                  </a:cubicBezTo>
                  <a:cubicBezTo>
                    <a:pt x="9" y="39"/>
                    <a:pt x="12" y="42"/>
                    <a:pt x="16" y="42"/>
                  </a:cubicBezTo>
                  <a:cubicBezTo>
                    <a:pt x="21" y="42"/>
                    <a:pt x="26" y="39"/>
                    <a:pt x="30" y="35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/>
            <p:cNvSpPr>
              <a:spLocks/>
            </p:cNvSpPr>
            <p:nvPr/>
          </p:nvSpPr>
          <p:spPr bwMode="auto">
            <a:xfrm>
              <a:off x="6429375" y="3359150"/>
              <a:ext cx="100012" cy="244475"/>
            </a:xfrm>
            <a:custGeom>
              <a:avLst/>
              <a:gdLst>
                <a:gd name="T0" fmla="*/ 21 w 27"/>
                <a:gd name="T1" fmla="*/ 65 h 65"/>
                <a:gd name="T2" fmla="*/ 7 w 27"/>
                <a:gd name="T3" fmla="*/ 52 h 65"/>
                <a:gd name="T4" fmla="*/ 7 w 27"/>
                <a:gd name="T5" fmla="*/ 24 h 65"/>
                <a:gd name="T6" fmla="*/ 0 w 27"/>
                <a:gd name="T7" fmla="*/ 24 h 65"/>
                <a:gd name="T8" fmla="*/ 0 w 27"/>
                <a:gd name="T9" fmla="*/ 17 h 65"/>
                <a:gd name="T10" fmla="*/ 7 w 27"/>
                <a:gd name="T11" fmla="*/ 17 h 65"/>
                <a:gd name="T12" fmla="*/ 7 w 27"/>
                <a:gd name="T13" fmla="*/ 1 h 65"/>
                <a:gd name="T14" fmla="*/ 16 w 27"/>
                <a:gd name="T15" fmla="*/ 0 h 65"/>
                <a:gd name="T16" fmla="*/ 16 w 27"/>
                <a:gd name="T17" fmla="*/ 17 h 65"/>
                <a:gd name="T18" fmla="*/ 26 w 27"/>
                <a:gd name="T19" fmla="*/ 17 h 65"/>
                <a:gd name="T20" fmla="*/ 27 w 27"/>
                <a:gd name="T21" fmla="*/ 24 h 65"/>
                <a:gd name="T22" fmla="*/ 16 w 27"/>
                <a:gd name="T23" fmla="*/ 24 h 65"/>
                <a:gd name="T24" fmla="*/ 16 w 27"/>
                <a:gd name="T25" fmla="*/ 51 h 65"/>
                <a:gd name="T26" fmla="*/ 22 w 27"/>
                <a:gd name="T27" fmla="*/ 57 h 65"/>
                <a:gd name="T28" fmla="*/ 26 w 27"/>
                <a:gd name="T29" fmla="*/ 57 h 65"/>
                <a:gd name="T30" fmla="*/ 27 w 27"/>
                <a:gd name="T31" fmla="*/ 64 h 65"/>
                <a:gd name="T32" fmla="*/ 21 w 27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65">
                  <a:moveTo>
                    <a:pt x="21" y="65"/>
                  </a:moveTo>
                  <a:cubicBezTo>
                    <a:pt x="12" y="65"/>
                    <a:pt x="7" y="62"/>
                    <a:pt x="7" y="52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5"/>
                    <a:pt x="17" y="57"/>
                    <a:pt x="22" y="57"/>
                  </a:cubicBezTo>
                  <a:cubicBezTo>
                    <a:pt x="24" y="57"/>
                    <a:pt x="25" y="57"/>
                    <a:pt x="26" y="57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6" y="64"/>
                    <a:pt x="24" y="65"/>
                    <a:pt x="2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/>
            <p:cNvSpPr>
              <a:spLocks noEditPoints="1"/>
            </p:cNvSpPr>
            <p:nvPr/>
          </p:nvSpPr>
          <p:spPr bwMode="auto">
            <a:xfrm>
              <a:off x="6559550" y="3419475"/>
              <a:ext cx="153987" cy="184150"/>
            </a:xfrm>
            <a:custGeom>
              <a:avLst/>
              <a:gdLst>
                <a:gd name="T0" fmla="*/ 41 w 41"/>
                <a:gd name="T1" fmla="*/ 25 h 49"/>
                <a:gd name="T2" fmla="*/ 9 w 41"/>
                <a:gd name="T3" fmla="*/ 25 h 49"/>
                <a:gd name="T4" fmla="*/ 23 w 41"/>
                <a:gd name="T5" fmla="*/ 41 h 49"/>
                <a:gd name="T6" fmla="*/ 40 w 41"/>
                <a:gd name="T7" fmla="*/ 35 h 49"/>
                <a:gd name="T8" fmla="*/ 41 w 41"/>
                <a:gd name="T9" fmla="*/ 43 h 49"/>
                <a:gd name="T10" fmla="*/ 22 w 41"/>
                <a:gd name="T11" fmla="*/ 49 h 49"/>
                <a:gd name="T12" fmla="*/ 0 w 41"/>
                <a:gd name="T13" fmla="*/ 24 h 49"/>
                <a:gd name="T14" fmla="*/ 21 w 41"/>
                <a:gd name="T15" fmla="*/ 0 h 49"/>
                <a:gd name="T16" fmla="*/ 41 w 41"/>
                <a:gd name="T17" fmla="*/ 23 h 49"/>
                <a:gd name="T18" fmla="*/ 41 w 41"/>
                <a:gd name="T19" fmla="*/ 25 h 49"/>
                <a:gd name="T20" fmla="*/ 21 w 41"/>
                <a:gd name="T21" fmla="*/ 7 h 49"/>
                <a:gd name="T22" fmla="*/ 9 w 41"/>
                <a:gd name="T23" fmla="*/ 19 h 49"/>
                <a:gd name="T24" fmla="*/ 32 w 41"/>
                <a:gd name="T25" fmla="*/ 19 h 49"/>
                <a:gd name="T26" fmla="*/ 21 w 41"/>
                <a:gd name="T27" fmla="*/ 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" h="49">
                  <a:moveTo>
                    <a:pt x="41" y="25"/>
                  </a:moveTo>
                  <a:cubicBezTo>
                    <a:pt x="9" y="25"/>
                    <a:pt x="9" y="25"/>
                    <a:pt x="9" y="25"/>
                  </a:cubicBezTo>
                  <a:cubicBezTo>
                    <a:pt x="9" y="36"/>
                    <a:pt x="14" y="41"/>
                    <a:pt x="23" y="41"/>
                  </a:cubicBezTo>
                  <a:cubicBezTo>
                    <a:pt x="29" y="41"/>
                    <a:pt x="34" y="39"/>
                    <a:pt x="40" y="35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36" y="47"/>
                    <a:pt x="30" y="49"/>
                    <a:pt x="22" y="49"/>
                  </a:cubicBezTo>
                  <a:cubicBezTo>
                    <a:pt x="10" y="49"/>
                    <a:pt x="0" y="42"/>
                    <a:pt x="0" y="24"/>
                  </a:cubicBezTo>
                  <a:cubicBezTo>
                    <a:pt x="0" y="9"/>
                    <a:pt x="9" y="0"/>
                    <a:pt x="21" y="0"/>
                  </a:cubicBezTo>
                  <a:cubicBezTo>
                    <a:pt x="35" y="0"/>
                    <a:pt x="41" y="10"/>
                    <a:pt x="41" y="23"/>
                  </a:cubicBezTo>
                  <a:lnTo>
                    <a:pt x="41" y="25"/>
                  </a:lnTo>
                  <a:close/>
                  <a:moveTo>
                    <a:pt x="21" y="7"/>
                  </a:moveTo>
                  <a:cubicBezTo>
                    <a:pt x="15" y="7"/>
                    <a:pt x="11" y="11"/>
                    <a:pt x="9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1" y="11"/>
                    <a:pt x="28" y="7"/>
                    <a:pt x="2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>
              <a:off x="6754813" y="3419475"/>
              <a:ext cx="101600" cy="179387"/>
            </a:xfrm>
            <a:custGeom>
              <a:avLst/>
              <a:gdLst>
                <a:gd name="T0" fmla="*/ 9 w 27"/>
                <a:gd name="T1" fmla="*/ 20 h 48"/>
                <a:gd name="T2" fmla="*/ 9 w 27"/>
                <a:gd name="T3" fmla="*/ 48 h 48"/>
                <a:gd name="T4" fmla="*/ 0 w 27"/>
                <a:gd name="T5" fmla="*/ 48 h 48"/>
                <a:gd name="T6" fmla="*/ 0 w 27"/>
                <a:gd name="T7" fmla="*/ 1 h 48"/>
                <a:gd name="T8" fmla="*/ 7 w 27"/>
                <a:gd name="T9" fmla="*/ 1 h 48"/>
                <a:gd name="T10" fmla="*/ 9 w 27"/>
                <a:gd name="T11" fmla="*/ 10 h 48"/>
                <a:gd name="T12" fmla="*/ 25 w 27"/>
                <a:gd name="T13" fmla="*/ 0 h 48"/>
                <a:gd name="T14" fmla="*/ 27 w 27"/>
                <a:gd name="T15" fmla="*/ 8 h 48"/>
                <a:gd name="T16" fmla="*/ 9 w 27"/>
                <a:gd name="T17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48">
                  <a:moveTo>
                    <a:pt x="9" y="20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2" y="5"/>
                    <a:pt x="18" y="0"/>
                    <a:pt x="25" y="0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19" y="9"/>
                    <a:pt x="12" y="14"/>
                    <a:pt x="9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/>
            <p:cNvSpPr>
              <a:spLocks noEditPoints="1"/>
            </p:cNvSpPr>
            <p:nvPr/>
          </p:nvSpPr>
          <p:spPr bwMode="auto">
            <a:xfrm>
              <a:off x="6886575" y="3344863"/>
              <a:ext cx="41275" cy="254000"/>
            </a:xfrm>
            <a:custGeom>
              <a:avLst/>
              <a:gdLst>
                <a:gd name="T0" fmla="*/ 6 w 11"/>
                <a:gd name="T1" fmla="*/ 11 h 68"/>
                <a:gd name="T2" fmla="*/ 0 w 11"/>
                <a:gd name="T3" fmla="*/ 6 h 68"/>
                <a:gd name="T4" fmla="*/ 6 w 11"/>
                <a:gd name="T5" fmla="*/ 0 h 68"/>
                <a:gd name="T6" fmla="*/ 11 w 11"/>
                <a:gd name="T7" fmla="*/ 6 h 68"/>
                <a:gd name="T8" fmla="*/ 6 w 11"/>
                <a:gd name="T9" fmla="*/ 11 h 68"/>
                <a:gd name="T10" fmla="*/ 1 w 11"/>
                <a:gd name="T11" fmla="*/ 68 h 68"/>
                <a:gd name="T12" fmla="*/ 1 w 11"/>
                <a:gd name="T13" fmla="*/ 21 h 68"/>
                <a:gd name="T14" fmla="*/ 10 w 11"/>
                <a:gd name="T15" fmla="*/ 21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6" y="11"/>
                  </a:moveTo>
                  <a:cubicBezTo>
                    <a:pt x="3" y="11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9"/>
                    <a:pt x="9" y="11"/>
                    <a:pt x="6" y="11"/>
                  </a:cubicBezTo>
                  <a:close/>
                  <a:moveTo>
                    <a:pt x="1" y="68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/>
            <p:cNvSpPr>
              <a:spLocks noEditPoints="1"/>
            </p:cNvSpPr>
            <p:nvPr/>
          </p:nvSpPr>
          <p:spPr bwMode="auto">
            <a:xfrm>
              <a:off x="6969125" y="3419475"/>
              <a:ext cx="146050" cy="184150"/>
            </a:xfrm>
            <a:custGeom>
              <a:avLst/>
              <a:gdLst>
                <a:gd name="T0" fmla="*/ 31 w 39"/>
                <a:gd name="T1" fmla="*/ 48 h 49"/>
                <a:gd name="T2" fmla="*/ 30 w 39"/>
                <a:gd name="T3" fmla="*/ 42 h 49"/>
                <a:gd name="T4" fmla="*/ 14 w 39"/>
                <a:gd name="T5" fmla="*/ 49 h 49"/>
                <a:gd name="T6" fmla="*/ 0 w 39"/>
                <a:gd name="T7" fmla="*/ 36 h 49"/>
                <a:gd name="T8" fmla="*/ 30 w 39"/>
                <a:gd name="T9" fmla="*/ 17 h 49"/>
                <a:gd name="T10" fmla="*/ 30 w 39"/>
                <a:gd name="T11" fmla="*/ 15 h 49"/>
                <a:gd name="T12" fmla="*/ 21 w 39"/>
                <a:gd name="T13" fmla="*/ 7 h 49"/>
                <a:gd name="T14" fmla="*/ 4 w 39"/>
                <a:gd name="T15" fmla="*/ 11 h 49"/>
                <a:gd name="T16" fmla="*/ 3 w 39"/>
                <a:gd name="T17" fmla="*/ 4 h 49"/>
                <a:gd name="T18" fmla="*/ 22 w 39"/>
                <a:gd name="T19" fmla="*/ 0 h 49"/>
                <a:gd name="T20" fmla="*/ 39 w 39"/>
                <a:gd name="T21" fmla="*/ 15 h 49"/>
                <a:gd name="T22" fmla="*/ 39 w 39"/>
                <a:gd name="T23" fmla="*/ 48 h 49"/>
                <a:gd name="T24" fmla="*/ 31 w 39"/>
                <a:gd name="T25" fmla="*/ 48 h 49"/>
                <a:gd name="T26" fmla="*/ 30 w 39"/>
                <a:gd name="T27" fmla="*/ 24 h 49"/>
                <a:gd name="T28" fmla="*/ 9 w 39"/>
                <a:gd name="T29" fmla="*/ 35 h 49"/>
                <a:gd name="T30" fmla="*/ 16 w 39"/>
                <a:gd name="T31" fmla="*/ 42 h 49"/>
                <a:gd name="T32" fmla="*/ 30 w 39"/>
                <a:gd name="T33" fmla="*/ 35 h 49"/>
                <a:gd name="T34" fmla="*/ 30 w 39"/>
                <a:gd name="T35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9">
                  <a:moveTo>
                    <a:pt x="31" y="48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27" y="46"/>
                    <a:pt x="22" y="49"/>
                    <a:pt x="14" y="49"/>
                  </a:cubicBezTo>
                  <a:cubicBezTo>
                    <a:pt x="5" y="49"/>
                    <a:pt x="0" y="44"/>
                    <a:pt x="0" y="36"/>
                  </a:cubicBezTo>
                  <a:cubicBezTo>
                    <a:pt x="0" y="24"/>
                    <a:pt x="10" y="19"/>
                    <a:pt x="30" y="1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9"/>
                    <a:pt x="26" y="7"/>
                    <a:pt x="21" y="7"/>
                  </a:cubicBezTo>
                  <a:cubicBezTo>
                    <a:pt x="15" y="7"/>
                    <a:pt x="10" y="9"/>
                    <a:pt x="4" y="11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1"/>
                    <a:pt x="14" y="0"/>
                    <a:pt x="22" y="0"/>
                  </a:cubicBezTo>
                  <a:cubicBezTo>
                    <a:pt x="33" y="0"/>
                    <a:pt x="39" y="4"/>
                    <a:pt x="39" y="15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1" y="48"/>
                  </a:lnTo>
                  <a:close/>
                  <a:moveTo>
                    <a:pt x="30" y="24"/>
                  </a:moveTo>
                  <a:cubicBezTo>
                    <a:pt x="12" y="26"/>
                    <a:pt x="9" y="30"/>
                    <a:pt x="9" y="35"/>
                  </a:cubicBezTo>
                  <a:cubicBezTo>
                    <a:pt x="9" y="39"/>
                    <a:pt x="11" y="42"/>
                    <a:pt x="16" y="42"/>
                  </a:cubicBezTo>
                  <a:cubicBezTo>
                    <a:pt x="21" y="42"/>
                    <a:pt x="26" y="39"/>
                    <a:pt x="30" y="35"/>
                  </a:cubicBezTo>
                  <a:lnTo>
                    <a:pt x="3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/>
            <p:cNvSpPr>
              <a:spLocks/>
            </p:cNvSpPr>
            <p:nvPr/>
          </p:nvSpPr>
          <p:spPr bwMode="auto">
            <a:xfrm>
              <a:off x="7167563" y="3328988"/>
              <a:ext cx="33337" cy="269875"/>
            </a:xfrm>
            <a:custGeom>
              <a:avLst/>
              <a:gdLst>
                <a:gd name="T0" fmla="*/ 0 w 21"/>
                <a:gd name="T1" fmla="*/ 170 h 170"/>
                <a:gd name="T2" fmla="*/ 0 w 21"/>
                <a:gd name="T3" fmla="*/ 5 h 170"/>
                <a:gd name="T4" fmla="*/ 21 w 21"/>
                <a:gd name="T5" fmla="*/ 0 h 170"/>
                <a:gd name="T6" fmla="*/ 21 w 21"/>
                <a:gd name="T7" fmla="*/ 170 h 170"/>
                <a:gd name="T8" fmla="*/ 0 w 21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70">
                  <a:moveTo>
                    <a:pt x="0" y="170"/>
                  </a:moveTo>
                  <a:lnTo>
                    <a:pt x="0" y="5"/>
                  </a:lnTo>
                  <a:lnTo>
                    <a:pt x="21" y="0"/>
                  </a:lnTo>
                  <a:lnTo>
                    <a:pt x="21" y="17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/>
            <p:cNvSpPr>
              <a:spLocks/>
            </p:cNvSpPr>
            <p:nvPr/>
          </p:nvSpPr>
          <p:spPr bwMode="auto">
            <a:xfrm>
              <a:off x="7242175" y="3419475"/>
              <a:ext cx="134937" cy="184150"/>
            </a:xfrm>
            <a:custGeom>
              <a:avLst/>
              <a:gdLst>
                <a:gd name="T0" fmla="*/ 18 w 36"/>
                <a:gd name="T1" fmla="*/ 49 h 49"/>
                <a:gd name="T2" fmla="*/ 0 w 36"/>
                <a:gd name="T3" fmla="*/ 45 h 49"/>
                <a:gd name="T4" fmla="*/ 2 w 36"/>
                <a:gd name="T5" fmla="*/ 36 h 49"/>
                <a:gd name="T6" fmla="*/ 18 w 36"/>
                <a:gd name="T7" fmla="*/ 42 h 49"/>
                <a:gd name="T8" fmla="*/ 28 w 36"/>
                <a:gd name="T9" fmla="*/ 35 h 49"/>
                <a:gd name="T10" fmla="*/ 17 w 36"/>
                <a:gd name="T11" fmla="*/ 27 h 49"/>
                <a:gd name="T12" fmla="*/ 1 w 36"/>
                <a:gd name="T13" fmla="*/ 13 h 49"/>
                <a:gd name="T14" fmla="*/ 18 w 36"/>
                <a:gd name="T15" fmla="*/ 0 h 49"/>
                <a:gd name="T16" fmla="*/ 33 w 36"/>
                <a:gd name="T17" fmla="*/ 3 h 49"/>
                <a:gd name="T18" fmla="*/ 32 w 36"/>
                <a:gd name="T19" fmla="*/ 11 h 49"/>
                <a:gd name="T20" fmla="*/ 18 w 36"/>
                <a:gd name="T21" fmla="*/ 7 h 49"/>
                <a:gd name="T22" fmla="*/ 10 w 36"/>
                <a:gd name="T23" fmla="*/ 13 h 49"/>
                <a:gd name="T24" fmla="*/ 19 w 36"/>
                <a:gd name="T25" fmla="*/ 19 h 49"/>
                <a:gd name="T26" fmla="*/ 36 w 36"/>
                <a:gd name="T27" fmla="*/ 35 h 49"/>
                <a:gd name="T28" fmla="*/ 18 w 36"/>
                <a:gd name="T2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49">
                  <a:moveTo>
                    <a:pt x="18" y="49"/>
                  </a:moveTo>
                  <a:cubicBezTo>
                    <a:pt x="11" y="49"/>
                    <a:pt x="5" y="47"/>
                    <a:pt x="0" y="45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6" y="39"/>
                    <a:pt x="12" y="42"/>
                    <a:pt x="18" y="42"/>
                  </a:cubicBezTo>
                  <a:cubicBezTo>
                    <a:pt x="24" y="42"/>
                    <a:pt x="28" y="39"/>
                    <a:pt x="28" y="35"/>
                  </a:cubicBezTo>
                  <a:cubicBezTo>
                    <a:pt x="28" y="31"/>
                    <a:pt x="25" y="29"/>
                    <a:pt x="17" y="27"/>
                  </a:cubicBezTo>
                  <a:cubicBezTo>
                    <a:pt x="6" y="25"/>
                    <a:pt x="1" y="21"/>
                    <a:pt x="1" y="13"/>
                  </a:cubicBezTo>
                  <a:cubicBezTo>
                    <a:pt x="1" y="5"/>
                    <a:pt x="8" y="0"/>
                    <a:pt x="18" y="0"/>
                  </a:cubicBezTo>
                  <a:cubicBezTo>
                    <a:pt x="24" y="0"/>
                    <a:pt x="29" y="1"/>
                    <a:pt x="33" y="3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28" y="9"/>
                    <a:pt x="23" y="7"/>
                    <a:pt x="18" y="7"/>
                  </a:cubicBezTo>
                  <a:cubicBezTo>
                    <a:pt x="12" y="7"/>
                    <a:pt x="10" y="9"/>
                    <a:pt x="10" y="13"/>
                  </a:cubicBezTo>
                  <a:cubicBezTo>
                    <a:pt x="10" y="16"/>
                    <a:pt x="12" y="18"/>
                    <a:pt x="19" y="19"/>
                  </a:cubicBezTo>
                  <a:cubicBezTo>
                    <a:pt x="31" y="22"/>
                    <a:pt x="36" y="26"/>
                    <a:pt x="36" y="35"/>
                  </a:cubicBezTo>
                  <a:cubicBezTo>
                    <a:pt x="36" y="43"/>
                    <a:pt x="30" y="49"/>
                    <a:pt x="18" y="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/>
            <p:cNvSpPr>
              <a:spLocks noEditPoints="1"/>
            </p:cNvSpPr>
            <p:nvPr/>
          </p:nvSpPr>
          <p:spPr bwMode="auto">
            <a:xfrm>
              <a:off x="6218238" y="3703638"/>
              <a:ext cx="41275" cy="255587"/>
            </a:xfrm>
            <a:custGeom>
              <a:avLst/>
              <a:gdLst>
                <a:gd name="T0" fmla="*/ 5 w 11"/>
                <a:gd name="T1" fmla="*/ 11 h 68"/>
                <a:gd name="T2" fmla="*/ 0 w 11"/>
                <a:gd name="T3" fmla="*/ 5 h 68"/>
                <a:gd name="T4" fmla="*/ 5 w 11"/>
                <a:gd name="T5" fmla="*/ 0 h 68"/>
                <a:gd name="T6" fmla="*/ 11 w 11"/>
                <a:gd name="T7" fmla="*/ 5 h 68"/>
                <a:gd name="T8" fmla="*/ 5 w 11"/>
                <a:gd name="T9" fmla="*/ 11 h 68"/>
                <a:gd name="T10" fmla="*/ 1 w 11"/>
                <a:gd name="T11" fmla="*/ 68 h 68"/>
                <a:gd name="T12" fmla="*/ 1 w 11"/>
                <a:gd name="T13" fmla="*/ 20 h 68"/>
                <a:gd name="T14" fmla="*/ 10 w 11"/>
                <a:gd name="T15" fmla="*/ 20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5" y="11"/>
                  </a:move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1"/>
                    <a:pt x="5" y="11"/>
                  </a:cubicBezTo>
                  <a:close/>
                  <a:moveTo>
                    <a:pt x="1" y="68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/>
            <p:cNvSpPr>
              <a:spLocks/>
            </p:cNvSpPr>
            <p:nvPr/>
          </p:nvSpPr>
          <p:spPr bwMode="auto">
            <a:xfrm>
              <a:off x="6308725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8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4"/>
                    <a:pt x="18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/>
            <p:cNvSpPr>
              <a:spLocks/>
            </p:cNvSpPr>
            <p:nvPr/>
          </p:nvSpPr>
          <p:spPr bwMode="auto">
            <a:xfrm>
              <a:off x="6503988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9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3" y="4"/>
                    <a:pt x="19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1"/>
            <p:cNvSpPr>
              <a:spLocks noEditPoints="1"/>
            </p:cNvSpPr>
            <p:nvPr/>
          </p:nvSpPr>
          <p:spPr bwMode="auto">
            <a:xfrm>
              <a:off x="6691313" y="3775075"/>
              <a:ext cx="165100" cy="187325"/>
            </a:xfrm>
            <a:custGeom>
              <a:avLst/>
              <a:gdLst>
                <a:gd name="T0" fmla="*/ 22 w 44"/>
                <a:gd name="T1" fmla="*/ 50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22 w 44"/>
                <a:gd name="T9" fmla="*/ 50 h 50"/>
                <a:gd name="T10" fmla="*/ 22 w 44"/>
                <a:gd name="T11" fmla="*/ 8 h 50"/>
                <a:gd name="T12" fmla="*/ 9 w 44"/>
                <a:gd name="T13" fmla="*/ 25 h 50"/>
                <a:gd name="T14" fmla="*/ 22 w 44"/>
                <a:gd name="T15" fmla="*/ 42 h 50"/>
                <a:gd name="T16" fmla="*/ 35 w 44"/>
                <a:gd name="T17" fmla="*/ 25 h 50"/>
                <a:gd name="T18" fmla="*/ 22 w 44"/>
                <a:gd name="T1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22" y="50"/>
                  </a:moveTo>
                  <a:cubicBezTo>
                    <a:pt x="9" y="50"/>
                    <a:pt x="0" y="41"/>
                    <a:pt x="0" y="25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4" y="0"/>
                    <a:pt x="44" y="9"/>
                    <a:pt x="44" y="25"/>
                  </a:cubicBezTo>
                  <a:cubicBezTo>
                    <a:pt x="44" y="41"/>
                    <a:pt x="34" y="50"/>
                    <a:pt x="22" y="50"/>
                  </a:cubicBezTo>
                  <a:close/>
                  <a:moveTo>
                    <a:pt x="22" y="8"/>
                  </a:moveTo>
                  <a:cubicBezTo>
                    <a:pt x="13" y="8"/>
                    <a:pt x="9" y="15"/>
                    <a:pt x="9" y="25"/>
                  </a:cubicBezTo>
                  <a:cubicBezTo>
                    <a:pt x="9" y="35"/>
                    <a:pt x="13" y="42"/>
                    <a:pt x="22" y="42"/>
                  </a:cubicBezTo>
                  <a:cubicBezTo>
                    <a:pt x="30" y="42"/>
                    <a:pt x="35" y="35"/>
                    <a:pt x="35" y="25"/>
                  </a:cubicBezTo>
                  <a:cubicBezTo>
                    <a:pt x="35" y="15"/>
                    <a:pt x="30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2"/>
            <p:cNvSpPr>
              <a:spLocks/>
            </p:cNvSpPr>
            <p:nvPr/>
          </p:nvSpPr>
          <p:spPr bwMode="auto">
            <a:xfrm>
              <a:off x="6875463" y="3779838"/>
              <a:ext cx="157162" cy="179387"/>
            </a:xfrm>
            <a:custGeom>
              <a:avLst/>
              <a:gdLst>
                <a:gd name="T0" fmla="*/ 59 w 99"/>
                <a:gd name="T1" fmla="*/ 113 h 113"/>
                <a:gd name="T2" fmla="*/ 40 w 99"/>
                <a:gd name="T3" fmla="*/ 113 h 113"/>
                <a:gd name="T4" fmla="*/ 0 w 99"/>
                <a:gd name="T5" fmla="*/ 2 h 113"/>
                <a:gd name="T6" fmla="*/ 21 w 99"/>
                <a:gd name="T7" fmla="*/ 0 h 113"/>
                <a:gd name="T8" fmla="*/ 49 w 99"/>
                <a:gd name="T9" fmla="*/ 87 h 113"/>
                <a:gd name="T10" fmla="*/ 78 w 99"/>
                <a:gd name="T11" fmla="*/ 0 h 113"/>
                <a:gd name="T12" fmla="*/ 99 w 99"/>
                <a:gd name="T13" fmla="*/ 0 h 113"/>
                <a:gd name="T14" fmla="*/ 59 w 99"/>
                <a:gd name="T1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113">
                  <a:moveTo>
                    <a:pt x="59" y="113"/>
                  </a:moveTo>
                  <a:lnTo>
                    <a:pt x="40" y="113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9" y="87"/>
                  </a:lnTo>
                  <a:lnTo>
                    <a:pt x="78" y="0"/>
                  </a:lnTo>
                  <a:lnTo>
                    <a:pt x="99" y="0"/>
                  </a:lnTo>
                  <a:lnTo>
                    <a:pt x="59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3"/>
            <p:cNvSpPr>
              <a:spLocks noEditPoints="1"/>
            </p:cNvSpPr>
            <p:nvPr/>
          </p:nvSpPr>
          <p:spPr bwMode="auto">
            <a:xfrm>
              <a:off x="7051675" y="3775075"/>
              <a:ext cx="146050" cy="187325"/>
            </a:xfrm>
            <a:custGeom>
              <a:avLst/>
              <a:gdLst>
                <a:gd name="T0" fmla="*/ 32 w 39"/>
                <a:gd name="T1" fmla="*/ 49 h 50"/>
                <a:gd name="T2" fmla="*/ 31 w 39"/>
                <a:gd name="T3" fmla="*/ 42 h 50"/>
                <a:gd name="T4" fmla="*/ 14 w 39"/>
                <a:gd name="T5" fmla="*/ 50 h 50"/>
                <a:gd name="T6" fmla="*/ 0 w 39"/>
                <a:gd name="T7" fmla="*/ 36 h 50"/>
                <a:gd name="T8" fmla="*/ 30 w 39"/>
                <a:gd name="T9" fmla="*/ 18 h 50"/>
                <a:gd name="T10" fmla="*/ 30 w 39"/>
                <a:gd name="T11" fmla="*/ 16 h 50"/>
                <a:gd name="T12" fmla="*/ 21 w 39"/>
                <a:gd name="T13" fmla="*/ 8 h 50"/>
                <a:gd name="T14" fmla="*/ 4 w 39"/>
                <a:gd name="T15" fmla="*/ 12 h 50"/>
                <a:gd name="T16" fmla="*/ 3 w 39"/>
                <a:gd name="T17" fmla="*/ 4 h 50"/>
                <a:gd name="T18" fmla="*/ 22 w 39"/>
                <a:gd name="T19" fmla="*/ 0 h 50"/>
                <a:gd name="T20" fmla="*/ 39 w 39"/>
                <a:gd name="T21" fmla="*/ 15 h 50"/>
                <a:gd name="T22" fmla="*/ 39 w 39"/>
                <a:gd name="T23" fmla="*/ 49 h 50"/>
                <a:gd name="T24" fmla="*/ 32 w 39"/>
                <a:gd name="T25" fmla="*/ 49 h 50"/>
                <a:gd name="T26" fmla="*/ 30 w 39"/>
                <a:gd name="T27" fmla="*/ 25 h 50"/>
                <a:gd name="T28" fmla="*/ 9 w 39"/>
                <a:gd name="T29" fmla="*/ 36 h 50"/>
                <a:gd name="T30" fmla="*/ 16 w 39"/>
                <a:gd name="T31" fmla="*/ 42 h 50"/>
                <a:gd name="T32" fmla="*/ 30 w 39"/>
                <a:gd name="T33" fmla="*/ 36 h 50"/>
                <a:gd name="T34" fmla="*/ 30 w 39"/>
                <a:gd name="T35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50">
                  <a:moveTo>
                    <a:pt x="32" y="49"/>
                  </a:moveTo>
                  <a:cubicBezTo>
                    <a:pt x="31" y="42"/>
                    <a:pt x="31" y="42"/>
                    <a:pt x="31" y="42"/>
                  </a:cubicBezTo>
                  <a:cubicBezTo>
                    <a:pt x="27" y="46"/>
                    <a:pt x="22" y="50"/>
                    <a:pt x="14" y="50"/>
                  </a:cubicBezTo>
                  <a:cubicBezTo>
                    <a:pt x="5" y="50"/>
                    <a:pt x="0" y="44"/>
                    <a:pt x="0" y="36"/>
                  </a:cubicBezTo>
                  <a:cubicBezTo>
                    <a:pt x="0" y="25"/>
                    <a:pt x="10" y="20"/>
                    <a:pt x="30" y="18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0"/>
                    <a:pt x="26" y="8"/>
                    <a:pt x="21" y="8"/>
                  </a:cubicBezTo>
                  <a:cubicBezTo>
                    <a:pt x="15" y="8"/>
                    <a:pt x="10" y="10"/>
                    <a:pt x="4" y="1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2"/>
                    <a:pt x="14" y="0"/>
                    <a:pt x="22" y="0"/>
                  </a:cubicBezTo>
                  <a:cubicBezTo>
                    <a:pt x="33" y="0"/>
                    <a:pt x="39" y="5"/>
                    <a:pt x="39" y="15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2" y="49"/>
                  </a:lnTo>
                  <a:close/>
                  <a:moveTo>
                    <a:pt x="30" y="25"/>
                  </a:moveTo>
                  <a:cubicBezTo>
                    <a:pt x="12" y="26"/>
                    <a:pt x="9" y="31"/>
                    <a:pt x="9" y="36"/>
                  </a:cubicBezTo>
                  <a:cubicBezTo>
                    <a:pt x="9" y="40"/>
                    <a:pt x="11" y="42"/>
                    <a:pt x="16" y="42"/>
                  </a:cubicBezTo>
                  <a:cubicBezTo>
                    <a:pt x="21" y="42"/>
                    <a:pt x="26" y="40"/>
                    <a:pt x="30" y="36"/>
                  </a:cubicBezTo>
                  <a:lnTo>
                    <a:pt x="30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4"/>
            <p:cNvSpPr>
              <a:spLocks/>
            </p:cNvSpPr>
            <p:nvPr/>
          </p:nvSpPr>
          <p:spPr bwMode="auto">
            <a:xfrm>
              <a:off x="7227888" y="3714750"/>
              <a:ext cx="104775" cy="244475"/>
            </a:xfrm>
            <a:custGeom>
              <a:avLst/>
              <a:gdLst>
                <a:gd name="T0" fmla="*/ 21 w 28"/>
                <a:gd name="T1" fmla="*/ 65 h 65"/>
                <a:gd name="T2" fmla="*/ 8 w 28"/>
                <a:gd name="T3" fmla="*/ 53 h 65"/>
                <a:gd name="T4" fmla="*/ 8 w 28"/>
                <a:gd name="T5" fmla="*/ 25 h 65"/>
                <a:gd name="T6" fmla="*/ 0 w 28"/>
                <a:gd name="T7" fmla="*/ 25 h 65"/>
                <a:gd name="T8" fmla="*/ 0 w 28"/>
                <a:gd name="T9" fmla="*/ 17 h 65"/>
                <a:gd name="T10" fmla="*/ 8 w 28"/>
                <a:gd name="T11" fmla="*/ 17 h 65"/>
                <a:gd name="T12" fmla="*/ 8 w 28"/>
                <a:gd name="T13" fmla="*/ 2 h 65"/>
                <a:gd name="T14" fmla="*/ 16 w 28"/>
                <a:gd name="T15" fmla="*/ 0 h 65"/>
                <a:gd name="T16" fmla="*/ 16 w 28"/>
                <a:gd name="T17" fmla="*/ 17 h 65"/>
                <a:gd name="T18" fmla="*/ 26 w 28"/>
                <a:gd name="T19" fmla="*/ 17 h 65"/>
                <a:gd name="T20" fmla="*/ 28 w 28"/>
                <a:gd name="T21" fmla="*/ 25 h 65"/>
                <a:gd name="T22" fmla="*/ 16 w 28"/>
                <a:gd name="T23" fmla="*/ 25 h 65"/>
                <a:gd name="T24" fmla="*/ 16 w 28"/>
                <a:gd name="T25" fmla="*/ 51 h 65"/>
                <a:gd name="T26" fmla="*/ 23 w 28"/>
                <a:gd name="T27" fmla="*/ 58 h 65"/>
                <a:gd name="T28" fmla="*/ 27 w 28"/>
                <a:gd name="T29" fmla="*/ 57 h 65"/>
                <a:gd name="T30" fmla="*/ 28 w 28"/>
                <a:gd name="T31" fmla="*/ 65 h 65"/>
                <a:gd name="T32" fmla="*/ 21 w 28"/>
                <a:gd name="T3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65">
                  <a:moveTo>
                    <a:pt x="21" y="65"/>
                  </a:moveTo>
                  <a:cubicBezTo>
                    <a:pt x="13" y="65"/>
                    <a:pt x="8" y="62"/>
                    <a:pt x="8" y="5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51"/>
                    <a:pt x="16" y="51"/>
                    <a:pt x="16" y="51"/>
                  </a:cubicBezTo>
                  <a:cubicBezTo>
                    <a:pt x="16" y="55"/>
                    <a:pt x="18" y="58"/>
                    <a:pt x="23" y="58"/>
                  </a:cubicBezTo>
                  <a:cubicBezTo>
                    <a:pt x="24" y="58"/>
                    <a:pt x="26" y="57"/>
                    <a:pt x="27" y="57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5"/>
                    <a:pt x="24" y="65"/>
                    <a:pt x="21" y="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5"/>
            <p:cNvSpPr>
              <a:spLocks noEditPoints="1"/>
            </p:cNvSpPr>
            <p:nvPr/>
          </p:nvSpPr>
          <p:spPr bwMode="auto">
            <a:xfrm>
              <a:off x="7369175" y="3703638"/>
              <a:ext cx="41275" cy="255587"/>
            </a:xfrm>
            <a:custGeom>
              <a:avLst/>
              <a:gdLst>
                <a:gd name="T0" fmla="*/ 6 w 11"/>
                <a:gd name="T1" fmla="*/ 11 h 68"/>
                <a:gd name="T2" fmla="*/ 0 w 11"/>
                <a:gd name="T3" fmla="*/ 5 h 68"/>
                <a:gd name="T4" fmla="*/ 6 w 11"/>
                <a:gd name="T5" fmla="*/ 0 h 68"/>
                <a:gd name="T6" fmla="*/ 11 w 11"/>
                <a:gd name="T7" fmla="*/ 5 h 68"/>
                <a:gd name="T8" fmla="*/ 6 w 11"/>
                <a:gd name="T9" fmla="*/ 11 h 68"/>
                <a:gd name="T10" fmla="*/ 1 w 11"/>
                <a:gd name="T11" fmla="*/ 68 h 68"/>
                <a:gd name="T12" fmla="*/ 1 w 11"/>
                <a:gd name="T13" fmla="*/ 20 h 68"/>
                <a:gd name="T14" fmla="*/ 10 w 11"/>
                <a:gd name="T15" fmla="*/ 20 h 68"/>
                <a:gd name="T16" fmla="*/ 10 w 11"/>
                <a:gd name="T17" fmla="*/ 68 h 68"/>
                <a:gd name="T18" fmla="*/ 1 w 11"/>
                <a:gd name="T19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68">
                  <a:moveTo>
                    <a:pt x="6" y="11"/>
                  </a:moveTo>
                  <a:cubicBezTo>
                    <a:pt x="3" y="11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1" y="2"/>
                    <a:pt x="11" y="5"/>
                  </a:cubicBezTo>
                  <a:cubicBezTo>
                    <a:pt x="11" y="8"/>
                    <a:pt x="9" y="11"/>
                    <a:pt x="6" y="11"/>
                  </a:cubicBezTo>
                  <a:close/>
                  <a:moveTo>
                    <a:pt x="1" y="68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68"/>
                    <a:pt x="10" y="68"/>
                    <a:pt x="10" y="68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7451725" y="3775075"/>
              <a:ext cx="165100" cy="187325"/>
            </a:xfrm>
            <a:custGeom>
              <a:avLst/>
              <a:gdLst>
                <a:gd name="T0" fmla="*/ 22 w 44"/>
                <a:gd name="T1" fmla="*/ 50 h 50"/>
                <a:gd name="T2" fmla="*/ 0 w 44"/>
                <a:gd name="T3" fmla="*/ 25 h 50"/>
                <a:gd name="T4" fmla="*/ 22 w 44"/>
                <a:gd name="T5" fmla="*/ 0 h 50"/>
                <a:gd name="T6" fmla="*/ 44 w 44"/>
                <a:gd name="T7" fmla="*/ 25 h 50"/>
                <a:gd name="T8" fmla="*/ 22 w 44"/>
                <a:gd name="T9" fmla="*/ 50 h 50"/>
                <a:gd name="T10" fmla="*/ 22 w 44"/>
                <a:gd name="T11" fmla="*/ 8 h 50"/>
                <a:gd name="T12" fmla="*/ 9 w 44"/>
                <a:gd name="T13" fmla="*/ 25 h 50"/>
                <a:gd name="T14" fmla="*/ 22 w 44"/>
                <a:gd name="T15" fmla="*/ 42 h 50"/>
                <a:gd name="T16" fmla="*/ 35 w 44"/>
                <a:gd name="T17" fmla="*/ 25 h 50"/>
                <a:gd name="T18" fmla="*/ 22 w 44"/>
                <a:gd name="T19" fmla="*/ 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50">
                  <a:moveTo>
                    <a:pt x="22" y="50"/>
                  </a:moveTo>
                  <a:cubicBezTo>
                    <a:pt x="9" y="50"/>
                    <a:pt x="0" y="41"/>
                    <a:pt x="0" y="25"/>
                  </a:cubicBezTo>
                  <a:cubicBezTo>
                    <a:pt x="0" y="9"/>
                    <a:pt x="9" y="0"/>
                    <a:pt x="22" y="0"/>
                  </a:cubicBezTo>
                  <a:cubicBezTo>
                    <a:pt x="35" y="0"/>
                    <a:pt x="44" y="9"/>
                    <a:pt x="44" y="25"/>
                  </a:cubicBezTo>
                  <a:cubicBezTo>
                    <a:pt x="44" y="41"/>
                    <a:pt x="35" y="50"/>
                    <a:pt x="22" y="50"/>
                  </a:cubicBezTo>
                  <a:close/>
                  <a:moveTo>
                    <a:pt x="22" y="8"/>
                  </a:moveTo>
                  <a:cubicBezTo>
                    <a:pt x="13" y="8"/>
                    <a:pt x="9" y="15"/>
                    <a:pt x="9" y="25"/>
                  </a:cubicBezTo>
                  <a:cubicBezTo>
                    <a:pt x="9" y="35"/>
                    <a:pt x="14" y="42"/>
                    <a:pt x="22" y="42"/>
                  </a:cubicBezTo>
                  <a:cubicBezTo>
                    <a:pt x="31" y="42"/>
                    <a:pt x="35" y="35"/>
                    <a:pt x="35" y="25"/>
                  </a:cubicBezTo>
                  <a:cubicBezTo>
                    <a:pt x="35" y="15"/>
                    <a:pt x="30" y="8"/>
                    <a:pt x="2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7"/>
            <p:cNvSpPr>
              <a:spLocks/>
            </p:cNvSpPr>
            <p:nvPr/>
          </p:nvSpPr>
          <p:spPr bwMode="auto">
            <a:xfrm>
              <a:off x="7658100" y="3775075"/>
              <a:ext cx="146050" cy="184150"/>
            </a:xfrm>
            <a:custGeom>
              <a:avLst/>
              <a:gdLst>
                <a:gd name="T0" fmla="*/ 30 w 39"/>
                <a:gd name="T1" fmla="*/ 49 h 49"/>
                <a:gd name="T2" fmla="*/ 30 w 39"/>
                <a:gd name="T3" fmla="*/ 16 h 49"/>
                <a:gd name="T4" fmla="*/ 23 w 39"/>
                <a:gd name="T5" fmla="*/ 8 h 49"/>
                <a:gd name="T6" fmla="*/ 9 w 39"/>
                <a:gd name="T7" fmla="*/ 16 h 49"/>
                <a:gd name="T8" fmla="*/ 9 w 39"/>
                <a:gd name="T9" fmla="*/ 49 h 49"/>
                <a:gd name="T10" fmla="*/ 0 w 39"/>
                <a:gd name="T11" fmla="*/ 49 h 49"/>
                <a:gd name="T12" fmla="*/ 0 w 39"/>
                <a:gd name="T13" fmla="*/ 1 h 49"/>
                <a:gd name="T14" fmla="*/ 7 w 39"/>
                <a:gd name="T15" fmla="*/ 1 h 49"/>
                <a:gd name="T16" fmla="*/ 8 w 39"/>
                <a:gd name="T17" fmla="*/ 8 h 49"/>
                <a:gd name="T18" fmla="*/ 25 w 39"/>
                <a:gd name="T19" fmla="*/ 0 h 49"/>
                <a:gd name="T20" fmla="*/ 39 w 39"/>
                <a:gd name="T21" fmla="*/ 14 h 49"/>
                <a:gd name="T22" fmla="*/ 39 w 39"/>
                <a:gd name="T23" fmla="*/ 49 h 49"/>
                <a:gd name="T24" fmla="*/ 30 w 39"/>
                <a:gd name="T2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49">
                  <a:moveTo>
                    <a:pt x="30" y="49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1"/>
                    <a:pt x="28" y="8"/>
                    <a:pt x="23" y="8"/>
                  </a:cubicBezTo>
                  <a:cubicBezTo>
                    <a:pt x="18" y="8"/>
                    <a:pt x="13" y="11"/>
                    <a:pt x="9" y="16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3" y="4"/>
                    <a:pt x="18" y="0"/>
                    <a:pt x="25" y="0"/>
                  </a:cubicBezTo>
                  <a:cubicBezTo>
                    <a:pt x="34" y="0"/>
                    <a:pt x="39" y="6"/>
                    <a:pt x="39" y="14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8"/>
            <p:cNvSpPr>
              <a:spLocks/>
            </p:cNvSpPr>
            <p:nvPr/>
          </p:nvSpPr>
          <p:spPr bwMode="auto">
            <a:xfrm>
              <a:off x="7426325" y="350838"/>
              <a:ext cx="322262" cy="492125"/>
            </a:xfrm>
            <a:custGeom>
              <a:avLst/>
              <a:gdLst>
                <a:gd name="T0" fmla="*/ 48 w 86"/>
                <a:gd name="T1" fmla="*/ 104 h 131"/>
                <a:gd name="T2" fmla="*/ 14 w 86"/>
                <a:gd name="T3" fmla="*/ 131 h 131"/>
                <a:gd name="T4" fmla="*/ 8 w 86"/>
                <a:gd name="T5" fmla="*/ 131 h 131"/>
                <a:gd name="T6" fmla="*/ 6 w 86"/>
                <a:gd name="T7" fmla="*/ 115 h 131"/>
                <a:gd name="T8" fmla="*/ 16 w 86"/>
                <a:gd name="T9" fmla="*/ 117 h 131"/>
                <a:gd name="T10" fmla="*/ 31 w 86"/>
                <a:gd name="T11" fmla="*/ 106 h 131"/>
                <a:gd name="T12" fmla="*/ 34 w 86"/>
                <a:gd name="T13" fmla="*/ 96 h 131"/>
                <a:gd name="T14" fmla="*/ 0 w 86"/>
                <a:gd name="T15" fmla="*/ 3 h 131"/>
                <a:gd name="T16" fmla="*/ 17 w 86"/>
                <a:gd name="T17" fmla="*/ 0 h 131"/>
                <a:gd name="T18" fmla="*/ 43 w 86"/>
                <a:gd name="T19" fmla="*/ 75 h 131"/>
                <a:gd name="T20" fmla="*/ 68 w 86"/>
                <a:gd name="T21" fmla="*/ 1 h 131"/>
                <a:gd name="T22" fmla="*/ 86 w 86"/>
                <a:gd name="T23" fmla="*/ 1 h 131"/>
                <a:gd name="T24" fmla="*/ 48 w 86"/>
                <a:gd name="T25" fmla="*/ 10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31">
                  <a:moveTo>
                    <a:pt x="48" y="104"/>
                  </a:moveTo>
                  <a:cubicBezTo>
                    <a:pt x="40" y="126"/>
                    <a:pt x="30" y="131"/>
                    <a:pt x="14" y="131"/>
                  </a:cubicBezTo>
                  <a:cubicBezTo>
                    <a:pt x="12" y="131"/>
                    <a:pt x="10" y="131"/>
                    <a:pt x="8" y="131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9" y="116"/>
                    <a:pt x="12" y="117"/>
                    <a:pt x="16" y="117"/>
                  </a:cubicBezTo>
                  <a:cubicBezTo>
                    <a:pt x="23" y="117"/>
                    <a:pt x="28" y="113"/>
                    <a:pt x="31" y="106"/>
                  </a:cubicBezTo>
                  <a:cubicBezTo>
                    <a:pt x="34" y="96"/>
                    <a:pt x="34" y="96"/>
                    <a:pt x="34" y="9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86" y="1"/>
                    <a:pt x="86" y="1"/>
                    <a:pt x="86" y="1"/>
                  </a:cubicBezTo>
                  <a:lnTo>
                    <a:pt x="48" y="1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9"/>
            <p:cNvSpPr>
              <a:spLocks noEditPoints="1"/>
            </p:cNvSpPr>
            <p:nvPr/>
          </p:nvSpPr>
          <p:spPr bwMode="auto">
            <a:xfrm>
              <a:off x="7759700" y="347663"/>
              <a:ext cx="303212" cy="371475"/>
            </a:xfrm>
            <a:custGeom>
              <a:avLst/>
              <a:gdLst>
                <a:gd name="T0" fmla="*/ 81 w 81"/>
                <a:gd name="T1" fmla="*/ 51 h 99"/>
                <a:gd name="T2" fmla="*/ 17 w 81"/>
                <a:gd name="T3" fmla="*/ 51 h 99"/>
                <a:gd name="T4" fmla="*/ 45 w 81"/>
                <a:gd name="T5" fmla="*/ 84 h 99"/>
                <a:gd name="T6" fmla="*/ 79 w 81"/>
                <a:gd name="T7" fmla="*/ 70 h 99"/>
                <a:gd name="T8" fmla="*/ 81 w 81"/>
                <a:gd name="T9" fmla="*/ 86 h 99"/>
                <a:gd name="T10" fmla="*/ 43 w 81"/>
                <a:gd name="T11" fmla="*/ 99 h 99"/>
                <a:gd name="T12" fmla="*/ 0 w 81"/>
                <a:gd name="T13" fmla="*/ 49 h 99"/>
                <a:gd name="T14" fmla="*/ 41 w 81"/>
                <a:gd name="T15" fmla="*/ 0 h 99"/>
                <a:gd name="T16" fmla="*/ 81 w 81"/>
                <a:gd name="T17" fmla="*/ 48 h 99"/>
                <a:gd name="T18" fmla="*/ 81 w 81"/>
                <a:gd name="T19" fmla="*/ 51 h 99"/>
                <a:gd name="T20" fmla="*/ 41 w 81"/>
                <a:gd name="T21" fmla="*/ 14 h 99"/>
                <a:gd name="T22" fmla="*/ 18 w 81"/>
                <a:gd name="T23" fmla="*/ 38 h 99"/>
                <a:gd name="T24" fmla="*/ 64 w 81"/>
                <a:gd name="T25" fmla="*/ 38 h 99"/>
                <a:gd name="T26" fmla="*/ 41 w 81"/>
                <a:gd name="T27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99">
                  <a:moveTo>
                    <a:pt x="81" y="51"/>
                  </a:moveTo>
                  <a:cubicBezTo>
                    <a:pt x="17" y="51"/>
                    <a:pt x="17" y="51"/>
                    <a:pt x="17" y="51"/>
                  </a:cubicBezTo>
                  <a:cubicBezTo>
                    <a:pt x="18" y="73"/>
                    <a:pt x="28" y="84"/>
                    <a:pt x="45" y="84"/>
                  </a:cubicBezTo>
                  <a:cubicBezTo>
                    <a:pt x="58" y="84"/>
                    <a:pt x="68" y="78"/>
                    <a:pt x="79" y="70"/>
                  </a:cubicBezTo>
                  <a:cubicBezTo>
                    <a:pt x="81" y="86"/>
                    <a:pt x="81" y="86"/>
                    <a:pt x="81" y="86"/>
                  </a:cubicBezTo>
                  <a:cubicBezTo>
                    <a:pt x="71" y="94"/>
                    <a:pt x="59" y="99"/>
                    <a:pt x="43" y="99"/>
                  </a:cubicBezTo>
                  <a:cubicBezTo>
                    <a:pt x="19" y="99"/>
                    <a:pt x="0" y="84"/>
                    <a:pt x="0" y="49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9" y="0"/>
                    <a:pt x="81" y="22"/>
                    <a:pt x="81" y="48"/>
                  </a:cubicBezTo>
                  <a:lnTo>
                    <a:pt x="81" y="51"/>
                  </a:lnTo>
                  <a:close/>
                  <a:moveTo>
                    <a:pt x="41" y="14"/>
                  </a:moveTo>
                  <a:cubicBezTo>
                    <a:pt x="30" y="14"/>
                    <a:pt x="21" y="22"/>
                    <a:pt x="18" y="38"/>
                  </a:cubicBezTo>
                  <a:cubicBezTo>
                    <a:pt x="64" y="38"/>
                    <a:pt x="64" y="38"/>
                    <a:pt x="64" y="38"/>
                  </a:cubicBezTo>
                  <a:cubicBezTo>
                    <a:pt x="61" y="23"/>
                    <a:pt x="55" y="14"/>
                    <a:pt x="41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30"/>
            <p:cNvSpPr>
              <a:spLocks noEditPoints="1"/>
            </p:cNvSpPr>
            <p:nvPr/>
          </p:nvSpPr>
          <p:spPr bwMode="auto">
            <a:xfrm>
              <a:off x="8115300" y="347663"/>
              <a:ext cx="288925" cy="371475"/>
            </a:xfrm>
            <a:custGeom>
              <a:avLst/>
              <a:gdLst>
                <a:gd name="T0" fmla="*/ 63 w 77"/>
                <a:gd name="T1" fmla="*/ 97 h 99"/>
                <a:gd name="T2" fmla="*/ 61 w 77"/>
                <a:gd name="T3" fmla="*/ 84 h 99"/>
                <a:gd name="T4" fmla="*/ 28 w 77"/>
                <a:gd name="T5" fmla="*/ 99 h 99"/>
                <a:gd name="T6" fmla="*/ 0 w 77"/>
                <a:gd name="T7" fmla="*/ 72 h 99"/>
                <a:gd name="T8" fmla="*/ 59 w 77"/>
                <a:gd name="T9" fmla="*/ 35 h 99"/>
                <a:gd name="T10" fmla="*/ 59 w 77"/>
                <a:gd name="T11" fmla="*/ 31 h 99"/>
                <a:gd name="T12" fmla="*/ 41 w 77"/>
                <a:gd name="T13" fmla="*/ 15 h 99"/>
                <a:gd name="T14" fmla="*/ 9 w 77"/>
                <a:gd name="T15" fmla="*/ 24 h 99"/>
                <a:gd name="T16" fmla="*/ 6 w 77"/>
                <a:gd name="T17" fmla="*/ 8 h 99"/>
                <a:gd name="T18" fmla="*/ 43 w 77"/>
                <a:gd name="T19" fmla="*/ 0 h 99"/>
                <a:gd name="T20" fmla="*/ 77 w 77"/>
                <a:gd name="T21" fmla="*/ 31 h 99"/>
                <a:gd name="T22" fmla="*/ 77 w 77"/>
                <a:gd name="T23" fmla="*/ 97 h 99"/>
                <a:gd name="T24" fmla="*/ 63 w 77"/>
                <a:gd name="T25" fmla="*/ 97 h 99"/>
                <a:gd name="T26" fmla="*/ 59 w 77"/>
                <a:gd name="T27" fmla="*/ 49 h 99"/>
                <a:gd name="T28" fmla="*/ 17 w 77"/>
                <a:gd name="T29" fmla="*/ 71 h 99"/>
                <a:gd name="T30" fmla="*/ 31 w 77"/>
                <a:gd name="T31" fmla="*/ 84 h 99"/>
                <a:gd name="T32" fmla="*/ 59 w 77"/>
                <a:gd name="T33" fmla="*/ 71 h 99"/>
                <a:gd name="T34" fmla="*/ 59 w 77"/>
                <a:gd name="T35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99">
                  <a:moveTo>
                    <a:pt x="63" y="97"/>
                  </a:moveTo>
                  <a:cubicBezTo>
                    <a:pt x="61" y="84"/>
                    <a:pt x="61" y="84"/>
                    <a:pt x="61" y="84"/>
                  </a:cubicBezTo>
                  <a:cubicBezTo>
                    <a:pt x="53" y="92"/>
                    <a:pt x="43" y="99"/>
                    <a:pt x="28" y="99"/>
                  </a:cubicBezTo>
                  <a:cubicBezTo>
                    <a:pt x="11" y="99"/>
                    <a:pt x="0" y="88"/>
                    <a:pt x="0" y="72"/>
                  </a:cubicBezTo>
                  <a:cubicBezTo>
                    <a:pt x="0" y="49"/>
                    <a:pt x="20" y="40"/>
                    <a:pt x="59" y="35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59" y="20"/>
                    <a:pt x="52" y="15"/>
                    <a:pt x="41" y="15"/>
                  </a:cubicBezTo>
                  <a:cubicBezTo>
                    <a:pt x="30" y="15"/>
                    <a:pt x="19" y="19"/>
                    <a:pt x="9" y="2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18" y="4"/>
                    <a:pt x="28" y="0"/>
                    <a:pt x="43" y="0"/>
                  </a:cubicBezTo>
                  <a:cubicBezTo>
                    <a:pt x="66" y="0"/>
                    <a:pt x="77" y="10"/>
                    <a:pt x="77" y="31"/>
                  </a:cubicBezTo>
                  <a:cubicBezTo>
                    <a:pt x="77" y="97"/>
                    <a:pt x="77" y="97"/>
                    <a:pt x="77" y="97"/>
                  </a:cubicBezTo>
                  <a:lnTo>
                    <a:pt x="63" y="97"/>
                  </a:lnTo>
                  <a:close/>
                  <a:moveTo>
                    <a:pt x="59" y="49"/>
                  </a:moveTo>
                  <a:cubicBezTo>
                    <a:pt x="25" y="52"/>
                    <a:pt x="17" y="62"/>
                    <a:pt x="17" y="71"/>
                  </a:cubicBezTo>
                  <a:cubicBezTo>
                    <a:pt x="17" y="79"/>
                    <a:pt x="22" y="84"/>
                    <a:pt x="31" y="84"/>
                  </a:cubicBezTo>
                  <a:cubicBezTo>
                    <a:pt x="42" y="84"/>
                    <a:pt x="51" y="79"/>
                    <a:pt x="59" y="71"/>
                  </a:cubicBezTo>
                  <a:lnTo>
                    <a:pt x="59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1"/>
            <p:cNvSpPr>
              <a:spLocks/>
            </p:cNvSpPr>
            <p:nvPr/>
          </p:nvSpPr>
          <p:spPr bwMode="auto">
            <a:xfrm>
              <a:off x="8494713" y="347663"/>
              <a:ext cx="198437" cy="363537"/>
            </a:xfrm>
            <a:custGeom>
              <a:avLst/>
              <a:gdLst>
                <a:gd name="T0" fmla="*/ 18 w 53"/>
                <a:gd name="T1" fmla="*/ 41 h 97"/>
                <a:gd name="T2" fmla="*/ 18 w 53"/>
                <a:gd name="T3" fmla="*/ 97 h 97"/>
                <a:gd name="T4" fmla="*/ 0 w 53"/>
                <a:gd name="T5" fmla="*/ 97 h 97"/>
                <a:gd name="T6" fmla="*/ 0 w 53"/>
                <a:gd name="T7" fmla="*/ 2 h 97"/>
                <a:gd name="T8" fmla="*/ 14 w 53"/>
                <a:gd name="T9" fmla="*/ 2 h 97"/>
                <a:gd name="T10" fmla="*/ 17 w 53"/>
                <a:gd name="T11" fmla="*/ 22 h 97"/>
                <a:gd name="T12" fmla="*/ 50 w 53"/>
                <a:gd name="T13" fmla="*/ 0 h 97"/>
                <a:gd name="T14" fmla="*/ 53 w 53"/>
                <a:gd name="T15" fmla="*/ 17 h 97"/>
                <a:gd name="T16" fmla="*/ 18 w 53"/>
                <a:gd name="T17" fmla="*/ 4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97">
                  <a:moveTo>
                    <a:pt x="18" y="41"/>
                  </a:moveTo>
                  <a:cubicBezTo>
                    <a:pt x="18" y="97"/>
                    <a:pt x="18" y="97"/>
                    <a:pt x="18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24" y="11"/>
                    <a:pt x="35" y="1"/>
                    <a:pt x="50" y="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37" y="18"/>
                    <a:pt x="24" y="28"/>
                    <a:pt x="18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2"/>
            <p:cNvSpPr>
              <a:spLocks/>
            </p:cNvSpPr>
            <p:nvPr/>
          </p:nvSpPr>
          <p:spPr bwMode="auto">
            <a:xfrm>
              <a:off x="8720138" y="347663"/>
              <a:ext cx="269875" cy="371475"/>
            </a:xfrm>
            <a:custGeom>
              <a:avLst/>
              <a:gdLst>
                <a:gd name="T0" fmla="*/ 35 w 72"/>
                <a:gd name="T1" fmla="*/ 99 h 99"/>
                <a:gd name="T2" fmla="*/ 0 w 72"/>
                <a:gd name="T3" fmla="*/ 90 h 99"/>
                <a:gd name="T4" fmla="*/ 3 w 72"/>
                <a:gd name="T5" fmla="*/ 73 h 99"/>
                <a:gd name="T6" fmla="*/ 36 w 72"/>
                <a:gd name="T7" fmla="*/ 84 h 99"/>
                <a:gd name="T8" fmla="*/ 55 w 72"/>
                <a:gd name="T9" fmla="*/ 71 h 99"/>
                <a:gd name="T10" fmla="*/ 33 w 72"/>
                <a:gd name="T11" fmla="*/ 55 h 99"/>
                <a:gd name="T12" fmla="*/ 2 w 72"/>
                <a:gd name="T13" fmla="*/ 26 h 99"/>
                <a:gd name="T14" fmla="*/ 35 w 72"/>
                <a:gd name="T15" fmla="*/ 0 h 99"/>
                <a:gd name="T16" fmla="*/ 66 w 72"/>
                <a:gd name="T17" fmla="*/ 7 h 99"/>
                <a:gd name="T18" fmla="*/ 63 w 72"/>
                <a:gd name="T19" fmla="*/ 23 h 99"/>
                <a:gd name="T20" fmla="*/ 35 w 72"/>
                <a:gd name="T21" fmla="*/ 15 h 99"/>
                <a:gd name="T22" fmla="*/ 19 w 72"/>
                <a:gd name="T23" fmla="*/ 26 h 99"/>
                <a:gd name="T24" fmla="*/ 38 w 72"/>
                <a:gd name="T25" fmla="*/ 40 h 99"/>
                <a:gd name="T26" fmla="*/ 72 w 72"/>
                <a:gd name="T27" fmla="*/ 70 h 99"/>
                <a:gd name="T28" fmla="*/ 35 w 72"/>
                <a:gd name="T2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99">
                  <a:moveTo>
                    <a:pt x="35" y="99"/>
                  </a:moveTo>
                  <a:cubicBezTo>
                    <a:pt x="22" y="99"/>
                    <a:pt x="8" y="94"/>
                    <a:pt x="0" y="90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12" y="79"/>
                    <a:pt x="23" y="84"/>
                    <a:pt x="36" y="84"/>
                  </a:cubicBezTo>
                  <a:cubicBezTo>
                    <a:pt x="48" y="84"/>
                    <a:pt x="55" y="79"/>
                    <a:pt x="55" y="71"/>
                  </a:cubicBezTo>
                  <a:cubicBezTo>
                    <a:pt x="55" y="63"/>
                    <a:pt x="50" y="60"/>
                    <a:pt x="33" y="55"/>
                  </a:cubicBezTo>
                  <a:cubicBezTo>
                    <a:pt x="11" y="50"/>
                    <a:pt x="2" y="43"/>
                    <a:pt x="2" y="26"/>
                  </a:cubicBezTo>
                  <a:cubicBezTo>
                    <a:pt x="2" y="11"/>
                    <a:pt x="15" y="0"/>
                    <a:pt x="35" y="0"/>
                  </a:cubicBezTo>
                  <a:cubicBezTo>
                    <a:pt x="47" y="0"/>
                    <a:pt x="57" y="3"/>
                    <a:pt x="66" y="7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55" y="19"/>
                    <a:pt x="45" y="15"/>
                    <a:pt x="35" y="15"/>
                  </a:cubicBezTo>
                  <a:cubicBezTo>
                    <a:pt x="24" y="15"/>
                    <a:pt x="19" y="19"/>
                    <a:pt x="19" y="26"/>
                  </a:cubicBezTo>
                  <a:cubicBezTo>
                    <a:pt x="19" y="32"/>
                    <a:pt x="23" y="36"/>
                    <a:pt x="38" y="40"/>
                  </a:cubicBezTo>
                  <a:cubicBezTo>
                    <a:pt x="61" y="46"/>
                    <a:pt x="72" y="52"/>
                    <a:pt x="72" y="70"/>
                  </a:cubicBezTo>
                  <a:cubicBezTo>
                    <a:pt x="72" y="87"/>
                    <a:pt x="59" y="99"/>
                    <a:pt x="35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3"/>
            <p:cNvSpPr>
              <a:spLocks/>
            </p:cNvSpPr>
            <p:nvPr/>
          </p:nvSpPr>
          <p:spPr bwMode="auto">
            <a:xfrm>
              <a:off x="7426325" y="1093788"/>
              <a:ext cx="1646237" cy="2251075"/>
            </a:xfrm>
            <a:custGeom>
              <a:avLst/>
              <a:gdLst>
                <a:gd name="T0" fmla="*/ 214 w 439"/>
                <a:gd name="T1" fmla="*/ 600 h 600"/>
                <a:gd name="T2" fmla="*/ 439 w 439"/>
                <a:gd name="T3" fmla="*/ 302 h 600"/>
                <a:gd name="T4" fmla="*/ 439 w 439"/>
                <a:gd name="T5" fmla="*/ 300 h 600"/>
                <a:gd name="T6" fmla="*/ 212 w 439"/>
                <a:gd name="T7" fmla="*/ 0 h 600"/>
                <a:gd name="T8" fmla="*/ 0 w 439"/>
                <a:gd name="T9" fmla="*/ 188 h 600"/>
                <a:gd name="T10" fmla="*/ 14 w 439"/>
                <a:gd name="T11" fmla="*/ 221 h 600"/>
                <a:gd name="T12" fmla="*/ 212 w 439"/>
                <a:gd name="T13" fmla="*/ 20 h 600"/>
                <a:gd name="T14" fmla="*/ 419 w 439"/>
                <a:gd name="T15" fmla="*/ 300 h 600"/>
                <a:gd name="T16" fmla="*/ 419 w 439"/>
                <a:gd name="T17" fmla="*/ 302 h 600"/>
                <a:gd name="T18" fmla="*/ 214 w 439"/>
                <a:gd name="T19" fmla="*/ 580 h 600"/>
                <a:gd name="T20" fmla="*/ 16 w 439"/>
                <a:gd name="T21" fmla="*/ 383 h 600"/>
                <a:gd name="T22" fmla="*/ 3 w 439"/>
                <a:gd name="T23" fmla="*/ 415 h 600"/>
                <a:gd name="T24" fmla="*/ 214 w 439"/>
                <a:gd name="T25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00">
                  <a:moveTo>
                    <a:pt x="214" y="600"/>
                  </a:moveTo>
                  <a:cubicBezTo>
                    <a:pt x="323" y="600"/>
                    <a:pt x="439" y="507"/>
                    <a:pt x="439" y="302"/>
                  </a:cubicBezTo>
                  <a:cubicBezTo>
                    <a:pt x="439" y="300"/>
                    <a:pt x="439" y="300"/>
                    <a:pt x="439" y="300"/>
                  </a:cubicBezTo>
                  <a:cubicBezTo>
                    <a:pt x="439" y="151"/>
                    <a:pt x="362" y="0"/>
                    <a:pt x="212" y="0"/>
                  </a:cubicBezTo>
                  <a:cubicBezTo>
                    <a:pt x="125" y="0"/>
                    <a:pt x="33" y="59"/>
                    <a:pt x="0" y="188"/>
                  </a:cubicBezTo>
                  <a:cubicBezTo>
                    <a:pt x="6" y="199"/>
                    <a:pt x="10" y="210"/>
                    <a:pt x="14" y="221"/>
                  </a:cubicBezTo>
                  <a:cubicBezTo>
                    <a:pt x="34" y="114"/>
                    <a:pt x="97" y="20"/>
                    <a:pt x="212" y="20"/>
                  </a:cubicBezTo>
                  <a:cubicBezTo>
                    <a:pt x="349" y="20"/>
                    <a:pt x="419" y="161"/>
                    <a:pt x="419" y="300"/>
                  </a:cubicBezTo>
                  <a:cubicBezTo>
                    <a:pt x="419" y="302"/>
                    <a:pt x="419" y="302"/>
                    <a:pt x="419" y="302"/>
                  </a:cubicBezTo>
                  <a:cubicBezTo>
                    <a:pt x="419" y="436"/>
                    <a:pt x="356" y="580"/>
                    <a:pt x="214" y="580"/>
                  </a:cubicBezTo>
                  <a:cubicBezTo>
                    <a:pt x="105" y="580"/>
                    <a:pt x="38" y="490"/>
                    <a:pt x="16" y="383"/>
                  </a:cubicBezTo>
                  <a:cubicBezTo>
                    <a:pt x="12" y="394"/>
                    <a:pt x="8" y="405"/>
                    <a:pt x="3" y="415"/>
                  </a:cubicBezTo>
                  <a:cubicBezTo>
                    <a:pt x="33" y="518"/>
                    <a:pt x="104" y="600"/>
                    <a:pt x="214" y="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4"/>
            <p:cNvSpPr>
              <a:spLocks/>
            </p:cNvSpPr>
            <p:nvPr/>
          </p:nvSpPr>
          <p:spPr bwMode="auto">
            <a:xfrm>
              <a:off x="7316788" y="947738"/>
              <a:ext cx="1905000" cy="2543175"/>
            </a:xfrm>
            <a:custGeom>
              <a:avLst/>
              <a:gdLst>
                <a:gd name="T0" fmla="*/ 242 w 508"/>
                <a:gd name="T1" fmla="*/ 678 h 678"/>
                <a:gd name="T2" fmla="*/ 439 w 508"/>
                <a:gd name="T3" fmla="*/ 576 h 678"/>
                <a:gd name="T4" fmla="*/ 508 w 508"/>
                <a:gd name="T5" fmla="*/ 340 h 678"/>
                <a:gd name="T6" fmla="*/ 508 w 508"/>
                <a:gd name="T7" fmla="*/ 338 h 678"/>
                <a:gd name="T8" fmla="*/ 440 w 508"/>
                <a:gd name="T9" fmla="*/ 101 h 678"/>
                <a:gd name="T10" fmla="*/ 242 w 508"/>
                <a:gd name="T11" fmla="*/ 0 h 678"/>
                <a:gd name="T12" fmla="*/ 43 w 508"/>
                <a:gd name="T13" fmla="*/ 102 h 678"/>
                <a:gd name="T14" fmla="*/ 0 w 508"/>
                <a:gd name="T15" fmla="*/ 183 h 678"/>
                <a:gd name="T16" fmla="*/ 16 w 508"/>
                <a:gd name="T17" fmla="*/ 205 h 678"/>
                <a:gd name="T18" fmla="*/ 60 w 508"/>
                <a:gd name="T19" fmla="*/ 115 h 678"/>
                <a:gd name="T20" fmla="*/ 242 w 508"/>
                <a:gd name="T21" fmla="*/ 19 h 678"/>
                <a:gd name="T22" fmla="*/ 424 w 508"/>
                <a:gd name="T23" fmla="*/ 117 h 678"/>
                <a:gd name="T24" fmla="*/ 488 w 508"/>
                <a:gd name="T25" fmla="*/ 339 h 678"/>
                <a:gd name="T26" fmla="*/ 488 w 508"/>
                <a:gd name="T27" fmla="*/ 341 h 678"/>
                <a:gd name="T28" fmla="*/ 425 w 508"/>
                <a:gd name="T29" fmla="*/ 562 h 678"/>
                <a:gd name="T30" fmla="*/ 244 w 508"/>
                <a:gd name="T31" fmla="*/ 658 h 678"/>
                <a:gd name="T32" fmla="*/ 61 w 508"/>
                <a:gd name="T33" fmla="*/ 561 h 678"/>
                <a:gd name="T34" fmla="*/ 19 w 508"/>
                <a:gd name="T35" fmla="*/ 479 h 678"/>
                <a:gd name="T36" fmla="*/ 3 w 508"/>
                <a:gd name="T37" fmla="*/ 503 h 678"/>
                <a:gd name="T38" fmla="*/ 43 w 508"/>
                <a:gd name="T39" fmla="*/ 576 h 678"/>
                <a:gd name="T40" fmla="*/ 242 w 508"/>
                <a:gd name="T41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8" h="678">
                  <a:moveTo>
                    <a:pt x="242" y="678"/>
                  </a:moveTo>
                  <a:cubicBezTo>
                    <a:pt x="323" y="678"/>
                    <a:pt x="390" y="643"/>
                    <a:pt x="439" y="576"/>
                  </a:cubicBezTo>
                  <a:cubicBezTo>
                    <a:pt x="484" y="515"/>
                    <a:pt x="508" y="431"/>
                    <a:pt x="508" y="340"/>
                  </a:cubicBezTo>
                  <a:cubicBezTo>
                    <a:pt x="508" y="338"/>
                    <a:pt x="508" y="338"/>
                    <a:pt x="508" y="338"/>
                  </a:cubicBezTo>
                  <a:cubicBezTo>
                    <a:pt x="508" y="247"/>
                    <a:pt x="485" y="163"/>
                    <a:pt x="440" y="101"/>
                  </a:cubicBezTo>
                  <a:cubicBezTo>
                    <a:pt x="391" y="35"/>
                    <a:pt x="323" y="0"/>
                    <a:pt x="242" y="0"/>
                  </a:cubicBezTo>
                  <a:cubicBezTo>
                    <a:pt x="162" y="0"/>
                    <a:pt x="92" y="35"/>
                    <a:pt x="43" y="102"/>
                  </a:cubicBezTo>
                  <a:cubicBezTo>
                    <a:pt x="26" y="126"/>
                    <a:pt x="11" y="153"/>
                    <a:pt x="0" y="183"/>
                  </a:cubicBezTo>
                  <a:cubicBezTo>
                    <a:pt x="5" y="190"/>
                    <a:pt x="11" y="197"/>
                    <a:pt x="16" y="205"/>
                  </a:cubicBezTo>
                  <a:cubicBezTo>
                    <a:pt x="27" y="171"/>
                    <a:pt x="41" y="141"/>
                    <a:pt x="60" y="115"/>
                  </a:cubicBezTo>
                  <a:cubicBezTo>
                    <a:pt x="105" y="52"/>
                    <a:pt x="168" y="19"/>
                    <a:pt x="242" y="19"/>
                  </a:cubicBezTo>
                  <a:cubicBezTo>
                    <a:pt x="316" y="19"/>
                    <a:pt x="379" y="53"/>
                    <a:pt x="424" y="117"/>
                  </a:cubicBezTo>
                  <a:cubicBezTo>
                    <a:pt x="466" y="175"/>
                    <a:pt x="488" y="254"/>
                    <a:pt x="488" y="339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426"/>
                    <a:pt x="466" y="505"/>
                    <a:pt x="425" y="562"/>
                  </a:cubicBezTo>
                  <a:cubicBezTo>
                    <a:pt x="380" y="625"/>
                    <a:pt x="318" y="658"/>
                    <a:pt x="244" y="658"/>
                  </a:cubicBezTo>
                  <a:cubicBezTo>
                    <a:pt x="169" y="658"/>
                    <a:pt x="106" y="625"/>
                    <a:pt x="61" y="561"/>
                  </a:cubicBezTo>
                  <a:cubicBezTo>
                    <a:pt x="43" y="537"/>
                    <a:pt x="29" y="509"/>
                    <a:pt x="19" y="479"/>
                  </a:cubicBezTo>
                  <a:cubicBezTo>
                    <a:pt x="14" y="487"/>
                    <a:pt x="9" y="495"/>
                    <a:pt x="3" y="503"/>
                  </a:cubicBezTo>
                  <a:cubicBezTo>
                    <a:pt x="14" y="530"/>
                    <a:pt x="27" y="555"/>
                    <a:pt x="43" y="576"/>
                  </a:cubicBezTo>
                  <a:cubicBezTo>
                    <a:pt x="92" y="643"/>
                    <a:pt x="162" y="678"/>
                    <a:pt x="242" y="6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5"/>
            <p:cNvSpPr>
              <a:spLocks/>
            </p:cNvSpPr>
            <p:nvPr/>
          </p:nvSpPr>
          <p:spPr bwMode="auto">
            <a:xfrm>
              <a:off x="7208838" y="796925"/>
              <a:ext cx="2163762" cy="2843212"/>
            </a:xfrm>
            <a:custGeom>
              <a:avLst/>
              <a:gdLst>
                <a:gd name="T0" fmla="*/ 501 w 577"/>
                <a:gd name="T1" fmla="*/ 118 h 758"/>
                <a:gd name="T2" fmla="*/ 271 w 577"/>
                <a:gd name="T3" fmla="*/ 0 h 758"/>
                <a:gd name="T4" fmla="*/ 42 w 577"/>
                <a:gd name="T5" fmla="*/ 118 h 758"/>
                <a:gd name="T6" fmla="*/ 0 w 577"/>
                <a:gd name="T7" fmla="*/ 194 h 758"/>
                <a:gd name="T8" fmla="*/ 16 w 577"/>
                <a:gd name="T9" fmla="*/ 208 h 758"/>
                <a:gd name="T10" fmla="*/ 58 w 577"/>
                <a:gd name="T11" fmla="*/ 130 h 758"/>
                <a:gd name="T12" fmla="*/ 271 w 577"/>
                <a:gd name="T13" fmla="*/ 20 h 758"/>
                <a:gd name="T14" fmla="*/ 484 w 577"/>
                <a:gd name="T15" fmla="*/ 130 h 758"/>
                <a:gd name="T16" fmla="*/ 557 w 577"/>
                <a:gd name="T17" fmla="*/ 378 h 758"/>
                <a:gd name="T18" fmla="*/ 557 w 577"/>
                <a:gd name="T19" fmla="*/ 380 h 758"/>
                <a:gd name="T20" fmla="*/ 485 w 577"/>
                <a:gd name="T21" fmla="*/ 628 h 758"/>
                <a:gd name="T22" fmla="*/ 272 w 577"/>
                <a:gd name="T23" fmla="*/ 738 h 758"/>
                <a:gd name="T24" fmla="*/ 58 w 577"/>
                <a:gd name="T25" fmla="*/ 628 h 758"/>
                <a:gd name="T26" fmla="*/ 19 w 577"/>
                <a:gd name="T27" fmla="*/ 558 h 758"/>
                <a:gd name="T28" fmla="*/ 4 w 577"/>
                <a:gd name="T29" fmla="*/ 573 h 758"/>
                <a:gd name="T30" fmla="*/ 42 w 577"/>
                <a:gd name="T31" fmla="*/ 640 h 758"/>
                <a:gd name="T32" fmla="*/ 272 w 577"/>
                <a:gd name="T33" fmla="*/ 758 h 758"/>
                <a:gd name="T34" fmla="*/ 501 w 577"/>
                <a:gd name="T35" fmla="*/ 639 h 758"/>
                <a:gd name="T36" fmla="*/ 577 w 577"/>
                <a:gd name="T37" fmla="*/ 380 h 758"/>
                <a:gd name="T38" fmla="*/ 577 w 577"/>
                <a:gd name="T39" fmla="*/ 378 h 758"/>
                <a:gd name="T40" fmla="*/ 501 w 577"/>
                <a:gd name="T41" fmla="*/ 118 h 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77" h="758">
                  <a:moveTo>
                    <a:pt x="501" y="118"/>
                  </a:moveTo>
                  <a:cubicBezTo>
                    <a:pt x="445" y="42"/>
                    <a:pt x="364" y="0"/>
                    <a:pt x="271" y="0"/>
                  </a:cubicBezTo>
                  <a:cubicBezTo>
                    <a:pt x="179" y="0"/>
                    <a:pt x="98" y="42"/>
                    <a:pt x="42" y="118"/>
                  </a:cubicBezTo>
                  <a:cubicBezTo>
                    <a:pt x="25" y="141"/>
                    <a:pt x="11" y="166"/>
                    <a:pt x="0" y="194"/>
                  </a:cubicBezTo>
                  <a:cubicBezTo>
                    <a:pt x="5" y="199"/>
                    <a:pt x="11" y="203"/>
                    <a:pt x="16" y="208"/>
                  </a:cubicBezTo>
                  <a:cubicBezTo>
                    <a:pt x="27" y="180"/>
                    <a:pt x="41" y="153"/>
                    <a:pt x="58" y="130"/>
                  </a:cubicBezTo>
                  <a:cubicBezTo>
                    <a:pt x="111" y="58"/>
                    <a:pt x="184" y="20"/>
                    <a:pt x="271" y="20"/>
                  </a:cubicBezTo>
                  <a:cubicBezTo>
                    <a:pt x="358" y="20"/>
                    <a:pt x="432" y="58"/>
                    <a:pt x="484" y="130"/>
                  </a:cubicBezTo>
                  <a:cubicBezTo>
                    <a:pt x="532" y="194"/>
                    <a:pt x="557" y="283"/>
                    <a:pt x="557" y="378"/>
                  </a:cubicBezTo>
                  <a:cubicBezTo>
                    <a:pt x="557" y="380"/>
                    <a:pt x="557" y="380"/>
                    <a:pt x="557" y="380"/>
                  </a:cubicBezTo>
                  <a:cubicBezTo>
                    <a:pt x="557" y="475"/>
                    <a:pt x="532" y="563"/>
                    <a:pt x="485" y="628"/>
                  </a:cubicBezTo>
                  <a:cubicBezTo>
                    <a:pt x="432" y="700"/>
                    <a:pt x="359" y="738"/>
                    <a:pt x="272" y="738"/>
                  </a:cubicBezTo>
                  <a:cubicBezTo>
                    <a:pt x="185" y="738"/>
                    <a:pt x="111" y="700"/>
                    <a:pt x="58" y="628"/>
                  </a:cubicBezTo>
                  <a:cubicBezTo>
                    <a:pt x="43" y="607"/>
                    <a:pt x="30" y="583"/>
                    <a:pt x="19" y="558"/>
                  </a:cubicBezTo>
                  <a:cubicBezTo>
                    <a:pt x="14" y="563"/>
                    <a:pt x="9" y="568"/>
                    <a:pt x="4" y="573"/>
                  </a:cubicBezTo>
                  <a:cubicBezTo>
                    <a:pt x="15" y="597"/>
                    <a:pt x="28" y="620"/>
                    <a:pt x="42" y="640"/>
                  </a:cubicBezTo>
                  <a:cubicBezTo>
                    <a:pt x="98" y="716"/>
                    <a:pt x="180" y="758"/>
                    <a:pt x="272" y="758"/>
                  </a:cubicBezTo>
                  <a:cubicBezTo>
                    <a:pt x="365" y="758"/>
                    <a:pt x="445" y="716"/>
                    <a:pt x="501" y="639"/>
                  </a:cubicBezTo>
                  <a:cubicBezTo>
                    <a:pt x="551" y="571"/>
                    <a:pt x="577" y="479"/>
                    <a:pt x="577" y="380"/>
                  </a:cubicBezTo>
                  <a:cubicBezTo>
                    <a:pt x="577" y="378"/>
                    <a:pt x="577" y="378"/>
                    <a:pt x="577" y="378"/>
                  </a:cubicBezTo>
                  <a:cubicBezTo>
                    <a:pt x="577" y="278"/>
                    <a:pt x="551" y="186"/>
                    <a:pt x="501" y="1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6"/>
            <p:cNvSpPr>
              <a:spLocks/>
            </p:cNvSpPr>
            <p:nvPr/>
          </p:nvSpPr>
          <p:spPr bwMode="auto">
            <a:xfrm>
              <a:off x="5824538" y="504825"/>
              <a:ext cx="1590675" cy="74612"/>
            </a:xfrm>
            <a:custGeom>
              <a:avLst/>
              <a:gdLst>
                <a:gd name="T0" fmla="*/ 985 w 1002"/>
                <a:gd name="T1" fmla="*/ 0 h 47"/>
                <a:gd name="T2" fmla="*/ 48 w 1002"/>
                <a:gd name="T3" fmla="*/ 0 h 47"/>
                <a:gd name="T4" fmla="*/ 0 w 1002"/>
                <a:gd name="T5" fmla="*/ 47 h 47"/>
                <a:gd name="T6" fmla="*/ 1002 w 1002"/>
                <a:gd name="T7" fmla="*/ 47 h 47"/>
                <a:gd name="T8" fmla="*/ 985 w 1002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2" h="47">
                  <a:moveTo>
                    <a:pt x="985" y="0"/>
                  </a:moveTo>
                  <a:lnTo>
                    <a:pt x="48" y="0"/>
                  </a:lnTo>
                  <a:lnTo>
                    <a:pt x="0" y="47"/>
                  </a:lnTo>
                  <a:lnTo>
                    <a:pt x="1002" y="47"/>
                  </a:lnTo>
                  <a:lnTo>
                    <a:pt x="9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7"/>
            <p:cNvSpPr>
              <a:spLocks/>
            </p:cNvSpPr>
            <p:nvPr/>
          </p:nvSpPr>
          <p:spPr bwMode="auto">
            <a:xfrm>
              <a:off x="5975350" y="355600"/>
              <a:ext cx="1387475" cy="74612"/>
            </a:xfrm>
            <a:custGeom>
              <a:avLst/>
              <a:gdLst>
                <a:gd name="T0" fmla="*/ 855 w 874"/>
                <a:gd name="T1" fmla="*/ 0 h 47"/>
                <a:gd name="T2" fmla="*/ 47 w 874"/>
                <a:gd name="T3" fmla="*/ 0 h 47"/>
                <a:gd name="T4" fmla="*/ 0 w 874"/>
                <a:gd name="T5" fmla="*/ 47 h 47"/>
                <a:gd name="T6" fmla="*/ 874 w 874"/>
                <a:gd name="T7" fmla="*/ 47 h 47"/>
                <a:gd name="T8" fmla="*/ 855 w 874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4" h="47">
                  <a:moveTo>
                    <a:pt x="855" y="0"/>
                  </a:moveTo>
                  <a:lnTo>
                    <a:pt x="47" y="0"/>
                  </a:lnTo>
                  <a:lnTo>
                    <a:pt x="0" y="47"/>
                  </a:lnTo>
                  <a:lnTo>
                    <a:pt x="874" y="47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8"/>
            <p:cNvSpPr>
              <a:spLocks/>
            </p:cNvSpPr>
            <p:nvPr/>
          </p:nvSpPr>
          <p:spPr bwMode="auto">
            <a:xfrm>
              <a:off x="5430838" y="639763"/>
              <a:ext cx="2032000" cy="2513012"/>
            </a:xfrm>
            <a:custGeom>
              <a:avLst/>
              <a:gdLst>
                <a:gd name="T0" fmla="*/ 158 w 542"/>
                <a:gd name="T1" fmla="*/ 206 h 670"/>
                <a:gd name="T2" fmla="*/ 542 w 542"/>
                <a:gd name="T3" fmla="*/ 20 h 670"/>
                <a:gd name="T4" fmla="*/ 89 w 542"/>
                <a:gd name="T5" fmla="*/ 0 h 670"/>
                <a:gd name="T6" fmla="*/ 51 w 542"/>
                <a:gd name="T7" fmla="*/ 310 h 670"/>
                <a:gd name="T8" fmla="*/ 124 w 542"/>
                <a:gd name="T9" fmla="*/ 328 h 670"/>
                <a:gd name="T10" fmla="*/ 439 w 542"/>
                <a:gd name="T11" fmla="*/ 424 h 670"/>
                <a:gd name="T12" fmla="*/ 275 w 542"/>
                <a:gd name="T13" fmla="*/ 571 h 670"/>
                <a:gd name="T14" fmla="*/ 71 w 542"/>
                <a:gd name="T15" fmla="*/ 454 h 670"/>
                <a:gd name="T16" fmla="*/ 69 w 542"/>
                <a:gd name="T17" fmla="*/ 482 h 670"/>
                <a:gd name="T18" fmla="*/ 275 w 542"/>
                <a:gd name="T19" fmla="*/ 591 h 670"/>
                <a:gd name="T20" fmla="*/ 459 w 542"/>
                <a:gd name="T21" fmla="*/ 424 h 670"/>
                <a:gd name="T22" fmla="*/ 115 w 542"/>
                <a:gd name="T23" fmla="*/ 310 h 670"/>
                <a:gd name="T24" fmla="*/ 72 w 542"/>
                <a:gd name="T25" fmla="*/ 298 h 670"/>
                <a:gd name="T26" fmla="*/ 109 w 542"/>
                <a:gd name="T27" fmla="*/ 20 h 670"/>
                <a:gd name="T28" fmla="*/ 105 w 542"/>
                <a:gd name="T29" fmla="*/ 294 h 670"/>
                <a:gd name="T30" fmla="*/ 105 w 542"/>
                <a:gd name="T31" fmla="*/ 293 h 670"/>
                <a:gd name="T32" fmla="*/ 421 w 542"/>
                <a:gd name="T33" fmla="*/ 297 h 670"/>
                <a:gd name="T34" fmla="*/ 479 w 542"/>
                <a:gd name="T35" fmla="*/ 426 h 670"/>
                <a:gd name="T36" fmla="*/ 275 w 542"/>
                <a:gd name="T37" fmla="*/ 610 h 670"/>
                <a:gd name="T38" fmla="*/ 67 w 542"/>
                <a:gd name="T39" fmla="*/ 510 h 670"/>
                <a:gd name="T40" fmla="*/ 28 w 542"/>
                <a:gd name="T41" fmla="*/ 497 h 670"/>
                <a:gd name="T42" fmla="*/ 50 w 542"/>
                <a:gd name="T43" fmla="*/ 525 h 670"/>
                <a:gd name="T44" fmla="*/ 274 w 542"/>
                <a:gd name="T45" fmla="*/ 630 h 670"/>
                <a:gd name="T46" fmla="*/ 499 w 542"/>
                <a:gd name="T47" fmla="*/ 425 h 670"/>
                <a:gd name="T48" fmla="*/ 437 w 542"/>
                <a:gd name="T49" fmla="*/ 283 h 670"/>
                <a:gd name="T50" fmla="*/ 115 w 542"/>
                <a:gd name="T51" fmla="*/ 267 h 670"/>
                <a:gd name="T52" fmla="*/ 149 w 542"/>
                <a:gd name="T53" fmla="*/ 20 h 670"/>
                <a:gd name="T54" fmla="*/ 281 w 542"/>
                <a:gd name="T55" fmla="*/ 210 h 670"/>
                <a:gd name="T56" fmla="*/ 519 w 542"/>
                <a:gd name="T57" fmla="*/ 425 h 670"/>
                <a:gd name="T58" fmla="*/ 274 w 542"/>
                <a:gd name="T59" fmla="*/ 650 h 670"/>
                <a:gd name="T60" fmla="*/ 23 w 542"/>
                <a:gd name="T61" fmla="*/ 523 h 670"/>
                <a:gd name="T62" fmla="*/ 0 w 542"/>
                <a:gd name="T63" fmla="*/ 526 h 670"/>
                <a:gd name="T64" fmla="*/ 274 w 542"/>
                <a:gd name="T65" fmla="*/ 670 h 670"/>
                <a:gd name="T66" fmla="*/ 539 w 542"/>
                <a:gd name="T67" fmla="*/ 423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2" h="670">
                  <a:moveTo>
                    <a:pt x="281" y="190"/>
                  </a:moveTo>
                  <a:cubicBezTo>
                    <a:pt x="237" y="190"/>
                    <a:pt x="196" y="195"/>
                    <a:pt x="158" y="206"/>
                  </a:cubicBezTo>
                  <a:cubicBezTo>
                    <a:pt x="169" y="20"/>
                    <a:pt x="169" y="20"/>
                    <a:pt x="169" y="20"/>
                  </a:cubicBezTo>
                  <a:cubicBezTo>
                    <a:pt x="542" y="20"/>
                    <a:pt x="542" y="20"/>
                    <a:pt x="542" y="2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51" y="310"/>
                    <a:pt x="51" y="310"/>
                    <a:pt x="51" y="310"/>
                  </a:cubicBezTo>
                  <a:cubicBezTo>
                    <a:pt x="105" y="338"/>
                    <a:pt x="105" y="338"/>
                    <a:pt x="105" y="338"/>
                  </a:cubicBezTo>
                  <a:cubicBezTo>
                    <a:pt x="124" y="328"/>
                    <a:pt x="124" y="328"/>
                    <a:pt x="124" y="328"/>
                  </a:cubicBezTo>
                  <a:cubicBezTo>
                    <a:pt x="173" y="302"/>
                    <a:pt x="224" y="289"/>
                    <a:pt x="279" y="289"/>
                  </a:cubicBezTo>
                  <a:cubicBezTo>
                    <a:pt x="373" y="289"/>
                    <a:pt x="439" y="344"/>
                    <a:pt x="439" y="424"/>
                  </a:cubicBezTo>
                  <a:cubicBezTo>
                    <a:pt x="439" y="426"/>
                    <a:pt x="439" y="426"/>
                    <a:pt x="439" y="426"/>
                  </a:cubicBezTo>
                  <a:cubicBezTo>
                    <a:pt x="439" y="513"/>
                    <a:pt x="373" y="571"/>
                    <a:pt x="275" y="571"/>
                  </a:cubicBezTo>
                  <a:cubicBezTo>
                    <a:pt x="197" y="571"/>
                    <a:pt x="132" y="527"/>
                    <a:pt x="97" y="485"/>
                  </a:cubicBezTo>
                  <a:cubicBezTo>
                    <a:pt x="71" y="454"/>
                    <a:pt x="71" y="454"/>
                    <a:pt x="71" y="454"/>
                  </a:cubicBezTo>
                  <a:cubicBezTo>
                    <a:pt x="57" y="468"/>
                    <a:pt x="57" y="468"/>
                    <a:pt x="57" y="468"/>
                  </a:cubicBezTo>
                  <a:cubicBezTo>
                    <a:pt x="69" y="482"/>
                    <a:pt x="69" y="482"/>
                    <a:pt x="69" y="482"/>
                  </a:cubicBezTo>
                  <a:cubicBezTo>
                    <a:pt x="82" y="498"/>
                    <a:pt x="82" y="498"/>
                    <a:pt x="82" y="498"/>
                  </a:cubicBezTo>
                  <a:cubicBezTo>
                    <a:pt x="120" y="543"/>
                    <a:pt x="191" y="591"/>
                    <a:pt x="275" y="591"/>
                  </a:cubicBezTo>
                  <a:cubicBezTo>
                    <a:pt x="384" y="591"/>
                    <a:pt x="459" y="523"/>
                    <a:pt x="459" y="426"/>
                  </a:cubicBezTo>
                  <a:cubicBezTo>
                    <a:pt x="459" y="424"/>
                    <a:pt x="459" y="424"/>
                    <a:pt x="459" y="424"/>
                  </a:cubicBezTo>
                  <a:cubicBezTo>
                    <a:pt x="459" y="334"/>
                    <a:pt x="383" y="269"/>
                    <a:pt x="279" y="269"/>
                  </a:cubicBezTo>
                  <a:cubicBezTo>
                    <a:pt x="220" y="269"/>
                    <a:pt x="167" y="282"/>
                    <a:pt x="115" y="310"/>
                  </a:cubicBezTo>
                  <a:cubicBezTo>
                    <a:pt x="105" y="316"/>
                    <a:pt x="105" y="316"/>
                    <a:pt x="105" y="316"/>
                  </a:cubicBezTo>
                  <a:cubicBezTo>
                    <a:pt x="72" y="298"/>
                    <a:pt x="72" y="298"/>
                    <a:pt x="72" y="298"/>
                  </a:cubicBezTo>
                  <a:cubicBezTo>
                    <a:pt x="89" y="20"/>
                    <a:pt x="89" y="20"/>
                    <a:pt x="89" y="20"/>
                  </a:cubicBezTo>
                  <a:cubicBezTo>
                    <a:pt x="109" y="20"/>
                    <a:pt x="109" y="20"/>
                    <a:pt x="109" y="20"/>
                  </a:cubicBezTo>
                  <a:cubicBezTo>
                    <a:pt x="92" y="288"/>
                    <a:pt x="92" y="288"/>
                    <a:pt x="92" y="288"/>
                  </a:cubicBezTo>
                  <a:cubicBezTo>
                    <a:pt x="105" y="294"/>
                    <a:pt x="105" y="294"/>
                    <a:pt x="105" y="294"/>
                  </a:cubicBezTo>
                  <a:cubicBezTo>
                    <a:pt x="105" y="294"/>
                    <a:pt x="105" y="294"/>
                    <a:pt x="105" y="294"/>
                  </a:cubicBezTo>
                  <a:cubicBezTo>
                    <a:pt x="105" y="293"/>
                    <a:pt x="105" y="293"/>
                    <a:pt x="105" y="293"/>
                  </a:cubicBezTo>
                  <a:cubicBezTo>
                    <a:pt x="160" y="264"/>
                    <a:pt x="217" y="249"/>
                    <a:pt x="279" y="249"/>
                  </a:cubicBezTo>
                  <a:cubicBezTo>
                    <a:pt x="334" y="249"/>
                    <a:pt x="385" y="266"/>
                    <a:pt x="421" y="297"/>
                  </a:cubicBezTo>
                  <a:cubicBezTo>
                    <a:pt x="458" y="329"/>
                    <a:pt x="479" y="374"/>
                    <a:pt x="479" y="424"/>
                  </a:cubicBezTo>
                  <a:cubicBezTo>
                    <a:pt x="479" y="426"/>
                    <a:pt x="479" y="426"/>
                    <a:pt x="479" y="426"/>
                  </a:cubicBezTo>
                  <a:cubicBezTo>
                    <a:pt x="479" y="478"/>
                    <a:pt x="459" y="525"/>
                    <a:pt x="422" y="559"/>
                  </a:cubicBezTo>
                  <a:cubicBezTo>
                    <a:pt x="385" y="592"/>
                    <a:pt x="333" y="610"/>
                    <a:pt x="275" y="610"/>
                  </a:cubicBezTo>
                  <a:cubicBezTo>
                    <a:pt x="235" y="610"/>
                    <a:pt x="194" y="600"/>
                    <a:pt x="156" y="581"/>
                  </a:cubicBezTo>
                  <a:cubicBezTo>
                    <a:pt x="122" y="563"/>
                    <a:pt x="91" y="539"/>
                    <a:pt x="67" y="510"/>
                  </a:cubicBezTo>
                  <a:cubicBezTo>
                    <a:pt x="44" y="482"/>
                    <a:pt x="44" y="482"/>
                    <a:pt x="44" y="482"/>
                  </a:cubicBezTo>
                  <a:cubicBezTo>
                    <a:pt x="28" y="497"/>
                    <a:pt x="28" y="497"/>
                    <a:pt x="28" y="497"/>
                  </a:cubicBezTo>
                  <a:cubicBezTo>
                    <a:pt x="50" y="525"/>
                    <a:pt x="50" y="525"/>
                    <a:pt x="50" y="525"/>
                  </a:cubicBezTo>
                  <a:cubicBezTo>
                    <a:pt x="50" y="525"/>
                    <a:pt x="50" y="525"/>
                    <a:pt x="50" y="525"/>
                  </a:cubicBezTo>
                  <a:cubicBezTo>
                    <a:pt x="74" y="554"/>
                    <a:pt x="108" y="580"/>
                    <a:pt x="147" y="599"/>
                  </a:cubicBezTo>
                  <a:cubicBezTo>
                    <a:pt x="188" y="619"/>
                    <a:pt x="232" y="630"/>
                    <a:pt x="274" y="630"/>
                  </a:cubicBezTo>
                  <a:cubicBezTo>
                    <a:pt x="339" y="630"/>
                    <a:pt x="396" y="610"/>
                    <a:pt x="437" y="572"/>
                  </a:cubicBezTo>
                  <a:cubicBezTo>
                    <a:pt x="477" y="535"/>
                    <a:pt x="499" y="483"/>
                    <a:pt x="499" y="425"/>
                  </a:cubicBezTo>
                  <a:cubicBezTo>
                    <a:pt x="499" y="423"/>
                    <a:pt x="499" y="423"/>
                    <a:pt x="499" y="423"/>
                  </a:cubicBezTo>
                  <a:cubicBezTo>
                    <a:pt x="499" y="368"/>
                    <a:pt x="477" y="318"/>
                    <a:pt x="437" y="283"/>
                  </a:cubicBezTo>
                  <a:cubicBezTo>
                    <a:pt x="397" y="248"/>
                    <a:pt x="342" y="230"/>
                    <a:pt x="281" y="230"/>
                  </a:cubicBezTo>
                  <a:cubicBezTo>
                    <a:pt x="220" y="230"/>
                    <a:pt x="166" y="243"/>
                    <a:pt x="115" y="267"/>
                  </a:cubicBezTo>
                  <a:cubicBezTo>
                    <a:pt x="130" y="20"/>
                    <a:pt x="130" y="20"/>
                    <a:pt x="130" y="20"/>
                  </a:cubicBezTo>
                  <a:cubicBezTo>
                    <a:pt x="149" y="20"/>
                    <a:pt x="149" y="20"/>
                    <a:pt x="149" y="20"/>
                  </a:cubicBezTo>
                  <a:cubicBezTo>
                    <a:pt x="136" y="234"/>
                    <a:pt x="136" y="234"/>
                    <a:pt x="136" y="234"/>
                  </a:cubicBezTo>
                  <a:cubicBezTo>
                    <a:pt x="181" y="217"/>
                    <a:pt x="228" y="210"/>
                    <a:pt x="281" y="210"/>
                  </a:cubicBezTo>
                  <a:cubicBezTo>
                    <a:pt x="419" y="210"/>
                    <a:pt x="519" y="300"/>
                    <a:pt x="519" y="423"/>
                  </a:cubicBezTo>
                  <a:cubicBezTo>
                    <a:pt x="519" y="425"/>
                    <a:pt x="519" y="425"/>
                    <a:pt x="519" y="425"/>
                  </a:cubicBezTo>
                  <a:cubicBezTo>
                    <a:pt x="519" y="488"/>
                    <a:pt x="495" y="546"/>
                    <a:pt x="450" y="587"/>
                  </a:cubicBezTo>
                  <a:cubicBezTo>
                    <a:pt x="406" y="627"/>
                    <a:pt x="344" y="650"/>
                    <a:pt x="274" y="650"/>
                  </a:cubicBezTo>
                  <a:cubicBezTo>
                    <a:pt x="173" y="650"/>
                    <a:pt x="81" y="593"/>
                    <a:pt x="35" y="538"/>
                  </a:cubicBezTo>
                  <a:cubicBezTo>
                    <a:pt x="23" y="523"/>
                    <a:pt x="23" y="523"/>
                    <a:pt x="23" y="523"/>
                  </a:cubicBezTo>
                  <a:cubicBezTo>
                    <a:pt x="14" y="511"/>
                    <a:pt x="14" y="511"/>
                    <a:pt x="14" y="511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20" y="550"/>
                    <a:pt x="20" y="550"/>
                    <a:pt x="20" y="550"/>
                  </a:cubicBezTo>
                  <a:cubicBezTo>
                    <a:pt x="78" y="622"/>
                    <a:pt x="180" y="670"/>
                    <a:pt x="274" y="670"/>
                  </a:cubicBezTo>
                  <a:cubicBezTo>
                    <a:pt x="428" y="670"/>
                    <a:pt x="539" y="567"/>
                    <a:pt x="539" y="425"/>
                  </a:cubicBezTo>
                  <a:cubicBezTo>
                    <a:pt x="539" y="423"/>
                    <a:pt x="539" y="423"/>
                    <a:pt x="539" y="423"/>
                  </a:cubicBezTo>
                  <a:cubicBezTo>
                    <a:pt x="539" y="288"/>
                    <a:pt x="431" y="190"/>
                    <a:pt x="281" y="1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62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8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0" y="1"/>
            <a:ext cx="12188952" cy="643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-15" b="-29"/>
          <a:stretch/>
        </p:blipFill>
        <p:spPr>
          <a:xfrm>
            <a:off x="0" y="-1"/>
            <a:ext cx="12188825" cy="643984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2197100"/>
            <a:ext cx="9752013" cy="4241800"/>
          </a:xfrm>
          <a:prstGeom prst="rect">
            <a:avLst/>
          </a:prstGeom>
          <a:solidFill>
            <a:schemeClr val="accent1">
              <a:alpha val="9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2390775"/>
            <a:ext cx="8565574" cy="2701561"/>
          </a:xfrm>
        </p:spPr>
        <p:txBody>
          <a:bodyPr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099" y="5092336"/>
            <a:ext cx="8565574" cy="1050925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2088571"/>
            <a:ext cx="7315200" cy="109728"/>
          </a:xfrm>
          <a:prstGeom prst="rect">
            <a:avLst/>
          </a:prstGeom>
          <a:solidFill>
            <a:srgbClr val="FF790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100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7063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5596128" cy="5240043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48871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19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337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1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74319" y="178814"/>
            <a:ext cx="1156716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092439" y="886123"/>
            <a:ext cx="3749040" cy="5286077"/>
          </a:xfrm>
          <a:prstGeom prst="rect">
            <a:avLst/>
          </a:prstGeom>
          <a:noFill/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5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410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57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-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72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02920" y="6577142"/>
            <a:ext cx="1682104" cy="164592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0" normalizeH="0" baseline="0" dirty="0">
                <a:ln>
                  <a:noFill/>
                </a:ln>
                <a:solidFill>
                  <a:srgbClr val="6A737B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 Applied Materials Confidential</a:t>
            </a:r>
            <a:endParaRPr kumimoji="0" sz="800" b="0" i="0" u="none" strike="noStrike" kern="0" cap="none" spc="0" normalizeH="0" baseline="0" dirty="0">
              <a:ln>
                <a:noFill/>
              </a:ln>
              <a:solidFill>
                <a:srgbClr val="D2263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" y="886123"/>
            <a:ext cx="11457432" cy="5240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48656" y="6577142"/>
            <a:ext cx="97590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2032" y="6577142"/>
            <a:ext cx="3017520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320" y="6577142"/>
            <a:ext cx="729445" cy="16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6A737B"/>
                </a:solidFill>
              </a:defRPr>
            </a:lvl1pPr>
          </a:lstStyle>
          <a:p>
            <a:fld id="{D92B6165-2E63-41A3-8905-D7634EBC6D44}" type="slidenum">
              <a:rPr/>
              <a:pPr/>
              <a:t>‹#›</a:t>
            </a:fld>
            <a:endParaRPr dirty="0"/>
          </a:p>
        </p:txBody>
      </p:sp>
      <p:grpSp>
        <p:nvGrpSpPr>
          <p:cNvPr id="17" name="Group 16"/>
          <p:cNvGrpSpPr/>
          <p:nvPr/>
        </p:nvGrpSpPr>
        <p:grpSpPr>
          <a:xfrm>
            <a:off x="11064240" y="6540795"/>
            <a:ext cx="785813" cy="198437"/>
            <a:chOff x="11068050" y="6488113"/>
            <a:chExt cx="785813" cy="198437"/>
          </a:xfrm>
        </p:grpSpPr>
        <p:sp>
          <p:nvSpPr>
            <p:cNvPr id="18" name="Freeform 5"/>
            <p:cNvSpPr>
              <a:spLocks noEditPoints="1"/>
            </p:cNvSpPr>
            <p:nvPr/>
          </p:nvSpPr>
          <p:spPr bwMode="auto">
            <a:xfrm>
              <a:off x="11068050" y="6488113"/>
              <a:ext cx="198438" cy="198437"/>
            </a:xfrm>
            <a:custGeom>
              <a:avLst/>
              <a:gdLst>
                <a:gd name="T0" fmla="*/ 286 w 442"/>
                <a:gd name="T1" fmla="*/ 62 h 439"/>
                <a:gd name="T2" fmla="*/ 91 w 442"/>
                <a:gd name="T3" fmla="*/ 61 h 439"/>
                <a:gd name="T4" fmla="*/ 60 w 442"/>
                <a:gd name="T5" fmla="*/ 92 h 439"/>
                <a:gd name="T6" fmla="*/ 286 w 442"/>
                <a:gd name="T7" fmla="*/ 92 h 439"/>
                <a:gd name="T8" fmla="*/ 348 w 442"/>
                <a:gd name="T9" fmla="*/ 153 h 439"/>
                <a:gd name="T10" fmla="*/ 348 w 442"/>
                <a:gd name="T11" fmla="*/ 439 h 439"/>
                <a:gd name="T12" fmla="*/ 379 w 442"/>
                <a:gd name="T13" fmla="*/ 439 h 439"/>
                <a:gd name="T14" fmla="*/ 380 w 442"/>
                <a:gd name="T15" fmla="*/ 153 h 439"/>
                <a:gd name="T16" fmla="*/ 286 w 442"/>
                <a:gd name="T17" fmla="*/ 62 h 439"/>
                <a:gd name="T18" fmla="*/ 442 w 442"/>
                <a:gd name="T19" fmla="*/ 439 h 439"/>
                <a:gd name="T20" fmla="*/ 442 w 442"/>
                <a:gd name="T21" fmla="*/ 153 h 439"/>
                <a:gd name="T22" fmla="*/ 286 w 442"/>
                <a:gd name="T23" fmla="*/ 0 h 439"/>
                <a:gd name="T24" fmla="*/ 151 w 442"/>
                <a:gd name="T25" fmla="*/ 0 h 439"/>
                <a:gd name="T26" fmla="*/ 121 w 442"/>
                <a:gd name="T27" fmla="*/ 31 h 439"/>
                <a:gd name="T28" fmla="*/ 286 w 442"/>
                <a:gd name="T29" fmla="*/ 31 h 439"/>
                <a:gd name="T30" fmla="*/ 411 w 442"/>
                <a:gd name="T31" fmla="*/ 153 h 439"/>
                <a:gd name="T32" fmla="*/ 411 w 442"/>
                <a:gd name="T33" fmla="*/ 439 h 439"/>
                <a:gd name="T34" fmla="*/ 442 w 442"/>
                <a:gd name="T35" fmla="*/ 439 h 439"/>
                <a:gd name="T36" fmla="*/ 286 w 442"/>
                <a:gd name="T37" fmla="*/ 123 h 439"/>
                <a:gd name="T38" fmla="*/ 30 w 442"/>
                <a:gd name="T39" fmla="*/ 122 h 439"/>
                <a:gd name="T40" fmla="*/ 0 w 442"/>
                <a:gd name="T41" fmla="*/ 153 h 439"/>
                <a:gd name="T42" fmla="*/ 0 w 442"/>
                <a:gd name="T43" fmla="*/ 153 h 439"/>
                <a:gd name="T44" fmla="*/ 0 w 442"/>
                <a:gd name="T45" fmla="*/ 153 h 439"/>
                <a:gd name="T46" fmla="*/ 0 w 442"/>
                <a:gd name="T47" fmla="*/ 286 h 439"/>
                <a:gd name="T48" fmla="*/ 136 w 442"/>
                <a:gd name="T49" fmla="*/ 438 h 439"/>
                <a:gd name="T50" fmla="*/ 165 w 442"/>
                <a:gd name="T51" fmla="*/ 409 h 439"/>
                <a:gd name="T52" fmla="*/ 156 w 442"/>
                <a:gd name="T53" fmla="*/ 408 h 439"/>
                <a:gd name="T54" fmla="*/ 31 w 442"/>
                <a:gd name="T55" fmla="*/ 286 h 439"/>
                <a:gd name="T56" fmla="*/ 31 w 442"/>
                <a:gd name="T57" fmla="*/ 153 h 439"/>
                <a:gd name="T58" fmla="*/ 62 w 442"/>
                <a:gd name="T59" fmla="*/ 153 h 439"/>
                <a:gd name="T60" fmla="*/ 62 w 442"/>
                <a:gd name="T61" fmla="*/ 286 h 439"/>
                <a:gd name="T62" fmla="*/ 156 w 442"/>
                <a:gd name="T63" fmla="*/ 378 h 439"/>
                <a:gd name="T64" fmla="*/ 195 w 442"/>
                <a:gd name="T65" fmla="*/ 378 h 439"/>
                <a:gd name="T66" fmla="*/ 225 w 442"/>
                <a:gd name="T67" fmla="*/ 347 h 439"/>
                <a:gd name="T68" fmla="*/ 156 w 442"/>
                <a:gd name="T69" fmla="*/ 347 h 439"/>
                <a:gd name="T70" fmla="*/ 94 w 442"/>
                <a:gd name="T71" fmla="*/ 286 h 439"/>
                <a:gd name="T72" fmla="*/ 94 w 442"/>
                <a:gd name="T73" fmla="*/ 153 h 439"/>
                <a:gd name="T74" fmla="*/ 125 w 442"/>
                <a:gd name="T75" fmla="*/ 153 h 439"/>
                <a:gd name="T76" fmla="*/ 125 w 442"/>
                <a:gd name="T77" fmla="*/ 286 h 439"/>
                <a:gd name="T78" fmla="*/ 156 w 442"/>
                <a:gd name="T79" fmla="*/ 317 h 439"/>
                <a:gd name="T80" fmla="*/ 256 w 442"/>
                <a:gd name="T81" fmla="*/ 317 h 439"/>
                <a:gd name="T82" fmla="*/ 286 w 442"/>
                <a:gd name="T83" fmla="*/ 286 h 439"/>
                <a:gd name="T84" fmla="*/ 156 w 442"/>
                <a:gd name="T85" fmla="*/ 286 h 439"/>
                <a:gd name="T86" fmla="*/ 156 w 442"/>
                <a:gd name="T87" fmla="*/ 153 h 439"/>
                <a:gd name="T88" fmla="*/ 286 w 442"/>
                <a:gd name="T89" fmla="*/ 153 h 439"/>
                <a:gd name="T90" fmla="*/ 286 w 442"/>
                <a:gd name="T91" fmla="*/ 439 h 439"/>
                <a:gd name="T92" fmla="*/ 317 w 442"/>
                <a:gd name="T93" fmla="*/ 439 h 439"/>
                <a:gd name="T94" fmla="*/ 317 w 442"/>
                <a:gd name="T95" fmla="*/ 153 h 439"/>
                <a:gd name="T96" fmla="*/ 286 w 442"/>
                <a:gd name="T97" fmla="*/ 12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2" h="439">
                  <a:moveTo>
                    <a:pt x="286" y="62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286" y="92"/>
                    <a:pt x="286" y="92"/>
                    <a:pt x="286" y="92"/>
                  </a:cubicBezTo>
                  <a:cubicBezTo>
                    <a:pt x="320" y="92"/>
                    <a:pt x="348" y="119"/>
                    <a:pt x="348" y="153"/>
                  </a:cubicBezTo>
                  <a:cubicBezTo>
                    <a:pt x="348" y="439"/>
                    <a:pt x="348" y="439"/>
                    <a:pt x="348" y="439"/>
                  </a:cubicBezTo>
                  <a:cubicBezTo>
                    <a:pt x="379" y="439"/>
                    <a:pt x="379" y="439"/>
                    <a:pt x="379" y="439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03"/>
                    <a:pt x="338" y="62"/>
                    <a:pt x="286" y="62"/>
                  </a:cubicBezTo>
                  <a:close/>
                  <a:moveTo>
                    <a:pt x="442" y="439"/>
                  </a:moveTo>
                  <a:cubicBezTo>
                    <a:pt x="442" y="153"/>
                    <a:pt x="442" y="153"/>
                    <a:pt x="442" y="153"/>
                  </a:cubicBezTo>
                  <a:cubicBezTo>
                    <a:pt x="442" y="69"/>
                    <a:pt x="372" y="0"/>
                    <a:pt x="286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286" y="31"/>
                    <a:pt x="286" y="31"/>
                    <a:pt x="286" y="31"/>
                  </a:cubicBezTo>
                  <a:cubicBezTo>
                    <a:pt x="355" y="31"/>
                    <a:pt x="411" y="86"/>
                    <a:pt x="411" y="153"/>
                  </a:cubicBezTo>
                  <a:cubicBezTo>
                    <a:pt x="411" y="439"/>
                    <a:pt x="411" y="439"/>
                    <a:pt x="411" y="439"/>
                  </a:cubicBezTo>
                  <a:lnTo>
                    <a:pt x="442" y="439"/>
                  </a:lnTo>
                  <a:close/>
                  <a:moveTo>
                    <a:pt x="286" y="123"/>
                  </a:moveTo>
                  <a:cubicBezTo>
                    <a:pt x="30" y="122"/>
                    <a:pt x="30" y="122"/>
                    <a:pt x="30" y="122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4"/>
                    <a:pt x="59" y="428"/>
                    <a:pt x="136" y="438"/>
                  </a:cubicBezTo>
                  <a:cubicBezTo>
                    <a:pt x="165" y="409"/>
                    <a:pt x="165" y="409"/>
                    <a:pt x="165" y="409"/>
                  </a:cubicBezTo>
                  <a:cubicBezTo>
                    <a:pt x="156" y="408"/>
                    <a:pt x="156" y="408"/>
                    <a:pt x="156" y="408"/>
                  </a:cubicBezTo>
                  <a:cubicBezTo>
                    <a:pt x="87" y="408"/>
                    <a:pt x="31" y="354"/>
                    <a:pt x="31" y="286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2" y="286"/>
                    <a:pt x="62" y="286"/>
                    <a:pt x="62" y="286"/>
                  </a:cubicBezTo>
                  <a:cubicBezTo>
                    <a:pt x="62" y="337"/>
                    <a:pt x="104" y="378"/>
                    <a:pt x="156" y="378"/>
                  </a:cubicBezTo>
                  <a:cubicBezTo>
                    <a:pt x="195" y="378"/>
                    <a:pt x="195" y="378"/>
                    <a:pt x="195" y="378"/>
                  </a:cubicBezTo>
                  <a:cubicBezTo>
                    <a:pt x="225" y="347"/>
                    <a:pt x="225" y="347"/>
                    <a:pt x="225" y="347"/>
                  </a:cubicBezTo>
                  <a:cubicBezTo>
                    <a:pt x="156" y="347"/>
                    <a:pt x="156" y="347"/>
                    <a:pt x="156" y="347"/>
                  </a:cubicBezTo>
                  <a:cubicBezTo>
                    <a:pt x="122" y="347"/>
                    <a:pt x="94" y="320"/>
                    <a:pt x="94" y="286"/>
                  </a:cubicBezTo>
                  <a:cubicBezTo>
                    <a:pt x="94" y="153"/>
                    <a:pt x="94" y="153"/>
                    <a:pt x="94" y="153"/>
                  </a:cubicBezTo>
                  <a:cubicBezTo>
                    <a:pt x="125" y="153"/>
                    <a:pt x="125" y="153"/>
                    <a:pt x="125" y="153"/>
                  </a:cubicBezTo>
                  <a:cubicBezTo>
                    <a:pt x="125" y="286"/>
                    <a:pt x="125" y="286"/>
                    <a:pt x="125" y="286"/>
                  </a:cubicBezTo>
                  <a:cubicBezTo>
                    <a:pt x="125" y="303"/>
                    <a:pt x="139" y="317"/>
                    <a:pt x="156" y="317"/>
                  </a:cubicBezTo>
                  <a:cubicBezTo>
                    <a:pt x="256" y="317"/>
                    <a:pt x="256" y="317"/>
                    <a:pt x="256" y="317"/>
                  </a:cubicBezTo>
                  <a:cubicBezTo>
                    <a:pt x="286" y="286"/>
                    <a:pt x="286" y="286"/>
                    <a:pt x="286" y="286"/>
                  </a:cubicBezTo>
                  <a:cubicBezTo>
                    <a:pt x="156" y="286"/>
                    <a:pt x="156" y="286"/>
                    <a:pt x="156" y="286"/>
                  </a:cubicBezTo>
                  <a:cubicBezTo>
                    <a:pt x="156" y="153"/>
                    <a:pt x="156" y="153"/>
                    <a:pt x="156" y="153"/>
                  </a:cubicBezTo>
                  <a:cubicBezTo>
                    <a:pt x="286" y="153"/>
                    <a:pt x="286" y="153"/>
                    <a:pt x="286" y="153"/>
                  </a:cubicBezTo>
                  <a:cubicBezTo>
                    <a:pt x="286" y="439"/>
                    <a:pt x="286" y="439"/>
                    <a:pt x="286" y="439"/>
                  </a:cubicBezTo>
                  <a:cubicBezTo>
                    <a:pt x="317" y="439"/>
                    <a:pt x="317" y="439"/>
                    <a:pt x="317" y="439"/>
                  </a:cubicBezTo>
                  <a:cubicBezTo>
                    <a:pt x="317" y="153"/>
                    <a:pt x="317" y="153"/>
                    <a:pt x="317" y="153"/>
                  </a:cubicBezTo>
                  <a:cubicBezTo>
                    <a:pt x="317" y="136"/>
                    <a:pt x="303" y="123"/>
                    <a:pt x="286" y="123"/>
                  </a:cubicBez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6"/>
            <p:cNvSpPr>
              <a:spLocks noEditPoints="1"/>
            </p:cNvSpPr>
            <p:nvPr/>
          </p:nvSpPr>
          <p:spPr bwMode="auto">
            <a:xfrm>
              <a:off x="11307763" y="6516688"/>
              <a:ext cx="501650" cy="169862"/>
            </a:xfrm>
            <a:custGeom>
              <a:avLst/>
              <a:gdLst>
                <a:gd name="T0" fmla="*/ 899 w 1115"/>
                <a:gd name="T1" fmla="*/ 87 h 380"/>
                <a:gd name="T2" fmla="*/ 911 w 1115"/>
                <a:gd name="T3" fmla="*/ 26 h 380"/>
                <a:gd name="T4" fmla="*/ 772 w 1115"/>
                <a:gd name="T5" fmla="*/ 2 h 380"/>
                <a:gd name="T6" fmla="*/ 913 w 1115"/>
                <a:gd name="T7" fmla="*/ 193 h 380"/>
                <a:gd name="T8" fmla="*/ 130 w 1115"/>
                <a:gd name="T9" fmla="*/ 234 h 380"/>
                <a:gd name="T10" fmla="*/ 30 w 1115"/>
                <a:gd name="T11" fmla="*/ 234 h 380"/>
                <a:gd name="T12" fmla="*/ 14 w 1115"/>
                <a:gd name="T13" fmla="*/ 378 h 380"/>
                <a:gd name="T14" fmla="*/ 78 w 1115"/>
                <a:gd name="T15" fmla="*/ 340 h 380"/>
                <a:gd name="T16" fmla="*/ 128 w 1115"/>
                <a:gd name="T17" fmla="*/ 376 h 380"/>
                <a:gd name="T18" fmla="*/ 149 w 1115"/>
                <a:gd name="T19" fmla="*/ 237 h 380"/>
                <a:gd name="T20" fmla="*/ 937 w 1115"/>
                <a:gd name="T21" fmla="*/ 234 h 380"/>
                <a:gd name="T22" fmla="*/ 916 w 1115"/>
                <a:gd name="T23" fmla="*/ 378 h 380"/>
                <a:gd name="T24" fmla="*/ 991 w 1115"/>
                <a:gd name="T25" fmla="*/ 358 h 380"/>
                <a:gd name="T26" fmla="*/ 147 w 1115"/>
                <a:gd name="T27" fmla="*/ 144 h 380"/>
                <a:gd name="T28" fmla="*/ 196 w 1115"/>
                <a:gd name="T29" fmla="*/ 189 h 380"/>
                <a:gd name="T30" fmla="*/ 87 w 1115"/>
                <a:gd name="T31" fmla="*/ 2 h 380"/>
                <a:gd name="T32" fmla="*/ 99 w 1115"/>
                <a:gd name="T33" fmla="*/ 34 h 380"/>
                <a:gd name="T34" fmla="*/ 248 w 1115"/>
                <a:gd name="T35" fmla="*/ 190 h 380"/>
                <a:gd name="T36" fmla="*/ 225 w 1115"/>
                <a:gd name="T37" fmla="*/ 2 h 380"/>
                <a:gd name="T38" fmla="*/ 246 w 1115"/>
                <a:gd name="T39" fmla="*/ 193 h 380"/>
                <a:gd name="T40" fmla="*/ 248 w 1115"/>
                <a:gd name="T41" fmla="*/ 103 h 380"/>
                <a:gd name="T42" fmla="*/ 728 w 1115"/>
                <a:gd name="T43" fmla="*/ 2 h 380"/>
                <a:gd name="T44" fmla="*/ 707 w 1115"/>
                <a:gd name="T45" fmla="*/ 193 h 380"/>
                <a:gd name="T46" fmla="*/ 1059 w 1115"/>
                <a:gd name="T47" fmla="*/ 252 h 380"/>
                <a:gd name="T48" fmla="*/ 1109 w 1115"/>
                <a:gd name="T49" fmla="*/ 250 h 380"/>
                <a:gd name="T50" fmla="*/ 1093 w 1115"/>
                <a:gd name="T51" fmla="*/ 340 h 380"/>
                <a:gd name="T52" fmla="*/ 1004 w 1115"/>
                <a:gd name="T53" fmla="*/ 356 h 380"/>
                <a:gd name="T54" fmla="*/ 1012 w 1115"/>
                <a:gd name="T55" fmla="*/ 193 h 380"/>
                <a:gd name="T56" fmla="*/ 945 w 1115"/>
                <a:gd name="T57" fmla="*/ 4 h 380"/>
                <a:gd name="T58" fmla="*/ 1012 w 1115"/>
                <a:gd name="T59" fmla="*/ 26 h 380"/>
                <a:gd name="T60" fmla="*/ 252 w 1115"/>
                <a:gd name="T61" fmla="*/ 235 h 380"/>
                <a:gd name="T62" fmla="*/ 170 w 1115"/>
                <a:gd name="T63" fmla="*/ 374 h 380"/>
                <a:gd name="T64" fmla="*/ 206 w 1115"/>
                <a:gd name="T65" fmla="*/ 342 h 380"/>
                <a:gd name="T66" fmla="*/ 317 w 1115"/>
                <a:gd name="T67" fmla="*/ 378 h 380"/>
                <a:gd name="T68" fmla="*/ 215 w 1115"/>
                <a:gd name="T69" fmla="*/ 322 h 380"/>
                <a:gd name="T70" fmla="*/ 590 w 1115"/>
                <a:gd name="T71" fmla="*/ 168 h 380"/>
                <a:gd name="T72" fmla="*/ 564 w 1115"/>
                <a:gd name="T73" fmla="*/ 4 h 380"/>
                <a:gd name="T74" fmla="*/ 643 w 1115"/>
                <a:gd name="T75" fmla="*/ 321 h 380"/>
                <a:gd name="T76" fmla="*/ 563 w 1115"/>
                <a:gd name="T77" fmla="*/ 234 h 380"/>
                <a:gd name="T78" fmla="*/ 584 w 1115"/>
                <a:gd name="T79" fmla="*/ 378 h 380"/>
                <a:gd name="T80" fmla="*/ 661 w 1115"/>
                <a:gd name="T81" fmla="*/ 378 h 380"/>
                <a:gd name="T82" fmla="*/ 584 w 1115"/>
                <a:gd name="T83" fmla="*/ 254 h 380"/>
                <a:gd name="T84" fmla="*/ 451 w 1115"/>
                <a:gd name="T85" fmla="*/ 359 h 380"/>
                <a:gd name="T86" fmla="*/ 527 w 1115"/>
                <a:gd name="T87" fmla="*/ 296 h 380"/>
                <a:gd name="T88" fmla="*/ 536 w 1115"/>
                <a:gd name="T89" fmla="*/ 251 h 380"/>
                <a:gd name="T90" fmla="*/ 430 w 1115"/>
                <a:gd name="T91" fmla="*/ 237 h 380"/>
                <a:gd name="T92" fmla="*/ 537 w 1115"/>
                <a:gd name="T93" fmla="*/ 376 h 380"/>
                <a:gd name="T94" fmla="*/ 707 w 1115"/>
                <a:gd name="T95" fmla="*/ 234 h 380"/>
                <a:gd name="T96" fmla="*/ 728 w 1115"/>
                <a:gd name="T97" fmla="*/ 378 h 380"/>
                <a:gd name="T98" fmla="*/ 538 w 1115"/>
                <a:gd name="T99" fmla="*/ 64 h 380"/>
                <a:gd name="T100" fmla="*/ 393 w 1115"/>
                <a:gd name="T101" fmla="*/ 190 h 380"/>
                <a:gd name="T102" fmla="*/ 420 w 1115"/>
                <a:gd name="T103" fmla="*/ 127 h 380"/>
                <a:gd name="T104" fmla="*/ 511 w 1115"/>
                <a:gd name="T105" fmla="*/ 65 h 380"/>
                <a:gd name="T106" fmla="*/ 295 w 1115"/>
                <a:gd name="T107" fmla="*/ 237 h 380"/>
                <a:gd name="T108" fmla="*/ 341 w 1115"/>
                <a:gd name="T109" fmla="*/ 378 h 380"/>
                <a:gd name="T110" fmla="*/ 406 w 1115"/>
                <a:gd name="T111" fmla="*/ 254 h 380"/>
                <a:gd name="T112" fmla="*/ 297 w 1115"/>
                <a:gd name="T113" fmla="*/ 234 h 380"/>
                <a:gd name="T114" fmla="*/ 812 w 1115"/>
                <a:gd name="T115" fmla="*/ 235 h 380"/>
                <a:gd name="T116" fmla="*/ 770 w 1115"/>
                <a:gd name="T117" fmla="*/ 377 h 380"/>
                <a:gd name="T118" fmla="*/ 893 w 1115"/>
                <a:gd name="T119" fmla="*/ 378 h 380"/>
                <a:gd name="T120" fmla="*/ 849 w 1115"/>
                <a:gd name="T121" fmla="*/ 322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380">
                  <a:moveTo>
                    <a:pt x="798" y="168"/>
                  </a:moveTo>
                  <a:cubicBezTo>
                    <a:pt x="798" y="109"/>
                    <a:pt x="798" y="109"/>
                    <a:pt x="798" y="109"/>
                  </a:cubicBezTo>
                  <a:cubicBezTo>
                    <a:pt x="897" y="109"/>
                    <a:pt x="897" y="109"/>
                    <a:pt x="897" y="109"/>
                  </a:cubicBezTo>
                  <a:cubicBezTo>
                    <a:pt x="899" y="109"/>
                    <a:pt x="899" y="109"/>
                    <a:pt x="899" y="109"/>
                  </a:cubicBezTo>
                  <a:cubicBezTo>
                    <a:pt x="899" y="106"/>
                    <a:pt x="899" y="106"/>
                    <a:pt x="899" y="106"/>
                  </a:cubicBezTo>
                  <a:cubicBezTo>
                    <a:pt x="899" y="87"/>
                    <a:pt x="899" y="87"/>
                    <a:pt x="899" y="87"/>
                  </a:cubicBezTo>
                  <a:cubicBezTo>
                    <a:pt x="899" y="84"/>
                    <a:pt x="899" y="84"/>
                    <a:pt x="899" y="84"/>
                  </a:cubicBezTo>
                  <a:cubicBezTo>
                    <a:pt x="897" y="84"/>
                    <a:pt x="897" y="84"/>
                    <a:pt x="897" y="84"/>
                  </a:cubicBezTo>
                  <a:cubicBezTo>
                    <a:pt x="798" y="84"/>
                    <a:pt x="798" y="84"/>
                    <a:pt x="798" y="84"/>
                  </a:cubicBezTo>
                  <a:cubicBezTo>
                    <a:pt x="798" y="26"/>
                    <a:pt x="798" y="26"/>
                    <a:pt x="798" y="26"/>
                  </a:cubicBezTo>
                  <a:cubicBezTo>
                    <a:pt x="909" y="26"/>
                    <a:pt x="909" y="26"/>
                    <a:pt x="909" y="26"/>
                  </a:cubicBezTo>
                  <a:cubicBezTo>
                    <a:pt x="911" y="26"/>
                    <a:pt x="911" y="26"/>
                    <a:pt x="911" y="26"/>
                  </a:cubicBezTo>
                  <a:cubicBezTo>
                    <a:pt x="911" y="23"/>
                    <a:pt x="911" y="23"/>
                    <a:pt x="911" y="23"/>
                  </a:cubicBezTo>
                  <a:cubicBezTo>
                    <a:pt x="911" y="4"/>
                    <a:pt x="911" y="4"/>
                    <a:pt x="911" y="4"/>
                  </a:cubicBezTo>
                  <a:cubicBezTo>
                    <a:pt x="911" y="2"/>
                    <a:pt x="911" y="2"/>
                    <a:pt x="911" y="2"/>
                  </a:cubicBezTo>
                  <a:cubicBezTo>
                    <a:pt x="909" y="2"/>
                    <a:pt x="909" y="2"/>
                    <a:pt x="909" y="2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772" y="2"/>
                    <a:pt x="772" y="2"/>
                    <a:pt x="772" y="2"/>
                  </a:cubicBezTo>
                  <a:cubicBezTo>
                    <a:pt x="772" y="4"/>
                    <a:pt x="772" y="4"/>
                    <a:pt x="772" y="4"/>
                  </a:cubicBezTo>
                  <a:cubicBezTo>
                    <a:pt x="772" y="190"/>
                    <a:pt x="772" y="190"/>
                    <a:pt x="772" y="190"/>
                  </a:cubicBezTo>
                  <a:cubicBezTo>
                    <a:pt x="772" y="193"/>
                    <a:pt x="772" y="193"/>
                    <a:pt x="772" y="193"/>
                  </a:cubicBezTo>
                  <a:cubicBezTo>
                    <a:pt x="774" y="193"/>
                    <a:pt x="774" y="193"/>
                    <a:pt x="774" y="193"/>
                  </a:cubicBezTo>
                  <a:cubicBezTo>
                    <a:pt x="910" y="193"/>
                    <a:pt x="910" y="193"/>
                    <a:pt x="910" y="193"/>
                  </a:cubicBezTo>
                  <a:cubicBezTo>
                    <a:pt x="913" y="193"/>
                    <a:pt x="913" y="193"/>
                    <a:pt x="913" y="193"/>
                  </a:cubicBezTo>
                  <a:cubicBezTo>
                    <a:pt x="913" y="190"/>
                    <a:pt x="913" y="190"/>
                    <a:pt x="913" y="190"/>
                  </a:cubicBezTo>
                  <a:cubicBezTo>
                    <a:pt x="913" y="171"/>
                    <a:pt x="913" y="171"/>
                    <a:pt x="913" y="171"/>
                  </a:cubicBezTo>
                  <a:cubicBezTo>
                    <a:pt x="913" y="168"/>
                    <a:pt x="913" y="168"/>
                    <a:pt x="913" y="168"/>
                  </a:cubicBezTo>
                  <a:cubicBezTo>
                    <a:pt x="910" y="168"/>
                    <a:pt x="910" y="168"/>
                    <a:pt x="910" y="168"/>
                  </a:cubicBezTo>
                  <a:lnTo>
                    <a:pt x="798" y="168"/>
                  </a:lnTo>
                  <a:close/>
                  <a:moveTo>
                    <a:pt x="130" y="234"/>
                  </a:moveTo>
                  <a:cubicBezTo>
                    <a:pt x="129" y="234"/>
                    <a:pt x="129" y="234"/>
                    <a:pt x="129" y="234"/>
                  </a:cubicBezTo>
                  <a:cubicBezTo>
                    <a:pt x="128" y="235"/>
                    <a:pt x="128" y="235"/>
                    <a:pt x="128" y="235"/>
                  </a:cubicBezTo>
                  <a:cubicBezTo>
                    <a:pt x="80" y="308"/>
                    <a:pt x="80" y="308"/>
                    <a:pt x="80" y="308"/>
                  </a:cubicBezTo>
                  <a:cubicBezTo>
                    <a:pt x="32" y="235"/>
                    <a:pt x="32" y="235"/>
                    <a:pt x="32" y="235"/>
                  </a:cubicBezTo>
                  <a:cubicBezTo>
                    <a:pt x="31" y="234"/>
                    <a:pt x="31" y="234"/>
                    <a:pt x="31" y="234"/>
                  </a:cubicBezTo>
                  <a:cubicBezTo>
                    <a:pt x="30" y="234"/>
                    <a:pt x="30" y="234"/>
                    <a:pt x="30" y="234"/>
                  </a:cubicBezTo>
                  <a:cubicBezTo>
                    <a:pt x="14" y="234"/>
                    <a:pt x="14" y="234"/>
                    <a:pt x="14" y="234"/>
                  </a:cubicBezTo>
                  <a:cubicBezTo>
                    <a:pt x="11" y="234"/>
                    <a:pt x="11" y="234"/>
                    <a:pt x="11" y="234"/>
                  </a:cubicBezTo>
                  <a:cubicBezTo>
                    <a:pt x="11" y="237"/>
                    <a:pt x="11" y="237"/>
                    <a:pt x="11" y="237"/>
                  </a:cubicBezTo>
                  <a:cubicBezTo>
                    <a:pt x="11" y="376"/>
                    <a:pt x="11" y="376"/>
                    <a:pt x="11" y="376"/>
                  </a:cubicBezTo>
                  <a:cubicBezTo>
                    <a:pt x="11" y="378"/>
                    <a:pt x="11" y="378"/>
                    <a:pt x="11" y="378"/>
                  </a:cubicBezTo>
                  <a:cubicBezTo>
                    <a:pt x="14" y="378"/>
                    <a:pt x="14" y="378"/>
                    <a:pt x="14" y="378"/>
                  </a:cubicBezTo>
                  <a:cubicBezTo>
                    <a:pt x="29" y="378"/>
                    <a:pt x="29" y="378"/>
                    <a:pt x="29" y="378"/>
                  </a:cubicBezTo>
                  <a:cubicBezTo>
                    <a:pt x="32" y="378"/>
                    <a:pt x="32" y="378"/>
                    <a:pt x="32" y="378"/>
                  </a:cubicBezTo>
                  <a:cubicBezTo>
                    <a:pt x="32" y="376"/>
                    <a:pt x="32" y="376"/>
                    <a:pt x="32" y="376"/>
                  </a:cubicBezTo>
                  <a:cubicBezTo>
                    <a:pt x="32" y="272"/>
                    <a:pt x="32" y="272"/>
                    <a:pt x="32" y="272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0"/>
                  </a:cubicBezTo>
                  <a:cubicBezTo>
                    <a:pt x="79" y="340"/>
                    <a:pt x="79" y="340"/>
                    <a:pt x="79" y="340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2" y="340"/>
                    <a:pt x="82" y="340"/>
                    <a:pt x="82" y="340"/>
                  </a:cubicBezTo>
                  <a:cubicBezTo>
                    <a:pt x="82" y="339"/>
                    <a:pt x="82" y="339"/>
                    <a:pt x="82" y="339"/>
                  </a:cubicBezTo>
                  <a:cubicBezTo>
                    <a:pt x="128" y="272"/>
                    <a:pt x="128" y="272"/>
                    <a:pt x="128" y="272"/>
                  </a:cubicBezTo>
                  <a:cubicBezTo>
                    <a:pt x="128" y="376"/>
                    <a:pt x="128" y="376"/>
                    <a:pt x="128" y="376"/>
                  </a:cubicBezTo>
                  <a:cubicBezTo>
                    <a:pt x="128" y="378"/>
                    <a:pt x="128" y="378"/>
                    <a:pt x="128" y="378"/>
                  </a:cubicBezTo>
                  <a:cubicBezTo>
                    <a:pt x="131" y="378"/>
                    <a:pt x="131" y="378"/>
                    <a:pt x="131" y="378"/>
                  </a:cubicBezTo>
                  <a:cubicBezTo>
                    <a:pt x="146" y="378"/>
                    <a:pt x="146" y="378"/>
                    <a:pt x="146" y="378"/>
                  </a:cubicBezTo>
                  <a:cubicBezTo>
                    <a:pt x="149" y="378"/>
                    <a:pt x="149" y="378"/>
                    <a:pt x="149" y="378"/>
                  </a:cubicBezTo>
                  <a:cubicBezTo>
                    <a:pt x="149" y="376"/>
                    <a:pt x="149" y="376"/>
                    <a:pt x="149" y="376"/>
                  </a:cubicBezTo>
                  <a:cubicBezTo>
                    <a:pt x="149" y="237"/>
                    <a:pt x="149" y="237"/>
                    <a:pt x="149" y="237"/>
                  </a:cubicBezTo>
                  <a:cubicBezTo>
                    <a:pt x="149" y="234"/>
                    <a:pt x="149" y="234"/>
                    <a:pt x="149" y="234"/>
                  </a:cubicBezTo>
                  <a:cubicBezTo>
                    <a:pt x="146" y="234"/>
                    <a:pt x="146" y="234"/>
                    <a:pt x="146" y="234"/>
                  </a:cubicBezTo>
                  <a:lnTo>
                    <a:pt x="130" y="234"/>
                  </a:lnTo>
                  <a:close/>
                  <a:moveTo>
                    <a:pt x="937" y="358"/>
                  </a:moveTo>
                  <a:cubicBezTo>
                    <a:pt x="937" y="237"/>
                    <a:pt x="937" y="237"/>
                    <a:pt x="937" y="237"/>
                  </a:cubicBezTo>
                  <a:cubicBezTo>
                    <a:pt x="937" y="234"/>
                    <a:pt x="937" y="234"/>
                    <a:pt x="937" y="234"/>
                  </a:cubicBezTo>
                  <a:cubicBezTo>
                    <a:pt x="934" y="234"/>
                    <a:pt x="934" y="234"/>
                    <a:pt x="934" y="234"/>
                  </a:cubicBezTo>
                  <a:cubicBezTo>
                    <a:pt x="918" y="234"/>
                    <a:pt x="918" y="234"/>
                    <a:pt x="918" y="234"/>
                  </a:cubicBezTo>
                  <a:cubicBezTo>
                    <a:pt x="916" y="234"/>
                    <a:pt x="916" y="234"/>
                    <a:pt x="916" y="234"/>
                  </a:cubicBezTo>
                  <a:cubicBezTo>
                    <a:pt x="916" y="237"/>
                    <a:pt x="916" y="237"/>
                    <a:pt x="916" y="237"/>
                  </a:cubicBezTo>
                  <a:cubicBezTo>
                    <a:pt x="916" y="376"/>
                    <a:pt x="916" y="376"/>
                    <a:pt x="916" y="376"/>
                  </a:cubicBezTo>
                  <a:cubicBezTo>
                    <a:pt x="916" y="378"/>
                    <a:pt x="916" y="378"/>
                    <a:pt x="916" y="378"/>
                  </a:cubicBezTo>
                  <a:cubicBezTo>
                    <a:pt x="918" y="378"/>
                    <a:pt x="918" y="378"/>
                    <a:pt x="918" y="378"/>
                  </a:cubicBezTo>
                  <a:cubicBezTo>
                    <a:pt x="989" y="378"/>
                    <a:pt x="989" y="378"/>
                    <a:pt x="989" y="378"/>
                  </a:cubicBezTo>
                  <a:cubicBezTo>
                    <a:pt x="991" y="378"/>
                    <a:pt x="991" y="378"/>
                    <a:pt x="991" y="378"/>
                  </a:cubicBezTo>
                  <a:cubicBezTo>
                    <a:pt x="991" y="376"/>
                    <a:pt x="991" y="376"/>
                    <a:pt x="991" y="376"/>
                  </a:cubicBezTo>
                  <a:cubicBezTo>
                    <a:pt x="991" y="361"/>
                    <a:pt x="991" y="361"/>
                    <a:pt x="991" y="361"/>
                  </a:cubicBezTo>
                  <a:cubicBezTo>
                    <a:pt x="991" y="358"/>
                    <a:pt x="991" y="358"/>
                    <a:pt x="991" y="358"/>
                  </a:cubicBezTo>
                  <a:cubicBezTo>
                    <a:pt x="989" y="358"/>
                    <a:pt x="989" y="358"/>
                    <a:pt x="989" y="358"/>
                  </a:cubicBezTo>
                  <a:lnTo>
                    <a:pt x="937" y="358"/>
                  </a:lnTo>
                  <a:close/>
                  <a:moveTo>
                    <a:pt x="28" y="193"/>
                  </a:moveTo>
                  <a:cubicBezTo>
                    <a:pt x="28" y="191"/>
                    <a:pt x="28" y="191"/>
                    <a:pt x="28" y="191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147" y="144"/>
                    <a:pt x="147" y="144"/>
                    <a:pt x="147" y="144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9" y="193"/>
                    <a:pt x="169" y="193"/>
                    <a:pt x="169" y="193"/>
                  </a:cubicBezTo>
                  <a:cubicBezTo>
                    <a:pt x="171" y="193"/>
                    <a:pt x="171" y="193"/>
                    <a:pt x="171" y="193"/>
                  </a:cubicBezTo>
                  <a:cubicBezTo>
                    <a:pt x="193" y="193"/>
                    <a:pt x="193" y="193"/>
                    <a:pt x="193" y="19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196" y="189"/>
                    <a:pt x="196" y="189"/>
                    <a:pt x="196" y="189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2" y="189"/>
                    <a:pt x="2" y="189"/>
                    <a:pt x="2" y="189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4" y="193"/>
                    <a:pt x="4" y="193"/>
                    <a:pt x="4" y="193"/>
                  </a:cubicBezTo>
                  <a:cubicBezTo>
                    <a:pt x="26" y="193"/>
                    <a:pt x="26" y="193"/>
                    <a:pt x="26" y="193"/>
                  </a:cubicBezTo>
                  <a:lnTo>
                    <a:pt x="28" y="193"/>
                  </a:lnTo>
                  <a:close/>
                  <a:moveTo>
                    <a:pt x="99" y="34"/>
                  </a:moveTo>
                  <a:cubicBezTo>
                    <a:pt x="137" y="119"/>
                    <a:pt x="137" y="119"/>
                    <a:pt x="137" y="119"/>
                  </a:cubicBezTo>
                  <a:cubicBezTo>
                    <a:pt x="60" y="119"/>
                    <a:pt x="60" y="119"/>
                    <a:pt x="60" y="119"/>
                  </a:cubicBezTo>
                  <a:lnTo>
                    <a:pt x="99" y="34"/>
                  </a:lnTo>
                  <a:close/>
                  <a:moveTo>
                    <a:pt x="246" y="193"/>
                  </a:moveTo>
                  <a:cubicBezTo>
                    <a:pt x="248" y="193"/>
                    <a:pt x="248" y="193"/>
                    <a:pt x="248" y="193"/>
                  </a:cubicBezTo>
                  <a:cubicBezTo>
                    <a:pt x="248" y="190"/>
                    <a:pt x="248" y="190"/>
                    <a:pt x="248" y="190"/>
                  </a:cubicBezTo>
                  <a:cubicBezTo>
                    <a:pt x="248" y="127"/>
                    <a:pt x="248" y="127"/>
                    <a:pt x="248" y="127"/>
                  </a:cubicBezTo>
                  <a:cubicBezTo>
                    <a:pt x="291" y="127"/>
                    <a:pt x="291" y="127"/>
                    <a:pt x="291" y="127"/>
                  </a:cubicBezTo>
                  <a:cubicBezTo>
                    <a:pt x="328" y="127"/>
                    <a:pt x="366" y="108"/>
                    <a:pt x="366" y="64"/>
                  </a:cubicBezTo>
                  <a:cubicBezTo>
                    <a:pt x="366" y="63"/>
                    <a:pt x="366" y="63"/>
                    <a:pt x="366" y="63"/>
                  </a:cubicBezTo>
                  <a:cubicBezTo>
                    <a:pt x="366" y="26"/>
                    <a:pt x="338" y="2"/>
                    <a:pt x="294" y="2"/>
                  </a:cubicBezTo>
                  <a:cubicBezTo>
                    <a:pt x="225" y="2"/>
                    <a:pt x="225" y="2"/>
                    <a:pt x="225" y="2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25" y="193"/>
                    <a:pt x="225" y="193"/>
                    <a:pt x="225" y="193"/>
                  </a:cubicBezTo>
                  <a:lnTo>
                    <a:pt x="246" y="193"/>
                  </a:lnTo>
                  <a:close/>
                  <a:moveTo>
                    <a:pt x="248" y="26"/>
                  </a:moveTo>
                  <a:cubicBezTo>
                    <a:pt x="293" y="26"/>
                    <a:pt x="293" y="26"/>
                    <a:pt x="293" y="26"/>
                  </a:cubicBezTo>
                  <a:cubicBezTo>
                    <a:pt x="323" y="26"/>
                    <a:pt x="340" y="40"/>
                    <a:pt x="340" y="64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88"/>
                    <a:pt x="321" y="103"/>
                    <a:pt x="292" y="103"/>
                  </a:cubicBezTo>
                  <a:cubicBezTo>
                    <a:pt x="248" y="103"/>
                    <a:pt x="248" y="103"/>
                    <a:pt x="248" y="103"/>
                  </a:cubicBezTo>
                  <a:lnTo>
                    <a:pt x="248" y="26"/>
                  </a:lnTo>
                  <a:close/>
                  <a:moveTo>
                    <a:pt x="730" y="193"/>
                  </a:moveTo>
                  <a:cubicBezTo>
                    <a:pt x="730" y="190"/>
                    <a:pt x="730" y="190"/>
                    <a:pt x="730" y="190"/>
                  </a:cubicBezTo>
                  <a:cubicBezTo>
                    <a:pt x="730" y="4"/>
                    <a:pt x="730" y="4"/>
                    <a:pt x="730" y="4"/>
                  </a:cubicBezTo>
                  <a:cubicBezTo>
                    <a:pt x="730" y="2"/>
                    <a:pt x="730" y="2"/>
                    <a:pt x="730" y="2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04" y="2"/>
                    <a:pt x="704" y="2"/>
                    <a:pt x="704" y="2"/>
                  </a:cubicBezTo>
                  <a:cubicBezTo>
                    <a:pt x="704" y="4"/>
                    <a:pt x="704" y="4"/>
                    <a:pt x="704" y="4"/>
                  </a:cubicBezTo>
                  <a:cubicBezTo>
                    <a:pt x="704" y="190"/>
                    <a:pt x="704" y="190"/>
                    <a:pt x="704" y="190"/>
                  </a:cubicBezTo>
                  <a:cubicBezTo>
                    <a:pt x="704" y="193"/>
                    <a:pt x="704" y="193"/>
                    <a:pt x="704" y="193"/>
                  </a:cubicBezTo>
                  <a:cubicBezTo>
                    <a:pt x="707" y="193"/>
                    <a:pt x="707" y="193"/>
                    <a:pt x="707" y="193"/>
                  </a:cubicBezTo>
                  <a:cubicBezTo>
                    <a:pt x="728" y="193"/>
                    <a:pt x="728" y="193"/>
                    <a:pt x="728" y="193"/>
                  </a:cubicBezTo>
                  <a:lnTo>
                    <a:pt x="730" y="193"/>
                  </a:lnTo>
                  <a:close/>
                  <a:moveTo>
                    <a:pt x="1067" y="296"/>
                  </a:moveTo>
                  <a:cubicBezTo>
                    <a:pt x="1037" y="290"/>
                    <a:pt x="1032" y="283"/>
                    <a:pt x="1032" y="272"/>
                  </a:cubicBezTo>
                  <a:cubicBezTo>
                    <a:pt x="1032" y="271"/>
                    <a:pt x="1032" y="271"/>
                    <a:pt x="1032" y="271"/>
                  </a:cubicBezTo>
                  <a:cubicBezTo>
                    <a:pt x="1032" y="260"/>
                    <a:pt x="1043" y="252"/>
                    <a:pt x="1059" y="252"/>
                  </a:cubicBezTo>
                  <a:cubicBezTo>
                    <a:pt x="1073" y="252"/>
                    <a:pt x="1085" y="256"/>
                    <a:pt x="1097" y="266"/>
                  </a:cubicBezTo>
                  <a:cubicBezTo>
                    <a:pt x="1099" y="268"/>
                    <a:pt x="1099" y="268"/>
                    <a:pt x="1099" y="268"/>
                  </a:cubicBezTo>
                  <a:cubicBezTo>
                    <a:pt x="1101" y="266"/>
                    <a:pt x="1101" y="266"/>
                    <a:pt x="1101" y="266"/>
                  </a:cubicBezTo>
                  <a:cubicBezTo>
                    <a:pt x="1110" y="254"/>
                    <a:pt x="1110" y="254"/>
                    <a:pt x="1110" y="254"/>
                  </a:cubicBezTo>
                  <a:cubicBezTo>
                    <a:pt x="1111" y="252"/>
                    <a:pt x="1111" y="252"/>
                    <a:pt x="1111" y="252"/>
                  </a:cubicBezTo>
                  <a:cubicBezTo>
                    <a:pt x="1109" y="250"/>
                    <a:pt x="1109" y="250"/>
                    <a:pt x="1109" y="250"/>
                  </a:cubicBezTo>
                  <a:cubicBezTo>
                    <a:pt x="1094" y="238"/>
                    <a:pt x="1079" y="232"/>
                    <a:pt x="1059" y="232"/>
                  </a:cubicBezTo>
                  <a:cubicBezTo>
                    <a:pt x="1031" y="232"/>
                    <a:pt x="1011" y="249"/>
                    <a:pt x="1011" y="273"/>
                  </a:cubicBezTo>
                  <a:cubicBezTo>
                    <a:pt x="1011" y="273"/>
                    <a:pt x="1011" y="273"/>
                    <a:pt x="1011" y="273"/>
                  </a:cubicBezTo>
                  <a:cubicBezTo>
                    <a:pt x="1011" y="300"/>
                    <a:pt x="1030" y="309"/>
                    <a:pt x="1059" y="316"/>
                  </a:cubicBezTo>
                  <a:cubicBezTo>
                    <a:pt x="1088" y="322"/>
                    <a:pt x="1093" y="329"/>
                    <a:pt x="1093" y="340"/>
                  </a:cubicBezTo>
                  <a:cubicBezTo>
                    <a:pt x="1093" y="340"/>
                    <a:pt x="1093" y="340"/>
                    <a:pt x="1093" y="340"/>
                  </a:cubicBezTo>
                  <a:cubicBezTo>
                    <a:pt x="1093" y="352"/>
                    <a:pt x="1082" y="361"/>
                    <a:pt x="1065" y="361"/>
                  </a:cubicBezTo>
                  <a:cubicBezTo>
                    <a:pt x="1048" y="361"/>
                    <a:pt x="1034" y="355"/>
                    <a:pt x="1019" y="342"/>
                  </a:cubicBezTo>
                  <a:cubicBezTo>
                    <a:pt x="1017" y="340"/>
                    <a:pt x="1017" y="340"/>
                    <a:pt x="1017" y="340"/>
                  </a:cubicBezTo>
                  <a:cubicBezTo>
                    <a:pt x="1016" y="342"/>
                    <a:pt x="1016" y="342"/>
                    <a:pt x="1016" y="342"/>
                  </a:cubicBezTo>
                  <a:cubicBezTo>
                    <a:pt x="1006" y="354"/>
                    <a:pt x="1006" y="354"/>
                    <a:pt x="1006" y="354"/>
                  </a:cubicBezTo>
                  <a:cubicBezTo>
                    <a:pt x="1004" y="356"/>
                    <a:pt x="1004" y="356"/>
                    <a:pt x="1004" y="356"/>
                  </a:cubicBezTo>
                  <a:cubicBezTo>
                    <a:pt x="1006" y="357"/>
                    <a:pt x="1006" y="357"/>
                    <a:pt x="1006" y="357"/>
                  </a:cubicBezTo>
                  <a:cubicBezTo>
                    <a:pt x="1024" y="373"/>
                    <a:pt x="1042" y="380"/>
                    <a:pt x="1065" y="380"/>
                  </a:cubicBezTo>
                  <a:cubicBezTo>
                    <a:pt x="1094" y="380"/>
                    <a:pt x="1115" y="363"/>
                    <a:pt x="1115" y="338"/>
                  </a:cubicBezTo>
                  <a:cubicBezTo>
                    <a:pt x="1115" y="338"/>
                    <a:pt x="1115" y="338"/>
                    <a:pt x="1115" y="338"/>
                  </a:cubicBezTo>
                  <a:cubicBezTo>
                    <a:pt x="1115" y="316"/>
                    <a:pt x="1100" y="303"/>
                    <a:pt x="1067" y="296"/>
                  </a:cubicBezTo>
                  <a:close/>
                  <a:moveTo>
                    <a:pt x="1012" y="193"/>
                  </a:moveTo>
                  <a:cubicBezTo>
                    <a:pt x="1071" y="193"/>
                    <a:pt x="1113" y="153"/>
                    <a:pt x="1113" y="97"/>
                  </a:cubicBezTo>
                  <a:cubicBezTo>
                    <a:pt x="1113" y="97"/>
                    <a:pt x="1113" y="97"/>
                    <a:pt x="1113" y="97"/>
                  </a:cubicBezTo>
                  <a:cubicBezTo>
                    <a:pt x="1113" y="42"/>
                    <a:pt x="1071" y="2"/>
                    <a:pt x="1012" y="2"/>
                  </a:cubicBezTo>
                  <a:cubicBezTo>
                    <a:pt x="948" y="2"/>
                    <a:pt x="948" y="2"/>
                    <a:pt x="948" y="2"/>
                  </a:cubicBezTo>
                  <a:cubicBezTo>
                    <a:pt x="945" y="2"/>
                    <a:pt x="945" y="2"/>
                    <a:pt x="945" y="2"/>
                  </a:cubicBezTo>
                  <a:cubicBezTo>
                    <a:pt x="945" y="4"/>
                    <a:pt x="945" y="4"/>
                    <a:pt x="945" y="4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5" y="193"/>
                    <a:pt x="945" y="193"/>
                    <a:pt x="945" y="193"/>
                  </a:cubicBezTo>
                  <a:cubicBezTo>
                    <a:pt x="948" y="193"/>
                    <a:pt x="948" y="193"/>
                    <a:pt x="948" y="193"/>
                  </a:cubicBezTo>
                  <a:lnTo>
                    <a:pt x="1012" y="193"/>
                  </a:lnTo>
                  <a:close/>
                  <a:moveTo>
                    <a:pt x="971" y="26"/>
                  </a:moveTo>
                  <a:cubicBezTo>
                    <a:pt x="1012" y="26"/>
                    <a:pt x="1012" y="26"/>
                    <a:pt x="1012" y="26"/>
                  </a:cubicBezTo>
                  <a:cubicBezTo>
                    <a:pt x="1056" y="26"/>
                    <a:pt x="1086" y="55"/>
                    <a:pt x="1086" y="97"/>
                  </a:cubicBezTo>
                  <a:cubicBezTo>
                    <a:pt x="1086" y="98"/>
                    <a:pt x="1086" y="98"/>
                    <a:pt x="1086" y="98"/>
                  </a:cubicBezTo>
                  <a:cubicBezTo>
                    <a:pt x="1086" y="139"/>
                    <a:pt x="1056" y="168"/>
                    <a:pt x="1012" y="168"/>
                  </a:cubicBezTo>
                  <a:cubicBezTo>
                    <a:pt x="971" y="168"/>
                    <a:pt x="971" y="168"/>
                    <a:pt x="971" y="168"/>
                  </a:cubicBezTo>
                  <a:lnTo>
                    <a:pt x="971" y="26"/>
                  </a:lnTo>
                  <a:close/>
                  <a:moveTo>
                    <a:pt x="252" y="235"/>
                  </a:moveTo>
                  <a:cubicBezTo>
                    <a:pt x="252" y="233"/>
                    <a:pt x="252" y="233"/>
                    <a:pt x="252" y="233"/>
                  </a:cubicBezTo>
                  <a:cubicBezTo>
                    <a:pt x="250" y="233"/>
                    <a:pt x="250" y="233"/>
                    <a:pt x="250" y="233"/>
                  </a:cubicBezTo>
                  <a:cubicBezTo>
                    <a:pt x="235" y="233"/>
                    <a:pt x="235" y="233"/>
                    <a:pt x="235" y="233"/>
                  </a:cubicBezTo>
                  <a:cubicBezTo>
                    <a:pt x="234" y="233"/>
                    <a:pt x="234" y="233"/>
                    <a:pt x="234" y="233"/>
                  </a:cubicBezTo>
                  <a:cubicBezTo>
                    <a:pt x="233" y="235"/>
                    <a:pt x="233" y="235"/>
                    <a:pt x="233" y="235"/>
                  </a:cubicBezTo>
                  <a:cubicBezTo>
                    <a:pt x="170" y="374"/>
                    <a:pt x="170" y="374"/>
                    <a:pt x="170" y="374"/>
                  </a:cubicBezTo>
                  <a:cubicBezTo>
                    <a:pt x="168" y="378"/>
                    <a:pt x="168" y="378"/>
                    <a:pt x="168" y="378"/>
                  </a:cubicBezTo>
                  <a:cubicBezTo>
                    <a:pt x="172" y="378"/>
                    <a:pt x="172" y="378"/>
                    <a:pt x="172" y="378"/>
                  </a:cubicBezTo>
                  <a:cubicBezTo>
                    <a:pt x="188" y="378"/>
                    <a:pt x="188" y="378"/>
                    <a:pt x="188" y="378"/>
                  </a:cubicBezTo>
                  <a:cubicBezTo>
                    <a:pt x="190" y="378"/>
                    <a:pt x="190" y="378"/>
                    <a:pt x="190" y="378"/>
                  </a:cubicBezTo>
                  <a:cubicBezTo>
                    <a:pt x="191" y="377"/>
                    <a:pt x="191" y="377"/>
                    <a:pt x="191" y="377"/>
                  </a:cubicBezTo>
                  <a:cubicBezTo>
                    <a:pt x="206" y="342"/>
                    <a:pt x="206" y="342"/>
                    <a:pt x="206" y="342"/>
                  </a:cubicBezTo>
                  <a:cubicBezTo>
                    <a:pt x="278" y="342"/>
                    <a:pt x="278" y="342"/>
                    <a:pt x="278" y="342"/>
                  </a:cubicBezTo>
                  <a:cubicBezTo>
                    <a:pt x="294" y="377"/>
                    <a:pt x="294" y="377"/>
                    <a:pt x="294" y="377"/>
                  </a:cubicBezTo>
                  <a:cubicBezTo>
                    <a:pt x="294" y="378"/>
                    <a:pt x="294" y="378"/>
                    <a:pt x="294" y="378"/>
                  </a:cubicBezTo>
                  <a:cubicBezTo>
                    <a:pt x="296" y="378"/>
                    <a:pt x="296" y="378"/>
                    <a:pt x="296" y="378"/>
                  </a:cubicBezTo>
                  <a:cubicBezTo>
                    <a:pt x="313" y="378"/>
                    <a:pt x="313" y="378"/>
                    <a:pt x="313" y="378"/>
                  </a:cubicBezTo>
                  <a:cubicBezTo>
                    <a:pt x="317" y="378"/>
                    <a:pt x="317" y="378"/>
                    <a:pt x="317" y="378"/>
                  </a:cubicBezTo>
                  <a:cubicBezTo>
                    <a:pt x="315" y="374"/>
                    <a:pt x="315" y="374"/>
                    <a:pt x="315" y="374"/>
                  </a:cubicBezTo>
                  <a:lnTo>
                    <a:pt x="252" y="235"/>
                  </a:lnTo>
                  <a:close/>
                  <a:moveTo>
                    <a:pt x="215" y="322"/>
                  </a:moveTo>
                  <a:cubicBezTo>
                    <a:pt x="242" y="261"/>
                    <a:pt x="242" y="261"/>
                    <a:pt x="242" y="261"/>
                  </a:cubicBezTo>
                  <a:cubicBezTo>
                    <a:pt x="270" y="322"/>
                    <a:pt x="270" y="322"/>
                    <a:pt x="270" y="322"/>
                  </a:cubicBezTo>
                  <a:lnTo>
                    <a:pt x="215" y="322"/>
                  </a:lnTo>
                  <a:close/>
                  <a:moveTo>
                    <a:pt x="674" y="193"/>
                  </a:moveTo>
                  <a:cubicBezTo>
                    <a:pt x="674" y="190"/>
                    <a:pt x="674" y="190"/>
                    <a:pt x="674" y="190"/>
                  </a:cubicBezTo>
                  <a:cubicBezTo>
                    <a:pt x="674" y="171"/>
                    <a:pt x="674" y="171"/>
                    <a:pt x="674" y="171"/>
                  </a:cubicBezTo>
                  <a:cubicBezTo>
                    <a:pt x="674" y="168"/>
                    <a:pt x="674" y="168"/>
                    <a:pt x="674" y="168"/>
                  </a:cubicBezTo>
                  <a:cubicBezTo>
                    <a:pt x="672" y="168"/>
                    <a:pt x="672" y="168"/>
                    <a:pt x="672" y="168"/>
                  </a:cubicBezTo>
                  <a:cubicBezTo>
                    <a:pt x="590" y="168"/>
                    <a:pt x="590" y="168"/>
                    <a:pt x="590" y="168"/>
                  </a:cubicBezTo>
                  <a:cubicBezTo>
                    <a:pt x="590" y="4"/>
                    <a:pt x="590" y="4"/>
                    <a:pt x="590" y="4"/>
                  </a:cubicBezTo>
                  <a:cubicBezTo>
                    <a:pt x="590" y="2"/>
                    <a:pt x="590" y="2"/>
                    <a:pt x="590" y="2"/>
                  </a:cubicBezTo>
                  <a:cubicBezTo>
                    <a:pt x="588" y="2"/>
                    <a:pt x="588" y="2"/>
                    <a:pt x="588" y="2"/>
                  </a:cubicBezTo>
                  <a:cubicBezTo>
                    <a:pt x="567" y="2"/>
                    <a:pt x="567" y="2"/>
                    <a:pt x="567" y="2"/>
                  </a:cubicBezTo>
                  <a:cubicBezTo>
                    <a:pt x="564" y="2"/>
                    <a:pt x="564" y="2"/>
                    <a:pt x="564" y="2"/>
                  </a:cubicBezTo>
                  <a:cubicBezTo>
                    <a:pt x="564" y="4"/>
                    <a:pt x="564" y="4"/>
                    <a:pt x="564" y="4"/>
                  </a:cubicBezTo>
                  <a:cubicBezTo>
                    <a:pt x="564" y="190"/>
                    <a:pt x="564" y="190"/>
                    <a:pt x="564" y="190"/>
                  </a:cubicBezTo>
                  <a:cubicBezTo>
                    <a:pt x="564" y="193"/>
                    <a:pt x="564" y="193"/>
                    <a:pt x="564" y="193"/>
                  </a:cubicBezTo>
                  <a:cubicBezTo>
                    <a:pt x="567" y="193"/>
                    <a:pt x="567" y="193"/>
                    <a:pt x="567" y="193"/>
                  </a:cubicBezTo>
                  <a:cubicBezTo>
                    <a:pt x="672" y="193"/>
                    <a:pt x="672" y="193"/>
                    <a:pt x="672" y="193"/>
                  </a:cubicBezTo>
                  <a:lnTo>
                    <a:pt x="674" y="193"/>
                  </a:lnTo>
                  <a:close/>
                  <a:moveTo>
                    <a:pt x="643" y="321"/>
                  </a:moveTo>
                  <a:cubicBezTo>
                    <a:pt x="665" y="315"/>
                    <a:pt x="678" y="300"/>
                    <a:pt x="678" y="279"/>
                  </a:cubicBezTo>
                  <a:cubicBezTo>
                    <a:pt x="678" y="278"/>
                    <a:pt x="678" y="278"/>
                    <a:pt x="678" y="278"/>
                  </a:cubicBezTo>
                  <a:cubicBezTo>
                    <a:pt x="678" y="267"/>
                    <a:pt x="674" y="256"/>
                    <a:pt x="667" y="249"/>
                  </a:cubicBezTo>
                  <a:cubicBezTo>
                    <a:pt x="657" y="240"/>
                    <a:pt x="643" y="234"/>
                    <a:pt x="625" y="234"/>
                  </a:cubicBezTo>
                  <a:cubicBezTo>
                    <a:pt x="566" y="234"/>
                    <a:pt x="566" y="234"/>
                    <a:pt x="566" y="234"/>
                  </a:cubicBezTo>
                  <a:cubicBezTo>
                    <a:pt x="563" y="234"/>
                    <a:pt x="563" y="234"/>
                    <a:pt x="563" y="234"/>
                  </a:cubicBezTo>
                  <a:cubicBezTo>
                    <a:pt x="563" y="237"/>
                    <a:pt x="563" y="237"/>
                    <a:pt x="563" y="237"/>
                  </a:cubicBezTo>
                  <a:cubicBezTo>
                    <a:pt x="563" y="376"/>
                    <a:pt x="563" y="376"/>
                    <a:pt x="563" y="376"/>
                  </a:cubicBezTo>
                  <a:cubicBezTo>
                    <a:pt x="563" y="378"/>
                    <a:pt x="563" y="378"/>
                    <a:pt x="563" y="378"/>
                  </a:cubicBezTo>
                  <a:cubicBezTo>
                    <a:pt x="566" y="378"/>
                    <a:pt x="566" y="378"/>
                    <a:pt x="566" y="378"/>
                  </a:cubicBezTo>
                  <a:cubicBezTo>
                    <a:pt x="582" y="378"/>
                    <a:pt x="582" y="378"/>
                    <a:pt x="582" y="378"/>
                  </a:cubicBezTo>
                  <a:cubicBezTo>
                    <a:pt x="584" y="378"/>
                    <a:pt x="584" y="378"/>
                    <a:pt x="584" y="378"/>
                  </a:cubicBezTo>
                  <a:cubicBezTo>
                    <a:pt x="584" y="376"/>
                    <a:pt x="584" y="376"/>
                    <a:pt x="584" y="376"/>
                  </a:cubicBezTo>
                  <a:cubicBezTo>
                    <a:pt x="584" y="324"/>
                    <a:pt x="584" y="324"/>
                    <a:pt x="584" y="324"/>
                  </a:cubicBezTo>
                  <a:cubicBezTo>
                    <a:pt x="620" y="324"/>
                    <a:pt x="620" y="324"/>
                    <a:pt x="620" y="324"/>
                  </a:cubicBezTo>
                  <a:cubicBezTo>
                    <a:pt x="659" y="377"/>
                    <a:pt x="659" y="377"/>
                    <a:pt x="659" y="377"/>
                  </a:cubicBezTo>
                  <a:cubicBezTo>
                    <a:pt x="660" y="378"/>
                    <a:pt x="660" y="378"/>
                    <a:pt x="660" y="378"/>
                  </a:cubicBezTo>
                  <a:cubicBezTo>
                    <a:pt x="661" y="378"/>
                    <a:pt x="661" y="378"/>
                    <a:pt x="661" y="378"/>
                  </a:cubicBezTo>
                  <a:cubicBezTo>
                    <a:pt x="681" y="378"/>
                    <a:pt x="681" y="378"/>
                    <a:pt x="681" y="378"/>
                  </a:cubicBezTo>
                  <a:cubicBezTo>
                    <a:pt x="686" y="378"/>
                    <a:pt x="686" y="378"/>
                    <a:pt x="686" y="378"/>
                  </a:cubicBezTo>
                  <a:cubicBezTo>
                    <a:pt x="683" y="374"/>
                    <a:pt x="683" y="374"/>
                    <a:pt x="683" y="374"/>
                  </a:cubicBezTo>
                  <a:lnTo>
                    <a:pt x="643" y="321"/>
                  </a:lnTo>
                  <a:close/>
                  <a:moveTo>
                    <a:pt x="584" y="305"/>
                  </a:moveTo>
                  <a:cubicBezTo>
                    <a:pt x="584" y="254"/>
                    <a:pt x="584" y="254"/>
                    <a:pt x="584" y="254"/>
                  </a:cubicBezTo>
                  <a:cubicBezTo>
                    <a:pt x="624" y="254"/>
                    <a:pt x="624" y="254"/>
                    <a:pt x="624" y="254"/>
                  </a:cubicBezTo>
                  <a:cubicBezTo>
                    <a:pt x="645" y="254"/>
                    <a:pt x="657" y="263"/>
                    <a:pt x="657" y="279"/>
                  </a:cubicBezTo>
                  <a:cubicBezTo>
                    <a:pt x="657" y="279"/>
                    <a:pt x="657" y="279"/>
                    <a:pt x="657" y="279"/>
                  </a:cubicBezTo>
                  <a:cubicBezTo>
                    <a:pt x="657" y="295"/>
                    <a:pt x="644" y="305"/>
                    <a:pt x="624" y="305"/>
                  </a:cubicBezTo>
                  <a:lnTo>
                    <a:pt x="584" y="305"/>
                  </a:lnTo>
                  <a:close/>
                  <a:moveTo>
                    <a:pt x="451" y="359"/>
                  </a:moveTo>
                  <a:cubicBezTo>
                    <a:pt x="451" y="315"/>
                    <a:pt x="451" y="315"/>
                    <a:pt x="451" y="315"/>
                  </a:cubicBezTo>
                  <a:cubicBezTo>
                    <a:pt x="524" y="315"/>
                    <a:pt x="524" y="315"/>
                    <a:pt x="524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7" y="313"/>
                    <a:pt x="527" y="313"/>
                    <a:pt x="527" y="313"/>
                  </a:cubicBezTo>
                  <a:cubicBezTo>
                    <a:pt x="527" y="299"/>
                    <a:pt x="527" y="299"/>
                    <a:pt x="527" y="299"/>
                  </a:cubicBezTo>
                  <a:cubicBezTo>
                    <a:pt x="527" y="296"/>
                    <a:pt x="527" y="296"/>
                    <a:pt x="527" y="296"/>
                  </a:cubicBezTo>
                  <a:cubicBezTo>
                    <a:pt x="524" y="296"/>
                    <a:pt x="524" y="296"/>
                    <a:pt x="524" y="296"/>
                  </a:cubicBezTo>
                  <a:cubicBezTo>
                    <a:pt x="451" y="296"/>
                    <a:pt x="451" y="296"/>
                    <a:pt x="451" y="296"/>
                  </a:cubicBezTo>
                  <a:cubicBezTo>
                    <a:pt x="451" y="254"/>
                    <a:pt x="451" y="254"/>
                    <a:pt x="451" y="254"/>
                  </a:cubicBezTo>
                  <a:cubicBezTo>
                    <a:pt x="533" y="254"/>
                    <a:pt x="533" y="254"/>
                    <a:pt x="533" y="254"/>
                  </a:cubicBezTo>
                  <a:cubicBezTo>
                    <a:pt x="536" y="254"/>
                    <a:pt x="536" y="254"/>
                    <a:pt x="536" y="254"/>
                  </a:cubicBezTo>
                  <a:cubicBezTo>
                    <a:pt x="536" y="251"/>
                    <a:pt x="536" y="251"/>
                    <a:pt x="536" y="251"/>
                  </a:cubicBezTo>
                  <a:cubicBezTo>
                    <a:pt x="536" y="237"/>
                    <a:pt x="536" y="237"/>
                    <a:pt x="536" y="237"/>
                  </a:cubicBezTo>
                  <a:cubicBezTo>
                    <a:pt x="536" y="234"/>
                    <a:pt x="536" y="234"/>
                    <a:pt x="536" y="234"/>
                  </a:cubicBezTo>
                  <a:cubicBezTo>
                    <a:pt x="533" y="234"/>
                    <a:pt x="533" y="234"/>
                    <a:pt x="533" y="234"/>
                  </a:cubicBezTo>
                  <a:cubicBezTo>
                    <a:pt x="433" y="234"/>
                    <a:pt x="433" y="234"/>
                    <a:pt x="433" y="234"/>
                  </a:cubicBezTo>
                  <a:cubicBezTo>
                    <a:pt x="430" y="234"/>
                    <a:pt x="430" y="234"/>
                    <a:pt x="430" y="234"/>
                  </a:cubicBezTo>
                  <a:cubicBezTo>
                    <a:pt x="430" y="237"/>
                    <a:pt x="430" y="237"/>
                    <a:pt x="430" y="237"/>
                  </a:cubicBezTo>
                  <a:cubicBezTo>
                    <a:pt x="430" y="376"/>
                    <a:pt x="430" y="376"/>
                    <a:pt x="430" y="376"/>
                  </a:cubicBezTo>
                  <a:cubicBezTo>
                    <a:pt x="430" y="378"/>
                    <a:pt x="430" y="378"/>
                    <a:pt x="430" y="378"/>
                  </a:cubicBezTo>
                  <a:cubicBezTo>
                    <a:pt x="433" y="378"/>
                    <a:pt x="433" y="378"/>
                    <a:pt x="433" y="378"/>
                  </a:cubicBezTo>
                  <a:cubicBezTo>
                    <a:pt x="534" y="378"/>
                    <a:pt x="534" y="378"/>
                    <a:pt x="534" y="378"/>
                  </a:cubicBezTo>
                  <a:cubicBezTo>
                    <a:pt x="537" y="378"/>
                    <a:pt x="537" y="378"/>
                    <a:pt x="537" y="378"/>
                  </a:cubicBezTo>
                  <a:cubicBezTo>
                    <a:pt x="537" y="376"/>
                    <a:pt x="537" y="376"/>
                    <a:pt x="537" y="376"/>
                  </a:cubicBezTo>
                  <a:cubicBezTo>
                    <a:pt x="537" y="361"/>
                    <a:pt x="537" y="361"/>
                    <a:pt x="537" y="361"/>
                  </a:cubicBezTo>
                  <a:cubicBezTo>
                    <a:pt x="537" y="359"/>
                    <a:pt x="537" y="359"/>
                    <a:pt x="537" y="359"/>
                  </a:cubicBezTo>
                  <a:cubicBezTo>
                    <a:pt x="534" y="359"/>
                    <a:pt x="534" y="359"/>
                    <a:pt x="534" y="359"/>
                  </a:cubicBezTo>
                  <a:lnTo>
                    <a:pt x="451" y="359"/>
                  </a:lnTo>
                  <a:close/>
                  <a:moveTo>
                    <a:pt x="710" y="234"/>
                  </a:moveTo>
                  <a:cubicBezTo>
                    <a:pt x="707" y="234"/>
                    <a:pt x="707" y="234"/>
                    <a:pt x="707" y="234"/>
                  </a:cubicBezTo>
                  <a:cubicBezTo>
                    <a:pt x="707" y="237"/>
                    <a:pt x="707" y="237"/>
                    <a:pt x="707" y="237"/>
                  </a:cubicBezTo>
                  <a:cubicBezTo>
                    <a:pt x="707" y="376"/>
                    <a:pt x="707" y="376"/>
                    <a:pt x="707" y="376"/>
                  </a:cubicBezTo>
                  <a:cubicBezTo>
                    <a:pt x="707" y="378"/>
                    <a:pt x="707" y="378"/>
                    <a:pt x="707" y="378"/>
                  </a:cubicBezTo>
                  <a:cubicBezTo>
                    <a:pt x="710" y="378"/>
                    <a:pt x="710" y="378"/>
                    <a:pt x="710" y="378"/>
                  </a:cubicBezTo>
                  <a:cubicBezTo>
                    <a:pt x="725" y="378"/>
                    <a:pt x="725" y="378"/>
                    <a:pt x="725" y="378"/>
                  </a:cubicBezTo>
                  <a:cubicBezTo>
                    <a:pt x="728" y="378"/>
                    <a:pt x="728" y="378"/>
                    <a:pt x="728" y="378"/>
                  </a:cubicBezTo>
                  <a:cubicBezTo>
                    <a:pt x="728" y="376"/>
                    <a:pt x="728" y="376"/>
                    <a:pt x="728" y="376"/>
                  </a:cubicBezTo>
                  <a:cubicBezTo>
                    <a:pt x="728" y="237"/>
                    <a:pt x="728" y="237"/>
                    <a:pt x="728" y="237"/>
                  </a:cubicBezTo>
                  <a:cubicBezTo>
                    <a:pt x="728" y="234"/>
                    <a:pt x="728" y="234"/>
                    <a:pt x="728" y="234"/>
                  </a:cubicBezTo>
                  <a:cubicBezTo>
                    <a:pt x="725" y="234"/>
                    <a:pt x="725" y="234"/>
                    <a:pt x="725" y="234"/>
                  </a:cubicBezTo>
                  <a:lnTo>
                    <a:pt x="710" y="234"/>
                  </a:lnTo>
                  <a:close/>
                  <a:moveTo>
                    <a:pt x="538" y="64"/>
                  </a:moveTo>
                  <a:cubicBezTo>
                    <a:pt x="538" y="63"/>
                    <a:pt x="538" y="63"/>
                    <a:pt x="538" y="63"/>
                  </a:cubicBezTo>
                  <a:cubicBezTo>
                    <a:pt x="538" y="26"/>
                    <a:pt x="509" y="2"/>
                    <a:pt x="466" y="2"/>
                  </a:cubicBezTo>
                  <a:cubicBezTo>
                    <a:pt x="396" y="2"/>
                    <a:pt x="396" y="2"/>
                    <a:pt x="396" y="2"/>
                  </a:cubicBezTo>
                  <a:cubicBezTo>
                    <a:pt x="393" y="2"/>
                    <a:pt x="393" y="2"/>
                    <a:pt x="393" y="2"/>
                  </a:cubicBezTo>
                  <a:cubicBezTo>
                    <a:pt x="393" y="4"/>
                    <a:pt x="393" y="4"/>
                    <a:pt x="393" y="4"/>
                  </a:cubicBezTo>
                  <a:cubicBezTo>
                    <a:pt x="393" y="190"/>
                    <a:pt x="393" y="190"/>
                    <a:pt x="393" y="190"/>
                  </a:cubicBezTo>
                  <a:cubicBezTo>
                    <a:pt x="393" y="193"/>
                    <a:pt x="393" y="193"/>
                    <a:pt x="393" y="193"/>
                  </a:cubicBezTo>
                  <a:cubicBezTo>
                    <a:pt x="396" y="193"/>
                    <a:pt x="396" y="193"/>
                    <a:pt x="396" y="193"/>
                  </a:cubicBezTo>
                  <a:cubicBezTo>
                    <a:pt x="417" y="193"/>
                    <a:pt x="417" y="193"/>
                    <a:pt x="417" y="193"/>
                  </a:cubicBezTo>
                  <a:cubicBezTo>
                    <a:pt x="420" y="193"/>
                    <a:pt x="420" y="193"/>
                    <a:pt x="420" y="193"/>
                  </a:cubicBezTo>
                  <a:cubicBezTo>
                    <a:pt x="420" y="190"/>
                    <a:pt x="420" y="190"/>
                    <a:pt x="420" y="190"/>
                  </a:cubicBezTo>
                  <a:cubicBezTo>
                    <a:pt x="420" y="127"/>
                    <a:pt x="420" y="127"/>
                    <a:pt x="420" y="127"/>
                  </a:cubicBezTo>
                  <a:cubicBezTo>
                    <a:pt x="462" y="127"/>
                    <a:pt x="462" y="127"/>
                    <a:pt x="462" y="127"/>
                  </a:cubicBezTo>
                  <a:cubicBezTo>
                    <a:pt x="500" y="127"/>
                    <a:pt x="538" y="108"/>
                    <a:pt x="538" y="64"/>
                  </a:cubicBezTo>
                  <a:close/>
                  <a:moveTo>
                    <a:pt x="420" y="26"/>
                  </a:moveTo>
                  <a:cubicBezTo>
                    <a:pt x="464" y="26"/>
                    <a:pt x="464" y="26"/>
                    <a:pt x="464" y="26"/>
                  </a:cubicBezTo>
                  <a:cubicBezTo>
                    <a:pt x="494" y="26"/>
                    <a:pt x="511" y="40"/>
                    <a:pt x="511" y="64"/>
                  </a:cubicBezTo>
                  <a:cubicBezTo>
                    <a:pt x="511" y="65"/>
                    <a:pt x="511" y="65"/>
                    <a:pt x="511" y="65"/>
                  </a:cubicBezTo>
                  <a:cubicBezTo>
                    <a:pt x="511" y="88"/>
                    <a:pt x="492" y="103"/>
                    <a:pt x="463" y="103"/>
                  </a:cubicBezTo>
                  <a:cubicBezTo>
                    <a:pt x="420" y="103"/>
                    <a:pt x="420" y="103"/>
                    <a:pt x="420" y="103"/>
                  </a:cubicBezTo>
                  <a:lnTo>
                    <a:pt x="420" y="26"/>
                  </a:lnTo>
                  <a:close/>
                  <a:moveTo>
                    <a:pt x="297" y="234"/>
                  </a:moveTo>
                  <a:cubicBezTo>
                    <a:pt x="295" y="234"/>
                    <a:pt x="295" y="234"/>
                    <a:pt x="295" y="234"/>
                  </a:cubicBezTo>
                  <a:cubicBezTo>
                    <a:pt x="295" y="237"/>
                    <a:pt x="295" y="237"/>
                    <a:pt x="295" y="237"/>
                  </a:cubicBezTo>
                  <a:cubicBezTo>
                    <a:pt x="295" y="251"/>
                    <a:pt x="295" y="251"/>
                    <a:pt x="295" y="251"/>
                  </a:cubicBezTo>
                  <a:cubicBezTo>
                    <a:pt x="295" y="254"/>
                    <a:pt x="295" y="254"/>
                    <a:pt x="295" y="254"/>
                  </a:cubicBezTo>
                  <a:cubicBezTo>
                    <a:pt x="297" y="254"/>
                    <a:pt x="297" y="254"/>
                    <a:pt x="297" y="254"/>
                  </a:cubicBezTo>
                  <a:cubicBezTo>
                    <a:pt x="341" y="254"/>
                    <a:pt x="341" y="254"/>
                    <a:pt x="341" y="254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1" y="378"/>
                    <a:pt x="341" y="378"/>
                    <a:pt x="341" y="378"/>
                  </a:cubicBezTo>
                  <a:cubicBezTo>
                    <a:pt x="344" y="378"/>
                    <a:pt x="344" y="378"/>
                    <a:pt x="344" y="378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62" y="378"/>
                    <a:pt x="362" y="378"/>
                    <a:pt x="362" y="378"/>
                  </a:cubicBezTo>
                  <a:cubicBezTo>
                    <a:pt x="362" y="376"/>
                    <a:pt x="362" y="376"/>
                    <a:pt x="362" y="376"/>
                  </a:cubicBezTo>
                  <a:cubicBezTo>
                    <a:pt x="362" y="254"/>
                    <a:pt x="362" y="254"/>
                    <a:pt x="362" y="254"/>
                  </a:cubicBezTo>
                  <a:cubicBezTo>
                    <a:pt x="406" y="254"/>
                    <a:pt x="406" y="254"/>
                    <a:pt x="406" y="254"/>
                  </a:cubicBezTo>
                  <a:cubicBezTo>
                    <a:pt x="409" y="254"/>
                    <a:pt x="409" y="254"/>
                    <a:pt x="409" y="254"/>
                  </a:cubicBezTo>
                  <a:cubicBezTo>
                    <a:pt x="409" y="251"/>
                    <a:pt x="409" y="251"/>
                    <a:pt x="409" y="251"/>
                  </a:cubicBezTo>
                  <a:cubicBezTo>
                    <a:pt x="409" y="237"/>
                    <a:pt x="409" y="237"/>
                    <a:pt x="409" y="237"/>
                  </a:cubicBezTo>
                  <a:cubicBezTo>
                    <a:pt x="409" y="234"/>
                    <a:pt x="409" y="234"/>
                    <a:pt x="409" y="234"/>
                  </a:cubicBezTo>
                  <a:cubicBezTo>
                    <a:pt x="406" y="234"/>
                    <a:pt x="406" y="234"/>
                    <a:pt x="406" y="234"/>
                  </a:cubicBezTo>
                  <a:lnTo>
                    <a:pt x="297" y="234"/>
                  </a:lnTo>
                  <a:close/>
                  <a:moveTo>
                    <a:pt x="832" y="235"/>
                  </a:moveTo>
                  <a:cubicBezTo>
                    <a:pt x="831" y="233"/>
                    <a:pt x="831" y="233"/>
                    <a:pt x="831" y="233"/>
                  </a:cubicBezTo>
                  <a:cubicBezTo>
                    <a:pt x="829" y="233"/>
                    <a:pt x="829" y="233"/>
                    <a:pt x="829" y="233"/>
                  </a:cubicBezTo>
                  <a:cubicBezTo>
                    <a:pt x="815" y="233"/>
                    <a:pt x="815" y="233"/>
                    <a:pt x="815" y="233"/>
                  </a:cubicBezTo>
                  <a:cubicBezTo>
                    <a:pt x="813" y="233"/>
                    <a:pt x="813" y="233"/>
                    <a:pt x="813" y="233"/>
                  </a:cubicBezTo>
                  <a:cubicBezTo>
                    <a:pt x="812" y="235"/>
                    <a:pt x="812" y="235"/>
                    <a:pt x="812" y="235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7" y="378"/>
                    <a:pt x="747" y="378"/>
                    <a:pt x="747" y="378"/>
                  </a:cubicBezTo>
                  <a:cubicBezTo>
                    <a:pt x="752" y="378"/>
                    <a:pt x="752" y="378"/>
                    <a:pt x="752" y="378"/>
                  </a:cubicBezTo>
                  <a:cubicBezTo>
                    <a:pt x="768" y="378"/>
                    <a:pt x="768" y="378"/>
                    <a:pt x="768" y="378"/>
                  </a:cubicBezTo>
                  <a:cubicBezTo>
                    <a:pt x="769" y="378"/>
                    <a:pt x="769" y="378"/>
                    <a:pt x="769" y="378"/>
                  </a:cubicBezTo>
                  <a:cubicBezTo>
                    <a:pt x="770" y="377"/>
                    <a:pt x="770" y="377"/>
                    <a:pt x="770" y="377"/>
                  </a:cubicBezTo>
                  <a:cubicBezTo>
                    <a:pt x="786" y="342"/>
                    <a:pt x="786" y="342"/>
                    <a:pt x="786" y="342"/>
                  </a:cubicBezTo>
                  <a:cubicBezTo>
                    <a:pt x="858" y="342"/>
                    <a:pt x="858" y="342"/>
                    <a:pt x="858" y="342"/>
                  </a:cubicBezTo>
                  <a:cubicBezTo>
                    <a:pt x="873" y="377"/>
                    <a:pt x="873" y="377"/>
                    <a:pt x="873" y="377"/>
                  </a:cubicBezTo>
                  <a:cubicBezTo>
                    <a:pt x="874" y="378"/>
                    <a:pt x="874" y="378"/>
                    <a:pt x="874" y="378"/>
                  </a:cubicBezTo>
                  <a:cubicBezTo>
                    <a:pt x="876" y="378"/>
                    <a:pt x="876" y="378"/>
                    <a:pt x="876" y="378"/>
                  </a:cubicBezTo>
                  <a:cubicBezTo>
                    <a:pt x="893" y="378"/>
                    <a:pt x="893" y="378"/>
                    <a:pt x="893" y="378"/>
                  </a:cubicBezTo>
                  <a:cubicBezTo>
                    <a:pt x="897" y="378"/>
                    <a:pt x="897" y="378"/>
                    <a:pt x="897" y="378"/>
                  </a:cubicBezTo>
                  <a:cubicBezTo>
                    <a:pt x="895" y="374"/>
                    <a:pt x="895" y="374"/>
                    <a:pt x="895" y="374"/>
                  </a:cubicBezTo>
                  <a:lnTo>
                    <a:pt x="832" y="235"/>
                  </a:lnTo>
                  <a:close/>
                  <a:moveTo>
                    <a:pt x="794" y="322"/>
                  </a:moveTo>
                  <a:cubicBezTo>
                    <a:pt x="822" y="261"/>
                    <a:pt x="822" y="261"/>
                    <a:pt x="822" y="261"/>
                  </a:cubicBezTo>
                  <a:cubicBezTo>
                    <a:pt x="849" y="322"/>
                    <a:pt x="849" y="322"/>
                    <a:pt x="849" y="322"/>
                  </a:cubicBezTo>
                  <a:lnTo>
                    <a:pt x="794" y="32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7"/>
            <p:cNvSpPr>
              <a:spLocks noEditPoints="1"/>
            </p:cNvSpPr>
            <p:nvPr/>
          </p:nvSpPr>
          <p:spPr bwMode="auto">
            <a:xfrm>
              <a:off x="11823700" y="6656388"/>
              <a:ext cx="30163" cy="30162"/>
            </a:xfrm>
            <a:custGeom>
              <a:avLst/>
              <a:gdLst>
                <a:gd name="T0" fmla="*/ 0 w 67"/>
                <a:gd name="T1" fmla="*/ 34 h 67"/>
                <a:gd name="T2" fmla="*/ 0 w 67"/>
                <a:gd name="T3" fmla="*/ 33 h 67"/>
                <a:gd name="T4" fmla="*/ 34 w 67"/>
                <a:gd name="T5" fmla="*/ 0 h 67"/>
                <a:gd name="T6" fmla="*/ 67 w 67"/>
                <a:gd name="T7" fmla="*/ 33 h 67"/>
                <a:gd name="T8" fmla="*/ 67 w 67"/>
                <a:gd name="T9" fmla="*/ 33 h 67"/>
                <a:gd name="T10" fmla="*/ 34 w 67"/>
                <a:gd name="T11" fmla="*/ 67 h 67"/>
                <a:gd name="T12" fmla="*/ 0 w 67"/>
                <a:gd name="T13" fmla="*/ 34 h 67"/>
                <a:gd name="T14" fmla="*/ 64 w 67"/>
                <a:gd name="T15" fmla="*/ 33 h 67"/>
                <a:gd name="T16" fmla="*/ 64 w 67"/>
                <a:gd name="T17" fmla="*/ 33 h 67"/>
                <a:gd name="T18" fmla="*/ 34 w 67"/>
                <a:gd name="T19" fmla="*/ 3 h 67"/>
                <a:gd name="T20" fmla="*/ 3 w 67"/>
                <a:gd name="T21" fmla="*/ 33 h 67"/>
                <a:gd name="T22" fmla="*/ 3 w 67"/>
                <a:gd name="T23" fmla="*/ 34 h 67"/>
                <a:gd name="T24" fmla="*/ 34 w 67"/>
                <a:gd name="T25" fmla="*/ 64 h 67"/>
                <a:gd name="T26" fmla="*/ 64 w 67"/>
                <a:gd name="T27" fmla="*/ 33 h 67"/>
                <a:gd name="T28" fmla="*/ 21 w 67"/>
                <a:gd name="T29" fmla="*/ 15 h 67"/>
                <a:gd name="T30" fmla="*/ 36 w 67"/>
                <a:gd name="T31" fmla="*/ 15 h 67"/>
                <a:gd name="T32" fmla="*/ 46 w 67"/>
                <a:gd name="T33" fmla="*/ 19 h 67"/>
                <a:gd name="T34" fmla="*/ 49 w 67"/>
                <a:gd name="T35" fmla="*/ 26 h 67"/>
                <a:gd name="T36" fmla="*/ 49 w 67"/>
                <a:gd name="T37" fmla="*/ 26 h 67"/>
                <a:gd name="T38" fmla="*/ 40 w 67"/>
                <a:gd name="T39" fmla="*/ 36 h 67"/>
                <a:gd name="T40" fmla="*/ 51 w 67"/>
                <a:gd name="T41" fmla="*/ 50 h 67"/>
                <a:gd name="T42" fmla="*/ 44 w 67"/>
                <a:gd name="T43" fmla="*/ 50 h 67"/>
                <a:gd name="T44" fmla="*/ 34 w 67"/>
                <a:gd name="T45" fmla="*/ 37 h 67"/>
                <a:gd name="T46" fmla="*/ 34 w 67"/>
                <a:gd name="T47" fmla="*/ 37 h 67"/>
                <a:gd name="T48" fmla="*/ 26 w 67"/>
                <a:gd name="T49" fmla="*/ 37 h 67"/>
                <a:gd name="T50" fmla="*/ 26 w 67"/>
                <a:gd name="T51" fmla="*/ 50 h 67"/>
                <a:gd name="T52" fmla="*/ 21 w 67"/>
                <a:gd name="T53" fmla="*/ 50 h 67"/>
                <a:gd name="T54" fmla="*/ 21 w 67"/>
                <a:gd name="T55" fmla="*/ 15 h 67"/>
                <a:gd name="T56" fmla="*/ 35 w 67"/>
                <a:gd name="T57" fmla="*/ 32 h 67"/>
                <a:gd name="T58" fmla="*/ 44 w 67"/>
                <a:gd name="T59" fmla="*/ 26 h 67"/>
                <a:gd name="T60" fmla="*/ 44 w 67"/>
                <a:gd name="T61" fmla="*/ 26 h 67"/>
                <a:gd name="T62" fmla="*/ 36 w 67"/>
                <a:gd name="T63" fmla="*/ 20 h 67"/>
                <a:gd name="T64" fmla="*/ 26 w 67"/>
                <a:gd name="T65" fmla="*/ 20 h 67"/>
                <a:gd name="T66" fmla="*/ 26 w 67"/>
                <a:gd name="T67" fmla="*/ 32 h 67"/>
                <a:gd name="T68" fmla="*/ 35 w 67"/>
                <a:gd name="T69" fmla="*/ 3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" h="67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7" y="15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52"/>
                    <a:pt x="52" y="67"/>
                    <a:pt x="34" y="67"/>
                  </a:cubicBezTo>
                  <a:cubicBezTo>
                    <a:pt x="15" y="67"/>
                    <a:pt x="0" y="52"/>
                    <a:pt x="0" y="34"/>
                  </a:cubicBezTo>
                  <a:close/>
                  <a:moveTo>
                    <a:pt x="64" y="33"/>
                  </a:moveTo>
                  <a:cubicBezTo>
                    <a:pt x="64" y="33"/>
                    <a:pt x="64" y="33"/>
                    <a:pt x="64" y="33"/>
                  </a:cubicBezTo>
                  <a:cubicBezTo>
                    <a:pt x="64" y="17"/>
                    <a:pt x="51" y="3"/>
                    <a:pt x="34" y="3"/>
                  </a:cubicBezTo>
                  <a:cubicBezTo>
                    <a:pt x="16" y="3"/>
                    <a:pt x="3" y="17"/>
                    <a:pt x="3" y="33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3" y="50"/>
                    <a:pt x="16" y="64"/>
                    <a:pt x="34" y="64"/>
                  </a:cubicBezTo>
                  <a:cubicBezTo>
                    <a:pt x="51" y="64"/>
                    <a:pt x="64" y="50"/>
                    <a:pt x="64" y="33"/>
                  </a:cubicBezTo>
                  <a:close/>
                  <a:moveTo>
                    <a:pt x="21" y="15"/>
                  </a:moveTo>
                  <a:cubicBezTo>
                    <a:pt x="36" y="15"/>
                    <a:pt x="36" y="15"/>
                    <a:pt x="36" y="15"/>
                  </a:cubicBezTo>
                  <a:cubicBezTo>
                    <a:pt x="40" y="15"/>
                    <a:pt x="44" y="17"/>
                    <a:pt x="46" y="19"/>
                  </a:cubicBezTo>
                  <a:cubicBezTo>
                    <a:pt x="48" y="20"/>
                    <a:pt x="49" y="23"/>
                    <a:pt x="4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31"/>
                    <a:pt x="45" y="35"/>
                    <a:pt x="40" y="36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44" y="50"/>
                    <a:pt x="44" y="50"/>
                    <a:pt x="44" y="50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15"/>
                  </a:lnTo>
                  <a:close/>
                  <a:moveTo>
                    <a:pt x="35" y="32"/>
                  </a:moveTo>
                  <a:cubicBezTo>
                    <a:pt x="40" y="32"/>
                    <a:pt x="44" y="30"/>
                    <a:pt x="44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22"/>
                    <a:pt x="41" y="20"/>
                    <a:pt x="3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32"/>
                    <a:pt x="26" y="32"/>
                    <a:pt x="26" y="32"/>
                  </a:cubicBezTo>
                  <a:lnTo>
                    <a:pt x="35" y="32"/>
                  </a:lnTo>
                  <a:close/>
                </a:path>
              </a:pathLst>
            </a:custGeom>
            <a:solidFill>
              <a:srgbClr val="6A73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54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1" r:id="rId2"/>
    <p:sldLayoutId id="2147483650" r:id="rId3"/>
    <p:sldLayoutId id="2147483651" r:id="rId4"/>
    <p:sldLayoutId id="2147483652" r:id="rId5"/>
    <p:sldLayoutId id="2147483682" r:id="rId6"/>
    <p:sldLayoutId id="2147483654" r:id="rId7"/>
    <p:sldLayoutId id="2147483655" r:id="rId8"/>
    <p:sldLayoutId id="2147483684" r:id="rId9"/>
    <p:sldLayoutId id="2147483663" r:id="rId10"/>
    <p:sldLayoutId id="2147483662" r:id="rId11"/>
    <p:sldLayoutId id="2147483683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600"/>
        </a:spcBef>
        <a:buClr>
          <a:schemeClr val="accent1"/>
        </a:buClr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8B8D8E"/>
        </a:buClr>
        <a:buSzPct val="65000"/>
        <a:buFont typeface="Arial" pitchFamily="34" charset="0"/>
        <a:buChar char="►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600"/>
        </a:spcBef>
        <a:buClr>
          <a:schemeClr val="accent6"/>
        </a:buClr>
        <a:buFont typeface="Arial" pitchFamily="34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56" userDrawn="1">
          <p15:clr>
            <a:srgbClr val="5ACBF0"/>
          </p15:clr>
        </p15:guide>
        <p15:guide id="3" pos="7439">
          <p15:clr>
            <a:srgbClr val="5ACBF0"/>
          </p15:clr>
        </p15:guide>
        <p15:guide id="4" pos="239">
          <p15:clr>
            <a:srgbClr val="5ACBF0"/>
          </p15:clr>
        </p15:guide>
        <p15:guide id="5" orient="horz" pos="391">
          <p15:clr>
            <a:srgbClr val="5ACBF0"/>
          </p15:clr>
        </p15:guide>
        <p15:guide id="6" orient="horz" pos="394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Litho</a:t>
            </a:r>
            <a:r>
              <a:rPr lang="en-US" dirty="0"/>
              <a:t> R2R UI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223760" cy="1111964"/>
          </a:xfrm>
        </p:spPr>
        <p:txBody>
          <a:bodyPr/>
          <a:lstStyle/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Title, etc.</a:t>
            </a:r>
          </a:p>
          <a:p>
            <a:pPr lvl="2"/>
            <a:r>
              <a:rPr lang="en-US" dirty="0"/>
              <a:t>Event name and date</a:t>
            </a:r>
          </a:p>
        </p:txBody>
      </p:sp>
    </p:spTree>
    <p:extLst>
      <p:ext uri="{BB962C8B-B14F-4D97-AF65-F5344CB8AC3E}">
        <p14:creationId xmlns:p14="http://schemas.microsoft.com/office/powerpoint/2010/main" val="60917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圖片 28">
            <a:extLst>
              <a:ext uri="{FF2B5EF4-FFF2-40B4-BE49-F238E27FC236}">
                <a16:creationId xmlns:a16="http://schemas.microsoft.com/office/drawing/2014/main" id="{444571C4-25D4-4BC0-9D85-9A4EE8F8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0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EF3574-B6F5-4930-BB9B-A3908C6FBCF6}"/>
              </a:ext>
            </a:extLst>
          </p:cNvPr>
          <p:cNvGrpSpPr/>
          <p:nvPr/>
        </p:nvGrpSpPr>
        <p:grpSpPr>
          <a:xfrm>
            <a:off x="869966" y="1672537"/>
            <a:ext cx="11127472" cy="1241971"/>
            <a:chOff x="1151614" y="3993317"/>
            <a:chExt cx="11127472" cy="136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1A6139-855D-44C0-8C58-1F424A525803}"/>
                </a:ext>
              </a:extLst>
            </p:cNvPr>
            <p:cNvSpPr/>
            <p:nvPr/>
          </p:nvSpPr>
          <p:spPr bwMode="auto">
            <a:xfrm>
              <a:off x="1151614" y="3993317"/>
              <a:ext cx="11127472" cy="136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AF902FE-03E2-42FD-A3F0-597CFFED25C2}"/>
                </a:ext>
              </a:extLst>
            </p:cNvPr>
            <p:cNvSpPr/>
            <p:nvPr/>
          </p:nvSpPr>
          <p:spPr bwMode="auto">
            <a:xfrm>
              <a:off x="5274327" y="4175468"/>
              <a:ext cx="832292" cy="3651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D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elete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82E4085-8DDF-40E3-B9AC-EAE274CBCFDB}"/>
                </a:ext>
              </a:extLst>
            </p:cNvPr>
            <p:cNvSpPr/>
            <p:nvPr/>
          </p:nvSpPr>
          <p:spPr bwMode="auto">
            <a:xfrm>
              <a:off x="7968863" y="4206445"/>
              <a:ext cx="832292" cy="3651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H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istory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51B8FF0-3483-4791-A096-63E5AF134ED8}"/>
                </a:ext>
              </a:extLst>
            </p:cNvPr>
            <p:cNvCxnSpPr>
              <a:cxnSpLocks/>
            </p:cNvCxnSpPr>
            <p:nvPr/>
          </p:nvCxnSpPr>
          <p:spPr>
            <a:xfrm>
              <a:off x="8962655" y="4055266"/>
              <a:ext cx="0" cy="12441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30E4604-5403-494F-825D-B7CDB6EEF7E6}"/>
                </a:ext>
              </a:extLst>
            </p:cNvPr>
            <p:cNvSpPr/>
            <p:nvPr/>
          </p:nvSpPr>
          <p:spPr bwMode="auto">
            <a:xfrm>
              <a:off x="9098898" y="4879891"/>
              <a:ext cx="2914501" cy="40224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Spec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C1CA135-E75A-43B3-AF35-35BE7D308D91}"/>
                </a:ext>
              </a:extLst>
            </p:cNvPr>
            <p:cNvSpPr/>
            <p:nvPr/>
          </p:nvSpPr>
          <p:spPr bwMode="auto">
            <a:xfrm>
              <a:off x="1161793" y="4861865"/>
              <a:ext cx="7663216" cy="40224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Context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33A3BAC2-09B6-4A68-85D0-E3EAFEE4DE51}"/>
              </a:ext>
            </a:extLst>
          </p:cNvPr>
          <p:cNvSpPr/>
          <p:nvPr/>
        </p:nvSpPr>
        <p:spPr bwMode="auto">
          <a:xfrm>
            <a:off x="861355" y="1353372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368FFCB-3342-486F-821A-C8BD979AA493}"/>
              </a:ext>
            </a:extLst>
          </p:cNvPr>
          <p:cNvSpPr/>
          <p:nvPr/>
        </p:nvSpPr>
        <p:spPr bwMode="auto">
          <a:xfrm>
            <a:off x="1873723" y="1344930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5A8C5D-55D7-4F44-AFDB-BF0FF272868F}"/>
              </a:ext>
            </a:extLst>
          </p:cNvPr>
          <p:cNvSpPr/>
          <p:nvPr/>
        </p:nvSpPr>
        <p:spPr bwMode="auto">
          <a:xfrm>
            <a:off x="2868869" y="1342620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2D4B6-811A-4743-9373-38A903BCC4ED}"/>
              </a:ext>
            </a:extLst>
          </p:cNvPr>
          <p:cNvSpPr/>
          <p:nvPr/>
        </p:nvSpPr>
        <p:spPr bwMode="auto">
          <a:xfrm>
            <a:off x="839387" y="3438762"/>
            <a:ext cx="11158049" cy="334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: 圆角 11">
            <a:extLst>
              <a:ext uri="{FF2B5EF4-FFF2-40B4-BE49-F238E27FC236}">
                <a16:creationId xmlns:a16="http://schemas.microsoft.com/office/drawing/2014/main" id="{A7DC4DE4-2017-468D-9E80-6D43FD73671B}"/>
              </a:ext>
            </a:extLst>
          </p:cNvPr>
          <p:cNvSpPr/>
          <p:nvPr/>
        </p:nvSpPr>
        <p:spPr bwMode="auto">
          <a:xfrm>
            <a:off x="3835583" y="1837836"/>
            <a:ext cx="832292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Copy To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D697A0-D97A-4390-A843-BE4635A28707}"/>
              </a:ext>
            </a:extLst>
          </p:cNvPr>
          <p:cNvSpPr/>
          <p:nvPr/>
        </p:nvSpPr>
        <p:spPr bwMode="auto">
          <a:xfrm>
            <a:off x="880145" y="3082496"/>
            <a:ext cx="1003757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Context Setting</a:t>
            </a:r>
          </a:p>
        </p:txBody>
      </p:sp>
      <p:sp>
        <p:nvSpPr>
          <p:cNvPr id="37" name="矩形: 圆角 7">
            <a:extLst>
              <a:ext uri="{FF2B5EF4-FFF2-40B4-BE49-F238E27FC236}">
                <a16:creationId xmlns:a16="http://schemas.microsoft.com/office/drawing/2014/main" id="{445EEC0F-8131-4B35-990E-6CDAF307208A}"/>
              </a:ext>
            </a:extLst>
          </p:cNvPr>
          <p:cNvSpPr/>
          <p:nvPr/>
        </p:nvSpPr>
        <p:spPr bwMode="auto">
          <a:xfrm>
            <a:off x="1260103" y="1867501"/>
            <a:ext cx="832292" cy="3300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New</a:t>
            </a:r>
          </a:p>
        </p:txBody>
      </p:sp>
      <p:sp>
        <p:nvSpPr>
          <p:cNvPr id="39" name="矩形: 圆角 12">
            <a:extLst>
              <a:ext uri="{FF2B5EF4-FFF2-40B4-BE49-F238E27FC236}">
                <a16:creationId xmlns:a16="http://schemas.microsoft.com/office/drawing/2014/main" id="{2E8D8C45-833E-4F62-B842-729BFAC1F838}"/>
              </a:ext>
            </a:extLst>
          </p:cNvPr>
          <p:cNvSpPr/>
          <p:nvPr/>
        </p:nvSpPr>
        <p:spPr bwMode="auto">
          <a:xfrm>
            <a:off x="6275424" y="1845268"/>
            <a:ext cx="953713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highlight>
                  <a:srgbClr val="FFFF00"/>
                </a:highlight>
                <a:latin typeface="Arial Unicode MS" panose="020B0604020202020204" pitchFamily="34" charset="-128"/>
              </a:rPr>
              <a:t>Batch Edit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8C184D-4E2C-48B7-8F5B-498EC7CDCC65}"/>
              </a:ext>
            </a:extLst>
          </p:cNvPr>
          <p:cNvSpPr/>
          <p:nvPr/>
        </p:nvSpPr>
        <p:spPr bwMode="auto">
          <a:xfrm>
            <a:off x="5598848" y="378592"/>
            <a:ext cx="613693" cy="379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7">
            <a:extLst>
              <a:ext uri="{FF2B5EF4-FFF2-40B4-BE49-F238E27FC236}">
                <a16:creationId xmlns:a16="http://schemas.microsoft.com/office/drawing/2014/main" id="{F1357F2E-FD57-4FFE-9418-AABB4D506F32}"/>
              </a:ext>
            </a:extLst>
          </p:cNvPr>
          <p:cNvSpPr/>
          <p:nvPr/>
        </p:nvSpPr>
        <p:spPr bwMode="auto">
          <a:xfrm>
            <a:off x="2645617" y="1855393"/>
            <a:ext cx="832292" cy="3300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</a:t>
            </a:r>
          </a:p>
        </p:txBody>
      </p:sp>
      <p:sp>
        <p:nvSpPr>
          <p:cNvPr id="26" name="矩形: 圆角 12">
            <a:extLst>
              <a:ext uri="{FF2B5EF4-FFF2-40B4-BE49-F238E27FC236}">
                <a16:creationId xmlns:a16="http://schemas.microsoft.com/office/drawing/2014/main" id="{607C4A2D-993A-41CE-BA5D-7FC47BA62789}"/>
              </a:ext>
            </a:extLst>
          </p:cNvPr>
          <p:cNvSpPr/>
          <p:nvPr/>
        </p:nvSpPr>
        <p:spPr bwMode="auto">
          <a:xfrm>
            <a:off x="9922503" y="1814069"/>
            <a:ext cx="953713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highlight>
                  <a:srgbClr val="FFFF00"/>
                </a:highlight>
                <a:latin typeface="Arial Unicode MS" panose="020B0604020202020204" pitchFamily="34" charset="-128"/>
              </a:rPr>
              <a:t>Batch Edit</a:t>
            </a:r>
          </a:p>
        </p:txBody>
      </p:sp>
      <p:sp>
        <p:nvSpPr>
          <p:cNvPr id="27" name="矩形: 圆角 7">
            <a:extLst>
              <a:ext uri="{FF2B5EF4-FFF2-40B4-BE49-F238E27FC236}">
                <a16:creationId xmlns:a16="http://schemas.microsoft.com/office/drawing/2014/main" id="{22C47DED-1BA1-4F9D-B8D4-A57614C8AA07}"/>
              </a:ext>
            </a:extLst>
          </p:cNvPr>
          <p:cNvSpPr/>
          <p:nvPr/>
        </p:nvSpPr>
        <p:spPr bwMode="auto">
          <a:xfrm>
            <a:off x="8922703" y="1839378"/>
            <a:ext cx="832292" cy="3300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</a:t>
            </a:r>
          </a:p>
        </p:txBody>
      </p:sp>
      <p:sp>
        <p:nvSpPr>
          <p:cNvPr id="28" name="矩形: 圆角 12">
            <a:extLst>
              <a:ext uri="{FF2B5EF4-FFF2-40B4-BE49-F238E27FC236}">
                <a16:creationId xmlns:a16="http://schemas.microsoft.com/office/drawing/2014/main" id="{4923CF83-4E52-43F2-BDEF-98E380232DBB}"/>
              </a:ext>
            </a:extLst>
          </p:cNvPr>
          <p:cNvSpPr/>
          <p:nvPr/>
        </p:nvSpPr>
        <p:spPr bwMode="auto">
          <a:xfrm>
            <a:off x="11028069" y="1847712"/>
            <a:ext cx="832292" cy="331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H</a:t>
            </a:r>
            <a:r>
              <a:rPr lang="en-US" altLang="zh-CN" sz="1200" b="1" dirty="0">
                <a:latin typeface="Arial Unicode MS" panose="020B0604020202020204" pitchFamily="34" charset="-128"/>
              </a:rPr>
              <a:t>istory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278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8"/>
              </a:rPr>
              <a:t>Context Setting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2962A5-93D0-4A86-9EE4-2AEF6584B0B5}"/>
              </a:ext>
            </a:extLst>
          </p:cNvPr>
          <p:cNvSpPr/>
          <p:nvPr/>
        </p:nvSpPr>
        <p:spPr bwMode="auto">
          <a:xfrm>
            <a:off x="9412515" y="1228908"/>
            <a:ext cx="2191657" cy="47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55FB84-E83F-42DF-BC73-B2F5AB7C34CB}"/>
              </a:ext>
            </a:extLst>
          </p:cNvPr>
          <p:cNvSpPr/>
          <p:nvPr/>
        </p:nvSpPr>
        <p:spPr bwMode="auto">
          <a:xfrm>
            <a:off x="9593943" y="1469015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17057-92E8-4B33-9EE7-ACABC0D12DCE}"/>
              </a:ext>
            </a:extLst>
          </p:cNvPr>
          <p:cNvSpPr/>
          <p:nvPr/>
        </p:nvSpPr>
        <p:spPr bwMode="auto">
          <a:xfrm>
            <a:off x="9622969" y="461891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nabled/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Disaeble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BCFD9B-FB80-47E9-AFE8-D98100B69963}"/>
              </a:ext>
            </a:extLst>
          </p:cNvPr>
          <p:cNvSpPr/>
          <p:nvPr/>
        </p:nvSpPr>
        <p:spPr bwMode="auto">
          <a:xfrm>
            <a:off x="9608458" y="1741713"/>
            <a:ext cx="1872342" cy="1656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5FCFE34-06BE-41EA-9C12-DB2716B9D9B7}"/>
              </a:ext>
            </a:extLst>
          </p:cNvPr>
          <p:cNvSpPr/>
          <p:nvPr/>
        </p:nvSpPr>
        <p:spPr bwMode="auto">
          <a:xfrm>
            <a:off x="9629323" y="487291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626567" y="3699053"/>
            <a:ext cx="8668701" cy="2268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E17458-207A-4BAE-957C-7A05489FC811}"/>
              </a:ext>
            </a:extLst>
          </p:cNvPr>
          <p:cNvSpPr/>
          <p:nvPr/>
        </p:nvSpPr>
        <p:spPr bwMode="auto">
          <a:xfrm>
            <a:off x="9776733" y="1913433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DDCC3E-6A34-47CD-ADE1-2B219074E7FB}"/>
              </a:ext>
            </a:extLst>
          </p:cNvPr>
          <p:cNvSpPr/>
          <p:nvPr/>
        </p:nvSpPr>
        <p:spPr bwMode="auto">
          <a:xfrm>
            <a:off x="9863817" y="4847805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Enabled or disabled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</a:t>
            </a:r>
            <a:r>
              <a:rPr lang="en-US" sz="1200" b="1" dirty="0" err="1">
                <a:latin typeface="Arial Unicode MS" panose="020B0604020202020204" pitchFamily="34" charset="-128"/>
                <a:ea typeface="Courier New" panose="02070309020205020404" pitchFamily="49" charset="0"/>
              </a:rPr>
              <a:t>default:all</a:t>
            </a: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A4458C8-5EF9-4E38-B17A-92330775C9AB}"/>
              </a:ext>
            </a:extLst>
          </p:cNvPr>
          <p:cNvSpPr/>
          <p:nvPr/>
        </p:nvSpPr>
        <p:spPr bwMode="auto">
          <a:xfrm>
            <a:off x="9593941" y="344910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72DA95-790A-48E2-B28E-E21930E0BE41}"/>
              </a:ext>
            </a:extLst>
          </p:cNvPr>
          <p:cNvSpPr/>
          <p:nvPr/>
        </p:nvSpPr>
        <p:spPr bwMode="auto">
          <a:xfrm>
            <a:off x="9600295" y="3703101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BBFCD48-7A5B-4AD8-8C57-569BE1BAEC4B}"/>
              </a:ext>
            </a:extLst>
          </p:cNvPr>
          <p:cNvSpPr/>
          <p:nvPr/>
        </p:nvSpPr>
        <p:spPr bwMode="auto">
          <a:xfrm>
            <a:off x="9834789" y="3780152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A7B2300-5866-4ED0-8EB3-BC8472656D99}"/>
              </a:ext>
            </a:extLst>
          </p:cNvPr>
          <p:cNvSpPr/>
          <p:nvPr/>
        </p:nvSpPr>
        <p:spPr bwMode="auto">
          <a:xfrm>
            <a:off x="2880546" y="3379101"/>
            <a:ext cx="776515" cy="324000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5FDE7F-EA76-491F-85FE-6B2B1D894D10}"/>
              </a:ext>
            </a:extLst>
          </p:cNvPr>
          <p:cNvSpPr/>
          <p:nvPr/>
        </p:nvSpPr>
        <p:spPr bwMode="auto">
          <a:xfrm>
            <a:off x="845743" y="3410412"/>
            <a:ext cx="1220928" cy="288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onfiguration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C1532BA-19CA-4847-9BE2-9E73EC057D00}"/>
              </a:ext>
            </a:extLst>
          </p:cNvPr>
          <p:cNvSpPr/>
          <p:nvPr/>
        </p:nvSpPr>
        <p:spPr bwMode="auto">
          <a:xfrm>
            <a:off x="716188" y="3849796"/>
            <a:ext cx="8458200" cy="20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AD4D617-968A-4C35-8EC9-61C14D407678}"/>
              </a:ext>
            </a:extLst>
          </p:cNvPr>
          <p:cNvSpPr/>
          <p:nvPr/>
        </p:nvSpPr>
        <p:spPr bwMode="auto">
          <a:xfrm>
            <a:off x="960226" y="4077295"/>
            <a:ext cx="1200268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E596127-D3BD-4164-97C9-524ADECD43AC}"/>
              </a:ext>
            </a:extLst>
          </p:cNvPr>
          <p:cNvSpPr/>
          <p:nvPr/>
        </p:nvSpPr>
        <p:spPr bwMode="auto">
          <a:xfrm>
            <a:off x="960226" y="4541467"/>
            <a:ext cx="1222665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3EECFCD-932C-46EA-8B6B-E3AC50DD002D}"/>
              </a:ext>
            </a:extLst>
          </p:cNvPr>
          <p:cNvSpPr/>
          <p:nvPr/>
        </p:nvSpPr>
        <p:spPr bwMode="auto">
          <a:xfrm>
            <a:off x="2419649" y="4076076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E316B2F-79AF-4556-AD18-4276AFC5FF15}"/>
              </a:ext>
            </a:extLst>
          </p:cNvPr>
          <p:cNvSpPr/>
          <p:nvPr/>
        </p:nvSpPr>
        <p:spPr bwMode="auto">
          <a:xfrm>
            <a:off x="2412256" y="4533067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4" name="矩形: 圆角 39">
            <a:extLst>
              <a:ext uri="{FF2B5EF4-FFF2-40B4-BE49-F238E27FC236}">
                <a16:creationId xmlns:a16="http://schemas.microsoft.com/office/drawing/2014/main" id="{921FE25C-84EF-4F17-AB78-F315AFD17C29}"/>
              </a:ext>
            </a:extLst>
          </p:cNvPr>
          <p:cNvSpPr/>
          <p:nvPr/>
        </p:nvSpPr>
        <p:spPr bwMode="auto">
          <a:xfrm>
            <a:off x="960226" y="4744263"/>
            <a:ext cx="120026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51" name="矩形: 圆角 37">
            <a:extLst>
              <a:ext uri="{FF2B5EF4-FFF2-40B4-BE49-F238E27FC236}">
                <a16:creationId xmlns:a16="http://schemas.microsoft.com/office/drawing/2014/main" id="{4184FD21-1D21-4F81-8957-5BE2D9D6562B}"/>
              </a:ext>
            </a:extLst>
          </p:cNvPr>
          <p:cNvSpPr/>
          <p:nvPr/>
        </p:nvSpPr>
        <p:spPr bwMode="auto">
          <a:xfrm>
            <a:off x="960226" y="4317145"/>
            <a:ext cx="120026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2" name="矩形: 圆角 67">
            <a:extLst>
              <a:ext uri="{FF2B5EF4-FFF2-40B4-BE49-F238E27FC236}">
                <a16:creationId xmlns:a16="http://schemas.microsoft.com/office/drawing/2014/main" id="{BEC64F25-178F-4E3A-B32B-05013AEE4E5A}"/>
              </a:ext>
            </a:extLst>
          </p:cNvPr>
          <p:cNvSpPr/>
          <p:nvPr/>
        </p:nvSpPr>
        <p:spPr bwMode="auto">
          <a:xfrm>
            <a:off x="4081542" y="4064280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5" name="矩形: 圆角 37">
            <a:extLst>
              <a:ext uri="{FF2B5EF4-FFF2-40B4-BE49-F238E27FC236}">
                <a16:creationId xmlns:a16="http://schemas.microsoft.com/office/drawing/2014/main" id="{FEEE1625-6AC4-4A44-B540-BF5C3AEE01A0}"/>
              </a:ext>
            </a:extLst>
          </p:cNvPr>
          <p:cNvSpPr/>
          <p:nvPr/>
        </p:nvSpPr>
        <p:spPr bwMode="auto">
          <a:xfrm>
            <a:off x="960225" y="5248512"/>
            <a:ext cx="120026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7" name="矩形: 圆角 67">
            <a:extLst>
              <a:ext uri="{FF2B5EF4-FFF2-40B4-BE49-F238E27FC236}">
                <a16:creationId xmlns:a16="http://schemas.microsoft.com/office/drawing/2014/main" id="{A478EFD4-6227-43B8-9259-48AAD6ED626A}"/>
              </a:ext>
            </a:extLst>
          </p:cNvPr>
          <p:cNvSpPr/>
          <p:nvPr/>
        </p:nvSpPr>
        <p:spPr bwMode="auto">
          <a:xfrm>
            <a:off x="2412256" y="5013962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9" name="矩形: 圆角 37">
            <a:extLst>
              <a:ext uri="{FF2B5EF4-FFF2-40B4-BE49-F238E27FC236}">
                <a16:creationId xmlns:a16="http://schemas.microsoft.com/office/drawing/2014/main" id="{50A2E3D2-7BD1-4A5A-AE2B-2E5CD3DA9E71}"/>
              </a:ext>
            </a:extLst>
          </p:cNvPr>
          <p:cNvSpPr/>
          <p:nvPr/>
        </p:nvSpPr>
        <p:spPr bwMode="auto">
          <a:xfrm>
            <a:off x="960226" y="4992109"/>
            <a:ext cx="120026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3" name="矩形: 圆角 67">
            <a:extLst>
              <a:ext uri="{FF2B5EF4-FFF2-40B4-BE49-F238E27FC236}">
                <a16:creationId xmlns:a16="http://schemas.microsoft.com/office/drawing/2014/main" id="{AE0F84ED-1166-47EE-964E-B4DCF4469C12}"/>
              </a:ext>
            </a:extLst>
          </p:cNvPr>
          <p:cNvSpPr/>
          <p:nvPr/>
        </p:nvSpPr>
        <p:spPr bwMode="auto">
          <a:xfrm>
            <a:off x="2412256" y="4745862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4" name="矩形: 圆角 61">
            <a:extLst>
              <a:ext uri="{FF2B5EF4-FFF2-40B4-BE49-F238E27FC236}">
                <a16:creationId xmlns:a16="http://schemas.microsoft.com/office/drawing/2014/main" id="{E3417E07-1E2B-4706-8B93-E61CA6FEFD31}"/>
              </a:ext>
            </a:extLst>
          </p:cNvPr>
          <p:cNvSpPr/>
          <p:nvPr/>
        </p:nvSpPr>
        <p:spPr bwMode="auto">
          <a:xfrm flipV="1">
            <a:off x="877136" y="3997934"/>
            <a:ext cx="3939557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5" name="矩形: 圆角 62">
            <a:extLst>
              <a:ext uri="{FF2B5EF4-FFF2-40B4-BE49-F238E27FC236}">
                <a16:creationId xmlns:a16="http://schemas.microsoft.com/office/drawing/2014/main" id="{B6CBDF34-8B86-4DBE-918E-A7CED2B367F4}"/>
              </a:ext>
            </a:extLst>
          </p:cNvPr>
          <p:cNvSpPr/>
          <p:nvPr/>
        </p:nvSpPr>
        <p:spPr bwMode="auto">
          <a:xfrm>
            <a:off x="916958" y="3833571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69">
            <a:extLst>
              <a:ext uri="{FF2B5EF4-FFF2-40B4-BE49-F238E27FC236}">
                <a16:creationId xmlns:a16="http://schemas.microsoft.com/office/drawing/2014/main" id="{89875DBB-7698-4AD2-9DE0-C57B7346A103}"/>
              </a:ext>
            </a:extLst>
          </p:cNvPr>
          <p:cNvSpPr/>
          <p:nvPr/>
        </p:nvSpPr>
        <p:spPr bwMode="auto">
          <a:xfrm>
            <a:off x="2421023" y="5225172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7" name="矩形: 圆角 69">
            <a:extLst>
              <a:ext uri="{FF2B5EF4-FFF2-40B4-BE49-F238E27FC236}">
                <a16:creationId xmlns:a16="http://schemas.microsoft.com/office/drawing/2014/main" id="{D596C6D4-5C43-4F98-8516-2F9CFF45AD88}"/>
              </a:ext>
            </a:extLst>
          </p:cNvPr>
          <p:cNvSpPr/>
          <p:nvPr/>
        </p:nvSpPr>
        <p:spPr bwMode="auto">
          <a:xfrm>
            <a:off x="2419649" y="4304330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8" name="矩形: 圆角 41">
            <a:extLst>
              <a:ext uri="{FF2B5EF4-FFF2-40B4-BE49-F238E27FC236}">
                <a16:creationId xmlns:a16="http://schemas.microsoft.com/office/drawing/2014/main" id="{3ABAC849-4C49-4CCF-BFFE-1A2395174C2E}"/>
              </a:ext>
            </a:extLst>
          </p:cNvPr>
          <p:cNvSpPr/>
          <p:nvPr/>
        </p:nvSpPr>
        <p:spPr bwMode="auto">
          <a:xfrm>
            <a:off x="3217498" y="4072825"/>
            <a:ext cx="784259" cy="140677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Target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9" name="矩形: 圆角 67">
            <a:extLst>
              <a:ext uri="{FF2B5EF4-FFF2-40B4-BE49-F238E27FC236}">
                <a16:creationId xmlns:a16="http://schemas.microsoft.com/office/drawing/2014/main" id="{F1186D1E-B944-4A68-ADD7-4D912FC69ADE}"/>
              </a:ext>
            </a:extLst>
          </p:cNvPr>
          <p:cNvSpPr/>
          <p:nvPr/>
        </p:nvSpPr>
        <p:spPr bwMode="auto">
          <a:xfrm>
            <a:off x="4073483" y="4297248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0" name="矩形: 圆角 41">
            <a:extLst>
              <a:ext uri="{FF2B5EF4-FFF2-40B4-BE49-F238E27FC236}">
                <a16:creationId xmlns:a16="http://schemas.microsoft.com/office/drawing/2014/main" id="{EECE7EB3-FD24-45A4-8D4A-DB75AA981DE9}"/>
              </a:ext>
            </a:extLst>
          </p:cNvPr>
          <p:cNvSpPr/>
          <p:nvPr/>
        </p:nvSpPr>
        <p:spPr bwMode="auto">
          <a:xfrm>
            <a:off x="3229051" y="4305795"/>
            <a:ext cx="764647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Dose Sensitivity</a:t>
            </a:r>
          </a:p>
        </p:txBody>
      </p:sp>
      <p:sp>
        <p:nvSpPr>
          <p:cNvPr id="61" name="矩形: 圆角 41">
            <a:extLst>
              <a:ext uri="{FF2B5EF4-FFF2-40B4-BE49-F238E27FC236}">
                <a16:creationId xmlns:a16="http://schemas.microsoft.com/office/drawing/2014/main" id="{80279831-4599-4ABE-A806-D88EB352EC05}"/>
              </a:ext>
            </a:extLst>
          </p:cNvPr>
          <p:cNvSpPr/>
          <p:nvPr/>
        </p:nvSpPr>
        <p:spPr bwMode="auto">
          <a:xfrm>
            <a:off x="5173636" y="4059363"/>
            <a:ext cx="1200268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2" name="矩形: 圆角 42">
            <a:extLst>
              <a:ext uri="{FF2B5EF4-FFF2-40B4-BE49-F238E27FC236}">
                <a16:creationId xmlns:a16="http://schemas.microsoft.com/office/drawing/2014/main" id="{AE9F67FE-B72E-4E24-9939-2B295BFFBB16}"/>
              </a:ext>
            </a:extLst>
          </p:cNvPr>
          <p:cNvSpPr/>
          <p:nvPr/>
        </p:nvSpPr>
        <p:spPr bwMode="auto">
          <a:xfrm>
            <a:off x="5173636" y="4514102"/>
            <a:ext cx="1222665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3" name="矩形: 圆角 69">
            <a:extLst>
              <a:ext uri="{FF2B5EF4-FFF2-40B4-BE49-F238E27FC236}">
                <a16:creationId xmlns:a16="http://schemas.microsoft.com/office/drawing/2014/main" id="{CA69472E-06D7-49A7-AC4E-9619926BEF87}"/>
              </a:ext>
            </a:extLst>
          </p:cNvPr>
          <p:cNvSpPr/>
          <p:nvPr/>
        </p:nvSpPr>
        <p:spPr bwMode="auto">
          <a:xfrm>
            <a:off x="6633059" y="4058144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: 圆角 70">
            <a:extLst>
              <a:ext uri="{FF2B5EF4-FFF2-40B4-BE49-F238E27FC236}">
                <a16:creationId xmlns:a16="http://schemas.microsoft.com/office/drawing/2014/main" id="{422EA606-E473-4E8C-AEEC-995779EB7D3C}"/>
              </a:ext>
            </a:extLst>
          </p:cNvPr>
          <p:cNvSpPr/>
          <p:nvPr/>
        </p:nvSpPr>
        <p:spPr bwMode="auto">
          <a:xfrm>
            <a:off x="6625666" y="4505702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5" name="矩形: 圆角 39">
            <a:extLst>
              <a:ext uri="{FF2B5EF4-FFF2-40B4-BE49-F238E27FC236}">
                <a16:creationId xmlns:a16="http://schemas.microsoft.com/office/drawing/2014/main" id="{051967B1-E038-4622-825D-46C9230BE244}"/>
              </a:ext>
            </a:extLst>
          </p:cNvPr>
          <p:cNvSpPr/>
          <p:nvPr/>
        </p:nvSpPr>
        <p:spPr bwMode="auto">
          <a:xfrm>
            <a:off x="5173636" y="4716898"/>
            <a:ext cx="120026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66" name="矩形: 圆角 37">
            <a:extLst>
              <a:ext uri="{FF2B5EF4-FFF2-40B4-BE49-F238E27FC236}">
                <a16:creationId xmlns:a16="http://schemas.microsoft.com/office/drawing/2014/main" id="{03A70628-D1BA-4667-A1D6-E06867AE1D90}"/>
              </a:ext>
            </a:extLst>
          </p:cNvPr>
          <p:cNvSpPr/>
          <p:nvPr/>
        </p:nvSpPr>
        <p:spPr bwMode="auto">
          <a:xfrm>
            <a:off x="5173636" y="4280350"/>
            <a:ext cx="120026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67">
            <a:extLst>
              <a:ext uri="{FF2B5EF4-FFF2-40B4-BE49-F238E27FC236}">
                <a16:creationId xmlns:a16="http://schemas.microsoft.com/office/drawing/2014/main" id="{4269A50E-83BA-4595-8F7C-FC99B4FABCC5}"/>
              </a:ext>
            </a:extLst>
          </p:cNvPr>
          <p:cNvSpPr/>
          <p:nvPr/>
        </p:nvSpPr>
        <p:spPr bwMode="auto">
          <a:xfrm>
            <a:off x="8449660" y="4046349"/>
            <a:ext cx="533065" cy="13620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37">
            <a:extLst>
              <a:ext uri="{FF2B5EF4-FFF2-40B4-BE49-F238E27FC236}">
                <a16:creationId xmlns:a16="http://schemas.microsoft.com/office/drawing/2014/main" id="{FEEB58A3-DD2E-4F16-9A53-41C023148D53}"/>
              </a:ext>
            </a:extLst>
          </p:cNvPr>
          <p:cNvSpPr/>
          <p:nvPr/>
        </p:nvSpPr>
        <p:spPr bwMode="auto">
          <a:xfrm>
            <a:off x="5173635" y="5221147"/>
            <a:ext cx="120026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2" name="矩形: 圆角 67">
            <a:extLst>
              <a:ext uri="{FF2B5EF4-FFF2-40B4-BE49-F238E27FC236}">
                <a16:creationId xmlns:a16="http://schemas.microsoft.com/office/drawing/2014/main" id="{E7661B63-9534-4B1D-8392-2FFA3F8BFB4E}"/>
              </a:ext>
            </a:extLst>
          </p:cNvPr>
          <p:cNvSpPr/>
          <p:nvPr/>
        </p:nvSpPr>
        <p:spPr bwMode="auto">
          <a:xfrm>
            <a:off x="6625666" y="4986597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4" name="矩形: 圆角 37">
            <a:extLst>
              <a:ext uri="{FF2B5EF4-FFF2-40B4-BE49-F238E27FC236}">
                <a16:creationId xmlns:a16="http://schemas.microsoft.com/office/drawing/2014/main" id="{024CA678-C3C3-4866-AA20-B8DCB1B99580}"/>
              </a:ext>
            </a:extLst>
          </p:cNvPr>
          <p:cNvSpPr/>
          <p:nvPr/>
        </p:nvSpPr>
        <p:spPr bwMode="auto">
          <a:xfrm>
            <a:off x="5173636" y="4964744"/>
            <a:ext cx="120026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5" name="矩形: 圆角 67">
            <a:extLst>
              <a:ext uri="{FF2B5EF4-FFF2-40B4-BE49-F238E27FC236}">
                <a16:creationId xmlns:a16="http://schemas.microsoft.com/office/drawing/2014/main" id="{1A4E5826-5CB2-4B6B-9E28-545355E7A014}"/>
              </a:ext>
            </a:extLst>
          </p:cNvPr>
          <p:cNvSpPr/>
          <p:nvPr/>
        </p:nvSpPr>
        <p:spPr bwMode="auto">
          <a:xfrm>
            <a:off x="6625666" y="4718497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6" name="矩形: 圆角 61">
            <a:extLst>
              <a:ext uri="{FF2B5EF4-FFF2-40B4-BE49-F238E27FC236}">
                <a16:creationId xmlns:a16="http://schemas.microsoft.com/office/drawing/2014/main" id="{D609A19F-6462-4A92-A603-415CA2728620}"/>
              </a:ext>
            </a:extLst>
          </p:cNvPr>
          <p:cNvSpPr/>
          <p:nvPr/>
        </p:nvSpPr>
        <p:spPr bwMode="auto">
          <a:xfrm flipV="1">
            <a:off x="5090546" y="3980002"/>
            <a:ext cx="3939557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7" name="矩形: 圆角 62">
            <a:extLst>
              <a:ext uri="{FF2B5EF4-FFF2-40B4-BE49-F238E27FC236}">
                <a16:creationId xmlns:a16="http://schemas.microsoft.com/office/drawing/2014/main" id="{D83073DB-A360-4DAE-8817-F17D5082D5B6}"/>
              </a:ext>
            </a:extLst>
          </p:cNvPr>
          <p:cNvSpPr/>
          <p:nvPr/>
        </p:nvSpPr>
        <p:spPr bwMode="auto">
          <a:xfrm>
            <a:off x="5130368" y="3815639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8" name="矩形: 圆角 69">
            <a:extLst>
              <a:ext uri="{FF2B5EF4-FFF2-40B4-BE49-F238E27FC236}">
                <a16:creationId xmlns:a16="http://schemas.microsoft.com/office/drawing/2014/main" id="{BC6907DF-5645-474E-A37D-99E314DE443B}"/>
              </a:ext>
            </a:extLst>
          </p:cNvPr>
          <p:cNvSpPr/>
          <p:nvPr/>
        </p:nvSpPr>
        <p:spPr bwMode="auto">
          <a:xfrm>
            <a:off x="6634433" y="5197807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9" name="矩形: 圆角 69">
            <a:extLst>
              <a:ext uri="{FF2B5EF4-FFF2-40B4-BE49-F238E27FC236}">
                <a16:creationId xmlns:a16="http://schemas.microsoft.com/office/drawing/2014/main" id="{294D1E9F-91C6-408C-9E7E-5AF3FF7D6A21}"/>
              </a:ext>
            </a:extLst>
          </p:cNvPr>
          <p:cNvSpPr/>
          <p:nvPr/>
        </p:nvSpPr>
        <p:spPr bwMode="auto">
          <a:xfrm>
            <a:off x="6633059" y="4267535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0" name="矩形: 圆角 41">
            <a:extLst>
              <a:ext uri="{FF2B5EF4-FFF2-40B4-BE49-F238E27FC236}">
                <a16:creationId xmlns:a16="http://schemas.microsoft.com/office/drawing/2014/main" id="{F67058C4-91C5-40C4-81CC-DE575392616F}"/>
              </a:ext>
            </a:extLst>
          </p:cNvPr>
          <p:cNvSpPr/>
          <p:nvPr/>
        </p:nvSpPr>
        <p:spPr bwMode="auto">
          <a:xfrm>
            <a:off x="7505448" y="4061595"/>
            <a:ext cx="799927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Model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2" name="矩形: 圆角 41">
            <a:extLst>
              <a:ext uri="{FF2B5EF4-FFF2-40B4-BE49-F238E27FC236}">
                <a16:creationId xmlns:a16="http://schemas.microsoft.com/office/drawing/2014/main" id="{B4D828BC-C6E1-4DF4-9D5D-B2748EE92A23}"/>
              </a:ext>
            </a:extLst>
          </p:cNvPr>
          <p:cNvSpPr/>
          <p:nvPr/>
        </p:nvSpPr>
        <p:spPr bwMode="auto">
          <a:xfrm>
            <a:off x="7497389" y="4272370"/>
            <a:ext cx="81756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Chuck Control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BE18CC5-82B5-4108-ACA2-1A5481183C73}"/>
              </a:ext>
            </a:extLst>
          </p:cNvPr>
          <p:cNvSpPr/>
          <p:nvPr/>
        </p:nvSpPr>
        <p:spPr bwMode="auto">
          <a:xfrm>
            <a:off x="8549446" y="4260309"/>
            <a:ext cx="180000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5" name="矩形: 圆角 27">
            <a:extLst>
              <a:ext uri="{FF2B5EF4-FFF2-40B4-BE49-F238E27FC236}">
                <a16:creationId xmlns:a16="http://schemas.microsoft.com/office/drawing/2014/main" id="{B6661270-082A-4C4D-B7F7-6BCEEFF5DDFF}"/>
              </a:ext>
            </a:extLst>
          </p:cNvPr>
          <p:cNvSpPr/>
          <p:nvPr/>
        </p:nvSpPr>
        <p:spPr bwMode="auto">
          <a:xfrm>
            <a:off x="2104031" y="3429536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Spec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87C7CF-743C-499E-AD85-FF990702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1" y="860070"/>
            <a:ext cx="9182148" cy="2437148"/>
          </a:xfrm>
          <a:prstGeom prst="rect">
            <a:avLst/>
          </a:prstGeom>
        </p:spPr>
      </p:pic>
      <p:sp>
        <p:nvSpPr>
          <p:cNvPr id="68" name="矩形: 圆角 37">
            <a:extLst>
              <a:ext uri="{FF2B5EF4-FFF2-40B4-BE49-F238E27FC236}">
                <a16:creationId xmlns:a16="http://schemas.microsoft.com/office/drawing/2014/main" id="{CB8F7571-683B-4A9F-9BD2-45AF6362853E}"/>
              </a:ext>
            </a:extLst>
          </p:cNvPr>
          <p:cNvSpPr/>
          <p:nvPr/>
        </p:nvSpPr>
        <p:spPr bwMode="auto">
          <a:xfrm>
            <a:off x="3217102" y="4810789"/>
            <a:ext cx="86444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3" name="矩形: 圆角 69">
            <a:extLst>
              <a:ext uri="{FF2B5EF4-FFF2-40B4-BE49-F238E27FC236}">
                <a16:creationId xmlns:a16="http://schemas.microsoft.com/office/drawing/2014/main" id="{E7DD4D20-7C15-44B7-A5E5-6FE652A6C1B1}"/>
              </a:ext>
            </a:extLst>
          </p:cNvPr>
          <p:cNvSpPr/>
          <p:nvPr/>
        </p:nvSpPr>
        <p:spPr bwMode="auto">
          <a:xfrm>
            <a:off x="4148860" y="4802276"/>
            <a:ext cx="546965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6" name="矩形: 圆角 67">
            <a:extLst>
              <a:ext uri="{FF2B5EF4-FFF2-40B4-BE49-F238E27FC236}">
                <a16:creationId xmlns:a16="http://schemas.microsoft.com/office/drawing/2014/main" id="{7EF88B1A-F23D-4B99-8B27-17709C935ED4}"/>
              </a:ext>
            </a:extLst>
          </p:cNvPr>
          <p:cNvSpPr/>
          <p:nvPr/>
        </p:nvSpPr>
        <p:spPr bwMode="auto">
          <a:xfrm>
            <a:off x="4073483" y="4542261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7" name="矩形: 圆角 41">
            <a:extLst>
              <a:ext uri="{FF2B5EF4-FFF2-40B4-BE49-F238E27FC236}">
                <a16:creationId xmlns:a16="http://schemas.microsoft.com/office/drawing/2014/main" id="{7889C2C9-B7F6-4207-AE02-C6B3E6AB34BB}"/>
              </a:ext>
            </a:extLst>
          </p:cNvPr>
          <p:cNvSpPr/>
          <p:nvPr/>
        </p:nvSpPr>
        <p:spPr bwMode="auto">
          <a:xfrm>
            <a:off x="3229051" y="4547014"/>
            <a:ext cx="764647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Rework Bias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8" name="矩形: 圆角 67">
            <a:extLst>
              <a:ext uri="{FF2B5EF4-FFF2-40B4-BE49-F238E27FC236}">
                <a16:creationId xmlns:a16="http://schemas.microsoft.com/office/drawing/2014/main" id="{A78A01CB-757A-4BF5-BEE6-1F9B9E73F9DB}"/>
              </a:ext>
            </a:extLst>
          </p:cNvPr>
          <p:cNvSpPr/>
          <p:nvPr/>
        </p:nvSpPr>
        <p:spPr bwMode="auto">
          <a:xfrm>
            <a:off x="8449660" y="4716156"/>
            <a:ext cx="533065" cy="136208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9" name="矩形: 圆角 41">
            <a:extLst>
              <a:ext uri="{FF2B5EF4-FFF2-40B4-BE49-F238E27FC236}">
                <a16:creationId xmlns:a16="http://schemas.microsoft.com/office/drawing/2014/main" id="{F41BEE05-8BAC-4214-BCF6-A75946F09B1C}"/>
              </a:ext>
            </a:extLst>
          </p:cNvPr>
          <p:cNvSpPr/>
          <p:nvPr/>
        </p:nvSpPr>
        <p:spPr bwMode="auto">
          <a:xfrm>
            <a:off x="7505448" y="4743221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Dedication Type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0" name="矩形: 圆角 37">
            <a:extLst>
              <a:ext uri="{FF2B5EF4-FFF2-40B4-BE49-F238E27FC236}">
                <a16:creationId xmlns:a16="http://schemas.microsoft.com/office/drawing/2014/main" id="{79FD13AD-4554-47CA-8CD2-9738F8F9843C}"/>
              </a:ext>
            </a:extLst>
          </p:cNvPr>
          <p:cNvSpPr/>
          <p:nvPr/>
        </p:nvSpPr>
        <p:spPr bwMode="auto">
          <a:xfrm>
            <a:off x="3204194" y="5023895"/>
            <a:ext cx="86444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Min Point</a:t>
            </a: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Limit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1" name="矩形: 圆角 37">
            <a:extLst>
              <a:ext uri="{FF2B5EF4-FFF2-40B4-BE49-F238E27FC236}">
                <a16:creationId xmlns:a16="http://schemas.microsoft.com/office/drawing/2014/main" id="{2CF0B8A7-7934-42D8-9F08-BCB8C888165F}"/>
              </a:ext>
            </a:extLst>
          </p:cNvPr>
          <p:cNvSpPr/>
          <p:nvPr/>
        </p:nvSpPr>
        <p:spPr bwMode="auto">
          <a:xfrm>
            <a:off x="7483728" y="4972647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2" name="矩形: 圆角 69">
            <a:extLst>
              <a:ext uri="{FF2B5EF4-FFF2-40B4-BE49-F238E27FC236}">
                <a16:creationId xmlns:a16="http://schemas.microsoft.com/office/drawing/2014/main" id="{DAF6DE93-D00D-4ED6-A36A-C39994EAE3FD}"/>
              </a:ext>
            </a:extLst>
          </p:cNvPr>
          <p:cNvSpPr/>
          <p:nvPr/>
        </p:nvSpPr>
        <p:spPr bwMode="auto">
          <a:xfrm>
            <a:off x="8449660" y="4981570"/>
            <a:ext cx="546965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3" name="矩形: 圆角 69">
            <a:extLst>
              <a:ext uri="{FF2B5EF4-FFF2-40B4-BE49-F238E27FC236}">
                <a16:creationId xmlns:a16="http://schemas.microsoft.com/office/drawing/2014/main" id="{D6EE57AB-E801-48D0-AA90-7BD18FEA35EC}"/>
              </a:ext>
            </a:extLst>
          </p:cNvPr>
          <p:cNvSpPr/>
          <p:nvPr/>
        </p:nvSpPr>
        <p:spPr bwMode="auto">
          <a:xfrm>
            <a:off x="4148860" y="5027856"/>
            <a:ext cx="546965" cy="146361"/>
          </a:xfrm>
          <a:prstGeom prst="roundRect">
            <a:avLst>
              <a:gd name="adj" fmla="val 0"/>
            </a:avLst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1" name="矩形: 圆角 41">
            <a:extLst>
              <a:ext uri="{FF2B5EF4-FFF2-40B4-BE49-F238E27FC236}">
                <a16:creationId xmlns:a16="http://schemas.microsoft.com/office/drawing/2014/main" id="{58A53D10-F132-4FD5-8F32-1D209F770961}"/>
              </a:ext>
            </a:extLst>
          </p:cNvPr>
          <p:cNvSpPr/>
          <p:nvPr/>
        </p:nvSpPr>
        <p:spPr bwMode="auto">
          <a:xfrm>
            <a:off x="7506355" y="4487526"/>
            <a:ext cx="81756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2D Metrology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E8A29DA3-B7A0-4B20-A494-AAECCD65DFA2}"/>
              </a:ext>
            </a:extLst>
          </p:cNvPr>
          <p:cNvSpPr/>
          <p:nvPr/>
        </p:nvSpPr>
        <p:spPr bwMode="auto">
          <a:xfrm>
            <a:off x="8549447" y="4475464"/>
            <a:ext cx="180000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8"/>
              </a:rPr>
              <a:t>Context Setting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2962A5-93D0-4A86-9EE4-2AEF6584B0B5}"/>
              </a:ext>
            </a:extLst>
          </p:cNvPr>
          <p:cNvSpPr/>
          <p:nvPr/>
        </p:nvSpPr>
        <p:spPr bwMode="auto">
          <a:xfrm>
            <a:off x="9412515" y="1228908"/>
            <a:ext cx="2191657" cy="47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55FB84-E83F-42DF-BC73-B2F5AB7C34CB}"/>
              </a:ext>
            </a:extLst>
          </p:cNvPr>
          <p:cNvSpPr/>
          <p:nvPr/>
        </p:nvSpPr>
        <p:spPr bwMode="auto">
          <a:xfrm>
            <a:off x="9593943" y="1469015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17057-92E8-4B33-9EE7-ACABC0D12DCE}"/>
              </a:ext>
            </a:extLst>
          </p:cNvPr>
          <p:cNvSpPr/>
          <p:nvPr/>
        </p:nvSpPr>
        <p:spPr bwMode="auto">
          <a:xfrm>
            <a:off x="9622969" y="461891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nabled/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Disaeble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BCFD9B-FB80-47E9-AFE8-D98100B69963}"/>
              </a:ext>
            </a:extLst>
          </p:cNvPr>
          <p:cNvSpPr/>
          <p:nvPr/>
        </p:nvSpPr>
        <p:spPr bwMode="auto">
          <a:xfrm>
            <a:off x="9608458" y="1741713"/>
            <a:ext cx="1872342" cy="1656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5FCFE34-06BE-41EA-9C12-DB2716B9D9B7}"/>
              </a:ext>
            </a:extLst>
          </p:cNvPr>
          <p:cNvSpPr/>
          <p:nvPr/>
        </p:nvSpPr>
        <p:spPr bwMode="auto">
          <a:xfrm>
            <a:off x="9629323" y="487291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626567" y="3699053"/>
            <a:ext cx="8668701" cy="2268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E17458-207A-4BAE-957C-7A05489FC811}"/>
              </a:ext>
            </a:extLst>
          </p:cNvPr>
          <p:cNvSpPr/>
          <p:nvPr/>
        </p:nvSpPr>
        <p:spPr bwMode="auto">
          <a:xfrm>
            <a:off x="9776733" y="1913433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DDCC3E-6A34-47CD-ADE1-2B219074E7FB}"/>
              </a:ext>
            </a:extLst>
          </p:cNvPr>
          <p:cNvSpPr/>
          <p:nvPr/>
        </p:nvSpPr>
        <p:spPr bwMode="auto">
          <a:xfrm>
            <a:off x="9863817" y="4847805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Enabled or disabled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</a:t>
            </a:r>
            <a:r>
              <a:rPr lang="en-US" sz="1200" b="1" dirty="0" err="1">
                <a:latin typeface="Arial Unicode MS" panose="020B0604020202020204" pitchFamily="34" charset="-128"/>
                <a:ea typeface="Courier New" panose="02070309020205020404" pitchFamily="49" charset="0"/>
              </a:rPr>
              <a:t>default:all</a:t>
            </a: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A4458C8-5EF9-4E38-B17A-92330775C9AB}"/>
              </a:ext>
            </a:extLst>
          </p:cNvPr>
          <p:cNvSpPr/>
          <p:nvPr/>
        </p:nvSpPr>
        <p:spPr bwMode="auto">
          <a:xfrm>
            <a:off x="9593941" y="344910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72DA95-790A-48E2-B28E-E21930E0BE41}"/>
              </a:ext>
            </a:extLst>
          </p:cNvPr>
          <p:cNvSpPr/>
          <p:nvPr/>
        </p:nvSpPr>
        <p:spPr bwMode="auto">
          <a:xfrm>
            <a:off x="9600295" y="3703101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BBFCD48-7A5B-4AD8-8C57-569BE1BAEC4B}"/>
              </a:ext>
            </a:extLst>
          </p:cNvPr>
          <p:cNvSpPr/>
          <p:nvPr/>
        </p:nvSpPr>
        <p:spPr bwMode="auto">
          <a:xfrm>
            <a:off x="9834789" y="3780152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A7B2300-5866-4ED0-8EB3-BC8472656D99}"/>
              </a:ext>
            </a:extLst>
          </p:cNvPr>
          <p:cNvSpPr/>
          <p:nvPr/>
        </p:nvSpPr>
        <p:spPr bwMode="auto">
          <a:xfrm>
            <a:off x="2680447" y="3493022"/>
            <a:ext cx="102384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5FDE7F-EA76-491F-85FE-6B2B1D894D10}"/>
              </a:ext>
            </a:extLst>
          </p:cNvPr>
          <p:cNvSpPr/>
          <p:nvPr/>
        </p:nvSpPr>
        <p:spPr bwMode="auto">
          <a:xfrm>
            <a:off x="1834537" y="3489566"/>
            <a:ext cx="845910" cy="2043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Spec</a:t>
            </a:r>
          </a:p>
        </p:txBody>
      </p:sp>
      <p:sp>
        <p:nvSpPr>
          <p:cNvPr id="85" name="矩形: 圆角 27">
            <a:extLst>
              <a:ext uri="{FF2B5EF4-FFF2-40B4-BE49-F238E27FC236}">
                <a16:creationId xmlns:a16="http://schemas.microsoft.com/office/drawing/2014/main" id="{B6661270-082A-4C4D-B7F7-6BCEEFF5DDFF}"/>
              </a:ext>
            </a:extLst>
          </p:cNvPr>
          <p:cNvSpPr/>
          <p:nvPr/>
        </p:nvSpPr>
        <p:spPr bwMode="auto">
          <a:xfrm>
            <a:off x="639042" y="3482462"/>
            <a:ext cx="1220928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Configuration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160E59-290A-4075-94CA-167E9A9C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88" y="3748178"/>
            <a:ext cx="8461832" cy="2218875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E944398-9B31-4AE9-AF44-8A270947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" y="860070"/>
            <a:ext cx="9182148" cy="243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8"/>
              </a:rPr>
              <a:t>Context Setting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2962A5-93D0-4A86-9EE4-2AEF6584B0B5}"/>
              </a:ext>
            </a:extLst>
          </p:cNvPr>
          <p:cNvSpPr/>
          <p:nvPr/>
        </p:nvSpPr>
        <p:spPr bwMode="auto">
          <a:xfrm>
            <a:off x="9412515" y="1228908"/>
            <a:ext cx="2191657" cy="47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55FB84-E83F-42DF-BC73-B2F5AB7C34CB}"/>
              </a:ext>
            </a:extLst>
          </p:cNvPr>
          <p:cNvSpPr/>
          <p:nvPr/>
        </p:nvSpPr>
        <p:spPr bwMode="auto">
          <a:xfrm>
            <a:off x="9593943" y="1469015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17057-92E8-4B33-9EE7-ACABC0D12DCE}"/>
              </a:ext>
            </a:extLst>
          </p:cNvPr>
          <p:cNvSpPr/>
          <p:nvPr/>
        </p:nvSpPr>
        <p:spPr bwMode="auto">
          <a:xfrm>
            <a:off x="9622969" y="461891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nabled/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Disaeble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BCFD9B-FB80-47E9-AFE8-D98100B69963}"/>
              </a:ext>
            </a:extLst>
          </p:cNvPr>
          <p:cNvSpPr/>
          <p:nvPr/>
        </p:nvSpPr>
        <p:spPr bwMode="auto">
          <a:xfrm>
            <a:off x="9608458" y="1741713"/>
            <a:ext cx="1872342" cy="1656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5FCFE34-06BE-41EA-9C12-DB2716B9D9B7}"/>
              </a:ext>
            </a:extLst>
          </p:cNvPr>
          <p:cNvSpPr/>
          <p:nvPr/>
        </p:nvSpPr>
        <p:spPr bwMode="auto">
          <a:xfrm>
            <a:off x="9629323" y="487291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626567" y="3699053"/>
            <a:ext cx="8668701" cy="2268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E17458-207A-4BAE-957C-7A05489FC811}"/>
              </a:ext>
            </a:extLst>
          </p:cNvPr>
          <p:cNvSpPr/>
          <p:nvPr/>
        </p:nvSpPr>
        <p:spPr bwMode="auto">
          <a:xfrm>
            <a:off x="9776733" y="1913433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DDCC3E-6A34-47CD-ADE1-2B219074E7FB}"/>
              </a:ext>
            </a:extLst>
          </p:cNvPr>
          <p:cNvSpPr/>
          <p:nvPr/>
        </p:nvSpPr>
        <p:spPr bwMode="auto">
          <a:xfrm>
            <a:off x="9863817" y="4847805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Enabled or disabled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</a:t>
            </a:r>
            <a:r>
              <a:rPr lang="en-US" sz="1200" b="1" dirty="0" err="1">
                <a:latin typeface="Arial Unicode MS" panose="020B0604020202020204" pitchFamily="34" charset="-128"/>
                <a:ea typeface="Courier New" panose="02070309020205020404" pitchFamily="49" charset="0"/>
              </a:rPr>
              <a:t>default:all</a:t>
            </a: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A4458C8-5EF9-4E38-B17A-92330775C9AB}"/>
              </a:ext>
            </a:extLst>
          </p:cNvPr>
          <p:cNvSpPr/>
          <p:nvPr/>
        </p:nvSpPr>
        <p:spPr bwMode="auto">
          <a:xfrm>
            <a:off x="9593941" y="344910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72DA95-790A-48E2-B28E-E21930E0BE41}"/>
              </a:ext>
            </a:extLst>
          </p:cNvPr>
          <p:cNvSpPr/>
          <p:nvPr/>
        </p:nvSpPr>
        <p:spPr bwMode="auto">
          <a:xfrm>
            <a:off x="9600295" y="3703101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BBFCD48-7A5B-4AD8-8C57-569BE1BAEC4B}"/>
              </a:ext>
            </a:extLst>
          </p:cNvPr>
          <p:cNvSpPr/>
          <p:nvPr/>
        </p:nvSpPr>
        <p:spPr bwMode="auto">
          <a:xfrm>
            <a:off x="9834789" y="3780152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A7B2300-5866-4ED0-8EB3-BC8472656D99}"/>
              </a:ext>
            </a:extLst>
          </p:cNvPr>
          <p:cNvSpPr/>
          <p:nvPr/>
        </p:nvSpPr>
        <p:spPr bwMode="auto">
          <a:xfrm>
            <a:off x="2917906" y="3459357"/>
            <a:ext cx="776515" cy="2043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5FDE7F-EA76-491F-85FE-6B2B1D894D10}"/>
              </a:ext>
            </a:extLst>
          </p:cNvPr>
          <p:cNvSpPr/>
          <p:nvPr/>
        </p:nvSpPr>
        <p:spPr bwMode="auto">
          <a:xfrm>
            <a:off x="845743" y="3410412"/>
            <a:ext cx="1220928" cy="288000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latin typeface="Arial Unicode MS" panose="020B0604020202020204" pitchFamily="34" charset="-128"/>
              </a:rPr>
              <a:t>C</a:t>
            </a:r>
            <a:r>
              <a:rPr lang="en-US" altLang="zh-CN" sz="1200" b="1">
                <a:solidFill>
                  <a:srgbClr val="FFFFFF"/>
                </a:solidFill>
                <a:latin typeface="Arial Unicode MS" panose="020B0604020202020204" pitchFamily="34" charset="-128"/>
              </a:rPr>
              <a:t>onfiguration</a:t>
            </a: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09FD771-FEAC-4885-8EE9-1CE60A40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13" y="3837214"/>
            <a:ext cx="8319907" cy="2005837"/>
          </a:xfrm>
          <a:prstGeom prst="rect">
            <a:avLst/>
          </a:prstGeom>
        </p:spPr>
      </p:pic>
      <p:sp>
        <p:nvSpPr>
          <p:cNvPr id="32" name="矩形: 圆角 27">
            <a:extLst>
              <a:ext uri="{FF2B5EF4-FFF2-40B4-BE49-F238E27FC236}">
                <a16:creationId xmlns:a16="http://schemas.microsoft.com/office/drawing/2014/main" id="{82AAB4A5-7044-40CB-970B-C8F61F63D4F8}"/>
              </a:ext>
            </a:extLst>
          </p:cNvPr>
          <p:cNvSpPr/>
          <p:nvPr/>
        </p:nvSpPr>
        <p:spPr bwMode="auto">
          <a:xfrm>
            <a:off x="2104031" y="3429536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Spec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8A8A617F-582F-4840-85D9-4D9AB8630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" y="860070"/>
            <a:ext cx="9182148" cy="243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Create Context </a:t>
            </a:r>
            <a:r>
              <a:rPr lang="en-US" altLang="zh-TW" dirty="0">
                <a:solidFill>
                  <a:srgbClr val="FF0000"/>
                </a:solidFill>
              </a:rPr>
              <a:t>By Process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23EB3A4-75C4-425A-B606-C39FDF976320}"/>
              </a:ext>
            </a:extLst>
          </p:cNvPr>
          <p:cNvSpPr/>
          <p:nvPr/>
        </p:nvSpPr>
        <p:spPr bwMode="auto">
          <a:xfrm>
            <a:off x="489839" y="805049"/>
            <a:ext cx="8668701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Fab:_____                 Product:_____               Layer:</a:t>
            </a:r>
            <a:r>
              <a:rPr lang="en-US" altLang="zh-CN" sz="8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_____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CA3C088-3FFA-45AD-8976-1F8498520EE5}"/>
              </a:ext>
            </a:extLst>
          </p:cNvPr>
          <p:cNvSpPr/>
          <p:nvPr/>
        </p:nvSpPr>
        <p:spPr bwMode="auto">
          <a:xfrm>
            <a:off x="904656" y="3357323"/>
            <a:ext cx="41841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1D4FEE0-95F5-438D-8B64-33724D6E117F}"/>
              </a:ext>
            </a:extLst>
          </p:cNvPr>
          <p:cNvSpPr/>
          <p:nvPr/>
        </p:nvSpPr>
        <p:spPr bwMode="auto">
          <a:xfrm>
            <a:off x="5431019" y="3358859"/>
            <a:ext cx="72045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PreTool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F0D9CEA-564B-4133-A09D-968BEF658FD0}"/>
              </a:ext>
            </a:extLst>
          </p:cNvPr>
          <p:cNvSpPr/>
          <p:nvPr/>
        </p:nvSpPr>
        <p:spPr bwMode="auto">
          <a:xfrm>
            <a:off x="5759102" y="5496457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Create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6AE7F46-280C-4209-B9D9-CECB15042C15}"/>
              </a:ext>
            </a:extLst>
          </p:cNvPr>
          <p:cNvSpPr/>
          <p:nvPr/>
        </p:nvSpPr>
        <p:spPr bwMode="auto">
          <a:xfrm>
            <a:off x="7164625" y="5492929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767B42-295D-490D-9906-37DE28380A49}"/>
              </a:ext>
            </a:extLst>
          </p:cNvPr>
          <p:cNvGrpSpPr/>
          <p:nvPr/>
        </p:nvGrpSpPr>
        <p:grpSpPr>
          <a:xfrm>
            <a:off x="9074847" y="4671708"/>
            <a:ext cx="2644152" cy="1996966"/>
            <a:chOff x="9074847" y="4671708"/>
            <a:chExt cx="2644152" cy="1996966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4B4F174E-3117-416B-919E-3F64DA49EF45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B4AE6DEC-36B0-483C-AB0E-6047D3786E70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EDD304ED-15D4-4F6E-84C3-DFACA068D899}"/>
                </a:ext>
              </a:extLst>
            </p:cNvPr>
            <p:cNvSpPr/>
            <p:nvPr/>
          </p:nvSpPr>
          <p:spPr bwMode="auto">
            <a:xfrm>
              <a:off x="9126690" y="5226029"/>
              <a:ext cx="562720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A4D68B4A-1AC8-4A2F-A1F4-32FD8D416D35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16379FF-78BD-4222-8140-79C0382C2F11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A113B78E-1242-4B24-955D-EA4FC908876D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D982704-C74E-43BF-A5F6-00B376720A30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87BFEF0A-91DF-4190-9AF8-1F4BD216295D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FB0290B-0BFE-45E0-BBE3-ADB8DA4F77F3}"/>
              </a:ext>
            </a:extLst>
          </p:cNvPr>
          <p:cNvSpPr/>
          <p:nvPr/>
        </p:nvSpPr>
        <p:spPr bwMode="auto">
          <a:xfrm>
            <a:off x="5670768" y="5382513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60DAD82-D5E2-449D-B723-4100A7B6E319}"/>
              </a:ext>
            </a:extLst>
          </p:cNvPr>
          <p:cNvSpPr/>
          <p:nvPr/>
        </p:nvSpPr>
        <p:spPr bwMode="auto">
          <a:xfrm rot="361528">
            <a:off x="7047380" y="5584279"/>
            <a:ext cx="1910547" cy="802342"/>
          </a:xfrm>
          <a:prstGeom prst="rightArrow">
            <a:avLst>
              <a:gd name="adj1" fmla="val 5845"/>
              <a:gd name="adj2" fmla="val 50000"/>
            </a:avLst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2" name="矩形: 圆角 60">
            <a:extLst>
              <a:ext uri="{FF2B5EF4-FFF2-40B4-BE49-F238E27FC236}">
                <a16:creationId xmlns:a16="http://schemas.microsoft.com/office/drawing/2014/main" id="{A13527AD-9535-46D6-AA66-E438FA9262A8}"/>
              </a:ext>
            </a:extLst>
          </p:cNvPr>
          <p:cNvSpPr/>
          <p:nvPr/>
        </p:nvSpPr>
        <p:spPr bwMode="auto">
          <a:xfrm>
            <a:off x="1347679" y="3350122"/>
            <a:ext cx="710646" cy="15216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57">
            <a:extLst>
              <a:ext uri="{FF2B5EF4-FFF2-40B4-BE49-F238E27FC236}">
                <a16:creationId xmlns:a16="http://schemas.microsoft.com/office/drawing/2014/main" id="{9E878DA8-0FBB-43D8-A70E-E3449B4A7854}"/>
              </a:ext>
            </a:extLst>
          </p:cNvPr>
          <p:cNvSpPr/>
          <p:nvPr/>
        </p:nvSpPr>
        <p:spPr bwMode="auto">
          <a:xfrm>
            <a:off x="2190292" y="3362674"/>
            <a:ext cx="707256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3" name="矩形: 圆角 57">
            <a:extLst>
              <a:ext uri="{FF2B5EF4-FFF2-40B4-BE49-F238E27FC236}">
                <a16:creationId xmlns:a16="http://schemas.microsoft.com/office/drawing/2014/main" id="{364EBC59-5EB9-47C3-8378-1617E9CAFC28}"/>
              </a:ext>
            </a:extLst>
          </p:cNvPr>
          <p:cNvSpPr/>
          <p:nvPr/>
        </p:nvSpPr>
        <p:spPr bwMode="auto">
          <a:xfrm>
            <a:off x="3822411" y="3376750"/>
            <a:ext cx="707256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Recipe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4" name="矩形: 圆角 60">
            <a:extLst>
              <a:ext uri="{FF2B5EF4-FFF2-40B4-BE49-F238E27FC236}">
                <a16:creationId xmlns:a16="http://schemas.microsoft.com/office/drawing/2014/main" id="{4B7981A3-526E-485C-9403-C4B92BB2CFE4}"/>
              </a:ext>
            </a:extLst>
          </p:cNvPr>
          <p:cNvSpPr/>
          <p:nvPr/>
        </p:nvSpPr>
        <p:spPr bwMode="auto">
          <a:xfrm>
            <a:off x="4600657" y="3375608"/>
            <a:ext cx="720262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0" name="矩形: 圆角 36">
            <a:extLst>
              <a:ext uri="{FF2B5EF4-FFF2-40B4-BE49-F238E27FC236}">
                <a16:creationId xmlns:a16="http://schemas.microsoft.com/office/drawing/2014/main" id="{CA40E1FD-5D49-41F6-B123-A67EEF482042}"/>
              </a:ext>
            </a:extLst>
          </p:cNvPr>
          <p:cNvSpPr/>
          <p:nvPr/>
        </p:nvSpPr>
        <p:spPr bwMode="auto">
          <a:xfrm>
            <a:off x="7052692" y="3342675"/>
            <a:ext cx="72045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PreReticle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6" name="矩形: 圆角 60">
            <a:extLst>
              <a:ext uri="{FF2B5EF4-FFF2-40B4-BE49-F238E27FC236}">
                <a16:creationId xmlns:a16="http://schemas.microsoft.com/office/drawing/2014/main" id="{464A99AA-801B-4D04-8F45-45421BBEE3FD}"/>
              </a:ext>
            </a:extLst>
          </p:cNvPr>
          <p:cNvSpPr/>
          <p:nvPr/>
        </p:nvSpPr>
        <p:spPr bwMode="auto">
          <a:xfrm>
            <a:off x="6236599" y="3349058"/>
            <a:ext cx="720262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8" name="矩形: 圆角 60">
            <a:extLst>
              <a:ext uri="{FF2B5EF4-FFF2-40B4-BE49-F238E27FC236}">
                <a16:creationId xmlns:a16="http://schemas.microsoft.com/office/drawing/2014/main" id="{F5553B95-B0BC-4FC0-8C43-6B5EF2F53655}"/>
              </a:ext>
            </a:extLst>
          </p:cNvPr>
          <p:cNvSpPr/>
          <p:nvPr/>
        </p:nvSpPr>
        <p:spPr bwMode="auto">
          <a:xfrm>
            <a:off x="7854390" y="3350333"/>
            <a:ext cx="720262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2" name="矩形: 圆角 60">
            <a:extLst>
              <a:ext uri="{FF2B5EF4-FFF2-40B4-BE49-F238E27FC236}">
                <a16:creationId xmlns:a16="http://schemas.microsoft.com/office/drawing/2014/main" id="{74558DB3-B03E-4AE9-8083-A41749F43BA2}"/>
              </a:ext>
            </a:extLst>
          </p:cNvPr>
          <p:cNvSpPr/>
          <p:nvPr/>
        </p:nvSpPr>
        <p:spPr bwMode="auto">
          <a:xfrm>
            <a:off x="2958874" y="3362674"/>
            <a:ext cx="720262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41C7CB1-8542-4A7E-B2CC-131AA11B0326}"/>
              </a:ext>
            </a:extLst>
          </p:cNvPr>
          <p:cNvSpPr/>
          <p:nvPr/>
        </p:nvSpPr>
        <p:spPr bwMode="auto">
          <a:xfrm rot="10800000">
            <a:off x="1733978" y="3375607"/>
            <a:ext cx="248147" cy="153233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60F566-3C5D-4069-A73F-97789057DBB1}"/>
              </a:ext>
            </a:extLst>
          </p:cNvPr>
          <p:cNvSpPr/>
          <p:nvPr/>
        </p:nvSpPr>
        <p:spPr bwMode="auto">
          <a:xfrm>
            <a:off x="839213" y="1423990"/>
            <a:ext cx="7740011" cy="1427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2" name="矩形: 圆角 41">
            <a:extLst>
              <a:ext uri="{FF2B5EF4-FFF2-40B4-BE49-F238E27FC236}">
                <a16:creationId xmlns:a16="http://schemas.microsoft.com/office/drawing/2014/main" id="{97E6F683-172F-461A-BC79-FF5AFCDFF077}"/>
              </a:ext>
            </a:extLst>
          </p:cNvPr>
          <p:cNvSpPr/>
          <p:nvPr/>
        </p:nvSpPr>
        <p:spPr bwMode="auto">
          <a:xfrm>
            <a:off x="1085133" y="3785628"/>
            <a:ext cx="1113669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3" name="矩形: 圆角 42">
            <a:extLst>
              <a:ext uri="{FF2B5EF4-FFF2-40B4-BE49-F238E27FC236}">
                <a16:creationId xmlns:a16="http://schemas.microsoft.com/office/drawing/2014/main" id="{F88F18B2-1198-4E29-B0AA-362041B46914}"/>
              </a:ext>
            </a:extLst>
          </p:cNvPr>
          <p:cNvSpPr/>
          <p:nvPr/>
        </p:nvSpPr>
        <p:spPr bwMode="auto">
          <a:xfrm>
            <a:off x="1085134" y="4336857"/>
            <a:ext cx="113445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4" name="矩形: 圆角 69">
            <a:extLst>
              <a:ext uri="{FF2B5EF4-FFF2-40B4-BE49-F238E27FC236}">
                <a16:creationId xmlns:a16="http://schemas.microsoft.com/office/drawing/2014/main" id="{D86FD3CA-D3DE-4F17-86BC-63A073808F31}"/>
              </a:ext>
            </a:extLst>
          </p:cNvPr>
          <p:cNvSpPr/>
          <p:nvPr/>
        </p:nvSpPr>
        <p:spPr bwMode="auto">
          <a:xfrm>
            <a:off x="2321543" y="3795869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5" name="矩形: 圆角 70">
            <a:extLst>
              <a:ext uri="{FF2B5EF4-FFF2-40B4-BE49-F238E27FC236}">
                <a16:creationId xmlns:a16="http://schemas.microsoft.com/office/drawing/2014/main" id="{AD8259E0-30A3-4298-A37E-818AF8F0818B}"/>
              </a:ext>
            </a:extLst>
          </p:cNvPr>
          <p:cNvSpPr/>
          <p:nvPr/>
        </p:nvSpPr>
        <p:spPr bwMode="auto">
          <a:xfrm>
            <a:off x="2314150" y="433991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6" name="矩形: 圆角 39">
            <a:extLst>
              <a:ext uri="{FF2B5EF4-FFF2-40B4-BE49-F238E27FC236}">
                <a16:creationId xmlns:a16="http://schemas.microsoft.com/office/drawing/2014/main" id="{1221C6AD-C4FB-48F8-9C9B-A9D8FD47711B}"/>
              </a:ext>
            </a:extLst>
          </p:cNvPr>
          <p:cNvSpPr/>
          <p:nvPr/>
        </p:nvSpPr>
        <p:spPr bwMode="auto">
          <a:xfrm>
            <a:off x="1085133" y="4539653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117" name="矩形: 圆角 37">
            <a:extLst>
              <a:ext uri="{FF2B5EF4-FFF2-40B4-BE49-F238E27FC236}">
                <a16:creationId xmlns:a16="http://schemas.microsoft.com/office/drawing/2014/main" id="{A8414F4D-4CFF-4FEB-A2E1-A0894A8F9C9C}"/>
              </a:ext>
            </a:extLst>
          </p:cNvPr>
          <p:cNvSpPr/>
          <p:nvPr/>
        </p:nvSpPr>
        <p:spPr bwMode="auto">
          <a:xfrm>
            <a:off x="1076141" y="4043849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8" name="矩形: 圆角 67">
            <a:extLst>
              <a:ext uri="{FF2B5EF4-FFF2-40B4-BE49-F238E27FC236}">
                <a16:creationId xmlns:a16="http://schemas.microsoft.com/office/drawing/2014/main" id="{DAE59521-5FAF-4149-8CA3-DD6B01E0C6F5}"/>
              </a:ext>
            </a:extLst>
          </p:cNvPr>
          <p:cNvSpPr/>
          <p:nvPr/>
        </p:nvSpPr>
        <p:spPr bwMode="auto">
          <a:xfrm>
            <a:off x="3916501" y="379093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9" name="矩形: 圆角 37">
            <a:extLst>
              <a:ext uri="{FF2B5EF4-FFF2-40B4-BE49-F238E27FC236}">
                <a16:creationId xmlns:a16="http://schemas.microsoft.com/office/drawing/2014/main" id="{A5C88226-E90E-40EA-A370-BDC1142CBCA1}"/>
              </a:ext>
            </a:extLst>
          </p:cNvPr>
          <p:cNvSpPr/>
          <p:nvPr/>
        </p:nvSpPr>
        <p:spPr bwMode="auto">
          <a:xfrm>
            <a:off x="1085132" y="5043902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0" name="矩形: 圆角 67">
            <a:extLst>
              <a:ext uri="{FF2B5EF4-FFF2-40B4-BE49-F238E27FC236}">
                <a16:creationId xmlns:a16="http://schemas.microsoft.com/office/drawing/2014/main" id="{E30F593F-DFE6-4FD9-8D39-528D6F4CED2C}"/>
              </a:ext>
            </a:extLst>
          </p:cNvPr>
          <p:cNvSpPr/>
          <p:nvPr/>
        </p:nvSpPr>
        <p:spPr bwMode="auto">
          <a:xfrm>
            <a:off x="2314150" y="482081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1" name="矩形: 圆角 37">
            <a:extLst>
              <a:ext uri="{FF2B5EF4-FFF2-40B4-BE49-F238E27FC236}">
                <a16:creationId xmlns:a16="http://schemas.microsoft.com/office/drawing/2014/main" id="{9C861DEF-5FF0-475A-8FA9-7B4C3CDAF96D}"/>
              </a:ext>
            </a:extLst>
          </p:cNvPr>
          <p:cNvSpPr/>
          <p:nvPr/>
        </p:nvSpPr>
        <p:spPr bwMode="auto">
          <a:xfrm>
            <a:off x="1085133" y="4787499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2" name="矩形: 圆角 67">
            <a:extLst>
              <a:ext uri="{FF2B5EF4-FFF2-40B4-BE49-F238E27FC236}">
                <a16:creationId xmlns:a16="http://schemas.microsoft.com/office/drawing/2014/main" id="{0AE6C9C7-D65C-47EC-AAA0-20E2BA017CB6}"/>
              </a:ext>
            </a:extLst>
          </p:cNvPr>
          <p:cNvSpPr/>
          <p:nvPr/>
        </p:nvSpPr>
        <p:spPr bwMode="auto">
          <a:xfrm>
            <a:off x="2314150" y="455271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3" name="矩形: 圆角 61">
            <a:extLst>
              <a:ext uri="{FF2B5EF4-FFF2-40B4-BE49-F238E27FC236}">
                <a16:creationId xmlns:a16="http://schemas.microsoft.com/office/drawing/2014/main" id="{DBC00EC3-EE74-479E-9F00-C8C065C8D9B0}"/>
              </a:ext>
            </a:extLst>
          </p:cNvPr>
          <p:cNvSpPr/>
          <p:nvPr/>
        </p:nvSpPr>
        <p:spPr bwMode="auto">
          <a:xfrm flipV="1">
            <a:off x="877314" y="3682323"/>
            <a:ext cx="3770631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4" name="矩形: 圆角 62">
            <a:extLst>
              <a:ext uri="{FF2B5EF4-FFF2-40B4-BE49-F238E27FC236}">
                <a16:creationId xmlns:a16="http://schemas.microsoft.com/office/drawing/2014/main" id="{53538FF4-F82A-4763-B2DC-87B9136D049A}"/>
              </a:ext>
            </a:extLst>
          </p:cNvPr>
          <p:cNvSpPr/>
          <p:nvPr/>
        </p:nvSpPr>
        <p:spPr bwMode="auto">
          <a:xfrm>
            <a:off x="897523" y="3537864"/>
            <a:ext cx="1222978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5" name="矩形: 圆角 69">
            <a:extLst>
              <a:ext uri="{FF2B5EF4-FFF2-40B4-BE49-F238E27FC236}">
                <a16:creationId xmlns:a16="http://schemas.microsoft.com/office/drawing/2014/main" id="{669A40B0-5EAC-4236-8A76-390F043F7B00}"/>
              </a:ext>
            </a:extLst>
          </p:cNvPr>
          <p:cNvSpPr/>
          <p:nvPr/>
        </p:nvSpPr>
        <p:spPr bwMode="auto">
          <a:xfrm>
            <a:off x="2322917" y="503202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6" name="矩形: 圆角 69">
            <a:extLst>
              <a:ext uri="{FF2B5EF4-FFF2-40B4-BE49-F238E27FC236}">
                <a16:creationId xmlns:a16="http://schemas.microsoft.com/office/drawing/2014/main" id="{2DEC39D1-CBFB-4CBA-AD60-265D4E3AD4D6}"/>
              </a:ext>
            </a:extLst>
          </p:cNvPr>
          <p:cNvSpPr/>
          <p:nvPr/>
        </p:nvSpPr>
        <p:spPr bwMode="auto">
          <a:xfrm>
            <a:off x="2312551" y="4042494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7" name="矩形: 圆角 41">
            <a:extLst>
              <a:ext uri="{FF2B5EF4-FFF2-40B4-BE49-F238E27FC236}">
                <a16:creationId xmlns:a16="http://schemas.microsoft.com/office/drawing/2014/main" id="{E518AA29-9211-4823-979B-B4F248D0D9B8}"/>
              </a:ext>
            </a:extLst>
          </p:cNvPr>
          <p:cNvSpPr/>
          <p:nvPr/>
        </p:nvSpPr>
        <p:spPr bwMode="auto">
          <a:xfrm>
            <a:off x="3126997" y="3799483"/>
            <a:ext cx="658513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Target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8" name="矩形: 圆角 67">
            <a:extLst>
              <a:ext uri="{FF2B5EF4-FFF2-40B4-BE49-F238E27FC236}">
                <a16:creationId xmlns:a16="http://schemas.microsoft.com/office/drawing/2014/main" id="{8C55DCFD-E583-49C2-A2C0-89AF39FEAD28}"/>
              </a:ext>
            </a:extLst>
          </p:cNvPr>
          <p:cNvSpPr/>
          <p:nvPr/>
        </p:nvSpPr>
        <p:spPr bwMode="auto">
          <a:xfrm>
            <a:off x="3908442" y="402390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9" name="矩形: 圆角 41">
            <a:extLst>
              <a:ext uri="{FF2B5EF4-FFF2-40B4-BE49-F238E27FC236}">
                <a16:creationId xmlns:a16="http://schemas.microsoft.com/office/drawing/2014/main" id="{785A6A46-85CC-4E67-A140-F47C1D0C57CD}"/>
              </a:ext>
            </a:extLst>
          </p:cNvPr>
          <p:cNvSpPr/>
          <p:nvPr/>
        </p:nvSpPr>
        <p:spPr bwMode="auto">
          <a:xfrm>
            <a:off x="3142195" y="4332315"/>
            <a:ext cx="658513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Rework Bias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0" name="矩形: 圆角 41">
            <a:extLst>
              <a:ext uri="{FF2B5EF4-FFF2-40B4-BE49-F238E27FC236}">
                <a16:creationId xmlns:a16="http://schemas.microsoft.com/office/drawing/2014/main" id="{F9D1816B-AD9E-4BAE-B3B7-6871CDA28E4B}"/>
              </a:ext>
            </a:extLst>
          </p:cNvPr>
          <p:cNvSpPr/>
          <p:nvPr/>
        </p:nvSpPr>
        <p:spPr bwMode="auto">
          <a:xfrm>
            <a:off x="4975813" y="3767696"/>
            <a:ext cx="1113669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1" name="矩形: 圆角 42">
            <a:extLst>
              <a:ext uri="{FF2B5EF4-FFF2-40B4-BE49-F238E27FC236}">
                <a16:creationId xmlns:a16="http://schemas.microsoft.com/office/drawing/2014/main" id="{706CFCF2-6143-46C0-8C93-B3842801AEE1}"/>
              </a:ext>
            </a:extLst>
          </p:cNvPr>
          <p:cNvSpPr/>
          <p:nvPr/>
        </p:nvSpPr>
        <p:spPr bwMode="auto">
          <a:xfrm>
            <a:off x="4975814" y="4318925"/>
            <a:ext cx="113445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2" name="矩形: 圆角 69">
            <a:extLst>
              <a:ext uri="{FF2B5EF4-FFF2-40B4-BE49-F238E27FC236}">
                <a16:creationId xmlns:a16="http://schemas.microsoft.com/office/drawing/2014/main" id="{388700F0-618A-44D4-8DB5-FC26899B4604}"/>
              </a:ext>
            </a:extLst>
          </p:cNvPr>
          <p:cNvSpPr/>
          <p:nvPr/>
        </p:nvSpPr>
        <p:spPr bwMode="auto">
          <a:xfrm>
            <a:off x="6220472" y="376647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3" name="矩形: 圆角 70">
            <a:extLst>
              <a:ext uri="{FF2B5EF4-FFF2-40B4-BE49-F238E27FC236}">
                <a16:creationId xmlns:a16="http://schemas.microsoft.com/office/drawing/2014/main" id="{15E33B6F-0C19-4740-9690-24A32EBAC7FD}"/>
              </a:ext>
            </a:extLst>
          </p:cNvPr>
          <p:cNvSpPr/>
          <p:nvPr/>
        </p:nvSpPr>
        <p:spPr bwMode="auto">
          <a:xfrm>
            <a:off x="6213079" y="431052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4" name="矩形: 圆角 39">
            <a:extLst>
              <a:ext uri="{FF2B5EF4-FFF2-40B4-BE49-F238E27FC236}">
                <a16:creationId xmlns:a16="http://schemas.microsoft.com/office/drawing/2014/main" id="{AA18548E-B981-484A-AC6C-5DA6E24C4056}"/>
              </a:ext>
            </a:extLst>
          </p:cNvPr>
          <p:cNvSpPr/>
          <p:nvPr/>
        </p:nvSpPr>
        <p:spPr bwMode="auto">
          <a:xfrm>
            <a:off x="4975813" y="4521721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135" name="矩形: 圆角 37">
            <a:extLst>
              <a:ext uri="{FF2B5EF4-FFF2-40B4-BE49-F238E27FC236}">
                <a16:creationId xmlns:a16="http://schemas.microsoft.com/office/drawing/2014/main" id="{750AD7F7-9B6E-4AE2-82D3-D20EE608A938}"/>
              </a:ext>
            </a:extLst>
          </p:cNvPr>
          <p:cNvSpPr/>
          <p:nvPr/>
        </p:nvSpPr>
        <p:spPr bwMode="auto">
          <a:xfrm>
            <a:off x="4974782" y="4037616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6" name="矩形: 圆角 67">
            <a:extLst>
              <a:ext uri="{FF2B5EF4-FFF2-40B4-BE49-F238E27FC236}">
                <a16:creationId xmlns:a16="http://schemas.microsoft.com/office/drawing/2014/main" id="{491456C4-030F-40D7-B9E6-B62EA18C1339}"/>
              </a:ext>
            </a:extLst>
          </p:cNvPr>
          <p:cNvSpPr/>
          <p:nvPr/>
        </p:nvSpPr>
        <p:spPr bwMode="auto">
          <a:xfrm>
            <a:off x="7904803" y="3746008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7" name="矩形: 圆角 37">
            <a:extLst>
              <a:ext uri="{FF2B5EF4-FFF2-40B4-BE49-F238E27FC236}">
                <a16:creationId xmlns:a16="http://schemas.microsoft.com/office/drawing/2014/main" id="{E051EED7-13A5-4ADD-98D4-785F5B72D102}"/>
              </a:ext>
            </a:extLst>
          </p:cNvPr>
          <p:cNvSpPr/>
          <p:nvPr/>
        </p:nvSpPr>
        <p:spPr bwMode="auto">
          <a:xfrm>
            <a:off x="4975812" y="5025970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8" name="矩形: 圆角 67">
            <a:extLst>
              <a:ext uri="{FF2B5EF4-FFF2-40B4-BE49-F238E27FC236}">
                <a16:creationId xmlns:a16="http://schemas.microsoft.com/office/drawing/2014/main" id="{7DB7686D-2AD7-4952-806D-FF8EB38AD76E}"/>
              </a:ext>
            </a:extLst>
          </p:cNvPr>
          <p:cNvSpPr/>
          <p:nvPr/>
        </p:nvSpPr>
        <p:spPr bwMode="auto">
          <a:xfrm>
            <a:off x="6213079" y="479142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9" name="矩形: 圆角 37">
            <a:extLst>
              <a:ext uri="{FF2B5EF4-FFF2-40B4-BE49-F238E27FC236}">
                <a16:creationId xmlns:a16="http://schemas.microsoft.com/office/drawing/2014/main" id="{09EE5990-4899-49AF-851A-E04D61E4354E}"/>
              </a:ext>
            </a:extLst>
          </p:cNvPr>
          <p:cNvSpPr/>
          <p:nvPr/>
        </p:nvSpPr>
        <p:spPr bwMode="auto">
          <a:xfrm>
            <a:off x="4975813" y="4769567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0" name="矩形: 圆角 67">
            <a:extLst>
              <a:ext uri="{FF2B5EF4-FFF2-40B4-BE49-F238E27FC236}">
                <a16:creationId xmlns:a16="http://schemas.microsoft.com/office/drawing/2014/main" id="{AFAF6B12-DDAC-42F2-91A1-F7DB6705923B}"/>
              </a:ext>
            </a:extLst>
          </p:cNvPr>
          <p:cNvSpPr/>
          <p:nvPr/>
        </p:nvSpPr>
        <p:spPr bwMode="auto">
          <a:xfrm>
            <a:off x="6213079" y="452332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1" name="矩形: 圆角 61">
            <a:extLst>
              <a:ext uri="{FF2B5EF4-FFF2-40B4-BE49-F238E27FC236}">
                <a16:creationId xmlns:a16="http://schemas.microsoft.com/office/drawing/2014/main" id="{A7697D12-912A-4410-AACD-BEFCAA16804D}"/>
              </a:ext>
            </a:extLst>
          </p:cNvPr>
          <p:cNvSpPr/>
          <p:nvPr/>
        </p:nvSpPr>
        <p:spPr bwMode="auto">
          <a:xfrm flipV="1">
            <a:off x="4892724" y="3688335"/>
            <a:ext cx="3655320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2" name="矩形: 圆角 62">
            <a:extLst>
              <a:ext uri="{FF2B5EF4-FFF2-40B4-BE49-F238E27FC236}">
                <a16:creationId xmlns:a16="http://schemas.microsoft.com/office/drawing/2014/main" id="{0381BC1B-87D8-49CC-BE12-46735390CDC1}"/>
              </a:ext>
            </a:extLst>
          </p:cNvPr>
          <p:cNvSpPr/>
          <p:nvPr/>
        </p:nvSpPr>
        <p:spPr bwMode="auto">
          <a:xfrm>
            <a:off x="4865473" y="3532908"/>
            <a:ext cx="1222978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3" name="矩形: 圆角 69">
            <a:extLst>
              <a:ext uri="{FF2B5EF4-FFF2-40B4-BE49-F238E27FC236}">
                <a16:creationId xmlns:a16="http://schemas.microsoft.com/office/drawing/2014/main" id="{3DA325F6-8418-472B-9A8E-33C19C30AA26}"/>
              </a:ext>
            </a:extLst>
          </p:cNvPr>
          <p:cNvSpPr/>
          <p:nvPr/>
        </p:nvSpPr>
        <p:spPr bwMode="auto">
          <a:xfrm>
            <a:off x="6221846" y="500263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4" name="矩形: 圆角 69">
            <a:extLst>
              <a:ext uri="{FF2B5EF4-FFF2-40B4-BE49-F238E27FC236}">
                <a16:creationId xmlns:a16="http://schemas.microsoft.com/office/drawing/2014/main" id="{BC6AB1E7-1D94-48A8-8660-6696CA1B7B4D}"/>
              </a:ext>
            </a:extLst>
          </p:cNvPr>
          <p:cNvSpPr/>
          <p:nvPr/>
        </p:nvSpPr>
        <p:spPr bwMode="auto">
          <a:xfrm>
            <a:off x="6219441" y="4024801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5" name="矩形: 圆角 41">
            <a:extLst>
              <a:ext uri="{FF2B5EF4-FFF2-40B4-BE49-F238E27FC236}">
                <a16:creationId xmlns:a16="http://schemas.microsoft.com/office/drawing/2014/main" id="{4ACC6207-72F2-4537-BFB5-3440939A0B96}"/>
              </a:ext>
            </a:extLst>
          </p:cNvPr>
          <p:cNvSpPr/>
          <p:nvPr/>
        </p:nvSpPr>
        <p:spPr bwMode="auto">
          <a:xfrm>
            <a:off x="6998730" y="3759077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Mode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6" name="矩形: 圆角 41">
            <a:extLst>
              <a:ext uri="{FF2B5EF4-FFF2-40B4-BE49-F238E27FC236}">
                <a16:creationId xmlns:a16="http://schemas.microsoft.com/office/drawing/2014/main" id="{DDA9B68A-71F8-4225-8674-E0DEBE459FBF}"/>
              </a:ext>
            </a:extLst>
          </p:cNvPr>
          <p:cNvSpPr/>
          <p:nvPr/>
        </p:nvSpPr>
        <p:spPr bwMode="auto">
          <a:xfrm>
            <a:off x="6998730" y="4014127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Chuck Control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80071E6-65DC-425C-AD35-30806F30B914}"/>
              </a:ext>
            </a:extLst>
          </p:cNvPr>
          <p:cNvSpPr/>
          <p:nvPr/>
        </p:nvSpPr>
        <p:spPr bwMode="auto">
          <a:xfrm>
            <a:off x="7933337" y="4004262"/>
            <a:ext cx="16701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2D91CE2-B60B-4192-8C07-FDD52C446752}"/>
              </a:ext>
            </a:extLst>
          </p:cNvPr>
          <p:cNvSpPr/>
          <p:nvPr/>
        </p:nvSpPr>
        <p:spPr>
          <a:xfrm>
            <a:off x="2961069" y="3746008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2BFA5A6D-A65D-4F4E-B3C4-89B749B34104}"/>
              </a:ext>
            </a:extLst>
          </p:cNvPr>
          <p:cNvSpPr/>
          <p:nvPr/>
        </p:nvSpPr>
        <p:spPr>
          <a:xfrm>
            <a:off x="928807" y="374722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26A99CD-C82C-45E7-999B-4C37055B2BB5}"/>
              </a:ext>
            </a:extLst>
          </p:cNvPr>
          <p:cNvSpPr/>
          <p:nvPr/>
        </p:nvSpPr>
        <p:spPr>
          <a:xfrm>
            <a:off x="916675" y="404249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5FC4A38-4E3B-4F84-ADF3-473E826392ED}"/>
              </a:ext>
            </a:extLst>
          </p:cNvPr>
          <p:cNvSpPr/>
          <p:nvPr/>
        </p:nvSpPr>
        <p:spPr>
          <a:xfrm>
            <a:off x="4814759" y="374722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49E884A-5CFB-4F00-8430-092C42E53B0E}"/>
              </a:ext>
            </a:extLst>
          </p:cNvPr>
          <p:cNvSpPr/>
          <p:nvPr/>
        </p:nvSpPr>
        <p:spPr>
          <a:xfrm>
            <a:off x="6832395" y="3738391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FEC25BC-801B-477B-85F1-E1DD81626FF8}"/>
              </a:ext>
            </a:extLst>
          </p:cNvPr>
          <p:cNvSpPr/>
          <p:nvPr/>
        </p:nvSpPr>
        <p:spPr>
          <a:xfrm>
            <a:off x="4813728" y="400426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4158E46-C91A-4100-84AF-03CF79698754}"/>
              </a:ext>
            </a:extLst>
          </p:cNvPr>
          <p:cNvSpPr/>
          <p:nvPr/>
        </p:nvSpPr>
        <p:spPr>
          <a:xfrm>
            <a:off x="6826996" y="3988400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377AF1-7019-4ED1-860C-DA7B9D89F5A1}"/>
              </a:ext>
            </a:extLst>
          </p:cNvPr>
          <p:cNvSpPr/>
          <p:nvPr/>
        </p:nvSpPr>
        <p:spPr bwMode="auto">
          <a:xfrm>
            <a:off x="601551" y="1315250"/>
            <a:ext cx="8525137" cy="456990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3E305F0-42A6-4718-84B9-7FD35572154F}"/>
              </a:ext>
            </a:extLst>
          </p:cNvPr>
          <p:cNvSpPr/>
          <p:nvPr/>
        </p:nvSpPr>
        <p:spPr>
          <a:xfrm>
            <a:off x="2962574" y="399735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7" name="矩形: 圆角 41">
            <a:extLst>
              <a:ext uri="{FF2B5EF4-FFF2-40B4-BE49-F238E27FC236}">
                <a16:creationId xmlns:a16="http://schemas.microsoft.com/office/drawing/2014/main" id="{22D34CD9-C876-4921-9EB9-079716E2CB6D}"/>
              </a:ext>
            </a:extLst>
          </p:cNvPr>
          <p:cNvSpPr/>
          <p:nvPr/>
        </p:nvSpPr>
        <p:spPr bwMode="auto">
          <a:xfrm>
            <a:off x="3121481" y="4046316"/>
            <a:ext cx="764647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Dose Sensitivity</a:t>
            </a:r>
          </a:p>
        </p:txBody>
      </p:sp>
      <p:sp>
        <p:nvSpPr>
          <p:cNvPr id="158" name="矩形: 圆角 67">
            <a:extLst>
              <a:ext uri="{FF2B5EF4-FFF2-40B4-BE49-F238E27FC236}">
                <a16:creationId xmlns:a16="http://schemas.microsoft.com/office/drawing/2014/main" id="{3A339249-3304-4DE8-AB6D-6E34052C5857}"/>
              </a:ext>
            </a:extLst>
          </p:cNvPr>
          <p:cNvSpPr/>
          <p:nvPr/>
        </p:nvSpPr>
        <p:spPr bwMode="auto">
          <a:xfrm>
            <a:off x="3919050" y="433991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9" name="矩形: 圆角 41">
            <a:extLst>
              <a:ext uri="{FF2B5EF4-FFF2-40B4-BE49-F238E27FC236}">
                <a16:creationId xmlns:a16="http://schemas.microsoft.com/office/drawing/2014/main" id="{07E35390-44EE-4E98-8751-93314C9E5134}"/>
              </a:ext>
            </a:extLst>
          </p:cNvPr>
          <p:cNvSpPr/>
          <p:nvPr/>
        </p:nvSpPr>
        <p:spPr bwMode="auto">
          <a:xfrm>
            <a:off x="6998730" y="4545576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Dedication Type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60" name="矩形: 圆角 67">
            <a:extLst>
              <a:ext uri="{FF2B5EF4-FFF2-40B4-BE49-F238E27FC236}">
                <a16:creationId xmlns:a16="http://schemas.microsoft.com/office/drawing/2014/main" id="{4BDF1720-9C1B-4D3E-B6AA-DD69DF54D3FC}"/>
              </a:ext>
            </a:extLst>
          </p:cNvPr>
          <p:cNvSpPr/>
          <p:nvPr/>
        </p:nvSpPr>
        <p:spPr bwMode="auto">
          <a:xfrm>
            <a:off x="7909892" y="4545576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A19C1F0-018B-426E-AE76-CE0F05F520B6}"/>
              </a:ext>
            </a:extLst>
          </p:cNvPr>
          <p:cNvSpPr/>
          <p:nvPr/>
        </p:nvSpPr>
        <p:spPr>
          <a:xfrm>
            <a:off x="6833283" y="449171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9" name="矩形: 圆角 37">
            <a:extLst>
              <a:ext uri="{FF2B5EF4-FFF2-40B4-BE49-F238E27FC236}">
                <a16:creationId xmlns:a16="http://schemas.microsoft.com/office/drawing/2014/main" id="{F5212F99-5B86-41F0-B6D3-B23A69611707}"/>
              </a:ext>
            </a:extLst>
          </p:cNvPr>
          <p:cNvSpPr/>
          <p:nvPr/>
        </p:nvSpPr>
        <p:spPr bwMode="auto">
          <a:xfrm>
            <a:off x="3144065" y="4572283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0" name="矩形: 圆角 37">
            <a:extLst>
              <a:ext uri="{FF2B5EF4-FFF2-40B4-BE49-F238E27FC236}">
                <a16:creationId xmlns:a16="http://schemas.microsoft.com/office/drawing/2014/main" id="{5FBBF8F4-03F9-431A-9295-33012694431D}"/>
              </a:ext>
            </a:extLst>
          </p:cNvPr>
          <p:cNvSpPr/>
          <p:nvPr/>
        </p:nvSpPr>
        <p:spPr bwMode="auto">
          <a:xfrm>
            <a:off x="3131157" y="4785389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Min Point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Limit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7" name="矩形: 圆角 37">
            <a:extLst>
              <a:ext uri="{FF2B5EF4-FFF2-40B4-BE49-F238E27FC236}">
                <a16:creationId xmlns:a16="http://schemas.microsoft.com/office/drawing/2014/main" id="{ADF297C8-FBED-4FA9-992E-1017BBBF5CF9}"/>
              </a:ext>
            </a:extLst>
          </p:cNvPr>
          <p:cNvSpPr/>
          <p:nvPr/>
        </p:nvSpPr>
        <p:spPr bwMode="auto">
          <a:xfrm>
            <a:off x="6974828" y="4797237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0" name="矩形: 圆角 67">
            <a:extLst>
              <a:ext uri="{FF2B5EF4-FFF2-40B4-BE49-F238E27FC236}">
                <a16:creationId xmlns:a16="http://schemas.microsoft.com/office/drawing/2014/main" id="{A4135428-D3BE-49D1-B3E0-AECA2BA4AC28}"/>
              </a:ext>
            </a:extLst>
          </p:cNvPr>
          <p:cNvSpPr/>
          <p:nvPr/>
        </p:nvSpPr>
        <p:spPr bwMode="auto">
          <a:xfrm>
            <a:off x="4049980" y="4572283"/>
            <a:ext cx="466286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1" name="矩形: 圆角 67">
            <a:extLst>
              <a:ext uri="{FF2B5EF4-FFF2-40B4-BE49-F238E27FC236}">
                <a16:creationId xmlns:a16="http://schemas.microsoft.com/office/drawing/2014/main" id="{42602603-FBED-487F-8FB3-41C46A3C36A1}"/>
              </a:ext>
            </a:extLst>
          </p:cNvPr>
          <p:cNvSpPr/>
          <p:nvPr/>
        </p:nvSpPr>
        <p:spPr bwMode="auto">
          <a:xfrm>
            <a:off x="4061458" y="4804649"/>
            <a:ext cx="466286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5" name="矩形: 圆角 67">
            <a:extLst>
              <a:ext uri="{FF2B5EF4-FFF2-40B4-BE49-F238E27FC236}">
                <a16:creationId xmlns:a16="http://schemas.microsoft.com/office/drawing/2014/main" id="{E2B48268-D86D-4BB8-AA20-394C33F07E2B}"/>
              </a:ext>
            </a:extLst>
          </p:cNvPr>
          <p:cNvSpPr/>
          <p:nvPr/>
        </p:nvSpPr>
        <p:spPr bwMode="auto">
          <a:xfrm>
            <a:off x="7904803" y="4805362"/>
            <a:ext cx="466286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A04EA8C-4D6B-49DC-AA15-C70003E707DA}"/>
              </a:ext>
            </a:extLst>
          </p:cNvPr>
          <p:cNvSpPr/>
          <p:nvPr/>
        </p:nvSpPr>
        <p:spPr>
          <a:xfrm>
            <a:off x="6824317" y="4778581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7547D03-CEF4-46D7-9D21-8CA08F15773E}"/>
              </a:ext>
            </a:extLst>
          </p:cNvPr>
          <p:cNvSpPr/>
          <p:nvPr/>
        </p:nvSpPr>
        <p:spPr>
          <a:xfrm>
            <a:off x="2961069" y="451766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E31AC81-0FDC-4E5D-B567-771982A729E4}"/>
              </a:ext>
            </a:extLst>
          </p:cNvPr>
          <p:cNvSpPr/>
          <p:nvPr/>
        </p:nvSpPr>
        <p:spPr>
          <a:xfrm>
            <a:off x="2952302" y="476085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8" name="矩形: 圆角 41">
            <a:extLst>
              <a:ext uri="{FF2B5EF4-FFF2-40B4-BE49-F238E27FC236}">
                <a16:creationId xmlns:a16="http://schemas.microsoft.com/office/drawing/2014/main" id="{6BF17388-3600-45B4-BD0F-30DAFA0916A7}"/>
              </a:ext>
            </a:extLst>
          </p:cNvPr>
          <p:cNvSpPr/>
          <p:nvPr/>
        </p:nvSpPr>
        <p:spPr bwMode="auto">
          <a:xfrm>
            <a:off x="6998731" y="4256176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2D Metrology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AB2B0D2-3EA9-4D51-9053-E275DCAF6877}"/>
              </a:ext>
            </a:extLst>
          </p:cNvPr>
          <p:cNvSpPr/>
          <p:nvPr/>
        </p:nvSpPr>
        <p:spPr bwMode="auto">
          <a:xfrm>
            <a:off x="7933338" y="4246310"/>
            <a:ext cx="16701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A45FCBE-D3A9-4EE2-828F-A1186F5EBB32}"/>
              </a:ext>
            </a:extLst>
          </p:cNvPr>
          <p:cNvSpPr/>
          <p:nvPr/>
        </p:nvSpPr>
        <p:spPr>
          <a:xfrm>
            <a:off x="6826997" y="4230448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68FCF20-5754-46B8-B0BE-50A224C5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58" y="1529509"/>
            <a:ext cx="7638098" cy="1176373"/>
          </a:xfrm>
          <a:prstGeom prst="rect">
            <a:avLst/>
          </a:prstGeom>
        </p:spPr>
      </p:pic>
      <p:sp>
        <p:nvSpPr>
          <p:cNvPr id="172" name="矩形: 圆角 62">
            <a:extLst>
              <a:ext uri="{FF2B5EF4-FFF2-40B4-BE49-F238E27FC236}">
                <a16:creationId xmlns:a16="http://schemas.microsoft.com/office/drawing/2014/main" id="{E325CF8F-B94B-4AFA-BD1B-FCA0A24207AD}"/>
              </a:ext>
            </a:extLst>
          </p:cNvPr>
          <p:cNvSpPr/>
          <p:nvPr/>
        </p:nvSpPr>
        <p:spPr bwMode="auto">
          <a:xfrm>
            <a:off x="675455" y="1308296"/>
            <a:ext cx="1222978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74" name="矩形: 圆角 29">
            <a:extLst>
              <a:ext uri="{FF2B5EF4-FFF2-40B4-BE49-F238E27FC236}">
                <a16:creationId xmlns:a16="http://schemas.microsoft.com/office/drawing/2014/main" id="{28737C83-2F94-446D-AADD-9E7EFF6EC41E}"/>
              </a:ext>
            </a:extLst>
          </p:cNvPr>
          <p:cNvSpPr/>
          <p:nvPr/>
        </p:nvSpPr>
        <p:spPr bwMode="auto">
          <a:xfrm>
            <a:off x="824828" y="3011950"/>
            <a:ext cx="1220928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FFFFFF"/>
                </a:solidFill>
                <a:latin typeface="Arial Unicode MS" panose="020B0604020202020204" pitchFamily="34" charset="-128"/>
              </a:rPr>
              <a:t>AddContext</a:t>
            </a: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76" name="矩形: 圆角 21">
            <a:extLst>
              <a:ext uri="{FF2B5EF4-FFF2-40B4-BE49-F238E27FC236}">
                <a16:creationId xmlns:a16="http://schemas.microsoft.com/office/drawing/2014/main" id="{6C542FAD-7E35-4CDB-927C-01341021E7D8}"/>
              </a:ext>
            </a:extLst>
          </p:cNvPr>
          <p:cNvSpPr/>
          <p:nvPr/>
        </p:nvSpPr>
        <p:spPr bwMode="auto">
          <a:xfrm>
            <a:off x="839213" y="3208701"/>
            <a:ext cx="7828537" cy="2287756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968B23-DEBB-493F-BA43-08E11439CBE4}"/>
              </a:ext>
            </a:extLst>
          </p:cNvPr>
          <p:cNvSpPr txBox="1"/>
          <p:nvPr/>
        </p:nvSpPr>
        <p:spPr>
          <a:xfrm>
            <a:off x="9304588" y="781421"/>
            <a:ext cx="28264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If </a:t>
            </a:r>
            <a:r>
              <a:rPr lang="en-US" altLang="zh-TW" dirty="0" err="1"/>
              <a:t>AddContext</a:t>
            </a:r>
            <a:r>
              <a:rPr lang="en-US" altLang="zh-TW" dirty="0"/>
              <a:t> List all filled</a:t>
            </a:r>
          </a:p>
          <a:p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Disable</a:t>
            </a:r>
            <a:r>
              <a:rPr lang="en-US" altLang="zh-TW" dirty="0"/>
              <a:t> CD/OVL;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Execute Function: </a:t>
            </a:r>
          </a:p>
          <a:p>
            <a:r>
              <a:rPr lang="en-US" altLang="zh-TW" dirty="0" err="1">
                <a:highlight>
                  <a:srgbClr val="FFFF00"/>
                </a:highlight>
              </a:rPr>
              <a:t>GetDCDContextInfo</a:t>
            </a:r>
            <a:endParaRPr lang="en-US" altLang="zh-TW" dirty="0">
              <a:highlight>
                <a:srgbClr val="FFFF00"/>
              </a:highlight>
            </a:endParaRPr>
          </a:p>
          <a:p>
            <a:r>
              <a:rPr lang="en-US" altLang="zh-TW" dirty="0" err="1">
                <a:highlight>
                  <a:srgbClr val="FFFF00"/>
                </a:highlight>
              </a:rPr>
              <a:t>GetOVLContextInfo</a:t>
            </a:r>
            <a:endParaRPr lang="en-US" altLang="zh-TW" dirty="0">
              <a:highlight>
                <a:srgbClr val="FFFF00"/>
              </a:highlight>
            </a:endParaRPr>
          </a:p>
          <a:p>
            <a:endParaRPr lang="en-US" altLang="zh-TW" dirty="0"/>
          </a:p>
          <a:p>
            <a:r>
              <a:rPr lang="en-US" altLang="zh-TW" dirty="0"/>
              <a:t>If return null</a:t>
            </a:r>
          </a:p>
          <a:p>
            <a:r>
              <a:rPr lang="en-US" altLang="zh-TW" dirty="0"/>
              <a:t>   </a:t>
            </a:r>
            <a:r>
              <a:rPr lang="en-US" altLang="zh-TW" dirty="0">
                <a:solidFill>
                  <a:srgbClr val="FF0000"/>
                </a:solidFill>
              </a:rPr>
              <a:t>Enable</a:t>
            </a:r>
            <a:r>
              <a:rPr lang="en-US" altLang="zh-TW" dirty="0"/>
              <a:t> CD/OVL;</a:t>
            </a:r>
            <a:br>
              <a:rPr lang="en-US" altLang="zh-TW" dirty="0"/>
            </a:br>
            <a:r>
              <a:rPr lang="en-US" altLang="zh-TW" dirty="0"/>
              <a:t>   Clear </a:t>
            </a:r>
            <a:r>
              <a:rPr lang="en-US" altLang="zh-TW" dirty="0" err="1"/>
              <a:t>Fileds</a:t>
            </a:r>
            <a:r>
              <a:rPr lang="en-US" altLang="zh-TW" dirty="0"/>
              <a:t>; </a:t>
            </a:r>
          </a:p>
          <a:p>
            <a:r>
              <a:rPr lang="en-US" altLang="zh-TW" dirty="0"/>
              <a:t>else</a:t>
            </a:r>
          </a:p>
          <a:p>
            <a:r>
              <a:rPr lang="en-US" altLang="zh-TW" dirty="0"/>
              <a:t>  Display Values;</a:t>
            </a:r>
          </a:p>
        </p:txBody>
      </p:sp>
    </p:spTree>
    <p:extLst>
      <p:ext uri="{BB962C8B-B14F-4D97-AF65-F5344CB8AC3E}">
        <p14:creationId xmlns:p14="http://schemas.microsoft.com/office/powerpoint/2010/main" val="22176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Context Window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23EB3A4-75C4-425A-B606-C39FDF976320}"/>
              </a:ext>
            </a:extLst>
          </p:cNvPr>
          <p:cNvSpPr/>
          <p:nvPr/>
        </p:nvSpPr>
        <p:spPr bwMode="auto">
          <a:xfrm>
            <a:off x="489839" y="805049"/>
            <a:ext cx="8668701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New Context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CA3C088-3FFA-45AD-8976-1F8498520EE5}"/>
              </a:ext>
            </a:extLst>
          </p:cNvPr>
          <p:cNvSpPr/>
          <p:nvPr/>
        </p:nvSpPr>
        <p:spPr bwMode="auto">
          <a:xfrm>
            <a:off x="1051892" y="1979125"/>
            <a:ext cx="1711623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2564E46-BB65-4625-ACE1-2EF6A41C21BC}"/>
              </a:ext>
            </a:extLst>
          </p:cNvPr>
          <p:cNvSpPr/>
          <p:nvPr/>
        </p:nvSpPr>
        <p:spPr bwMode="auto">
          <a:xfrm>
            <a:off x="1080115" y="2245146"/>
            <a:ext cx="1711623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1D4FEE0-95F5-438D-8B64-33724D6E117F}"/>
              </a:ext>
            </a:extLst>
          </p:cNvPr>
          <p:cNvSpPr/>
          <p:nvPr/>
        </p:nvSpPr>
        <p:spPr bwMode="auto">
          <a:xfrm>
            <a:off x="4907327" y="2239897"/>
            <a:ext cx="193650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PreTool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D9DC002-CE2A-496C-8A2F-FC102B688BD9}"/>
              </a:ext>
            </a:extLst>
          </p:cNvPr>
          <p:cNvSpPr/>
          <p:nvPr/>
        </p:nvSpPr>
        <p:spPr bwMode="auto">
          <a:xfrm>
            <a:off x="848633" y="1252785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F0D9CEA-564B-4133-A09D-968BEF658FD0}"/>
              </a:ext>
            </a:extLst>
          </p:cNvPr>
          <p:cNvSpPr/>
          <p:nvPr/>
        </p:nvSpPr>
        <p:spPr bwMode="auto">
          <a:xfrm>
            <a:off x="5721002" y="5239282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Create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6AE7F46-280C-4209-B9D9-CECB15042C15}"/>
              </a:ext>
            </a:extLst>
          </p:cNvPr>
          <p:cNvSpPr/>
          <p:nvPr/>
        </p:nvSpPr>
        <p:spPr bwMode="auto">
          <a:xfrm>
            <a:off x="7126525" y="5235754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767B42-295D-490D-9906-37DE28380A49}"/>
              </a:ext>
            </a:extLst>
          </p:cNvPr>
          <p:cNvGrpSpPr/>
          <p:nvPr/>
        </p:nvGrpSpPr>
        <p:grpSpPr>
          <a:xfrm>
            <a:off x="9074847" y="4671708"/>
            <a:ext cx="2644152" cy="1996966"/>
            <a:chOff x="9074847" y="4671708"/>
            <a:chExt cx="2644152" cy="1996966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4B4F174E-3117-416B-919E-3F64DA49EF45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B4AE6DEC-36B0-483C-AB0E-6047D3786E70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EDD304ED-15D4-4F6E-84C3-DFACA068D899}"/>
                </a:ext>
              </a:extLst>
            </p:cNvPr>
            <p:cNvSpPr/>
            <p:nvPr/>
          </p:nvSpPr>
          <p:spPr bwMode="auto">
            <a:xfrm>
              <a:off x="9126690" y="5226029"/>
              <a:ext cx="562720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A4D68B4A-1AC8-4A2F-A1F4-32FD8D416D35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16379FF-78BD-4222-8140-79C0382C2F11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A113B78E-1242-4B24-955D-EA4FC908876D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D982704-C74E-43BF-A5F6-00B376720A30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87BFEF0A-91DF-4190-9AF8-1F4BD216295D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FB0290B-0BFE-45E0-BBE3-ADB8DA4F77F3}"/>
              </a:ext>
            </a:extLst>
          </p:cNvPr>
          <p:cNvSpPr/>
          <p:nvPr/>
        </p:nvSpPr>
        <p:spPr bwMode="auto">
          <a:xfrm>
            <a:off x="5632668" y="5125338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60DAD82-D5E2-449D-B723-4100A7B6E319}"/>
              </a:ext>
            </a:extLst>
          </p:cNvPr>
          <p:cNvSpPr/>
          <p:nvPr/>
        </p:nvSpPr>
        <p:spPr bwMode="auto">
          <a:xfrm rot="361528">
            <a:off x="7047380" y="5431879"/>
            <a:ext cx="1910547" cy="802342"/>
          </a:xfrm>
          <a:prstGeom prst="rightArrow">
            <a:avLst>
              <a:gd name="adj1" fmla="val 5845"/>
              <a:gd name="adj2" fmla="val 50000"/>
            </a:avLst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1" name="矩形: 圆角 57">
            <a:extLst>
              <a:ext uri="{FF2B5EF4-FFF2-40B4-BE49-F238E27FC236}">
                <a16:creationId xmlns:a16="http://schemas.microsoft.com/office/drawing/2014/main" id="{308C60F6-7AB5-4BD2-8FBE-BFDBC778A924}"/>
              </a:ext>
            </a:extLst>
          </p:cNvPr>
          <p:cNvSpPr/>
          <p:nvPr/>
        </p:nvSpPr>
        <p:spPr bwMode="auto">
          <a:xfrm>
            <a:off x="1080115" y="2546692"/>
            <a:ext cx="1669547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2" name="矩形: 圆角 60">
            <a:extLst>
              <a:ext uri="{FF2B5EF4-FFF2-40B4-BE49-F238E27FC236}">
                <a16:creationId xmlns:a16="http://schemas.microsoft.com/office/drawing/2014/main" id="{A13527AD-9535-46D6-AA66-E438FA9262A8}"/>
              </a:ext>
            </a:extLst>
          </p:cNvPr>
          <p:cNvSpPr/>
          <p:nvPr/>
        </p:nvSpPr>
        <p:spPr bwMode="auto">
          <a:xfrm>
            <a:off x="3105682" y="1975128"/>
            <a:ext cx="1318076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57">
            <a:extLst>
              <a:ext uri="{FF2B5EF4-FFF2-40B4-BE49-F238E27FC236}">
                <a16:creationId xmlns:a16="http://schemas.microsoft.com/office/drawing/2014/main" id="{9E878DA8-0FBB-43D8-A70E-E3449B4A7854}"/>
              </a:ext>
            </a:extLst>
          </p:cNvPr>
          <p:cNvSpPr/>
          <p:nvPr/>
        </p:nvSpPr>
        <p:spPr bwMode="auto">
          <a:xfrm>
            <a:off x="4921181" y="1721868"/>
            <a:ext cx="190102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7" name="矩形: 圆角 60">
            <a:extLst>
              <a:ext uri="{FF2B5EF4-FFF2-40B4-BE49-F238E27FC236}">
                <a16:creationId xmlns:a16="http://schemas.microsoft.com/office/drawing/2014/main" id="{B59922D4-BB09-49FB-AA79-ED10AA7C9A5F}"/>
              </a:ext>
            </a:extLst>
          </p:cNvPr>
          <p:cNvSpPr/>
          <p:nvPr/>
        </p:nvSpPr>
        <p:spPr bwMode="auto">
          <a:xfrm>
            <a:off x="3105682" y="1640637"/>
            <a:ext cx="1318076" cy="15323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3" name="矩形: 圆角 57">
            <a:extLst>
              <a:ext uri="{FF2B5EF4-FFF2-40B4-BE49-F238E27FC236}">
                <a16:creationId xmlns:a16="http://schemas.microsoft.com/office/drawing/2014/main" id="{364EBC59-5EB9-47C3-8378-1617E9CAFC28}"/>
              </a:ext>
            </a:extLst>
          </p:cNvPr>
          <p:cNvSpPr/>
          <p:nvPr/>
        </p:nvSpPr>
        <p:spPr bwMode="auto">
          <a:xfrm>
            <a:off x="4912214" y="1990576"/>
            <a:ext cx="190102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Recipe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4" name="矩形: 圆角 60">
            <a:extLst>
              <a:ext uri="{FF2B5EF4-FFF2-40B4-BE49-F238E27FC236}">
                <a16:creationId xmlns:a16="http://schemas.microsoft.com/office/drawing/2014/main" id="{4B7981A3-526E-485C-9403-C4B92BB2CFE4}"/>
              </a:ext>
            </a:extLst>
          </p:cNvPr>
          <p:cNvSpPr/>
          <p:nvPr/>
        </p:nvSpPr>
        <p:spPr bwMode="auto">
          <a:xfrm>
            <a:off x="7155412" y="2010734"/>
            <a:ext cx="1318076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0" name="矩形: 圆角 36">
            <a:extLst>
              <a:ext uri="{FF2B5EF4-FFF2-40B4-BE49-F238E27FC236}">
                <a16:creationId xmlns:a16="http://schemas.microsoft.com/office/drawing/2014/main" id="{CA40E1FD-5D49-41F6-B123-A67EEF482042}"/>
              </a:ext>
            </a:extLst>
          </p:cNvPr>
          <p:cNvSpPr/>
          <p:nvPr/>
        </p:nvSpPr>
        <p:spPr bwMode="auto">
          <a:xfrm>
            <a:off x="4912214" y="2526952"/>
            <a:ext cx="193650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PreReticle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6" name="矩形: 圆角 60">
            <a:extLst>
              <a:ext uri="{FF2B5EF4-FFF2-40B4-BE49-F238E27FC236}">
                <a16:creationId xmlns:a16="http://schemas.microsoft.com/office/drawing/2014/main" id="{464A99AA-801B-4D04-8F45-45421BBEE3FD}"/>
              </a:ext>
            </a:extLst>
          </p:cNvPr>
          <p:cNvSpPr/>
          <p:nvPr/>
        </p:nvSpPr>
        <p:spPr bwMode="auto">
          <a:xfrm>
            <a:off x="7164379" y="2288324"/>
            <a:ext cx="1318076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8" name="矩形: 圆角 60">
            <a:extLst>
              <a:ext uri="{FF2B5EF4-FFF2-40B4-BE49-F238E27FC236}">
                <a16:creationId xmlns:a16="http://schemas.microsoft.com/office/drawing/2014/main" id="{F5553B95-B0BC-4FC0-8C43-6B5EF2F53655}"/>
              </a:ext>
            </a:extLst>
          </p:cNvPr>
          <p:cNvSpPr/>
          <p:nvPr/>
        </p:nvSpPr>
        <p:spPr bwMode="auto">
          <a:xfrm>
            <a:off x="7174976" y="2538544"/>
            <a:ext cx="1318076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1" name="矩形: 圆角 31">
            <a:extLst>
              <a:ext uri="{FF2B5EF4-FFF2-40B4-BE49-F238E27FC236}">
                <a16:creationId xmlns:a16="http://schemas.microsoft.com/office/drawing/2014/main" id="{6575585F-FEF7-419B-96F3-FE3B0C8354F6}"/>
              </a:ext>
            </a:extLst>
          </p:cNvPr>
          <p:cNvSpPr/>
          <p:nvPr/>
        </p:nvSpPr>
        <p:spPr bwMode="auto">
          <a:xfrm>
            <a:off x="1051892" y="1670833"/>
            <a:ext cx="1711623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2" name="矩形: 圆角 60">
            <a:extLst>
              <a:ext uri="{FF2B5EF4-FFF2-40B4-BE49-F238E27FC236}">
                <a16:creationId xmlns:a16="http://schemas.microsoft.com/office/drawing/2014/main" id="{74558DB3-B03E-4AE9-8083-A41749F43BA2}"/>
              </a:ext>
            </a:extLst>
          </p:cNvPr>
          <p:cNvSpPr/>
          <p:nvPr/>
        </p:nvSpPr>
        <p:spPr bwMode="auto">
          <a:xfrm>
            <a:off x="7164379" y="1723647"/>
            <a:ext cx="1318076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41C7CB1-8542-4A7E-B2CC-131AA11B0326}"/>
              </a:ext>
            </a:extLst>
          </p:cNvPr>
          <p:cNvSpPr/>
          <p:nvPr/>
        </p:nvSpPr>
        <p:spPr bwMode="auto">
          <a:xfrm rot="10800000">
            <a:off x="4146642" y="1992920"/>
            <a:ext cx="248147" cy="153233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3" name="矩形: 圆角 60">
            <a:extLst>
              <a:ext uri="{FF2B5EF4-FFF2-40B4-BE49-F238E27FC236}">
                <a16:creationId xmlns:a16="http://schemas.microsoft.com/office/drawing/2014/main" id="{26777874-44A3-494B-9D04-AB7F6B315205}"/>
              </a:ext>
            </a:extLst>
          </p:cNvPr>
          <p:cNvSpPr/>
          <p:nvPr/>
        </p:nvSpPr>
        <p:spPr bwMode="auto">
          <a:xfrm>
            <a:off x="3105682" y="2255829"/>
            <a:ext cx="1318076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A08D65CD-A04F-45DC-B733-C1EBD00B38C2}"/>
              </a:ext>
            </a:extLst>
          </p:cNvPr>
          <p:cNvSpPr/>
          <p:nvPr/>
        </p:nvSpPr>
        <p:spPr bwMode="auto">
          <a:xfrm rot="10800000">
            <a:off x="4146642" y="2273621"/>
            <a:ext cx="248147" cy="153233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5" name="矩形: 圆角 60">
            <a:extLst>
              <a:ext uri="{FF2B5EF4-FFF2-40B4-BE49-F238E27FC236}">
                <a16:creationId xmlns:a16="http://schemas.microsoft.com/office/drawing/2014/main" id="{E4B35FAF-9366-46D3-859A-E6BA4ED822F7}"/>
              </a:ext>
            </a:extLst>
          </p:cNvPr>
          <p:cNvSpPr/>
          <p:nvPr/>
        </p:nvSpPr>
        <p:spPr bwMode="auto">
          <a:xfrm>
            <a:off x="3105965" y="2518776"/>
            <a:ext cx="1318076" cy="15323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6" name="等腰三角形 105">
            <a:extLst>
              <a:ext uri="{FF2B5EF4-FFF2-40B4-BE49-F238E27FC236}">
                <a16:creationId xmlns:a16="http://schemas.microsoft.com/office/drawing/2014/main" id="{19B3157D-81D0-4E59-8B7C-4AAC76A4806A}"/>
              </a:ext>
            </a:extLst>
          </p:cNvPr>
          <p:cNvSpPr/>
          <p:nvPr/>
        </p:nvSpPr>
        <p:spPr bwMode="auto">
          <a:xfrm rot="10800000">
            <a:off x="4146925" y="2536568"/>
            <a:ext cx="248147" cy="153233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60F566-3C5D-4069-A73F-97789057DBB1}"/>
              </a:ext>
            </a:extLst>
          </p:cNvPr>
          <p:cNvSpPr/>
          <p:nvPr/>
        </p:nvSpPr>
        <p:spPr bwMode="auto">
          <a:xfrm>
            <a:off x="848633" y="1497110"/>
            <a:ext cx="7730591" cy="135387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2" name="矩形: 圆角 41">
            <a:extLst>
              <a:ext uri="{FF2B5EF4-FFF2-40B4-BE49-F238E27FC236}">
                <a16:creationId xmlns:a16="http://schemas.microsoft.com/office/drawing/2014/main" id="{97E6F683-172F-461A-BC79-FF5AFCDFF077}"/>
              </a:ext>
            </a:extLst>
          </p:cNvPr>
          <p:cNvSpPr/>
          <p:nvPr/>
        </p:nvSpPr>
        <p:spPr bwMode="auto">
          <a:xfrm>
            <a:off x="1047033" y="3109353"/>
            <a:ext cx="1113669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3" name="矩形: 圆角 42">
            <a:extLst>
              <a:ext uri="{FF2B5EF4-FFF2-40B4-BE49-F238E27FC236}">
                <a16:creationId xmlns:a16="http://schemas.microsoft.com/office/drawing/2014/main" id="{F88F18B2-1198-4E29-B0AA-362041B46914}"/>
              </a:ext>
            </a:extLst>
          </p:cNvPr>
          <p:cNvSpPr/>
          <p:nvPr/>
        </p:nvSpPr>
        <p:spPr bwMode="auto">
          <a:xfrm>
            <a:off x="1047034" y="3660582"/>
            <a:ext cx="113445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4" name="矩形: 圆角 69">
            <a:extLst>
              <a:ext uri="{FF2B5EF4-FFF2-40B4-BE49-F238E27FC236}">
                <a16:creationId xmlns:a16="http://schemas.microsoft.com/office/drawing/2014/main" id="{D86FD3CA-D3DE-4F17-86BC-63A073808F31}"/>
              </a:ext>
            </a:extLst>
          </p:cNvPr>
          <p:cNvSpPr/>
          <p:nvPr/>
        </p:nvSpPr>
        <p:spPr bwMode="auto">
          <a:xfrm>
            <a:off x="2283443" y="3119594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5" name="矩形: 圆角 70">
            <a:extLst>
              <a:ext uri="{FF2B5EF4-FFF2-40B4-BE49-F238E27FC236}">
                <a16:creationId xmlns:a16="http://schemas.microsoft.com/office/drawing/2014/main" id="{AD8259E0-30A3-4298-A37E-818AF8F0818B}"/>
              </a:ext>
            </a:extLst>
          </p:cNvPr>
          <p:cNvSpPr/>
          <p:nvPr/>
        </p:nvSpPr>
        <p:spPr bwMode="auto">
          <a:xfrm>
            <a:off x="2276050" y="366364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6" name="矩形: 圆角 39">
            <a:extLst>
              <a:ext uri="{FF2B5EF4-FFF2-40B4-BE49-F238E27FC236}">
                <a16:creationId xmlns:a16="http://schemas.microsoft.com/office/drawing/2014/main" id="{1221C6AD-C4FB-48F8-9C9B-A9D8FD47711B}"/>
              </a:ext>
            </a:extLst>
          </p:cNvPr>
          <p:cNvSpPr/>
          <p:nvPr/>
        </p:nvSpPr>
        <p:spPr bwMode="auto">
          <a:xfrm>
            <a:off x="1047033" y="3863378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117" name="矩形: 圆角 37">
            <a:extLst>
              <a:ext uri="{FF2B5EF4-FFF2-40B4-BE49-F238E27FC236}">
                <a16:creationId xmlns:a16="http://schemas.microsoft.com/office/drawing/2014/main" id="{A8414F4D-4CFF-4FEB-A2E1-A0894A8F9C9C}"/>
              </a:ext>
            </a:extLst>
          </p:cNvPr>
          <p:cNvSpPr/>
          <p:nvPr/>
        </p:nvSpPr>
        <p:spPr bwMode="auto">
          <a:xfrm>
            <a:off x="1038041" y="3367574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8" name="矩形: 圆角 67">
            <a:extLst>
              <a:ext uri="{FF2B5EF4-FFF2-40B4-BE49-F238E27FC236}">
                <a16:creationId xmlns:a16="http://schemas.microsoft.com/office/drawing/2014/main" id="{DAE59521-5FAF-4149-8CA3-DD6B01E0C6F5}"/>
              </a:ext>
            </a:extLst>
          </p:cNvPr>
          <p:cNvSpPr/>
          <p:nvPr/>
        </p:nvSpPr>
        <p:spPr bwMode="auto">
          <a:xfrm>
            <a:off x="3878401" y="311466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9" name="矩形: 圆角 37">
            <a:extLst>
              <a:ext uri="{FF2B5EF4-FFF2-40B4-BE49-F238E27FC236}">
                <a16:creationId xmlns:a16="http://schemas.microsoft.com/office/drawing/2014/main" id="{A5C88226-E90E-40EA-A370-BDC1142CBCA1}"/>
              </a:ext>
            </a:extLst>
          </p:cNvPr>
          <p:cNvSpPr/>
          <p:nvPr/>
        </p:nvSpPr>
        <p:spPr bwMode="auto">
          <a:xfrm>
            <a:off x="1047032" y="4367627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0" name="矩形: 圆角 67">
            <a:extLst>
              <a:ext uri="{FF2B5EF4-FFF2-40B4-BE49-F238E27FC236}">
                <a16:creationId xmlns:a16="http://schemas.microsoft.com/office/drawing/2014/main" id="{E30F593F-DFE6-4FD9-8D39-528D6F4CED2C}"/>
              </a:ext>
            </a:extLst>
          </p:cNvPr>
          <p:cNvSpPr/>
          <p:nvPr/>
        </p:nvSpPr>
        <p:spPr bwMode="auto">
          <a:xfrm>
            <a:off x="2276050" y="414453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1" name="矩形: 圆角 37">
            <a:extLst>
              <a:ext uri="{FF2B5EF4-FFF2-40B4-BE49-F238E27FC236}">
                <a16:creationId xmlns:a16="http://schemas.microsoft.com/office/drawing/2014/main" id="{9C861DEF-5FF0-475A-8FA9-7B4C3CDAF96D}"/>
              </a:ext>
            </a:extLst>
          </p:cNvPr>
          <p:cNvSpPr/>
          <p:nvPr/>
        </p:nvSpPr>
        <p:spPr bwMode="auto">
          <a:xfrm>
            <a:off x="1047033" y="4111224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2" name="矩形: 圆角 67">
            <a:extLst>
              <a:ext uri="{FF2B5EF4-FFF2-40B4-BE49-F238E27FC236}">
                <a16:creationId xmlns:a16="http://schemas.microsoft.com/office/drawing/2014/main" id="{0AE6C9C7-D65C-47EC-AAA0-20E2BA017CB6}"/>
              </a:ext>
            </a:extLst>
          </p:cNvPr>
          <p:cNvSpPr/>
          <p:nvPr/>
        </p:nvSpPr>
        <p:spPr bwMode="auto">
          <a:xfrm>
            <a:off x="2276050" y="387643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3" name="矩形: 圆角 61">
            <a:extLst>
              <a:ext uri="{FF2B5EF4-FFF2-40B4-BE49-F238E27FC236}">
                <a16:creationId xmlns:a16="http://schemas.microsoft.com/office/drawing/2014/main" id="{DBC00EC3-EE74-479E-9F00-C8C065C8D9B0}"/>
              </a:ext>
            </a:extLst>
          </p:cNvPr>
          <p:cNvSpPr/>
          <p:nvPr/>
        </p:nvSpPr>
        <p:spPr bwMode="auto">
          <a:xfrm flipV="1">
            <a:off x="839214" y="3006048"/>
            <a:ext cx="3770631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4" name="矩形: 圆角 62">
            <a:extLst>
              <a:ext uri="{FF2B5EF4-FFF2-40B4-BE49-F238E27FC236}">
                <a16:creationId xmlns:a16="http://schemas.microsoft.com/office/drawing/2014/main" id="{53538FF4-F82A-4763-B2DC-87B9136D049A}"/>
              </a:ext>
            </a:extLst>
          </p:cNvPr>
          <p:cNvSpPr/>
          <p:nvPr/>
        </p:nvSpPr>
        <p:spPr bwMode="auto">
          <a:xfrm>
            <a:off x="859423" y="2861589"/>
            <a:ext cx="1222978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5" name="矩形: 圆角 69">
            <a:extLst>
              <a:ext uri="{FF2B5EF4-FFF2-40B4-BE49-F238E27FC236}">
                <a16:creationId xmlns:a16="http://schemas.microsoft.com/office/drawing/2014/main" id="{669A40B0-5EAC-4236-8A76-390F043F7B00}"/>
              </a:ext>
            </a:extLst>
          </p:cNvPr>
          <p:cNvSpPr/>
          <p:nvPr/>
        </p:nvSpPr>
        <p:spPr bwMode="auto">
          <a:xfrm>
            <a:off x="2284817" y="435574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6" name="矩形: 圆角 69">
            <a:extLst>
              <a:ext uri="{FF2B5EF4-FFF2-40B4-BE49-F238E27FC236}">
                <a16:creationId xmlns:a16="http://schemas.microsoft.com/office/drawing/2014/main" id="{2DEC39D1-CBFB-4CBA-AD60-265D4E3AD4D6}"/>
              </a:ext>
            </a:extLst>
          </p:cNvPr>
          <p:cNvSpPr/>
          <p:nvPr/>
        </p:nvSpPr>
        <p:spPr bwMode="auto">
          <a:xfrm>
            <a:off x="2274451" y="3366219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7" name="矩形: 圆角 41">
            <a:extLst>
              <a:ext uri="{FF2B5EF4-FFF2-40B4-BE49-F238E27FC236}">
                <a16:creationId xmlns:a16="http://schemas.microsoft.com/office/drawing/2014/main" id="{E518AA29-9211-4823-979B-B4F248D0D9B8}"/>
              </a:ext>
            </a:extLst>
          </p:cNvPr>
          <p:cNvSpPr/>
          <p:nvPr/>
        </p:nvSpPr>
        <p:spPr bwMode="auto">
          <a:xfrm>
            <a:off x="3088897" y="3123208"/>
            <a:ext cx="658513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Target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8" name="矩形: 圆角 67">
            <a:extLst>
              <a:ext uri="{FF2B5EF4-FFF2-40B4-BE49-F238E27FC236}">
                <a16:creationId xmlns:a16="http://schemas.microsoft.com/office/drawing/2014/main" id="{8C55DCFD-E583-49C2-A2C0-89AF39FEAD28}"/>
              </a:ext>
            </a:extLst>
          </p:cNvPr>
          <p:cNvSpPr/>
          <p:nvPr/>
        </p:nvSpPr>
        <p:spPr bwMode="auto">
          <a:xfrm>
            <a:off x="3870342" y="334763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9" name="矩形: 圆角 41">
            <a:extLst>
              <a:ext uri="{FF2B5EF4-FFF2-40B4-BE49-F238E27FC236}">
                <a16:creationId xmlns:a16="http://schemas.microsoft.com/office/drawing/2014/main" id="{785A6A46-85CC-4E67-A140-F47C1D0C57CD}"/>
              </a:ext>
            </a:extLst>
          </p:cNvPr>
          <p:cNvSpPr/>
          <p:nvPr/>
        </p:nvSpPr>
        <p:spPr bwMode="auto">
          <a:xfrm>
            <a:off x="3104095" y="3656040"/>
            <a:ext cx="658513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Rework Bias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0" name="矩形: 圆角 41">
            <a:extLst>
              <a:ext uri="{FF2B5EF4-FFF2-40B4-BE49-F238E27FC236}">
                <a16:creationId xmlns:a16="http://schemas.microsoft.com/office/drawing/2014/main" id="{F9D1816B-AD9E-4BAE-B3B7-6871CDA28E4B}"/>
              </a:ext>
            </a:extLst>
          </p:cNvPr>
          <p:cNvSpPr/>
          <p:nvPr/>
        </p:nvSpPr>
        <p:spPr bwMode="auto">
          <a:xfrm>
            <a:off x="4937713" y="3091421"/>
            <a:ext cx="1113669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1" name="矩形: 圆角 42">
            <a:extLst>
              <a:ext uri="{FF2B5EF4-FFF2-40B4-BE49-F238E27FC236}">
                <a16:creationId xmlns:a16="http://schemas.microsoft.com/office/drawing/2014/main" id="{706CFCF2-6143-46C0-8C93-B3842801AEE1}"/>
              </a:ext>
            </a:extLst>
          </p:cNvPr>
          <p:cNvSpPr/>
          <p:nvPr/>
        </p:nvSpPr>
        <p:spPr bwMode="auto">
          <a:xfrm>
            <a:off x="4937714" y="3642650"/>
            <a:ext cx="113445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2" name="矩形: 圆角 69">
            <a:extLst>
              <a:ext uri="{FF2B5EF4-FFF2-40B4-BE49-F238E27FC236}">
                <a16:creationId xmlns:a16="http://schemas.microsoft.com/office/drawing/2014/main" id="{388700F0-618A-44D4-8DB5-FC26899B4604}"/>
              </a:ext>
            </a:extLst>
          </p:cNvPr>
          <p:cNvSpPr/>
          <p:nvPr/>
        </p:nvSpPr>
        <p:spPr bwMode="auto">
          <a:xfrm>
            <a:off x="6182372" y="309020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3" name="矩形: 圆角 70">
            <a:extLst>
              <a:ext uri="{FF2B5EF4-FFF2-40B4-BE49-F238E27FC236}">
                <a16:creationId xmlns:a16="http://schemas.microsoft.com/office/drawing/2014/main" id="{15E33B6F-0C19-4740-9690-24A32EBAC7FD}"/>
              </a:ext>
            </a:extLst>
          </p:cNvPr>
          <p:cNvSpPr/>
          <p:nvPr/>
        </p:nvSpPr>
        <p:spPr bwMode="auto">
          <a:xfrm>
            <a:off x="6174979" y="363425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4" name="矩形: 圆角 39">
            <a:extLst>
              <a:ext uri="{FF2B5EF4-FFF2-40B4-BE49-F238E27FC236}">
                <a16:creationId xmlns:a16="http://schemas.microsoft.com/office/drawing/2014/main" id="{AA18548E-B981-484A-AC6C-5DA6E24C4056}"/>
              </a:ext>
            </a:extLst>
          </p:cNvPr>
          <p:cNvSpPr/>
          <p:nvPr/>
        </p:nvSpPr>
        <p:spPr bwMode="auto">
          <a:xfrm>
            <a:off x="4937713" y="3845446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135" name="矩形: 圆角 37">
            <a:extLst>
              <a:ext uri="{FF2B5EF4-FFF2-40B4-BE49-F238E27FC236}">
                <a16:creationId xmlns:a16="http://schemas.microsoft.com/office/drawing/2014/main" id="{750AD7F7-9B6E-4AE2-82D3-D20EE608A938}"/>
              </a:ext>
            </a:extLst>
          </p:cNvPr>
          <p:cNvSpPr/>
          <p:nvPr/>
        </p:nvSpPr>
        <p:spPr bwMode="auto">
          <a:xfrm>
            <a:off x="4936682" y="3361341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6" name="矩形: 圆角 67">
            <a:extLst>
              <a:ext uri="{FF2B5EF4-FFF2-40B4-BE49-F238E27FC236}">
                <a16:creationId xmlns:a16="http://schemas.microsoft.com/office/drawing/2014/main" id="{491456C4-030F-40D7-B9E6-B62EA18C1339}"/>
              </a:ext>
            </a:extLst>
          </p:cNvPr>
          <p:cNvSpPr/>
          <p:nvPr/>
        </p:nvSpPr>
        <p:spPr bwMode="auto">
          <a:xfrm>
            <a:off x="7866703" y="3069733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7" name="矩形: 圆角 37">
            <a:extLst>
              <a:ext uri="{FF2B5EF4-FFF2-40B4-BE49-F238E27FC236}">
                <a16:creationId xmlns:a16="http://schemas.microsoft.com/office/drawing/2014/main" id="{E051EED7-13A5-4ADD-98D4-785F5B72D102}"/>
              </a:ext>
            </a:extLst>
          </p:cNvPr>
          <p:cNvSpPr/>
          <p:nvPr/>
        </p:nvSpPr>
        <p:spPr bwMode="auto">
          <a:xfrm>
            <a:off x="4937712" y="4349695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8" name="矩形: 圆角 67">
            <a:extLst>
              <a:ext uri="{FF2B5EF4-FFF2-40B4-BE49-F238E27FC236}">
                <a16:creationId xmlns:a16="http://schemas.microsoft.com/office/drawing/2014/main" id="{7DB7686D-2AD7-4952-806D-FF8EB38AD76E}"/>
              </a:ext>
            </a:extLst>
          </p:cNvPr>
          <p:cNvSpPr/>
          <p:nvPr/>
        </p:nvSpPr>
        <p:spPr bwMode="auto">
          <a:xfrm>
            <a:off x="6174979" y="411514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9" name="矩形: 圆角 37">
            <a:extLst>
              <a:ext uri="{FF2B5EF4-FFF2-40B4-BE49-F238E27FC236}">
                <a16:creationId xmlns:a16="http://schemas.microsoft.com/office/drawing/2014/main" id="{09EE5990-4899-49AF-851A-E04D61E4354E}"/>
              </a:ext>
            </a:extLst>
          </p:cNvPr>
          <p:cNvSpPr/>
          <p:nvPr/>
        </p:nvSpPr>
        <p:spPr bwMode="auto">
          <a:xfrm>
            <a:off x="4937713" y="4093292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0" name="矩形: 圆角 67">
            <a:extLst>
              <a:ext uri="{FF2B5EF4-FFF2-40B4-BE49-F238E27FC236}">
                <a16:creationId xmlns:a16="http://schemas.microsoft.com/office/drawing/2014/main" id="{AFAF6B12-DDAC-42F2-91A1-F7DB6705923B}"/>
              </a:ext>
            </a:extLst>
          </p:cNvPr>
          <p:cNvSpPr/>
          <p:nvPr/>
        </p:nvSpPr>
        <p:spPr bwMode="auto">
          <a:xfrm>
            <a:off x="6174979" y="384704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1" name="矩形: 圆角 61">
            <a:extLst>
              <a:ext uri="{FF2B5EF4-FFF2-40B4-BE49-F238E27FC236}">
                <a16:creationId xmlns:a16="http://schemas.microsoft.com/office/drawing/2014/main" id="{A7697D12-912A-4410-AACD-BEFCAA16804D}"/>
              </a:ext>
            </a:extLst>
          </p:cNvPr>
          <p:cNvSpPr/>
          <p:nvPr/>
        </p:nvSpPr>
        <p:spPr bwMode="auto">
          <a:xfrm flipV="1">
            <a:off x="4854624" y="3012060"/>
            <a:ext cx="3655320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2" name="矩形: 圆角 62">
            <a:extLst>
              <a:ext uri="{FF2B5EF4-FFF2-40B4-BE49-F238E27FC236}">
                <a16:creationId xmlns:a16="http://schemas.microsoft.com/office/drawing/2014/main" id="{0381BC1B-87D8-49CC-BE12-46735390CDC1}"/>
              </a:ext>
            </a:extLst>
          </p:cNvPr>
          <p:cNvSpPr/>
          <p:nvPr/>
        </p:nvSpPr>
        <p:spPr bwMode="auto">
          <a:xfrm>
            <a:off x="4894445" y="2847697"/>
            <a:ext cx="1222978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3" name="矩形: 圆角 69">
            <a:extLst>
              <a:ext uri="{FF2B5EF4-FFF2-40B4-BE49-F238E27FC236}">
                <a16:creationId xmlns:a16="http://schemas.microsoft.com/office/drawing/2014/main" id="{3DA325F6-8418-472B-9A8E-33C19C30AA26}"/>
              </a:ext>
            </a:extLst>
          </p:cNvPr>
          <p:cNvSpPr/>
          <p:nvPr/>
        </p:nvSpPr>
        <p:spPr bwMode="auto">
          <a:xfrm>
            <a:off x="6183746" y="432635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4" name="矩形: 圆角 69">
            <a:extLst>
              <a:ext uri="{FF2B5EF4-FFF2-40B4-BE49-F238E27FC236}">
                <a16:creationId xmlns:a16="http://schemas.microsoft.com/office/drawing/2014/main" id="{BC6AB1E7-1D94-48A8-8660-6696CA1B7B4D}"/>
              </a:ext>
            </a:extLst>
          </p:cNvPr>
          <p:cNvSpPr/>
          <p:nvPr/>
        </p:nvSpPr>
        <p:spPr bwMode="auto">
          <a:xfrm>
            <a:off x="6181341" y="3348526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5" name="矩形: 圆角 41">
            <a:extLst>
              <a:ext uri="{FF2B5EF4-FFF2-40B4-BE49-F238E27FC236}">
                <a16:creationId xmlns:a16="http://schemas.microsoft.com/office/drawing/2014/main" id="{4ACC6207-72F2-4537-BFB5-3440939A0B96}"/>
              </a:ext>
            </a:extLst>
          </p:cNvPr>
          <p:cNvSpPr/>
          <p:nvPr/>
        </p:nvSpPr>
        <p:spPr bwMode="auto">
          <a:xfrm>
            <a:off x="6960630" y="3082802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Mode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6" name="矩形: 圆角 41">
            <a:extLst>
              <a:ext uri="{FF2B5EF4-FFF2-40B4-BE49-F238E27FC236}">
                <a16:creationId xmlns:a16="http://schemas.microsoft.com/office/drawing/2014/main" id="{DDA9B68A-71F8-4225-8674-E0DEBE459FBF}"/>
              </a:ext>
            </a:extLst>
          </p:cNvPr>
          <p:cNvSpPr/>
          <p:nvPr/>
        </p:nvSpPr>
        <p:spPr bwMode="auto">
          <a:xfrm>
            <a:off x="6960630" y="3337852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Chuck Control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C80071E6-65DC-425C-AD35-30806F30B914}"/>
              </a:ext>
            </a:extLst>
          </p:cNvPr>
          <p:cNvSpPr/>
          <p:nvPr/>
        </p:nvSpPr>
        <p:spPr bwMode="auto">
          <a:xfrm>
            <a:off x="7895237" y="3327987"/>
            <a:ext cx="16701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2D91CE2-B60B-4192-8C07-FDD52C446752}"/>
              </a:ext>
            </a:extLst>
          </p:cNvPr>
          <p:cNvSpPr/>
          <p:nvPr/>
        </p:nvSpPr>
        <p:spPr>
          <a:xfrm>
            <a:off x="2922969" y="306973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2BFA5A6D-A65D-4F4E-B3C4-89B749B34104}"/>
              </a:ext>
            </a:extLst>
          </p:cNvPr>
          <p:cNvSpPr/>
          <p:nvPr/>
        </p:nvSpPr>
        <p:spPr>
          <a:xfrm>
            <a:off x="890707" y="307095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26A99CD-C82C-45E7-999B-4C37055B2BB5}"/>
              </a:ext>
            </a:extLst>
          </p:cNvPr>
          <p:cNvSpPr/>
          <p:nvPr/>
        </p:nvSpPr>
        <p:spPr>
          <a:xfrm>
            <a:off x="878575" y="33662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5FC4A38-4E3B-4F84-ADF3-473E826392ED}"/>
              </a:ext>
            </a:extLst>
          </p:cNvPr>
          <p:cNvSpPr/>
          <p:nvPr/>
        </p:nvSpPr>
        <p:spPr>
          <a:xfrm>
            <a:off x="4776659" y="307095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49E884A-5CFB-4F00-8430-092C42E53B0E}"/>
              </a:ext>
            </a:extLst>
          </p:cNvPr>
          <p:cNvSpPr/>
          <p:nvPr/>
        </p:nvSpPr>
        <p:spPr>
          <a:xfrm>
            <a:off x="6794295" y="306211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FEC25BC-801B-477B-85F1-E1DD81626FF8}"/>
              </a:ext>
            </a:extLst>
          </p:cNvPr>
          <p:cNvSpPr/>
          <p:nvPr/>
        </p:nvSpPr>
        <p:spPr>
          <a:xfrm>
            <a:off x="4775628" y="332798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14158E46-C91A-4100-84AF-03CF79698754}"/>
              </a:ext>
            </a:extLst>
          </p:cNvPr>
          <p:cNvSpPr/>
          <p:nvPr/>
        </p:nvSpPr>
        <p:spPr>
          <a:xfrm>
            <a:off x="6788896" y="331212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377AF1-7019-4ED1-860C-DA7B9D89F5A1}"/>
              </a:ext>
            </a:extLst>
          </p:cNvPr>
          <p:cNvSpPr/>
          <p:nvPr/>
        </p:nvSpPr>
        <p:spPr bwMode="auto">
          <a:xfrm>
            <a:off x="572977" y="1315250"/>
            <a:ext cx="8393630" cy="456990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5B50528-FF04-4064-AE1D-7B071F3E077D}"/>
              </a:ext>
            </a:extLst>
          </p:cNvPr>
          <p:cNvSpPr/>
          <p:nvPr/>
        </p:nvSpPr>
        <p:spPr>
          <a:xfrm>
            <a:off x="878185" y="161752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12B14858-60F0-4783-9005-CD840BD7A24D}"/>
              </a:ext>
            </a:extLst>
          </p:cNvPr>
          <p:cNvSpPr/>
          <p:nvPr/>
        </p:nvSpPr>
        <p:spPr>
          <a:xfrm>
            <a:off x="878575" y="195897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8C50A9E2-478F-4095-8B3B-5F63C3A99AEC}"/>
              </a:ext>
            </a:extLst>
          </p:cNvPr>
          <p:cNvSpPr/>
          <p:nvPr/>
        </p:nvSpPr>
        <p:spPr>
          <a:xfrm>
            <a:off x="878575" y="2226438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266FE286-901A-4AE3-8383-936903243C92}"/>
              </a:ext>
            </a:extLst>
          </p:cNvPr>
          <p:cNvSpPr/>
          <p:nvPr/>
        </p:nvSpPr>
        <p:spPr>
          <a:xfrm>
            <a:off x="889409" y="247869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13E305F0-42A6-4718-84B9-7FD35572154F}"/>
              </a:ext>
            </a:extLst>
          </p:cNvPr>
          <p:cNvSpPr/>
          <p:nvPr/>
        </p:nvSpPr>
        <p:spPr>
          <a:xfrm>
            <a:off x="2924474" y="332107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ECF543E-0989-45DF-B6D3-7F5B48E7E12E}"/>
              </a:ext>
            </a:extLst>
          </p:cNvPr>
          <p:cNvSpPr/>
          <p:nvPr/>
        </p:nvSpPr>
        <p:spPr>
          <a:xfrm>
            <a:off x="4715307" y="168969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E3A7914-F377-460D-9EE0-2BDF16A5E4FB}"/>
              </a:ext>
            </a:extLst>
          </p:cNvPr>
          <p:cNvSpPr/>
          <p:nvPr/>
        </p:nvSpPr>
        <p:spPr>
          <a:xfrm>
            <a:off x="4715680" y="197669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19BA8C3-958E-4D8A-B7B1-A1916DF7A19B}"/>
              </a:ext>
            </a:extLst>
          </p:cNvPr>
          <p:cNvSpPr/>
          <p:nvPr/>
        </p:nvSpPr>
        <p:spPr>
          <a:xfrm>
            <a:off x="4709071" y="220893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35EF7EC-7B5D-44D7-A55E-732B6A751417}"/>
              </a:ext>
            </a:extLst>
          </p:cNvPr>
          <p:cNvSpPr/>
          <p:nvPr/>
        </p:nvSpPr>
        <p:spPr>
          <a:xfrm>
            <a:off x="4724594" y="248723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7" name="矩形: 圆角 41">
            <a:extLst>
              <a:ext uri="{FF2B5EF4-FFF2-40B4-BE49-F238E27FC236}">
                <a16:creationId xmlns:a16="http://schemas.microsoft.com/office/drawing/2014/main" id="{22D34CD9-C876-4921-9EB9-079716E2CB6D}"/>
              </a:ext>
            </a:extLst>
          </p:cNvPr>
          <p:cNvSpPr/>
          <p:nvPr/>
        </p:nvSpPr>
        <p:spPr bwMode="auto">
          <a:xfrm>
            <a:off x="3083381" y="3370041"/>
            <a:ext cx="764647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Dose Sensitivity</a:t>
            </a:r>
          </a:p>
        </p:txBody>
      </p:sp>
      <p:sp>
        <p:nvSpPr>
          <p:cNvPr id="158" name="矩形: 圆角 67">
            <a:extLst>
              <a:ext uri="{FF2B5EF4-FFF2-40B4-BE49-F238E27FC236}">
                <a16:creationId xmlns:a16="http://schemas.microsoft.com/office/drawing/2014/main" id="{3A339249-3304-4DE8-AB6D-6E34052C5857}"/>
              </a:ext>
            </a:extLst>
          </p:cNvPr>
          <p:cNvSpPr/>
          <p:nvPr/>
        </p:nvSpPr>
        <p:spPr bwMode="auto">
          <a:xfrm>
            <a:off x="3880950" y="366364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9" name="矩形: 圆角 41">
            <a:extLst>
              <a:ext uri="{FF2B5EF4-FFF2-40B4-BE49-F238E27FC236}">
                <a16:creationId xmlns:a16="http://schemas.microsoft.com/office/drawing/2014/main" id="{07E35390-44EE-4E98-8751-93314C9E5134}"/>
              </a:ext>
            </a:extLst>
          </p:cNvPr>
          <p:cNvSpPr/>
          <p:nvPr/>
        </p:nvSpPr>
        <p:spPr bwMode="auto">
          <a:xfrm>
            <a:off x="6960630" y="3869301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Dedication Type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60" name="矩形: 圆角 67">
            <a:extLst>
              <a:ext uri="{FF2B5EF4-FFF2-40B4-BE49-F238E27FC236}">
                <a16:creationId xmlns:a16="http://schemas.microsoft.com/office/drawing/2014/main" id="{4BDF1720-9C1B-4D3E-B6AA-DD69DF54D3FC}"/>
              </a:ext>
            </a:extLst>
          </p:cNvPr>
          <p:cNvSpPr/>
          <p:nvPr/>
        </p:nvSpPr>
        <p:spPr bwMode="auto">
          <a:xfrm>
            <a:off x="7871792" y="3869301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A19C1F0-018B-426E-AE76-CE0F05F520B6}"/>
              </a:ext>
            </a:extLst>
          </p:cNvPr>
          <p:cNvSpPr/>
          <p:nvPr/>
        </p:nvSpPr>
        <p:spPr>
          <a:xfrm>
            <a:off x="6795183" y="381543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9" name="矩形: 圆角 37">
            <a:extLst>
              <a:ext uri="{FF2B5EF4-FFF2-40B4-BE49-F238E27FC236}">
                <a16:creationId xmlns:a16="http://schemas.microsoft.com/office/drawing/2014/main" id="{F5212F99-5B86-41F0-B6D3-B23A69611707}"/>
              </a:ext>
            </a:extLst>
          </p:cNvPr>
          <p:cNvSpPr/>
          <p:nvPr/>
        </p:nvSpPr>
        <p:spPr bwMode="auto">
          <a:xfrm>
            <a:off x="3105965" y="3896008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0" name="矩形: 圆角 37">
            <a:extLst>
              <a:ext uri="{FF2B5EF4-FFF2-40B4-BE49-F238E27FC236}">
                <a16:creationId xmlns:a16="http://schemas.microsoft.com/office/drawing/2014/main" id="{5FBBF8F4-03F9-431A-9295-33012694431D}"/>
              </a:ext>
            </a:extLst>
          </p:cNvPr>
          <p:cNvSpPr/>
          <p:nvPr/>
        </p:nvSpPr>
        <p:spPr bwMode="auto">
          <a:xfrm>
            <a:off x="3093057" y="4109114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Min Point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Limit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7" name="矩形: 圆角 37">
            <a:extLst>
              <a:ext uri="{FF2B5EF4-FFF2-40B4-BE49-F238E27FC236}">
                <a16:creationId xmlns:a16="http://schemas.microsoft.com/office/drawing/2014/main" id="{ADF297C8-FBED-4FA9-992E-1017BBBF5CF9}"/>
              </a:ext>
            </a:extLst>
          </p:cNvPr>
          <p:cNvSpPr/>
          <p:nvPr/>
        </p:nvSpPr>
        <p:spPr bwMode="auto">
          <a:xfrm>
            <a:off x="6936728" y="4120962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0" name="矩形: 圆角 67">
            <a:extLst>
              <a:ext uri="{FF2B5EF4-FFF2-40B4-BE49-F238E27FC236}">
                <a16:creationId xmlns:a16="http://schemas.microsoft.com/office/drawing/2014/main" id="{A4135428-D3BE-49D1-B3E0-AECA2BA4AC28}"/>
              </a:ext>
            </a:extLst>
          </p:cNvPr>
          <p:cNvSpPr/>
          <p:nvPr/>
        </p:nvSpPr>
        <p:spPr bwMode="auto">
          <a:xfrm>
            <a:off x="4011880" y="3896008"/>
            <a:ext cx="466286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1" name="矩形: 圆角 67">
            <a:extLst>
              <a:ext uri="{FF2B5EF4-FFF2-40B4-BE49-F238E27FC236}">
                <a16:creationId xmlns:a16="http://schemas.microsoft.com/office/drawing/2014/main" id="{42602603-FBED-487F-8FB3-41C46A3C36A1}"/>
              </a:ext>
            </a:extLst>
          </p:cNvPr>
          <p:cNvSpPr/>
          <p:nvPr/>
        </p:nvSpPr>
        <p:spPr bwMode="auto">
          <a:xfrm>
            <a:off x="4023358" y="4128374"/>
            <a:ext cx="466286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5" name="矩形: 圆角 67">
            <a:extLst>
              <a:ext uri="{FF2B5EF4-FFF2-40B4-BE49-F238E27FC236}">
                <a16:creationId xmlns:a16="http://schemas.microsoft.com/office/drawing/2014/main" id="{E2B48268-D86D-4BB8-AA20-394C33F07E2B}"/>
              </a:ext>
            </a:extLst>
          </p:cNvPr>
          <p:cNvSpPr/>
          <p:nvPr/>
        </p:nvSpPr>
        <p:spPr bwMode="auto">
          <a:xfrm>
            <a:off x="7866703" y="4129087"/>
            <a:ext cx="466286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A04EA8C-4D6B-49DC-AA15-C70003E707DA}"/>
              </a:ext>
            </a:extLst>
          </p:cNvPr>
          <p:cNvSpPr/>
          <p:nvPr/>
        </p:nvSpPr>
        <p:spPr>
          <a:xfrm>
            <a:off x="6786217" y="410230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7547D03-CEF4-46D7-9D21-8CA08F15773E}"/>
              </a:ext>
            </a:extLst>
          </p:cNvPr>
          <p:cNvSpPr/>
          <p:nvPr/>
        </p:nvSpPr>
        <p:spPr>
          <a:xfrm>
            <a:off x="2922969" y="3841388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BE31AC81-0FDC-4E5D-B567-771982A729E4}"/>
              </a:ext>
            </a:extLst>
          </p:cNvPr>
          <p:cNvSpPr/>
          <p:nvPr/>
        </p:nvSpPr>
        <p:spPr>
          <a:xfrm>
            <a:off x="2914202" y="408457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65" name="圖說文字: 直線 164">
            <a:extLst>
              <a:ext uri="{FF2B5EF4-FFF2-40B4-BE49-F238E27FC236}">
                <a16:creationId xmlns:a16="http://schemas.microsoft.com/office/drawing/2014/main" id="{BAD4623B-2643-454B-A2BD-79344F05A5A2}"/>
              </a:ext>
            </a:extLst>
          </p:cNvPr>
          <p:cNvSpPr/>
          <p:nvPr/>
        </p:nvSpPr>
        <p:spPr bwMode="auto">
          <a:xfrm>
            <a:off x="9126690" y="2119524"/>
            <a:ext cx="3244604" cy="369332"/>
          </a:xfrm>
          <a:prstGeom prst="borderCallout1">
            <a:avLst>
              <a:gd name="adj1" fmla="val 51024"/>
              <a:gd name="adj2" fmla="val -166"/>
              <a:gd name="adj3" fmla="val 463206"/>
              <a:gd name="adj4" fmla="val -156404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highlight>
                  <a:srgbClr val="FFFF00"/>
                </a:highlight>
              </a:rPr>
              <a:t>OOS Threshold (num) : 0-100</a:t>
            </a:r>
            <a:r>
              <a:rPr lang="zh-TW" alt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1200" dirty="0">
                <a:solidFill>
                  <a:srgbClr val="FF0000"/>
                </a:solidFill>
                <a:highlight>
                  <a:srgbClr val="FFFF00"/>
                </a:highlight>
              </a:rPr>
              <a:t>default:1</a:t>
            </a:r>
          </a:p>
          <a:p>
            <a:r>
              <a:rPr lang="en-US" altLang="zh-TW" sz="1200" dirty="0">
                <a:solidFill>
                  <a:srgbClr val="FF0000"/>
                </a:solidFill>
                <a:highlight>
                  <a:srgbClr val="FFFF00"/>
                </a:highlight>
              </a:rPr>
              <a:t>Min Point Limit (num) : bigger than 0 default:1</a:t>
            </a:r>
          </a:p>
        </p:txBody>
      </p:sp>
      <p:sp>
        <p:nvSpPr>
          <p:cNvPr id="108" name="矩形: 圆角 41">
            <a:extLst>
              <a:ext uri="{FF2B5EF4-FFF2-40B4-BE49-F238E27FC236}">
                <a16:creationId xmlns:a16="http://schemas.microsoft.com/office/drawing/2014/main" id="{6BF17388-3600-45B4-BD0F-30DAFA0916A7}"/>
              </a:ext>
            </a:extLst>
          </p:cNvPr>
          <p:cNvSpPr/>
          <p:nvPr/>
        </p:nvSpPr>
        <p:spPr bwMode="auto">
          <a:xfrm>
            <a:off x="6960631" y="3579901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2D Metrology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AB2B0D2-3EA9-4D51-9053-E275DCAF6877}"/>
              </a:ext>
            </a:extLst>
          </p:cNvPr>
          <p:cNvSpPr/>
          <p:nvPr/>
        </p:nvSpPr>
        <p:spPr bwMode="auto">
          <a:xfrm>
            <a:off x="7895238" y="3570035"/>
            <a:ext cx="16701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A45FCBE-D3A9-4EE2-828F-A1186F5EBB32}"/>
              </a:ext>
            </a:extLst>
          </p:cNvPr>
          <p:cNvSpPr/>
          <p:nvPr/>
        </p:nvSpPr>
        <p:spPr>
          <a:xfrm>
            <a:off x="6788897" y="355417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33098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dit</a:t>
            </a:r>
            <a:r>
              <a:rPr lang="en-US" dirty="0"/>
              <a:t> Context Window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23EB3A4-75C4-425A-B606-C39FDF976320}"/>
              </a:ext>
            </a:extLst>
          </p:cNvPr>
          <p:cNvSpPr/>
          <p:nvPr/>
        </p:nvSpPr>
        <p:spPr bwMode="auto">
          <a:xfrm>
            <a:off x="510993" y="824305"/>
            <a:ext cx="8668701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 Context</a:t>
            </a:r>
          </a:p>
        </p:txBody>
      </p:sp>
      <p:sp>
        <p:nvSpPr>
          <p:cNvPr id="84" name="矩形: 圆角 31">
            <a:extLst>
              <a:ext uri="{FF2B5EF4-FFF2-40B4-BE49-F238E27FC236}">
                <a16:creationId xmlns:a16="http://schemas.microsoft.com/office/drawing/2014/main" id="{F91D0F45-1ADE-4E4A-B7CB-5D2AA189112F}"/>
              </a:ext>
            </a:extLst>
          </p:cNvPr>
          <p:cNvSpPr/>
          <p:nvPr/>
        </p:nvSpPr>
        <p:spPr bwMode="auto">
          <a:xfrm>
            <a:off x="959865" y="1849160"/>
            <a:ext cx="178572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5" name="矩形: 圆角 33">
            <a:extLst>
              <a:ext uri="{FF2B5EF4-FFF2-40B4-BE49-F238E27FC236}">
                <a16:creationId xmlns:a16="http://schemas.microsoft.com/office/drawing/2014/main" id="{462250CF-0B59-448D-A7F8-4067373B968A}"/>
              </a:ext>
            </a:extLst>
          </p:cNvPr>
          <p:cNvSpPr/>
          <p:nvPr/>
        </p:nvSpPr>
        <p:spPr bwMode="auto">
          <a:xfrm>
            <a:off x="988088" y="2115181"/>
            <a:ext cx="178572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6" name="矩形: 圆角 36">
            <a:extLst>
              <a:ext uri="{FF2B5EF4-FFF2-40B4-BE49-F238E27FC236}">
                <a16:creationId xmlns:a16="http://schemas.microsoft.com/office/drawing/2014/main" id="{42E5DDA7-965B-43CA-A010-CDD1BAA0607C}"/>
              </a:ext>
            </a:extLst>
          </p:cNvPr>
          <p:cNvSpPr/>
          <p:nvPr/>
        </p:nvSpPr>
        <p:spPr bwMode="auto">
          <a:xfrm>
            <a:off x="4889397" y="2096457"/>
            <a:ext cx="193650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PreTool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7" name="矩形: 圆角 62">
            <a:extLst>
              <a:ext uri="{FF2B5EF4-FFF2-40B4-BE49-F238E27FC236}">
                <a16:creationId xmlns:a16="http://schemas.microsoft.com/office/drawing/2014/main" id="{E315D3A1-9AB6-4421-A5BE-278C2974540E}"/>
              </a:ext>
            </a:extLst>
          </p:cNvPr>
          <p:cNvSpPr/>
          <p:nvPr/>
        </p:nvSpPr>
        <p:spPr bwMode="auto">
          <a:xfrm>
            <a:off x="830703" y="1109345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8" name="矩形: 圆角 66">
            <a:extLst>
              <a:ext uri="{FF2B5EF4-FFF2-40B4-BE49-F238E27FC236}">
                <a16:creationId xmlns:a16="http://schemas.microsoft.com/office/drawing/2014/main" id="{97043BC3-6CB3-475C-8CDD-A16450FA9118}"/>
              </a:ext>
            </a:extLst>
          </p:cNvPr>
          <p:cNvSpPr/>
          <p:nvPr/>
        </p:nvSpPr>
        <p:spPr bwMode="auto">
          <a:xfrm>
            <a:off x="5703072" y="5095842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89" name="矩形: 圆角 67">
            <a:extLst>
              <a:ext uri="{FF2B5EF4-FFF2-40B4-BE49-F238E27FC236}">
                <a16:creationId xmlns:a16="http://schemas.microsoft.com/office/drawing/2014/main" id="{184968F5-20A7-41FD-85D0-6AB310CCE0A5}"/>
              </a:ext>
            </a:extLst>
          </p:cNvPr>
          <p:cNvSpPr/>
          <p:nvPr/>
        </p:nvSpPr>
        <p:spPr bwMode="auto">
          <a:xfrm>
            <a:off x="7108595" y="5092314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grpSp>
        <p:nvGrpSpPr>
          <p:cNvPr id="90" name="组合 11">
            <a:extLst>
              <a:ext uri="{FF2B5EF4-FFF2-40B4-BE49-F238E27FC236}">
                <a16:creationId xmlns:a16="http://schemas.microsoft.com/office/drawing/2014/main" id="{C8F50F1A-A5F8-4071-9DDD-DBD69E9DFF7D}"/>
              </a:ext>
            </a:extLst>
          </p:cNvPr>
          <p:cNvGrpSpPr/>
          <p:nvPr/>
        </p:nvGrpSpPr>
        <p:grpSpPr>
          <a:xfrm>
            <a:off x="9056917" y="4528268"/>
            <a:ext cx="2644152" cy="1996966"/>
            <a:chOff x="9074847" y="4671708"/>
            <a:chExt cx="2644152" cy="1996966"/>
          </a:xfrm>
        </p:grpSpPr>
        <p:sp>
          <p:nvSpPr>
            <p:cNvPr id="91" name="矩形: 圆角 76">
              <a:extLst>
                <a:ext uri="{FF2B5EF4-FFF2-40B4-BE49-F238E27FC236}">
                  <a16:creationId xmlns:a16="http://schemas.microsoft.com/office/drawing/2014/main" id="{5E5ED5F9-5074-44F8-B140-AF753576E713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92" name="矩形: 圆角 77">
              <a:extLst>
                <a:ext uri="{FF2B5EF4-FFF2-40B4-BE49-F238E27FC236}">
                  <a16:creationId xmlns:a16="http://schemas.microsoft.com/office/drawing/2014/main" id="{C43F15D3-6B42-4A2B-BCDB-6B923625BE44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93" name="矩形: 圆角 78">
              <a:extLst>
                <a:ext uri="{FF2B5EF4-FFF2-40B4-BE49-F238E27FC236}">
                  <a16:creationId xmlns:a16="http://schemas.microsoft.com/office/drawing/2014/main" id="{7B990EFA-51C1-45C1-95BB-EEEE00E96698}"/>
                </a:ext>
              </a:extLst>
            </p:cNvPr>
            <p:cNvSpPr/>
            <p:nvPr/>
          </p:nvSpPr>
          <p:spPr bwMode="auto">
            <a:xfrm>
              <a:off x="9126690" y="5226029"/>
              <a:ext cx="562720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96" name="矩形: 圆角 79">
              <a:extLst>
                <a:ext uri="{FF2B5EF4-FFF2-40B4-BE49-F238E27FC236}">
                  <a16:creationId xmlns:a16="http://schemas.microsoft.com/office/drawing/2014/main" id="{F532F51F-12E5-4A1F-844E-CC6B53B6B45F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97" name="矩形: 圆角 80">
              <a:extLst>
                <a:ext uri="{FF2B5EF4-FFF2-40B4-BE49-F238E27FC236}">
                  <a16:creationId xmlns:a16="http://schemas.microsoft.com/office/drawing/2014/main" id="{F7C4EA3A-9F2B-46F5-977F-B610BF919FA2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98" name="矩形: 圆角 81">
              <a:extLst>
                <a:ext uri="{FF2B5EF4-FFF2-40B4-BE49-F238E27FC236}">
                  <a16:creationId xmlns:a16="http://schemas.microsoft.com/office/drawing/2014/main" id="{F0D8CF4E-2EA1-45D9-9235-077EFB97D8A8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99" name="矩形: 圆角 82">
              <a:extLst>
                <a:ext uri="{FF2B5EF4-FFF2-40B4-BE49-F238E27FC236}">
                  <a16:creationId xmlns:a16="http://schemas.microsoft.com/office/drawing/2014/main" id="{69479D76-3A8E-4857-A49A-45F2E0146947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100" name="矩形: 圆角 83">
              <a:extLst>
                <a:ext uri="{FF2B5EF4-FFF2-40B4-BE49-F238E27FC236}">
                  <a16:creationId xmlns:a16="http://schemas.microsoft.com/office/drawing/2014/main" id="{66FC9BE8-80A9-49AF-8189-F908AF257FC1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101" name="矩形: 圆角 12">
            <a:extLst>
              <a:ext uri="{FF2B5EF4-FFF2-40B4-BE49-F238E27FC236}">
                <a16:creationId xmlns:a16="http://schemas.microsoft.com/office/drawing/2014/main" id="{4169EDC5-CF8D-48AB-9FA3-A33B6DC25776}"/>
              </a:ext>
            </a:extLst>
          </p:cNvPr>
          <p:cNvSpPr/>
          <p:nvPr/>
        </p:nvSpPr>
        <p:spPr bwMode="auto">
          <a:xfrm>
            <a:off x="5614738" y="4981898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2" name="箭头: 右 13">
            <a:extLst>
              <a:ext uri="{FF2B5EF4-FFF2-40B4-BE49-F238E27FC236}">
                <a16:creationId xmlns:a16="http://schemas.microsoft.com/office/drawing/2014/main" id="{16501F92-3621-4D2C-B877-2D590E84F8D9}"/>
              </a:ext>
            </a:extLst>
          </p:cNvPr>
          <p:cNvSpPr/>
          <p:nvPr/>
        </p:nvSpPr>
        <p:spPr bwMode="auto">
          <a:xfrm rot="361528">
            <a:off x="7029450" y="5288439"/>
            <a:ext cx="1910547" cy="802342"/>
          </a:xfrm>
          <a:prstGeom prst="rightArrow">
            <a:avLst>
              <a:gd name="adj1" fmla="val 5845"/>
              <a:gd name="adj2" fmla="val 50000"/>
            </a:avLst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3" name="矩形: 圆角 57">
            <a:extLst>
              <a:ext uri="{FF2B5EF4-FFF2-40B4-BE49-F238E27FC236}">
                <a16:creationId xmlns:a16="http://schemas.microsoft.com/office/drawing/2014/main" id="{4A728C01-60A6-4E45-A50C-1769A878A7C1}"/>
              </a:ext>
            </a:extLst>
          </p:cNvPr>
          <p:cNvSpPr/>
          <p:nvPr/>
        </p:nvSpPr>
        <p:spPr bwMode="auto">
          <a:xfrm>
            <a:off x="946014" y="2391738"/>
            <a:ext cx="178571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9" name="矩形: 圆角 57">
            <a:extLst>
              <a:ext uri="{FF2B5EF4-FFF2-40B4-BE49-F238E27FC236}">
                <a16:creationId xmlns:a16="http://schemas.microsoft.com/office/drawing/2014/main" id="{253F8213-6848-41CC-82E0-D55F077C42E6}"/>
              </a:ext>
            </a:extLst>
          </p:cNvPr>
          <p:cNvSpPr/>
          <p:nvPr/>
        </p:nvSpPr>
        <p:spPr bwMode="auto">
          <a:xfrm>
            <a:off x="4903251" y="1578428"/>
            <a:ext cx="190102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0" name="矩形: 圆角 60">
            <a:extLst>
              <a:ext uri="{FF2B5EF4-FFF2-40B4-BE49-F238E27FC236}">
                <a16:creationId xmlns:a16="http://schemas.microsoft.com/office/drawing/2014/main" id="{553D7976-7D18-4C82-BB16-E14BAAFC0B89}"/>
              </a:ext>
            </a:extLst>
          </p:cNvPr>
          <p:cNvSpPr/>
          <p:nvPr/>
        </p:nvSpPr>
        <p:spPr bwMode="auto">
          <a:xfrm>
            <a:off x="3087752" y="1497197"/>
            <a:ext cx="1318076" cy="15323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1" name="矩形: 圆角 57">
            <a:extLst>
              <a:ext uri="{FF2B5EF4-FFF2-40B4-BE49-F238E27FC236}">
                <a16:creationId xmlns:a16="http://schemas.microsoft.com/office/drawing/2014/main" id="{656BD4BC-C17F-4FE8-964B-61FAA89DFEF5}"/>
              </a:ext>
            </a:extLst>
          </p:cNvPr>
          <p:cNvSpPr/>
          <p:nvPr/>
        </p:nvSpPr>
        <p:spPr bwMode="auto">
          <a:xfrm>
            <a:off x="4894284" y="1847136"/>
            <a:ext cx="190102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Recipe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3" name="矩形: 圆角 36">
            <a:extLst>
              <a:ext uri="{FF2B5EF4-FFF2-40B4-BE49-F238E27FC236}">
                <a16:creationId xmlns:a16="http://schemas.microsoft.com/office/drawing/2014/main" id="{2304C25C-9F35-4E53-8F50-30FD85C49B18}"/>
              </a:ext>
            </a:extLst>
          </p:cNvPr>
          <p:cNvSpPr/>
          <p:nvPr/>
        </p:nvSpPr>
        <p:spPr bwMode="auto">
          <a:xfrm>
            <a:off x="4894284" y="2383512"/>
            <a:ext cx="193650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PreReticle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6" name="矩形: 圆角 31">
            <a:extLst>
              <a:ext uri="{FF2B5EF4-FFF2-40B4-BE49-F238E27FC236}">
                <a16:creationId xmlns:a16="http://schemas.microsoft.com/office/drawing/2014/main" id="{E1550B7E-C057-4A61-95F0-F3425269FFE7}"/>
              </a:ext>
            </a:extLst>
          </p:cNvPr>
          <p:cNvSpPr/>
          <p:nvPr/>
        </p:nvSpPr>
        <p:spPr bwMode="auto">
          <a:xfrm>
            <a:off x="959865" y="1540868"/>
            <a:ext cx="178572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81543BF-0C68-46E1-846A-1D77E2632700}"/>
              </a:ext>
            </a:extLst>
          </p:cNvPr>
          <p:cNvSpPr/>
          <p:nvPr/>
        </p:nvSpPr>
        <p:spPr bwMode="auto">
          <a:xfrm>
            <a:off x="830703" y="1353670"/>
            <a:ext cx="7730591" cy="135387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D139D791-4E6F-4462-B27C-041FEE6382D0}"/>
              </a:ext>
            </a:extLst>
          </p:cNvPr>
          <p:cNvSpPr/>
          <p:nvPr/>
        </p:nvSpPr>
        <p:spPr bwMode="auto">
          <a:xfrm>
            <a:off x="555047" y="1171810"/>
            <a:ext cx="8393630" cy="456990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78" name="矩形: 圆角 60">
            <a:extLst>
              <a:ext uri="{FF2B5EF4-FFF2-40B4-BE49-F238E27FC236}">
                <a16:creationId xmlns:a16="http://schemas.microsoft.com/office/drawing/2014/main" id="{1AA75DF8-D5D0-4C83-B7B7-5AB5B4AC77B9}"/>
              </a:ext>
            </a:extLst>
          </p:cNvPr>
          <p:cNvSpPr/>
          <p:nvPr/>
        </p:nvSpPr>
        <p:spPr bwMode="auto">
          <a:xfrm>
            <a:off x="3087752" y="1821368"/>
            <a:ext cx="1318076" cy="15323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79" name="矩形: 圆角 60">
            <a:extLst>
              <a:ext uri="{FF2B5EF4-FFF2-40B4-BE49-F238E27FC236}">
                <a16:creationId xmlns:a16="http://schemas.microsoft.com/office/drawing/2014/main" id="{CDC57416-AACB-44ED-B3F3-854ED8838AFE}"/>
              </a:ext>
            </a:extLst>
          </p:cNvPr>
          <p:cNvSpPr/>
          <p:nvPr/>
        </p:nvSpPr>
        <p:spPr bwMode="auto">
          <a:xfrm>
            <a:off x="3087752" y="2111225"/>
            <a:ext cx="1318076" cy="15323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0" name="矩形: 圆角 60">
            <a:extLst>
              <a:ext uri="{FF2B5EF4-FFF2-40B4-BE49-F238E27FC236}">
                <a16:creationId xmlns:a16="http://schemas.microsoft.com/office/drawing/2014/main" id="{28E49431-3A27-4A16-A758-BEF8FCA35B20}"/>
              </a:ext>
            </a:extLst>
          </p:cNvPr>
          <p:cNvSpPr/>
          <p:nvPr/>
        </p:nvSpPr>
        <p:spPr bwMode="auto">
          <a:xfrm>
            <a:off x="3087752" y="2374487"/>
            <a:ext cx="1318076" cy="15323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1" name="矩形: 圆角 60">
            <a:extLst>
              <a:ext uri="{FF2B5EF4-FFF2-40B4-BE49-F238E27FC236}">
                <a16:creationId xmlns:a16="http://schemas.microsoft.com/office/drawing/2014/main" id="{19AED765-026F-4646-8790-8A6C7ADFA423}"/>
              </a:ext>
            </a:extLst>
          </p:cNvPr>
          <p:cNvSpPr/>
          <p:nvPr/>
        </p:nvSpPr>
        <p:spPr bwMode="auto">
          <a:xfrm>
            <a:off x="6957297" y="1533172"/>
            <a:ext cx="1318076" cy="15323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2" name="矩形: 圆角 60">
            <a:extLst>
              <a:ext uri="{FF2B5EF4-FFF2-40B4-BE49-F238E27FC236}">
                <a16:creationId xmlns:a16="http://schemas.microsoft.com/office/drawing/2014/main" id="{943BC63B-CFA4-4A1B-8421-06E18D60284B}"/>
              </a:ext>
            </a:extLst>
          </p:cNvPr>
          <p:cNvSpPr/>
          <p:nvPr/>
        </p:nvSpPr>
        <p:spPr bwMode="auto">
          <a:xfrm>
            <a:off x="6957297" y="1857343"/>
            <a:ext cx="1318076" cy="15323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3" name="矩形: 圆角 60">
            <a:extLst>
              <a:ext uri="{FF2B5EF4-FFF2-40B4-BE49-F238E27FC236}">
                <a16:creationId xmlns:a16="http://schemas.microsoft.com/office/drawing/2014/main" id="{A8438CFB-5C01-4640-997E-3D8F1B74BB55}"/>
              </a:ext>
            </a:extLst>
          </p:cNvPr>
          <p:cNvSpPr/>
          <p:nvPr/>
        </p:nvSpPr>
        <p:spPr bwMode="auto">
          <a:xfrm>
            <a:off x="6957297" y="2147200"/>
            <a:ext cx="1318076" cy="15323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4" name="矩形: 圆角 60">
            <a:extLst>
              <a:ext uri="{FF2B5EF4-FFF2-40B4-BE49-F238E27FC236}">
                <a16:creationId xmlns:a16="http://schemas.microsoft.com/office/drawing/2014/main" id="{8B800DD1-FBEB-4308-B6C2-6B07FD5352C0}"/>
              </a:ext>
            </a:extLst>
          </p:cNvPr>
          <p:cNvSpPr/>
          <p:nvPr/>
        </p:nvSpPr>
        <p:spPr bwMode="auto">
          <a:xfrm>
            <a:off x="6957297" y="2410462"/>
            <a:ext cx="1318076" cy="153233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9" name="矩形: 圆角 41">
            <a:extLst>
              <a:ext uri="{FF2B5EF4-FFF2-40B4-BE49-F238E27FC236}">
                <a16:creationId xmlns:a16="http://schemas.microsoft.com/office/drawing/2014/main" id="{DF750256-A3E9-435C-A62A-801ABFF23E7E}"/>
              </a:ext>
            </a:extLst>
          </p:cNvPr>
          <p:cNvSpPr/>
          <p:nvPr/>
        </p:nvSpPr>
        <p:spPr bwMode="auto">
          <a:xfrm>
            <a:off x="1047033" y="3109353"/>
            <a:ext cx="1113669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0" name="矩形: 圆角 42">
            <a:extLst>
              <a:ext uri="{FF2B5EF4-FFF2-40B4-BE49-F238E27FC236}">
                <a16:creationId xmlns:a16="http://schemas.microsoft.com/office/drawing/2014/main" id="{B821D1B2-5A8C-42AA-89C5-733DDBAA4D9B}"/>
              </a:ext>
            </a:extLst>
          </p:cNvPr>
          <p:cNvSpPr/>
          <p:nvPr/>
        </p:nvSpPr>
        <p:spPr bwMode="auto">
          <a:xfrm>
            <a:off x="1047034" y="3660582"/>
            <a:ext cx="113445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1" name="矩形: 圆角 69">
            <a:extLst>
              <a:ext uri="{FF2B5EF4-FFF2-40B4-BE49-F238E27FC236}">
                <a16:creationId xmlns:a16="http://schemas.microsoft.com/office/drawing/2014/main" id="{D714B460-5EC3-4529-A87C-329940060D12}"/>
              </a:ext>
            </a:extLst>
          </p:cNvPr>
          <p:cNvSpPr/>
          <p:nvPr/>
        </p:nvSpPr>
        <p:spPr bwMode="auto">
          <a:xfrm>
            <a:off x="2283443" y="3119594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2" name="矩形: 圆角 70">
            <a:extLst>
              <a:ext uri="{FF2B5EF4-FFF2-40B4-BE49-F238E27FC236}">
                <a16:creationId xmlns:a16="http://schemas.microsoft.com/office/drawing/2014/main" id="{563ABC8D-7290-4A8E-B287-7E2A9D818DBA}"/>
              </a:ext>
            </a:extLst>
          </p:cNvPr>
          <p:cNvSpPr/>
          <p:nvPr/>
        </p:nvSpPr>
        <p:spPr bwMode="auto">
          <a:xfrm>
            <a:off x="2276050" y="366364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3" name="矩形: 圆角 39">
            <a:extLst>
              <a:ext uri="{FF2B5EF4-FFF2-40B4-BE49-F238E27FC236}">
                <a16:creationId xmlns:a16="http://schemas.microsoft.com/office/drawing/2014/main" id="{0E8E7B18-1D2B-47D1-8DC1-E5D0CB3DCCA1}"/>
              </a:ext>
            </a:extLst>
          </p:cNvPr>
          <p:cNvSpPr/>
          <p:nvPr/>
        </p:nvSpPr>
        <p:spPr bwMode="auto">
          <a:xfrm>
            <a:off x="1047033" y="3863378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94" name="矩形: 圆角 37">
            <a:extLst>
              <a:ext uri="{FF2B5EF4-FFF2-40B4-BE49-F238E27FC236}">
                <a16:creationId xmlns:a16="http://schemas.microsoft.com/office/drawing/2014/main" id="{33C4B2CD-FEFE-4457-99FB-EB64920C4BB6}"/>
              </a:ext>
            </a:extLst>
          </p:cNvPr>
          <p:cNvSpPr/>
          <p:nvPr/>
        </p:nvSpPr>
        <p:spPr bwMode="auto">
          <a:xfrm>
            <a:off x="1038041" y="3367574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5" name="矩形: 圆角 67">
            <a:extLst>
              <a:ext uri="{FF2B5EF4-FFF2-40B4-BE49-F238E27FC236}">
                <a16:creationId xmlns:a16="http://schemas.microsoft.com/office/drawing/2014/main" id="{C9223117-0A32-4C87-BAF9-04065BC0250F}"/>
              </a:ext>
            </a:extLst>
          </p:cNvPr>
          <p:cNvSpPr/>
          <p:nvPr/>
        </p:nvSpPr>
        <p:spPr bwMode="auto">
          <a:xfrm>
            <a:off x="3878401" y="311466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4" name="矩形: 圆角 37">
            <a:extLst>
              <a:ext uri="{FF2B5EF4-FFF2-40B4-BE49-F238E27FC236}">
                <a16:creationId xmlns:a16="http://schemas.microsoft.com/office/drawing/2014/main" id="{2788B04B-2107-46D4-9F9E-2032B5A34278}"/>
              </a:ext>
            </a:extLst>
          </p:cNvPr>
          <p:cNvSpPr/>
          <p:nvPr/>
        </p:nvSpPr>
        <p:spPr bwMode="auto">
          <a:xfrm>
            <a:off x="1047032" y="4367627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5" name="矩形: 圆角 67">
            <a:extLst>
              <a:ext uri="{FF2B5EF4-FFF2-40B4-BE49-F238E27FC236}">
                <a16:creationId xmlns:a16="http://schemas.microsoft.com/office/drawing/2014/main" id="{E389B4E2-8887-4AA0-A05F-AD12300B5B1B}"/>
              </a:ext>
            </a:extLst>
          </p:cNvPr>
          <p:cNvSpPr/>
          <p:nvPr/>
        </p:nvSpPr>
        <p:spPr bwMode="auto">
          <a:xfrm>
            <a:off x="2276050" y="414453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6" name="矩形: 圆角 37">
            <a:extLst>
              <a:ext uri="{FF2B5EF4-FFF2-40B4-BE49-F238E27FC236}">
                <a16:creationId xmlns:a16="http://schemas.microsoft.com/office/drawing/2014/main" id="{0DC1EACF-5B3A-4F89-83F5-43C470AA8158}"/>
              </a:ext>
            </a:extLst>
          </p:cNvPr>
          <p:cNvSpPr/>
          <p:nvPr/>
        </p:nvSpPr>
        <p:spPr bwMode="auto">
          <a:xfrm>
            <a:off x="1047033" y="4111224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7" name="矩形: 圆角 67">
            <a:extLst>
              <a:ext uri="{FF2B5EF4-FFF2-40B4-BE49-F238E27FC236}">
                <a16:creationId xmlns:a16="http://schemas.microsoft.com/office/drawing/2014/main" id="{6B9AAF56-7950-4DFC-8800-9FA732610AF4}"/>
              </a:ext>
            </a:extLst>
          </p:cNvPr>
          <p:cNvSpPr/>
          <p:nvPr/>
        </p:nvSpPr>
        <p:spPr bwMode="auto">
          <a:xfrm>
            <a:off x="2276050" y="387643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8" name="矩形: 圆角 61">
            <a:extLst>
              <a:ext uri="{FF2B5EF4-FFF2-40B4-BE49-F238E27FC236}">
                <a16:creationId xmlns:a16="http://schemas.microsoft.com/office/drawing/2014/main" id="{2228A45D-FFE6-48BC-B078-B5EC452B02F5}"/>
              </a:ext>
            </a:extLst>
          </p:cNvPr>
          <p:cNvSpPr/>
          <p:nvPr/>
        </p:nvSpPr>
        <p:spPr bwMode="auto">
          <a:xfrm flipV="1">
            <a:off x="863303" y="2959091"/>
            <a:ext cx="3770631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9" name="矩形: 圆角 62">
            <a:extLst>
              <a:ext uri="{FF2B5EF4-FFF2-40B4-BE49-F238E27FC236}">
                <a16:creationId xmlns:a16="http://schemas.microsoft.com/office/drawing/2014/main" id="{CBD4E1C9-E153-406F-971F-4BC18921EBC9}"/>
              </a:ext>
            </a:extLst>
          </p:cNvPr>
          <p:cNvSpPr/>
          <p:nvPr/>
        </p:nvSpPr>
        <p:spPr bwMode="auto">
          <a:xfrm>
            <a:off x="859423" y="2861589"/>
            <a:ext cx="1222978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0" name="矩形: 圆角 69">
            <a:extLst>
              <a:ext uri="{FF2B5EF4-FFF2-40B4-BE49-F238E27FC236}">
                <a16:creationId xmlns:a16="http://schemas.microsoft.com/office/drawing/2014/main" id="{2BA960A3-A103-454E-B214-04953F036F0A}"/>
              </a:ext>
            </a:extLst>
          </p:cNvPr>
          <p:cNvSpPr/>
          <p:nvPr/>
        </p:nvSpPr>
        <p:spPr bwMode="auto">
          <a:xfrm>
            <a:off x="2284817" y="435574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1" name="矩形: 圆角 69">
            <a:extLst>
              <a:ext uri="{FF2B5EF4-FFF2-40B4-BE49-F238E27FC236}">
                <a16:creationId xmlns:a16="http://schemas.microsoft.com/office/drawing/2014/main" id="{1E336712-1A88-469F-A92C-2F5017755E27}"/>
              </a:ext>
            </a:extLst>
          </p:cNvPr>
          <p:cNvSpPr/>
          <p:nvPr/>
        </p:nvSpPr>
        <p:spPr bwMode="auto">
          <a:xfrm>
            <a:off x="2274451" y="3366219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2" name="矩形: 圆角 41">
            <a:extLst>
              <a:ext uri="{FF2B5EF4-FFF2-40B4-BE49-F238E27FC236}">
                <a16:creationId xmlns:a16="http://schemas.microsoft.com/office/drawing/2014/main" id="{6E1C5B6F-7AB8-49B3-9C12-BFAF17790DF1}"/>
              </a:ext>
            </a:extLst>
          </p:cNvPr>
          <p:cNvSpPr/>
          <p:nvPr/>
        </p:nvSpPr>
        <p:spPr bwMode="auto">
          <a:xfrm>
            <a:off x="3088897" y="3123208"/>
            <a:ext cx="658513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Target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3" name="矩形: 圆角 67">
            <a:extLst>
              <a:ext uri="{FF2B5EF4-FFF2-40B4-BE49-F238E27FC236}">
                <a16:creationId xmlns:a16="http://schemas.microsoft.com/office/drawing/2014/main" id="{64F30A49-CE37-4390-A088-B802A3431E56}"/>
              </a:ext>
            </a:extLst>
          </p:cNvPr>
          <p:cNvSpPr/>
          <p:nvPr/>
        </p:nvSpPr>
        <p:spPr bwMode="auto">
          <a:xfrm>
            <a:off x="3870342" y="334763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4" name="矩形: 圆角 41">
            <a:extLst>
              <a:ext uri="{FF2B5EF4-FFF2-40B4-BE49-F238E27FC236}">
                <a16:creationId xmlns:a16="http://schemas.microsoft.com/office/drawing/2014/main" id="{2D3AA0B4-9BCD-42A5-AA30-404D66E6E823}"/>
              </a:ext>
            </a:extLst>
          </p:cNvPr>
          <p:cNvSpPr/>
          <p:nvPr/>
        </p:nvSpPr>
        <p:spPr bwMode="auto">
          <a:xfrm>
            <a:off x="3104095" y="3656040"/>
            <a:ext cx="658513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Rework Bias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5" name="矩形: 圆角 41">
            <a:extLst>
              <a:ext uri="{FF2B5EF4-FFF2-40B4-BE49-F238E27FC236}">
                <a16:creationId xmlns:a16="http://schemas.microsoft.com/office/drawing/2014/main" id="{8142EABF-BEA0-4BC1-8942-6D840AB3A873}"/>
              </a:ext>
            </a:extLst>
          </p:cNvPr>
          <p:cNvSpPr/>
          <p:nvPr/>
        </p:nvSpPr>
        <p:spPr bwMode="auto">
          <a:xfrm>
            <a:off x="4937713" y="3091421"/>
            <a:ext cx="1113669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6" name="矩形: 圆角 42">
            <a:extLst>
              <a:ext uri="{FF2B5EF4-FFF2-40B4-BE49-F238E27FC236}">
                <a16:creationId xmlns:a16="http://schemas.microsoft.com/office/drawing/2014/main" id="{05A70890-7A28-4B97-B2D9-D21B4222F5EB}"/>
              </a:ext>
            </a:extLst>
          </p:cNvPr>
          <p:cNvSpPr/>
          <p:nvPr/>
        </p:nvSpPr>
        <p:spPr bwMode="auto">
          <a:xfrm>
            <a:off x="4937714" y="3642650"/>
            <a:ext cx="113445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7" name="矩形: 圆角 69">
            <a:extLst>
              <a:ext uri="{FF2B5EF4-FFF2-40B4-BE49-F238E27FC236}">
                <a16:creationId xmlns:a16="http://schemas.microsoft.com/office/drawing/2014/main" id="{362BB693-42D7-475B-9339-54F0E1244289}"/>
              </a:ext>
            </a:extLst>
          </p:cNvPr>
          <p:cNvSpPr/>
          <p:nvPr/>
        </p:nvSpPr>
        <p:spPr bwMode="auto">
          <a:xfrm>
            <a:off x="6182372" y="309020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8" name="矩形: 圆角 70">
            <a:extLst>
              <a:ext uri="{FF2B5EF4-FFF2-40B4-BE49-F238E27FC236}">
                <a16:creationId xmlns:a16="http://schemas.microsoft.com/office/drawing/2014/main" id="{B2898CBC-9EC9-45A5-8A6E-159FAAFED16B}"/>
              </a:ext>
            </a:extLst>
          </p:cNvPr>
          <p:cNvSpPr/>
          <p:nvPr/>
        </p:nvSpPr>
        <p:spPr bwMode="auto">
          <a:xfrm>
            <a:off x="6174979" y="363425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2" name="矩形: 圆角 39">
            <a:extLst>
              <a:ext uri="{FF2B5EF4-FFF2-40B4-BE49-F238E27FC236}">
                <a16:creationId xmlns:a16="http://schemas.microsoft.com/office/drawing/2014/main" id="{A988976E-14FF-4310-8FC0-909D6D1CDC29}"/>
              </a:ext>
            </a:extLst>
          </p:cNvPr>
          <p:cNvSpPr/>
          <p:nvPr/>
        </p:nvSpPr>
        <p:spPr bwMode="auto">
          <a:xfrm>
            <a:off x="4937713" y="3845446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124" name="矩形: 圆角 37">
            <a:extLst>
              <a:ext uri="{FF2B5EF4-FFF2-40B4-BE49-F238E27FC236}">
                <a16:creationId xmlns:a16="http://schemas.microsoft.com/office/drawing/2014/main" id="{F9418756-7442-4228-B752-AA9337B307F3}"/>
              </a:ext>
            </a:extLst>
          </p:cNvPr>
          <p:cNvSpPr/>
          <p:nvPr/>
        </p:nvSpPr>
        <p:spPr bwMode="auto">
          <a:xfrm>
            <a:off x="4936682" y="3361341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5" name="矩形: 圆角 67">
            <a:extLst>
              <a:ext uri="{FF2B5EF4-FFF2-40B4-BE49-F238E27FC236}">
                <a16:creationId xmlns:a16="http://schemas.microsoft.com/office/drawing/2014/main" id="{EAE1B34C-8414-4F89-93A1-709C316DF4D3}"/>
              </a:ext>
            </a:extLst>
          </p:cNvPr>
          <p:cNvSpPr/>
          <p:nvPr/>
        </p:nvSpPr>
        <p:spPr bwMode="auto">
          <a:xfrm>
            <a:off x="7866703" y="3069733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7" name="矩形: 圆角 37">
            <a:extLst>
              <a:ext uri="{FF2B5EF4-FFF2-40B4-BE49-F238E27FC236}">
                <a16:creationId xmlns:a16="http://schemas.microsoft.com/office/drawing/2014/main" id="{25B48F72-480E-4446-90DC-8E27FF41279F}"/>
              </a:ext>
            </a:extLst>
          </p:cNvPr>
          <p:cNvSpPr/>
          <p:nvPr/>
        </p:nvSpPr>
        <p:spPr bwMode="auto">
          <a:xfrm>
            <a:off x="4937712" y="4349695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8" name="矩形: 圆角 67">
            <a:extLst>
              <a:ext uri="{FF2B5EF4-FFF2-40B4-BE49-F238E27FC236}">
                <a16:creationId xmlns:a16="http://schemas.microsoft.com/office/drawing/2014/main" id="{BF5A6867-F84F-451C-A798-727D569DF63A}"/>
              </a:ext>
            </a:extLst>
          </p:cNvPr>
          <p:cNvSpPr/>
          <p:nvPr/>
        </p:nvSpPr>
        <p:spPr bwMode="auto">
          <a:xfrm>
            <a:off x="6174979" y="411514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9" name="矩形: 圆角 37">
            <a:extLst>
              <a:ext uri="{FF2B5EF4-FFF2-40B4-BE49-F238E27FC236}">
                <a16:creationId xmlns:a16="http://schemas.microsoft.com/office/drawing/2014/main" id="{4661B84E-59DB-49AE-8FE7-FCDD4E27E701}"/>
              </a:ext>
            </a:extLst>
          </p:cNvPr>
          <p:cNvSpPr/>
          <p:nvPr/>
        </p:nvSpPr>
        <p:spPr bwMode="auto">
          <a:xfrm>
            <a:off x="4937713" y="4093292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0" name="矩形: 圆角 67">
            <a:extLst>
              <a:ext uri="{FF2B5EF4-FFF2-40B4-BE49-F238E27FC236}">
                <a16:creationId xmlns:a16="http://schemas.microsoft.com/office/drawing/2014/main" id="{E9A4B3AE-B27B-4560-BA29-6D63D0D45537}"/>
              </a:ext>
            </a:extLst>
          </p:cNvPr>
          <p:cNvSpPr/>
          <p:nvPr/>
        </p:nvSpPr>
        <p:spPr bwMode="auto">
          <a:xfrm>
            <a:off x="6174979" y="384704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1" name="矩形: 圆角 61">
            <a:extLst>
              <a:ext uri="{FF2B5EF4-FFF2-40B4-BE49-F238E27FC236}">
                <a16:creationId xmlns:a16="http://schemas.microsoft.com/office/drawing/2014/main" id="{81D1C0C7-E3CA-45B1-81EE-71E60C4FB4D0}"/>
              </a:ext>
            </a:extLst>
          </p:cNvPr>
          <p:cNvSpPr/>
          <p:nvPr/>
        </p:nvSpPr>
        <p:spPr bwMode="auto">
          <a:xfrm flipV="1">
            <a:off x="4854624" y="3012060"/>
            <a:ext cx="3655320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2" name="矩形: 圆角 62">
            <a:extLst>
              <a:ext uri="{FF2B5EF4-FFF2-40B4-BE49-F238E27FC236}">
                <a16:creationId xmlns:a16="http://schemas.microsoft.com/office/drawing/2014/main" id="{51FEE0A2-7CC4-411B-B9FB-0506B76C612B}"/>
              </a:ext>
            </a:extLst>
          </p:cNvPr>
          <p:cNvSpPr/>
          <p:nvPr/>
        </p:nvSpPr>
        <p:spPr bwMode="auto">
          <a:xfrm>
            <a:off x="4894445" y="2847697"/>
            <a:ext cx="1222978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5" name="矩形: 圆角 69">
            <a:extLst>
              <a:ext uri="{FF2B5EF4-FFF2-40B4-BE49-F238E27FC236}">
                <a16:creationId xmlns:a16="http://schemas.microsoft.com/office/drawing/2014/main" id="{015DB630-9422-45F3-B687-BB17516269EA}"/>
              </a:ext>
            </a:extLst>
          </p:cNvPr>
          <p:cNvSpPr/>
          <p:nvPr/>
        </p:nvSpPr>
        <p:spPr bwMode="auto">
          <a:xfrm>
            <a:off x="6183746" y="432635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6" name="矩形: 圆角 69">
            <a:extLst>
              <a:ext uri="{FF2B5EF4-FFF2-40B4-BE49-F238E27FC236}">
                <a16:creationId xmlns:a16="http://schemas.microsoft.com/office/drawing/2014/main" id="{1A316B7F-69D0-4EC8-B67F-0A83D2758757}"/>
              </a:ext>
            </a:extLst>
          </p:cNvPr>
          <p:cNvSpPr/>
          <p:nvPr/>
        </p:nvSpPr>
        <p:spPr bwMode="auto">
          <a:xfrm>
            <a:off x="6181341" y="3348526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7" name="矩形: 圆角 41">
            <a:extLst>
              <a:ext uri="{FF2B5EF4-FFF2-40B4-BE49-F238E27FC236}">
                <a16:creationId xmlns:a16="http://schemas.microsoft.com/office/drawing/2014/main" id="{3BEBAE82-7A24-4629-AF62-C4D332AB404B}"/>
              </a:ext>
            </a:extLst>
          </p:cNvPr>
          <p:cNvSpPr/>
          <p:nvPr/>
        </p:nvSpPr>
        <p:spPr bwMode="auto">
          <a:xfrm>
            <a:off x="6960630" y="3082802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Mode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8" name="矩形: 圆角 41">
            <a:extLst>
              <a:ext uri="{FF2B5EF4-FFF2-40B4-BE49-F238E27FC236}">
                <a16:creationId xmlns:a16="http://schemas.microsoft.com/office/drawing/2014/main" id="{736D8C67-B757-4C33-9690-48902F00C2DA}"/>
              </a:ext>
            </a:extLst>
          </p:cNvPr>
          <p:cNvSpPr/>
          <p:nvPr/>
        </p:nvSpPr>
        <p:spPr bwMode="auto">
          <a:xfrm>
            <a:off x="6960630" y="3337852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Chuck Control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EF8E540E-CDE0-490A-ADD8-10D0F2291F6D}"/>
              </a:ext>
            </a:extLst>
          </p:cNvPr>
          <p:cNvSpPr/>
          <p:nvPr/>
        </p:nvSpPr>
        <p:spPr bwMode="auto">
          <a:xfrm>
            <a:off x="7895237" y="3327987"/>
            <a:ext cx="16701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56F4479D-6516-4989-8954-87B8B45A795F}"/>
              </a:ext>
            </a:extLst>
          </p:cNvPr>
          <p:cNvSpPr/>
          <p:nvPr/>
        </p:nvSpPr>
        <p:spPr>
          <a:xfrm>
            <a:off x="2922969" y="306973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6336A1D0-EA61-42A3-8B51-459214119082}"/>
              </a:ext>
            </a:extLst>
          </p:cNvPr>
          <p:cNvSpPr/>
          <p:nvPr/>
        </p:nvSpPr>
        <p:spPr>
          <a:xfrm>
            <a:off x="890707" y="307095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FF05FD6-5F7C-4710-BE68-7A38EBF40637}"/>
              </a:ext>
            </a:extLst>
          </p:cNvPr>
          <p:cNvSpPr/>
          <p:nvPr/>
        </p:nvSpPr>
        <p:spPr>
          <a:xfrm>
            <a:off x="878575" y="33662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078C23C-52F0-40FA-BE55-E91C13B02E33}"/>
              </a:ext>
            </a:extLst>
          </p:cNvPr>
          <p:cNvSpPr/>
          <p:nvPr/>
        </p:nvSpPr>
        <p:spPr>
          <a:xfrm>
            <a:off x="4776659" y="307095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694236B-1217-4A53-AE25-A07E0B544A38}"/>
              </a:ext>
            </a:extLst>
          </p:cNvPr>
          <p:cNvSpPr/>
          <p:nvPr/>
        </p:nvSpPr>
        <p:spPr>
          <a:xfrm>
            <a:off x="6794295" y="306211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279A88EB-F8A6-4822-B04B-70F3E62C8191}"/>
              </a:ext>
            </a:extLst>
          </p:cNvPr>
          <p:cNvSpPr/>
          <p:nvPr/>
        </p:nvSpPr>
        <p:spPr>
          <a:xfrm>
            <a:off x="4775628" y="332798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652A4128-9BE0-4896-968D-7CB0DFE5FE42}"/>
              </a:ext>
            </a:extLst>
          </p:cNvPr>
          <p:cNvSpPr/>
          <p:nvPr/>
        </p:nvSpPr>
        <p:spPr>
          <a:xfrm>
            <a:off x="6788896" y="331212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A59A07A-85B7-4261-8CEE-DA2E3A469659}"/>
              </a:ext>
            </a:extLst>
          </p:cNvPr>
          <p:cNvSpPr/>
          <p:nvPr/>
        </p:nvSpPr>
        <p:spPr>
          <a:xfrm>
            <a:off x="2924474" y="332107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200" name="矩形: 圆角 41">
            <a:extLst>
              <a:ext uri="{FF2B5EF4-FFF2-40B4-BE49-F238E27FC236}">
                <a16:creationId xmlns:a16="http://schemas.microsoft.com/office/drawing/2014/main" id="{E5CE6495-8F3B-4968-8CA4-038FD4744A12}"/>
              </a:ext>
            </a:extLst>
          </p:cNvPr>
          <p:cNvSpPr/>
          <p:nvPr/>
        </p:nvSpPr>
        <p:spPr bwMode="auto">
          <a:xfrm>
            <a:off x="3083381" y="3370041"/>
            <a:ext cx="764647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Dose Sensitivity</a:t>
            </a:r>
          </a:p>
        </p:txBody>
      </p:sp>
      <p:sp>
        <p:nvSpPr>
          <p:cNvPr id="201" name="矩形: 圆角 67">
            <a:extLst>
              <a:ext uri="{FF2B5EF4-FFF2-40B4-BE49-F238E27FC236}">
                <a16:creationId xmlns:a16="http://schemas.microsoft.com/office/drawing/2014/main" id="{BA2E2F0A-5FA2-431C-959C-7B0D6A70BDA0}"/>
              </a:ext>
            </a:extLst>
          </p:cNvPr>
          <p:cNvSpPr/>
          <p:nvPr/>
        </p:nvSpPr>
        <p:spPr bwMode="auto">
          <a:xfrm>
            <a:off x="3880950" y="366364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2" name="矩形: 圆角 41">
            <a:extLst>
              <a:ext uri="{FF2B5EF4-FFF2-40B4-BE49-F238E27FC236}">
                <a16:creationId xmlns:a16="http://schemas.microsoft.com/office/drawing/2014/main" id="{0B02F8C4-A3DF-4E46-84B3-AC1C1623F2BC}"/>
              </a:ext>
            </a:extLst>
          </p:cNvPr>
          <p:cNvSpPr/>
          <p:nvPr/>
        </p:nvSpPr>
        <p:spPr bwMode="auto">
          <a:xfrm>
            <a:off x="6960630" y="3887234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Dedication Type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3" name="矩形: 圆角 67">
            <a:extLst>
              <a:ext uri="{FF2B5EF4-FFF2-40B4-BE49-F238E27FC236}">
                <a16:creationId xmlns:a16="http://schemas.microsoft.com/office/drawing/2014/main" id="{33261B0B-5611-4691-9165-438779C53946}"/>
              </a:ext>
            </a:extLst>
          </p:cNvPr>
          <p:cNvSpPr/>
          <p:nvPr/>
        </p:nvSpPr>
        <p:spPr bwMode="auto">
          <a:xfrm>
            <a:off x="7871792" y="3887234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45C3C88A-49EF-4D4C-B7D0-D6BAAA1A1187}"/>
              </a:ext>
            </a:extLst>
          </p:cNvPr>
          <p:cNvSpPr/>
          <p:nvPr/>
        </p:nvSpPr>
        <p:spPr>
          <a:xfrm>
            <a:off x="6795183" y="3833370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34" name="矩形: 圆角 37">
            <a:extLst>
              <a:ext uri="{FF2B5EF4-FFF2-40B4-BE49-F238E27FC236}">
                <a16:creationId xmlns:a16="http://schemas.microsoft.com/office/drawing/2014/main" id="{DF2207AB-A7EF-49C8-AABE-31402B30B8AC}"/>
              </a:ext>
            </a:extLst>
          </p:cNvPr>
          <p:cNvSpPr/>
          <p:nvPr/>
        </p:nvSpPr>
        <p:spPr bwMode="auto">
          <a:xfrm>
            <a:off x="3061388" y="3893302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6" name="矩形: 圆角 37">
            <a:extLst>
              <a:ext uri="{FF2B5EF4-FFF2-40B4-BE49-F238E27FC236}">
                <a16:creationId xmlns:a16="http://schemas.microsoft.com/office/drawing/2014/main" id="{72B489F9-DBE9-446D-84DB-8A7FC68DDE5C}"/>
              </a:ext>
            </a:extLst>
          </p:cNvPr>
          <p:cNvSpPr/>
          <p:nvPr/>
        </p:nvSpPr>
        <p:spPr bwMode="auto">
          <a:xfrm>
            <a:off x="3048480" y="4106408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Min Point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Limit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2" name="矩形: 圆角 67">
            <a:extLst>
              <a:ext uri="{FF2B5EF4-FFF2-40B4-BE49-F238E27FC236}">
                <a16:creationId xmlns:a16="http://schemas.microsoft.com/office/drawing/2014/main" id="{134EB5D7-4A17-4F19-89B1-E9B2834364FE}"/>
              </a:ext>
            </a:extLst>
          </p:cNvPr>
          <p:cNvSpPr/>
          <p:nvPr/>
        </p:nvSpPr>
        <p:spPr bwMode="auto">
          <a:xfrm>
            <a:off x="3995782" y="3892894"/>
            <a:ext cx="580981" cy="16865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3" name="矩形: 圆角 67">
            <a:extLst>
              <a:ext uri="{FF2B5EF4-FFF2-40B4-BE49-F238E27FC236}">
                <a16:creationId xmlns:a16="http://schemas.microsoft.com/office/drawing/2014/main" id="{5D80C702-27B5-4F39-BE3B-B3B0D60143B9}"/>
              </a:ext>
            </a:extLst>
          </p:cNvPr>
          <p:cNvSpPr/>
          <p:nvPr/>
        </p:nvSpPr>
        <p:spPr bwMode="auto">
          <a:xfrm>
            <a:off x="4010305" y="4111224"/>
            <a:ext cx="580981" cy="16865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4" name="矩形: 圆角 37">
            <a:extLst>
              <a:ext uri="{FF2B5EF4-FFF2-40B4-BE49-F238E27FC236}">
                <a16:creationId xmlns:a16="http://schemas.microsoft.com/office/drawing/2014/main" id="{3ACA9465-FD8F-4AAC-B757-C8EC26E4EF36}"/>
              </a:ext>
            </a:extLst>
          </p:cNvPr>
          <p:cNvSpPr/>
          <p:nvPr/>
        </p:nvSpPr>
        <p:spPr bwMode="auto">
          <a:xfrm>
            <a:off x="6960755" y="4102170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5" name="矩形: 圆角 67">
            <a:extLst>
              <a:ext uri="{FF2B5EF4-FFF2-40B4-BE49-F238E27FC236}">
                <a16:creationId xmlns:a16="http://schemas.microsoft.com/office/drawing/2014/main" id="{18B62774-6F3B-471D-A917-C85AF84DF45A}"/>
              </a:ext>
            </a:extLst>
          </p:cNvPr>
          <p:cNvSpPr/>
          <p:nvPr/>
        </p:nvSpPr>
        <p:spPr bwMode="auto">
          <a:xfrm>
            <a:off x="7895149" y="4101762"/>
            <a:ext cx="580981" cy="16865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8A757872-1CAF-4D27-9E5E-6FDA61C037D5}"/>
              </a:ext>
            </a:extLst>
          </p:cNvPr>
          <p:cNvSpPr/>
          <p:nvPr/>
        </p:nvSpPr>
        <p:spPr>
          <a:xfrm>
            <a:off x="2900654" y="384496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1C68D92-216C-4FF7-9C5C-11BB413EBC23}"/>
              </a:ext>
            </a:extLst>
          </p:cNvPr>
          <p:cNvSpPr/>
          <p:nvPr/>
        </p:nvSpPr>
        <p:spPr>
          <a:xfrm>
            <a:off x="2895894" y="409260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EB60CA2A-6BAB-481A-B0CC-BDC5D2542685}"/>
              </a:ext>
            </a:extLst>
          </p:cNvPr>
          <p:cNvSpPr/>
          <p:nvPr/>
        </p:nvSpPr>
        <p:spPr>
          <a:xfrm>
            <a:off x="6796392" y="4091211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" name="圖說文字: 直線 3">
            <a:extLst>
              <a:ext uri="{FF2B5EF4-FFF2-40B4-BE49-F238E27FC236}">
                <a16:creationId xmlns:a16="http://schemas.microsoft.com/office/drawing/2014/main" id="{0881A816-1159-4763-B928-53513886E6B7}"/>
              </a:ext>
            </a:extLst>
          </p:cNvPr>
          <p:cNvSpPr/>
          <p:nvPr/>
        </p:nvSpPr>
        <p:spPr bwMode="auto">
          <a:xfrm>
            <a:off x="9209188" y="2450508"/>
            <a:ext cx="2687538" cy="369332"/>
          </a:xfrm>
          <a:prstGeom prst="borderCallout1">
            <a:avLst>
              <a:gd name="adj1" fmla="val 51024"/>
              <a:gd name="adj2" fmla="val -166"/>
              <a:gd name="adj3" fmla="val 404951"/>
              <a:gd name="adj4" fmla="val -190388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highlight>
                  <a:srgbClr val="FFFF00"/>
                </a:highlight>
              </a:rPr>
              <a:t>OOS Threshold (num) : 0-100</a:t>
            </a:r>
          </a:p>
          <a:p>
            <a:r>
              <a:rPr lang="en-US" altLang="zh-TW" sz="1200" dirty="0">
                <a:solidFill>
                  <a:srgbClr val="FF0000"/>
                </a:solidFill>
                <a:highlight>
                  <a:srgbClr val="FFFF00"/>
                </a:highlight>
              </a:rPr>
              <a:t>Min Point Limit (num) : bigger than 0</a:t>
            </a:r>
          </a:p>
        </p:txBody>
      </p:sp>
      <p:sp>
        <p:nvSpPr>
          <p:cNvPr id="135" name="矩形: 圆角 41">
            <a:extLst>
              <a:ext uri="{FF2B5EF4-FFF2-40B4-BE49-F238E27FC236}">
                <a16:creationId xmlns:a16="http://schemas.microsoft.com/office/drawing/2014/main" id="{7C5AD1C4-5ABC-43A1-9C80-2B5123F47EC1}"/>
              </a:ext>
            </a:extLst>
          </p:cNvPr>
          <p:cNvSpPr/>
          <p:nvPr/>
        </p:nvSpPr>
        <p:spPr bwMode="auto">
          <a:xfrm>
            <a:off x="6960631" y="3579901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2D Metrology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B9588E2B-425C-4E26-95F4-62D2907F8AED}"/>
              </a:ext>
            </a:extLst>
          </p:cNvPr>
          <p:cNvSpPr/>
          <p:nvPr/>
        </p:nvSpPr>
        <p:spPr bwMode="auto">
          <a:xfrm>
            <a:off x="7895238" y="3570035"/>
            <a:ext cx="16701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9FBF3908-149D-44CE-9752-39A08624B33F}"/>
              </a:ext>
            </a:extLst>
          </p:cNvPr>
          <p:cNvSpPr/>
          <p:nvPr/>
        </p:nvSpPr>
        <p:spPr>
          <a:xfrm>
            <a:off x="6788897" y="355417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531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</a:t>
            </a:r>
            <a:r>
              <a:rPr lang="en-US" altLang="zh-CN" dirty="0"/>
              <a:t>dit</a:t>
            </a:r>
            <a:r>
              <a:rPr lang="en-US" dirty="0"/>
              <a:t> Context Window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23EB3A4-75C4-425A-B606-C39FDF976320}"/>
              </a:ext>
            </a:extLst>
          </p:cNvPr>
          <p:cNvSpPr/>
          <p:nvPr/>
        </p:nvSpPr>
        <p:spPr bwMode="auto">
          <a:xfrm>
            <a:off x="510993" y="824305"/>
            <a:ext cx="8668701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 Context</a:t>
            </a:r>
          </a:p>
        </p:txBody>
      </p:sp>
      <p:sp>
        <p:nvSpPr>
          <p:cNvPr id="87" name="矩形: 圆角 62">
            <a:extLst>
              <a:ext uri="{FF2B5EF4-FFF2-40B4-BE49-F238E27FC236}">
                <a16:creationId xmlns:a16="http://schemas.microsoft.com/office/drawing/2014/main" id="{E315D3A1-9AB6-4421-A5BE-278C2974540E}"/>
              </a:ext>
            </a:extLst>
          </p:cNvPr>
          <p:cNvSpPr/>
          <p:nvPr/>
        </p:nvSpPr>
        <p:spPr bwMode="auto">
          <a:xfrm>
            <a:off x="830703" y="1109345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8" name="矩形: 圆角 66">
            <a:extLst>
              <a:ext uri="{FF2B5EF4-FFF2-40B4-BE49-F238E27FC236}">
                <a16:creationId xmlns:a16="http://schemas.microsoft.com/office/drawing/2014/main" id="{97043BC3-6CB3-475C-8CDD-A16450FA9118}"/>
              </a:ext>
            </a:extLst>
          </p:cNvPr>
          <p:cNvSpPr/>
          <p:nvPr/>
        </p:nvSpPr>
        <p:spPr bwMode="auto">
          <a:xfrm>
            <a:off x="5703072" y="5095842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89" name="矩形: 圆角 67">
            <a:extLst>
              <a:ext uri="{FF2B5EF4-FFF2-40B4-BE49-F238E27FC236}">
                <a16:creationId xmlns:a16="http://schemas.microsoft.com/office/drawing/2014/main" id="{184968F5-20A7-41FD-85D0-6AB310CCE0A5}"/>
              </a:ext>
            </a:extLst>
          </p:cNvPr>
          <p:cNvSpPr/>
          <p:nvPr/>
        </p:nvSpPr>
        <p:spPr bwMode="auto">
          <a:xfrm>
            <a:off x="7108595" y="5092314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grpSp>
        <p:nvGrpSpPr>
          <p:cNvPr id="90" name="组合 11">
            <a:extLst>
              <a:ext uri="{FF2B5EF4-FFF2-40B4-BE49-F238E27FC236}">
                <a16:creationId xmlns:a16="http://schemas.microsoft.com/office/drawing/2014/main" id="{C8F50F1A-A5F8-4071-9DDD-DBD69E9DFF7D}"/>
              </a:ext>
            </a:extLst>
          </p:cNvPr>
          <p:cNvGrpSpPr/>
          <p:nvPr/>
        </p:nvGrpSpPr>
        <p:grpSpPr>
          <a:xfrm>
            <a:off x="9056917" y="4528268"/>
            <a:ext cx="2644152" cy="1996966"/>
            <a:chOff x="9074847" y="4671708"/>
            <a:chExt cx="2644152" cy="1996966"/>
          </a:xfrm>
        </p:grpSpPr>
        <p:sp>
          <p:nvSpPr>
            <p:cNvPr id="91" name="矩形: 圆角 76">
              <a:extLst>
                <a:ext uri="{FF2B5EF4-FFF2-40B4-BE49-F238E27FC236}">
                  <a16:creationId xmlns:a16="http://schemas.microsoft.com/office/drawing/2014/main" id="{5E5ED5F9-5074-44F8-B140-AF753576E713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92" name="矩形: 圆角 77">
              <a:extLst>
                <a:ext uri="{FF2B5EF4-FFF2-40B4-BE49-F238E27FC236}">
                  <a16:creationId xmlns:a16="http://schemas.microsoft.com/office/drawing/2014/main" id="{C43F15D3-6B42-4A2B-BCDB-6B923625BE44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93" name="矩形: 圆角 78">
              <a:extLst>
                <a:ext uri="{FF2B5EF4-FFF2-40B4-BE49-F238E27FC236}">
                  <a16:creationId xmlns:a16="http://schemas.microsoft.com/office/drawing/2014/main" id="{7B990EFA-51C1-45C1-95BB-EEEE00E96698}"/>
                </a:ext>
              </a:extLst>
            </p:cNvPr>
            <p:cNvSpPr/>
            <p:nvPr/>
          </p:nvSpPr>
          <p:spPr bwMode="auto">
            <a:xfrm>
              <a:off x="9126690" y="5226029"/>
              <a:ext cx="562720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96" name="矩形: 圆角 79">
              <a:extLst>
                <a:ext uri="{FF2B5EF4-FFF2-40B4-BE49-F238E27FC236}">
                  <a16:creationId xmlns:a16="http://schemas.microsoft.com/office/drawing/2014/main" id="{F532F51F-12E5-4A1F-844E-CC6B53B6B45F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97" name="矩形: 圆角 80">
              <a:extLst>
                <a:ext uri="{FF2B5EF4-FFF2-40B4-BE49-F238E27FC236}">
                  <a16:creationId xmlns:a16="http://schemas.microsoft.com/office/drawing/2014/main" id="{F7C4EA3A-9F2B-46F5-977F-B610BF919FA2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98" name="矩形: 圆角 81">
              <a:extLst>
                <a:ext uri="{FF2B5EF4-FFF2-40B4-BE49-F238E27FC236}">
                  <a16:creationId xmlns:a16="http://schemas.microsoft.com/office/drawing/2014/main" id="{F0D8CF4E-2EA1-45D9-9235-077EFB97D8A8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99" name="矩形: 圆角 82">
              <a:extLst>
                <a:ext uri="{FF2B5EF4-FFF2-40B4-BE49-F238E27FC236}">
                  <a16:creationId xmlns:a16="http://schemas.microsoft.com/office/drawing/2014/main" id="{69479D76-3A8E-4857-A49A-45F2E0146947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100" name="矩形: 圆角 83">
              <a:extLst>
                <a:ext uri="{FF2B5EF4-FFF2-40B4-BE49-F238E27FC236}">
                  <a16:creationId xmlns:a16="http://schemas.microsoft.com/office/drawing/2014/main" id="{66FC9BE8-80A9-49AF-8189-F908AF257FC1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101" name="矩形: 圆角 12">
            <a:extLst>
              <a:ext uri="{FF2B5EF4-FFF2-40B4-BE49-F238E27FC236}">
                <a16:creationId xmlns:a16="http://schemas.microsoft.com/office/drawing/2014/main" id="{4169EDC5-CF8D-48AB-9FA3-A33B6DC25776}"/>
              </a:ext>
            </a:extLst>
          </p:cNvPr>
          <p:cNvSpPr/>
          <p:nvPr/>
        </p:nvSpPr>
        <p:spPr bwMode="auto">
          <a:xfrm>
            <a:off x="5614738" y="4981898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2" name="箭头: 右 13">
            <a:extLst>
              <a:ext uri="{FF2B5EF4-FFF2-40B4-BE49-F238E27FC236}">
                <a16:creationId xmlns:a16="http://schemas.microsoft.com/office/drawing/2014/main" id="{16501F92-3621-4D2C-B877-2D590E84F8D9}"/>
              </a:ext>
            </a:extLst>
          </p:cNvPr>
          <p:cNvSpPr/>
          <p:nvPr/>
        </p:nvSpPr>
        <p:spPr bwMode="auto">
          <a:xfrm rot="361528">
            <a:off x="7029450" y="5288439"/>
            <a:ext cx="1910547" cy="802342"/>
          </a:xfrm>
          <a:prstGeom prst="rightArrow">
            <a:avLst>
              <a:gd name="adj1" fmla="val 5845"/>
              <a:gd name="adj2" fmla="val 50000"/>
            </a:avLst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81543BF-0C68-46E1-846A-1D77E2632700}"/>
              </a:ext>
            </a:extLst>
          </p:cNvPr>
          <p:cNvSpPr/>
          <p:nvPr/>
        </p:nvSpPr>
        <p:spPr bwMode="auto">
          <a:xfrm>
            <a:off x="830703" y="1353670"/>
            <a:ext cx="7730591" cy="135387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D139D791-4E6F-4462-B27C-041FEE6382D0}"/>
              </a:ext>
            </a:extLst>
          </p:cNvPr>
          <p:cNvSpPr/>
          <p:nvPr/>
        </p:nvSpPr>
        <p:spPr bwMode="auto">
          <a:xfrm>
            <a:off x="555047" y="1171810"/>
            <a:ext cx="8393630" cy="456990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9756DD-D042-4153-A118-ADA9D3EB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8" y="1395850"/>
            <a:ext cx="7204435" cy="907258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AE75AA1C-0DC5-4E23-891A-F7FAC20ECA8B}"/>
              </a:ext>
            </a:extLst>
          </p:cNvPr>
          <p:cNvSpPr/>
          <p:nvPr/>
        </p:nvSpPr>
        <p:spPr bwMode="auto">
          <a:xfrm>
            <a:off x="8338407" y="2090443"/>
            <a:ext cx="133307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>
                <a:solidFill>
                  <a:schemeClr val="tx2"/>
                </a:solidFill>
                <a:latin typeface="Arial Unicode MS" panose="020B0604020202020204" pitchFamily="34" charset="-128"/>
              </a:rPr>
              <a:t>Set as default data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C2EFBCB9-C3A7-4962-A010-738314A4B8A0}"/>
              </a:ext>
            </a:extLst>
          </p:cNvPr>
          <p:cNvSpPr txBox="1"/>
          <p:nvPr/>
        </p:nvSpPr>
        <p:spPr>
          <a:xfrm>
            <a:off x="8250727" y="1820642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Right Click</a:t>
            </a:r>
            <a:endParaRPr lang="zh-TW" altLang="en-US" sz="1200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A1B9853-901E-4FD2-9173-CEBC169B453D}"/>
              </a:ext>
            </a:extLst>
          </p:cNvPr>
          <p:cNvSpPr/>
          <p:nvPr/>
        </p:nvSpPr>
        <p:spPr bwMode="auto">
          <a:xfrm>
            <a:off x="985835" y="2090443"/>
            <a:ext cx="7288988" cy="2213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41">
            <a:extLst>
              <a:ext uri="{FF2B5EF4-FFF2-40B4-BE49-F238E27FC236}">
                <a16:creationId xmlns:a16="http://schemas.microsoft.com/office/drawing/2014/main" id="{99B9FECA-F4D5-4C18-8137-252BF2013869}"/>
              </a:ext>
            </a:extLst>
          </p:cNvPr>
          <p:cNvSpPr/>
          <p:nvPr/>
        </p:nvSpPr>
        <p:spPr bwMode="auto">
          <a:xfrm>
            <a:off x="1047033" y="3109353"/>
            <a:ext cx="1113669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8" name="矩形: 圆角 42">
            <a:extLst>
              <a:ext uri="{FF2B5EF4-FFF2-40B4-BE49-F238E27FC236}">
                <a16:creationId xmlns:a16="http://schemas.microsoft.com/office/drawing/2014/main" id="{2B549B63-6F18-4748-BF16-B2FB3365FFEA}"/>
              </a:ext>
            </a:extLst>
          </p:cNvPr>
          <p:cNvSpPr/>
          <p:nvPr/>
        </p:nvSpPr>
        <p:spPr bwMode="auto">
          <a:xfrm>
            <a:off x="1047034" y="3660582"/>
            <a:ext cx="113445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69">
            <a:extLst>
              <a:ext uri="{FF2B5EF4-FFF2-40B4-BE49-F238E27FC236}">
                <a16:creationId xmlns:a16="http://schemas.microsoft.com/office/drawing/2014/main" id="{167959FD-5C2D-46F7-B0BC-0F0AC7BB61F5}"/>
              </a:ext>
            </a:extLst>
          </p:cNvPr>
          <p:cNvSpPr/>
          <p:nvPr/>
        </p:nvSpPr>
        <p:spPr bwMode="auto">
          <a:xfrm>
            <a:off x="2283443" y="3119594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0" name="矩形: 圆角 70">
            <a:extLst>
              <a:ext uri="{FF2B5EF4-FFF2-40B4-BE49-F238E27FC236}">
                <a16:creationId xmlns:a16="http://schemas.microsoft.com/office/drawing/2014/main" id="{7C7ED580-0991-4608-BD0F-E65F9172EF6D}"/>
              </a:ext>
            </a:extLst>
          </p:cNvPr>
          <p:cNvSpPr/>
          <p:nvPr/>
        </p:nvSpPr>
        <p:spPr bwMode="auto">
          <a:xfrm>
            <a:off x="2276050" y="366364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1" name="矩形: 圆角 39">
            <a:extLst>
              <a:ext uri="{FF2B5EF4-FFF2-40B4-BE49-F238E27FC236}">
                <a16:creationId xmlns:a16="http://schemas.microsoft.com/office/drawing/2014/main" id="{466984FD-33E1-4BBE-BCB3-74A1DDBA3F07}"/>
              </a:ext>
            </a:extLst>
          </p:cNvPr>
          <p:cNvSpPr/>
          <p:nvPr/>
        </p:nvSpPr>
        <p:spPr bwMode="auto">
          <a:xfrm>
            <a:off x="1047033" y="3863378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72" name="矩形: 圆角 37">
            <a:extLst>
              <a:ext uri="{FF2B5EF4-FFF2-40B4-BE49-F238E27FC236}">
                <a16:creationId xmlns:a16="http://schemas.microsoft.com/office/drawing/2014/main" id="{2839803D-2259-4921-B772-770CB9BC908D}"/>
              </a:ext>
            </a:extLst>
          </p:cNvPr>
          <p:cNvSpPr/>
          <p:nvPr/>
        </p:nvSpPr>
        <p:spPr bwMode="auto">
          <a:xfrm>
            <a:off x="1038041" y="3367574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3" name="矩形: 圆角 67">
            <a:extLst>
              <a:ext uri="{FF2B5EF4-FFF2-40B4-BE49-F238E27FC236}">
                <a16:creationId xmlns:a16="http://schemas.microsoft.com/office/drawing/2014/main" id="{8487634E-CF59-4AE7-802A-5C5C9A4DC83F}"/>
              </a:ext>
            </a:extLst>
          </p:cNvPr>
          <p:cNvSpPr/>
          <p:nvPr/>
        </p:nvSpPr>
        <p:spPr bwMode="auto">
          <a:xfrm>
            <a:off x="3878401" y="311466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4" name="矩形: 圆角 37">
            <a:extLst>
              <a:ext uri="{FF2B5EF4-FFF2-40B4-BE49-F238E27FC236}">
                <a16:creationId xmlns:a16="http://schemas.microsoft.com/office/drawing/2014/main" id="{86AF9B1C-E4F0-456B-AC60-284387E14B3C}"/>
              </a:ext>
            </a:extLst>
          </p:cNvPr>
          <p:cNvSpPr/>
          <p:nvPr/>
        </p:nvSpPr>
        <p:spPr bwMode="auto">
          <a:xfrm>
            <a:off x="1047032" y="4367627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5" name="矩形: 圆角 67">
            <a:extLst>
              <a:ext uri="{FF2B5EF4-FFF2-40B4-BE49-F238E27FC236}">
                <a16:creationId xmlns:a16="http://schemas.microsoft.com/office/drawing/2014/main" id="{7093C648-7D70-4840-B71E-B1BA907A752A}"/>
              </a:ext>
            </a:extLst>
          </p:cNvPr>
          <p:cNvSpPr/>
          <p:nvPr/>
        </p:nvSpPr>
        <p:spPr bwMode="auto">
          <a:xfrm>
            <a:off x="2276050" y="414453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6" name="矩形: 圆角 37">
            <a:extLst>
              <a:ext uri="{FF2B5EF4-FFF2-40B4-BE49-F238E27FC236}">
                <a16:creationId xmlns:a16="http://schemas.microsoft.com/office/drawing/2014/main" id="{E9D22E2F-B1C7-4AD9-BB4E-665B9B730150}"/>
              </a:ext>
            </a:extLst>
          </p:cNvPr>
          <p:cNvSpPr/>
          <p:nvPr/>
        </p:nvSpPr>
        <p:spPr bwMode="auto">
          <a:xfrm>
            <a:off x="1047033" y="4111224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7" name="矩形: 圆角 67">
            <a:extLst>
              <a:ext uri="{FF2B5EF4-FFF2-40B4-BE49-F238E27FC236}">
                <a16:creationId xmlns:a16="http://schemas.microsoft.com/office/drawing/2014/main" id="{7BCB710F-7910-440B-91A8-B0C2423D2681}"/>
              </a:ext>
            </a:extLst>
          </p:cNvPr>
          <p:cNvSpPr/>
          <p:nvPr/>
        </p:nvSpPr>
        <p:spPr bwMode="auto">
          <a:xfrm>
            <a:off x="2276050" y="387643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8" name="矩形: 圆角 61">
            <a:extLst>
              <a:ext uri="{FF2B5EF4-FFF2-40B4-BE49-F238E27FC236}">
                <a16:creationId xmlns:a16="http://schemas.microsoft.com/office/drawing/2014/main" id="{6DD1E188-4E76-4304-A798-75C739DE61DD}"/>
              </a:ext>
            </a:extLst>
          </p:cNvPr>
          <p:cNvSpPr/>
          <p:nvPr/>
        </p:nvSpPr>
        <p:spPr bwMode="auto">
          <a:xfrm flipV="1">
            <a:off x="839214" y="3006048"/>
            <a:ext cx="3770631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9" name="矩形: 圆角 62">
            <a:extLst>
              <a:ext uri="{FF2B5EF4-FFF2-40B4-BE49-F238E27FC236}">
                <a16:creationId xmlns:a16="http://schemas.microsoft.com/office/drawing/2014/main" id="{912955FC-25A9-4756-9024-43EF404893BD}"/>
              </a:ext>
            </a:extLst>
          </p:cNvPr>
          <p:cNvSpPr/>
          <p:nvPr/>
        </p:nvSpPr>
        <p:spPr bwMode="auto">
          <a:xfrm>
            <a:off x="859423" y="2861589"/>
            <a:ext cx="1222978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0" name="矩形: 圆角 69">
            <a:extLst>
              <a:ext uri="{FF2B5EF4-FFF2-40B4-BE49-F238E27FC236}">
                <a16:creationId xmlns:a16="http://schemas.microsoft.com/office/drawing/2014/main" id="{81AFF75F-2F23-4CE2-92C9-750DB2CAFE85}"/>
              </a:ext>
            </a:extLst>
          </p:cNvPr>
          <p:cNvSpPr/>
          <p:nvPr/>
        </p:nvSpPr>
        <p:spPr bwMode="auto">
          <a:xfrm>
            <a:off x="2284817" y="4355747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1" name="矩形: 圆角 69">
            <a:extLst>
              <a:ext uri="{FF2B5EF4-FFF2-40B4-BE49-F238E27FC236}">
                <a16:creationId xmlns:a16="http://schemas.microsoft.com/office/drawing/2014/main" id="{3EBFEF2C-C63B-4B3A-88E4-362518B5FBB2}"/>
              </a:ext>
            </a:extLst>
          </p:cNvPr>
          <p:cNvSpPr/>
          <p:nvPr/>
        </p:nvSpPr>
        <p:spPr bwMode="auto">
          <a:xfrm>
            <a:off x="2274451" y="3366219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2" name="矩形: 圆角 41">
            <a:extLst>
              <a:ext uri="{FF2B5EF4-FFF2-40B4-BE49-F238E27FC236}">
                <a16:creationId xmlns:a16="http://schemas.microsoft.com/office/drawing/2014/main" id="{39AF79F7-50A9-4145-8675-C46672951D86}"/>
              </a:ext>
            </a:extLst>
          </p:cNvPr>
          <p:cNvSpPr/>
          <p:nvPr/>
        </p:nvSpPr>
        <p:spPr bwMode="auto">
          <a:xfrm>
            <a:off x="3088897" y="3123208"/>
            <a:ext cx="658513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Target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3" name="矩形: 圆角 67">
            <a:extLst>
              <a:ext uri="{FF2B5EF4-FFF2-40B4-BE49-F238E27FC236}">
                <a16:creationId xmlns:a16="http://schemas.microsoft.com/office/drawing/2014/main" id="{DDEAD9FD-3CD6-4BF7-9E48-CD05AFAC4F87}"/>
              </a:ext>
            </a:extLst>
          </p:cNvPr>
          <p:cNvSpPr/>
          <p:nvPr/>
        </p:nvSpPr>
        <p:spPr bwMode="auto">
          <a:xfrm>
            <a:off x="3870342" y="334763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4" name="矩形: 圆角 41">
            <a:extLst>
              <a:ext uri="{FF2B5EF4-FFF2-40B4-BE49-F238E27FC236}">
                <a16:creationId xmlns:a16="http://schemas.microsoft.com/office/drawing/2014/main" id="{89CFBDE2-AE73-43F6-9856-F9D96FF7149F}"/>
              </a:ext>
            </a:extLst>
          </p:cNvPr>
          <p:cNvSpPr/>
          <p:nvPr/>
        </p:nvSpPr>
        <p:spPr bwMode="auto">
          <a:xfrm>
            <a:off x="3104095" y="3656040"/>
            <a:ext cx="658513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Rework Bias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5" name="矩形: 圆角 41">
            <a:extLst>
              <a:ext uri="{FF2B5EF4-FFF2-40B4-BE49-F238E27FC236}">
                <a16:creationId xmlns:a16="http://schemas.microsoft.com/office/drawing/2014/main" id="{9355BD43-2D7C-4FF3-95E6-E2FC9EF693D7}"/>
              </a:ext>
            </a:extLst>
          </p:cNvPr>
          <p:cNvSpPr/>
          <p:nvPr/>
        </p:nvSpPr>
        <p:spPr bwMode="auto">
          <a:xfrm>
            <a:off x="4937713" y="3091421"/>
            <a:ext cx="1113669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 Flag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6" name="矩形: 圆角 42">
            <a:extLst>
              <a:ext uri="{FF2B5EF4-FFF2-40B4-BE49-F238E27FC236}">
                <a16:creationId xmlns:a16="http://schemas.microsoft.com/office/drawing/2014/main" id="{875F17CE-CCD8-4903-85D2-F0D81A6FDC27}"/>
              </a:ext>
            </a:extLst>
          </p:cNvPr>
          <p:cNvSpPr/>
          <p:nvPr/>
        </p:nvSpPr>
        <p:spPr bwMode="auto">
          <a:xfrm>
            <a:off x="4937714" y="3642650"/>
            <a:ext cx="1134450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Allow Count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4" name="矩形: 圆角 69">
            <a:extLst>
              <a:ext uri="{FF2B5EF4-FFF2-40B4-BE49-F238E27FC236}">
                <a16:creationId xmlns:a16="http://schemas.microsoft.com/office/drawing/2014/main" id="{7FE95D9D-5457-44C4-B35C-FE0904E74ECA}"/>
              </a:ext>
            </a:extLst>
          </p:cNvPr>
          <p:cNvSpPr/>
          <p:nvPr/>
        </p:nvSpPr>
        <p:spPr bwMode="auto">
          <a:xfrm>
            <a:off x="6182372" y="309020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5" name="矩形: 圆角 70">
            <a:extLst>
              <a:ext uri="{FF2B5EF4-FFF2-40B4-BE49-F238E27FC236}">
                <a16:creationId xmlns:a16="http://schemas.microsoft.com/office/drawing/2014/main" id="{22E77BE3-AA56-43CC-9048-948585A807D0}"/>
              </a:ext>
            </a:extLst>
          </p:cNvPr>
          <p:cNvSpPr/>
          <p:nvPr/>
        </p:nvSpPr>
        <p:spPr bwMode="auto">
          <a:xfrm>
            <a:off x="6174979" y="363425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3" name="矩形: 圆角 39">
            <a:extLst>
              <a:ext uri="{FF2B5EF4-FFF2-40B4-BE49-F238E27FC236}">
                <a16:creationId xmlns:a16="http://schemas.microsoft.com/office/drawing/2014/main" id="{FE8DFC54-F245-4842-AC5F-90F6576B0F9B}"/>
              </a:ext>
            </a:extLst>
          </p:cNvPr>
          <p:cNvSpPr/>
          <p:nvPr/>
        </p:nvSpPr>
        <p:spPr bwMode="auto">
          <a:xfrm>
            <a:off x="4937713" y="3845446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FB Lot Counter</a:t>
            </a:r>
          </a:p>
        </p:txBody>
      </p:sp>
      <p:sp>
        <p:nvSpPr>
          <p:cNvPr id="104" name="矩形: 圆角 37">
            <a:extLst>
              <a:ext uri="{FF2B5EF4-FFF2-40B4-BE49-F238E27FC236}">
                <a16:creationId xmlns:a16="http://schemas.microsoft.com/office/drawing/2014/main" id="{349085EC-E064-4B75-86D1-11B0389A1CA3}"/>
              </a:ext>
            </a:extLst>
          </p:cNvPr>
          <p:cNvSpPr/>
          <p:nvPr/>
        </p:nvSpPr>
        <p:spPr bwMode="auto">
          <a:xfrm>
            <a:off x="4936682" y="3361341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Effective Days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5" name="矩形: 圆角 67">
            <a:extLst>
              <a:ext uri="{FF2B5EF4-FFF2-40B4-BE49-F238E27FC236}">
                <a16:creationId xmlns:a16="http://schemas.microsoft.com/office/drawing/2014/main" id="{1C0D1A6E-2E58-42C8-AE7F-72C3434B7B45}"/>
              </a:ext>
            </a:extLst>
          </p:cNvPr>
          <p:cNvSpPr/>
          <p:nvPr/>
        </p:nvSpPr>
        <p:spPr bwMode="auto">
          <a:xfrm>
            <a:off x="7866703" y="3069733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6" name="矩形: 圆角 37">
            <a:extLst>
              <a:ext uri="{FF2B5EF4-FFF2-40B4-BE49-F238E27FC236}">
                <a16:creationId xmlns:a16="http://schemas.microsoft.com/office/drawing/2014/main" id="{DD1D95D2-EA72-4EE1-BAFC-8E809B2784B0}"/>
              </a:ext>
            </a:extLst>
          </p:cNvPr>
          <p:cNvSpPr/>
          <p:nvPr/>
        </p:nvSpPr>
        <p:spPr bwMode="auto">
          <a:xfrm>
            <a:off x="4937712" y="4349695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7" name="矩形: 圆角 67">
            <a:extLst>
              <a:ext uri="{FF2B5EF4-FFF2-40B4-BE49-F238E27FC236}">
                <a16:creationId xmlns:a16="http://schemas.microsoft.com/office/drawing/2014/main" id="{7B1F12A5-B99F-457B-9950-7F25ED94D9B4}"/>
              </a:ext>
            </a:extLst>
          </p:cNvPr>
          <p:cNvSpPr/>
          <p:nvPr/>
        </p:nvSpPr>
        <p:spPr bwMode="auto">
          <a:xfrm>
            <a:off x="6174979" y="411514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8" name="矩形: 圆角 37">
            <a:extLst>
              <a:ext uri="{FF2B5EF4-FFF2-40B4-BE49-F238E27FC236}">
                <a16:creationId xmlns:a16="http://schemas.microsoft.com/office/drawing/2014/main" id="{89CED7CC-4667-4E91-9755-A738826C6627}"/>
              </a:ext>
            </a:extLst>
          </p:cNvPr>
          <p:cNvSpPr/>
          <p:nvPr/>
        </p:nvSpPr>
        <p:spPr bwMode="auto">
          <a:xfrm>
            <a:off x="4937713" y="4093292"/>
            <a:ext cx="1113669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FB Lot List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9" name="矩形: 圆角 67">
            <a:extLst>
              <a:ext uri="{FF2B5EF4-FFF2-40B4-BE49-F238E27FC236}">
                <a16:creationId xmlns:a16="http://schemas.microsoft.com/office/drawing/2014/main" id="{56F1B093-604F-471E-B5DA-7714E7DD26B6}"/>
              </a:ext>
            </a:extLst>
          </p:cNvPr>
          <p:cNvSpPr/>
          <p:nvPr/>
        </p:nvSpPr>
        <p:spPr bwMode="auto">
          <a:xfrm>
            <a:off x="6174979" y="384704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0" name="矩形: 圆角 61">
            <a:extLst>
              <a:ext uri="{FF2B5EF4-FFF2-40B4-BE49-F238E27FC236}">
                <a16:creationId xmlns:a16="http://schemas.microsoft.com/office/drawing/2014/main" id="{9D969E1D-4353-4C71-B08B-1842DEFC3E80}"/>
              </a:ext>
            </a:extLst>
          </p:cNvPr>
          <p:cNvSpPr/>
          <p:nvPr/>
        </p:nvSpPr>
        <p:spPr bwMode="auto">
          <a:xfrm flipV="1">
            <a:off x="4854624" y="3012060"/>
            <a:ext cx="3655320" cy="1738976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1" name="矩形: 圆角 62">
            <a:extLst>
              <a:ext uri="{FF2B5EF4-FFF2-40B4-BE49-F238E27FC236}">
                <a16:creationId xmlns:a16="http://schemas.microsoft.com/office/drawing/2014/main" id="{28615EC2-B3E6-4E3D-8CCB-466DE6A6F904}"/>
              </a:ext>
            </a:extLst>
          </p:cNvPr>
          <p:cNvSpPr/>
          <p:nvPr/>
        </p:nvSpPr>
        <p:spPr bwMode="auto">
          <a:xfrm>
            <a:off x="4894445" y="2847697"/>
            <a:ext cx="1222978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2" name="矩形: 圆角 69">
            <a:extLst>
              <a:ext uri="{FF2B5EF4-FFF2-40B4-BE49-F238E27FC236}">
                <a16:creationId xmlns:a16="http://schemas.microsoft.com/office/drawing/2014/main" id="{00C4CACF-D80D-4ED6-946D-C6AEBE547AAD}"/>
              </a:ext>
            </a:extLst>
          </p:cNvPr>
          <p:cNvSpPr/>
          <p:nvPr/>
        </p:nvSpPr>
        <p:spPr bwMode="auto">
          <a:xfrm>
            <a:off x="6183746" y="4326355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3" name="矩形: 圆角 69">
            <a:extLst>
              <a:ext uri="{FF2B5EF4-FFF2-40B4-BE49-F238E27FC236}">
                <a16:creationId xmlns:a16="http://schemas.microsoft.com/office/drawing/2014/main" id="{1D7EACFB-E567-406B-83FA-E318CCEE367E}"/>
              </a:ext>
            </a:extLst>
          </p:cNvPr>
          <p:cNvSpPr/>
          <p:nvPr/>
        </p:nvSpPr>
        <p:spPr bwMode="auto">
          <a:xfrm>
            <a:off x="6181341" y="3348526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4" name="矩形: 圆角 41">
            <a:extLst>
              <a:ext uri="{FF2B5EF4-FFF2-40B4-BE49-F238E27FC236}">
                <a16:creationId xmlns:a16="http://schemas.microsoft.com/office/drawing/2014/main" id="{AB5C0912-9F85-4F02-B6D6-A8B6BF08B9D0}"/>
              </a:ext>
            </a:extLst>
          </p:cNvPr>
          <p:cNvSpPr/>
          <p:nvPr/>
        </p:nvSpPr>
        <p:spPr bwMode="auto">
          <a:xfrm>
            <a:off x="6960630" y="3082802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Mode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5" name="矩形: 圆角 41">
            <a:extLst>
              <a:ext uri="{FF2B5EF4-FFF2-40B4-BE49-F238E27FC236}">
                <a16:creationId xmlns:a16="http://schemas.microsoft.com/office/drawing/2014/main" id="{37BB4B67-D1C5-4CF9-B512-627350E4F9BD}"/>
              </a:ext>
            </a:extLst>
          </p:cNvPr>
          <p:cNvSpPr/>
          <p:nvPr/>
        </p:nvSpPr>
        <p:spPr bwMode="auto">
          <a:xfrm>
            <a:off x="6960630" y="3337852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Chuck Control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A72C127E-5659-4127-9574-76A9506A4BAE}"/>
              </a:ext>
            </a:extLst>
          </p:cNvPr>
          <p:cNvSpPr/>
          <p:nvPr/>
        </p:nvSpPr>
        <p:spPr bwMode="auto">
          <a:xfrm>
            <a:off x="7895237" y="3327987"/>
            <a:ext cx="16701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FCE8271-C1E6-4939-96B4-DC4E4873BE84}"/>
              </a:ext>
            </a:extLst>
          </p:cNvPr>
          <p:cNvSpPr/>
          <p:nvPr/>
        </p:nvSpPr>
        <p:spPr>
          <a:xfrm>
            <a:off x="2922969" y="306973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3D143DB-6D1B-4C9D-A8EF-C8972D4323F6}"/>
              </a:ext>
            </a:extLst>
          </p:cNvPr>
          <p:cNvSpPr/>
          <p:nvPr/>
        </p:nvSpPr>
        <p:spPr>
          <a:xfrm>
            <a:off x="890707" y="307095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A347B59-5B9A-4A63-8708-AD310A7141F3}"/>
              </a:ext>
            </a:extLst>
          </p:cNvPr>
          <p:cNvSpPr/>
          <p:nvPr/>
        </p:nvSpPr>
        <p:spPr>
          <a:xfrm>
            <a:off x="878575" y="33662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E2FA816-0DB9-457D-9DBC-A035ED64A160}"/>
              </a:ext>
            </a:extLst>
          </p:cNvPr>
          <p:cNvSpPr/>
          <p:nvPr/>
        </p:nvSpPr>
        <p:spPr>
          <a:xfrm>
            <a:off x="4776659" y="307095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246842A-744A-488F-B6AB-B00E84A9C99F}"/>
              </a:ext>
            </a:extLst>
          </p:cNvPr>
          <p:cNvSpPr/>
          <p:nvPr/>
        </p:nvSpPr>
        <p:spPr>
          <a:xfrm>
            <a:off x="6794295" y="306211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27241F4E-8910-4221-992D-ED24D5EDAC6C}"/>
              </a:ext>
            </a:extLst>
          </p:cNvPr>
          <p:cNvSpPr/>
          <p:nvPr/>
        </p:nvSpPr>
        <p:spPr>
          <a:xfrm>
            <a:off x="4775628" y="332798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44898F8F-2CE4-4C67-832B-0066068E7991}"/>
              </a:ext>
            </a:extLst>
          </p:cNvPr>
          <p:cNvSpPr/>
          <p:nvPr/>
        </p:nvSpPr>
        <p:spPr>
          <a:xfrm>
            <a:off x="6788896" y="331212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CBA09DF-EE8A-46C2-8CA1-64C13DA0C7E5}"/>
              </a:ext>
            </a:extLst>
          </p:cNvPr>
          <p:cNvSpPr/>
          <p:nvPr/>
        </p:nvSpPr>
        <p:spPr>
          <a:xfrm>
            <a:off x="2924474" y="332107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27" name="矩形: 圆角 41">
            <a:extLst>
              <a:ext uri="{FF2B5EF4-FFF2-40B4-BE49-F238E27FC236}">
                <a16:creationId xmlns:a16="http://schemas.microsoft.com/office/drawing/2014/main" id="{D167C94E-D647-43B2-8DBD-4E39ABD2F19C}"/>
              </a:ext>
            </a:extLst>
          </p:cNvPr>
          <p:cNvSpPr/>
          <p:nvPr/>
        </p:nvSpPr>
        <p:spPr bwMode="auto">
          <a:xfrm>
            <a:off x="3083381" y="3370041"/>
            <a:ext cx="764647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Dose Sensitivity</a:t>
            </a:r>
          </a:p>
        </p:txBody>
      </p:sp>
      <p:sp>
        <p:nvSpPr>
          <p:cNvPr id="128" name="矩形: 圆角 67">
            <a:extLst>
              <a:ext uri="{FF2B5EF4-FFF2-40B4-BE49-F238E27FC236}">
                <a16:creationId xmlns:a16="http://schemas.microsoft.com/office/drawing/2014/main" id="{60617DD0-91B3-4279-8838-6CB3A8CC56E5}"/>
              </a:ext>
            </a:extLst>
          </p:cNvPr>
          <p:cNvSpPr/>
          <p:nvPr/>
        </p:nvSpPr>
        <p:spPr bwMode="auto">
          <a:xfrm>
            <a:off x="3880950" y="3663642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9" name="矩形: 圆角 41">
            <a:extLst>
              <a:ext uri="{FF2B5EF4-FFF2-40B4-BE49-F238E27FC236}">
                <a16:creationId xmlns:a16="http://schemas.microsoft.com/office/drawing/2014/main" id="{71059304-BF1D-4405-81AD-F203F97206A8}"/>
              </a:ext>
            </a:extLst>
          </p:cNvPr>
          <p:cNvSpPr/>
          <p:nvPr/>
        </p:nvSpPr>
        <p:spPr bwMode="auto">
          <a:xfrm>
            <a:off x="6960630" y="3896200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Dedication Type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0" name="矩形: 圆角 67">
            <a:extLst>
              <a:ext uri="{FF2B5EF4-FFF2-40B4-BE49-F238E27FC236}">
                <a16:creationId xmlns:a16="http://schemas.microsoft.com/office/drawing/2014/main" id="{46CEB4E4-E60F-4C76-9E92-4A02D8C33A8A}"/>
              </a:ext>
            </a:extLst>
          </p:cNvPr>
          <p:cNvSpPr/>
          <p:nvPr/>
        </p:nvSpPr>
        <p:spPr bwMode="auto">
          <a:xfrm>
            <a:off x="7871792" y="3896200"/>
            <a:ext cx="638152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42E2C87-AF66-4DA6-93EC-968F21F190E6}"/>
              </a:ext>
            </a:extLst>
          </p:cNvPr>
          <p:cNvSpPr/>
          <p:nvPr/>
        </p:nvSpPr>
        <p:spPr>
          <a:xfrm>
            <a:off x="6795183" y="384233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32" name="矩形: 圆角 37">
            <a:extLst>
              <a:ext uri="{FF2B5EF4-FFF2-40B4-BE49-F238E27FC236}">
                <a16:creationId xmlns:a16="http://schemas.microsoft.com/office/drawing/2014/main" id="{7BB6FC7A-A586-46E5-8636-CDC69C27B46C}"/>
              </a:ext>
            </a:extLst>
          </p:cNvPr>
          <p:cNvSpPr/>
          <p:nvPr/>
        </p:nvSpPr>
        <p:spPr bwMode="auto">
          <a:xfrm>
            <a:off x="3061388" y="3893302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4" name="矩形: 圆角 37">
            <a:extLst>
              <a:ext uri="{FF2B5EF4-FFF2-40B4-BE49-F238E27FC236}">
                <a16:creationId xmlns:a16="http://schemas.microsoft.com/office/drawing/2014/main" id="{BEFC55B3-474F-48A8-AE0A-9501D8D557D2}"/>
              </a:ext>
            </a:extLst>
          </p:cNvPr>
          <p:cNvSpPr/>
          <p:nvPr/>
        </p:nvSpPr>
        <p:spPr bwMode="auto">
          <a:xfrm>
            <a:off x="3048480" y="4106408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Min Point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Limit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5" name="矩形: 圆角 67">
            <a:extLst>
              <a:ext uri="{FF2B5EF4-FFF2-40B4-BE49-F238E27FC236}">
                <a16:creationId xmlns:a16="http://schemas.microsoft.com/office/drawing/2014/main" id="{DEF430D7-FC29-4801-955D-A55D4179B465}"/>
              </a:ext>
            </a:extLst>
          </p:cNvPr>
          <p:cNvSpPr/>
          <p:nvPr/>
        </p:nvSpPr>
        <p:spPr bwMode="auto">
          <a:xfrm>
            <a:off x="3995782" y="3892894"/>
            <a:ext cx="580981" cy="16865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6" name="矩形: 圆角 67">
            <a:extLst>
              <a:ext uri="{FF2B5EF4-FFF2-40B4-BE49-F238E27FC236}">
                <a16:creationId xmlns:a16="http://schemas.microsoft.com/office/drawing/2014/main" id="{D0595379-8776-4783-AD75-D79939773D52}"/>
              </a:ext>
            </a:extLst>
          </p:cNvPr>
          <p:cNvSpPr/>
          <p:nvPr/>
        </p:nvSpPr>
        <p:spPr bwMode="auto">
          <a:xfrm>
            <a:off x="4010305" y="4111224"/>
            <a:ext cx="580981" cy="16865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7" name="矩形: 圆角 37">
            <a:extLst>
              <a:ext uri="{FF2B5EF4-FFF2-40B4-BE49-F238E27FC236}">
                <a16:creationId xmlns:a16="http://schemas.microsoft.com/office/drawing/2014/main" id="{E1061C11-F1D1-4F7D-AC04-4FE139C16F7A}"/>
              </a:ext>
            </a:extLst>
          </p:cNvPr>
          <p:cNvSpPr/>
          <p:nvPr/>
        </p:nvSpPr>
        <p:spPr bwMode="auto">
          <a:xfrm>
            <a:off x="6960755" y="4111136"/>
            <a:ext cx="86444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OOS Threshold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8" name="矩形: 圆角 67">
            <a:extLst>
              <a:ext uri="{FF2B5EF4-FFF2-40B4-BE49-F238E27FC236}">
                <a16:creationId xmlns:a16="http://schemas.microsoft.com/office/drawing/2014/main" id="{0E8F6A77-5559-4FBA-A554-05DD48C331DA}"/>
              </a:ext>
            </a:extLst>
          </p:cNvPr>
          <p:cNvSpPr/>
          <p:nvPr/>
        </p:nvSpPr>
        <p:spPr bwMode="auto">
          <a:xfrm>
            <a:off x="7895149" y="4110728"/>
            <a:ext cx="580981" cy="16865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5B281D1-EA6E-4FAE-B17E-B989C59DBE36}"/>
              </a:ext>
            </a:extLst>
          </p:cNvPr>
          <p:cNvSpPr/>
          <p:nvPr/>
        </p:nvSpPr>
        <p:spPr>
          <a:xfrm>
            <a:off x="2900654" y="384496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0705E4BD-78F5-4B9B-A97B-864B4AE72F1B}"/>
              </a:ext>
            </a:extLst>
          </p:cNvPr>
          <p:cNvSpPr/>
          <p:nvPr/>
        </p:nvSpPr>
        <p:spPr>
          <a:xfrm>
            <a:off x="2895894" y="409260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DB312895-F367-4F94-A85C-9B0EF2392BA3}"/>
              </a:ext>
            </a:extLst>
          </p:cNvPr>
          <p:cNvSpPr/>
          <p:nvPr/>
        </p:nvSpPr>
        <p:spPr>
          <a:xfrm>
            <a:off x="6796392" y="410017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25" name="矩形: 圆角 41">
            <a:extLst>
              <a:ext uri="{FF2B5EF4-FFF2-40B4-BE49-F238E27FC236}">
                <a16:creationId xmlns:a16="http://schemas.microsoft.com/office/drawing/2014/main" id="{EBB83276-E49E-4DFC-9656-A3904B5F5F3F}"/>
              </a:ext>
            </a:extLst>
          </p:cNvPr>
          <p:cNvSpPr/>
          <p:nvPr/>
        </p:nvSpPr>
        <p:spPr bwMode="auto">
          <a:xfrm>
            <a:off x="6969596" y="3615761"/>
            <a:ext cx="823332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2D Metrology</a:t>
            </a:r>
            <a:endParaRPr kumimoji="0" lang="en-US" altLang="zh-CN" sz="8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24DB58E1-8995-4148-A445-98A6B8EC9483}"/>
              </a:ext>
            </a:extLst>
          </p:cNvPr>
          <p:cNvSpPr/>
          <p:nvPr/>
        </p:nvSpPr>
        <p:spPr bwMode="auto">
          <a:xfrm>
            <a:off x="7904203" y="3605895"/>
            <a:ext cx="16701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824C9698-C82A-4852-82D8-48ED816F57B0}"/>
              </a:ext>
            </a:extLst>
          </p:cNvPr>
          <p:cNvSpPr/>
          <p:nvPr/>
        </p:nvSpPr>
        <p:spPr>
          <a:xfrm>
            <a:off x="6797862" y="359003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9377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A534C-FF28-4ACD-BA9A-6504C08B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 Settings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2D2276-57B9-4944-98B2-15F9B6C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5" name="矩形: 圆角 28">
            <a:extLst>
              <a:ext uri="{FF2B5EF4-FFF2-40B4-BE49-F238E27FC236}">
                <a16:creationId xmlns:a16="http://schemas.microsoft.com/office/drawing/2014/main" id="{C484484B-7D71-4F1C-8B4F-C526B7D98EE2}"/>
              </a:ext>
            </a:extLst>
          </p:cNvPr>
          <p:cNvSpPr/>
          <p:nvPr/>
        </p:nvSpPr>
        <p:spPr bwMode="auto">
          <a:xfrm>
            <a:off x="510993" y="824305"/>
            <a:ext cx="8668701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 Spec Settings</a:t>
            </a:r>
          </a:p>
        </p:txBody>
      </p:sp>
      <p:sp>
        <p:nvSpPr>
          <p:cNvPr id="10" name="矩形: 圆角 66">
            <a:extLst>
              <a:ext uri="{FF2B5EF4-FFF2-40B4-BE49-F238E27FC236}">
                <a16:creationId xmlns:a16="http://schemas.microsoft.com/office/drawing/2014/main" id="{BE5C10CC-156C-435B-8D1F-48E4BB278022}"/>
              </a:ext>
            </a:extLst>
          </p:cNvPr>
          <p:cNvSpPr/>
          <p:nvPr/>
        </p:nvSpPr>
        <p:spPr bwMode="auto">
          <a:xfrm>
            <a:off x="5703072" y="5095842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11" name="矩形: 圆角 67">
            <a:extLst>
              <a:ext uri="{FF2B5EF4-FFF2-40B4-BE49-F238E27FC236}">
                <a16:creationId xmlns:a16="http://schemas.microsoft.com/office/drawing/2014/main" id="{9C158B5F-08FC-419A-BDE9-5FADF506C411}"/>
              </a:ext>
            </a:extLst>
          </p:cNvPr>
          <p:cNvSpPr/>
          <p:nvPr/>
        </p:nvSpPr>
        <p:spPr bwMode="auto">
          <a:xfrm>
            <a:off x="7108595" y="5092314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203728-9CFB-48DF-ADD7-39B1C85DEBF5}"/>
              </a:ext>
            </a:extLst>
          </p:cNvPr>
          <p:cNvGrpSpPr/>
          <p:nvPr/>
        </p:nvGrpSpPr>
        <p:grpSpPr>
          <a:xfrm>
            <a:off x="9056917" y="4528268"/>
            <a:ext cx="2644152" cy="1996966"/>
            <a:chOff x="9074847" y="4671708"/>
            <a:chExt cx="2644152" cy="1996966"/>
          </a:xfrm>
        </p:grpSpPr>
        <p:sp>
          <p:nvSpPr>
            <p:cNvPr id="13" name="矩形: 圆角 76">
              <a:extLst>
                <a:ext uri="{FF2B5EF4-FFF2-40B4-BE49-F238E27FC236}">
                  <a16:creationId xmlns:a16="http://schemas.microsoft.com/office/drawing/2014/main" id="{DA980A79-E61F-4FCD-87EA-8BF358F54C13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4" name="矩形: 圆角 77">
              <a:extLst>
                <a:ext uri="{FF2B5EF4-FFF2-40B4-BE49-F238E27FC236}">
                  <a16:creationId xmlns:a16="http://schemas.microsoft.com/office/drawing/2014/main" id="{778FE0F7-DAA2-4F24-AD55-6E4E7B83A6D2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5" name="矩形: 圆角 78">
              <a:extLst>
                <a:ext uri="{FF2B5EF4-FFF2-40B4-BE49-F238E27FC236}">
                  <a16:creationId xmlns:a16="http://schemas.microsoft.com/office/drawing/2014/main" id="{099D004A-6E20-4A60-AE72-9D9BB073AA3D}"/>
                </a:ext>
              </a:extLst>
            </p:cNvPr>
            <p:cNvSpPr/>
            <p:nvPr/>
          </p:nvSpPr>
          <p:spPr bwMode="auto">
            <a:xfrm>
              <a:off x="9126690" y="5226029"/>
              <a:ext cx="645780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6" name="矩形: 圆角 79">
              <a:extLst>
                <a:ext uri="{FF2B5EF4-FFF2-40B4-BE49-F238E27FC236}">
                  <a16:creationId xmlns:a16="http://schemas.microsoft.com/office/drawing/2014/main" id="{E4134665-5365-4081-AD43-15E0435555B1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7" name="矩形: 圆角 80">
              <a:extLst>
                <a:ext uri="{FF2B5EF4-FFF2-40B4-BE49-F238E27FC236}">
                  <a16:creationId xmlns:a16="http://schemas.microsoft.com/office/drawing/2014/main" id="{A6D3995C-0A9F-4A60-829B-30AE7F61A139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18" name="矩形: 圆角 81">
              <a:extLst>
                <a:ext uri="{FF2B5EF4-FFF2-40B4-BE49-F238E27FC236}">
                  <a16:creationId xmlns:a16="http://schemas.microsoft.com/office/drawing/2014/main" id="{E55C34D5-6EA0-4033-9067-EAF67AE770AA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9" name="矩形: 圆角 82">
              <a:extLst>
                <a:ext uri="{FF2B5EF4-FFF2-40B4-BE49-F238E27FC236}">
                  <a16:creationId xmlns:a16="http://schemas.microsoft.com/office/drawing/2014/main" id="{B7581792-51A6-4A45-B209-A47CF4AB5CB4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20" name="矩形: 圆角 83">
              <a:extLst>
                <a:ext uri="{FF2B5EF4-FFF2-40B4-BE49-F238E27FC236}">
                  <a16:creationId xmlns:a16="http://schemas.microsoft.com/office/drawing/2014/main" id="{6A190022-51AC-4BA0-997C-B84C660EF98D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3807909F-11EB-448D-8A15-79E1E164639B}"/>
              </a:ext>
            </a:extLst>
          </p:cNvPr>
          <p:cNvSpPr/>
          <p:nvPr/>
        </p:nvSpPr>
        <p:spPr bwMode="auto">
          <a:xfrm>
            <a:off x="5614738" y="4981898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箭头: 右 13">
            <a:extLst>
              <a:ext uri="{FF2B5EF4-FFF2-40B4-BE49-F238E27FC236}">
                <a16:creationId xmlns:a16="http://schemas.microsoft.com/office/drawing/2014/main" id="{5B7C1B47-BC17-4D72-B1BA-78891C197FF5}"/>
              </a:ext>
            </a:extLst>
          </p:cNvPr>
          <p:cNvSpPr/>
          <p:nvPr/>
        </p:nvSpPr>
        <p:spPr bwMode="auto">
          <a:xfrm rot="361528">
            <a:off x="7029450" y="5288439"/>
            <a:ext cx="1910547" cy="802342"/>
          </a:xfrm>
          <a:prstGeom prst="rightArrow">
            <a:avLst>
              <a:gd name="adj1" fmla="val 5845"/>
              <a:gd name="adj2" fmla="val 50000"/>
            </a:avLst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B106722-091E-49FB-A905-00CA0A2CEDBE}"/>
              </a:ext>
            </a:extLst>
          </p:cNvPr>
          <p:cNvSpPr/>
          <p:nvPr/>
        </p:nvSpPr>
        <p:spPr bwMode="auto">
          <a:xfrm>
            <a:off x="555047" y="1171810"/>
            <a:ext cx="8393630" cy="456990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A7F3CCF-BBCD-4CA2-A672-A2AC5565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629" y="2070847"/>
            <a:ext cx="295275" cy="2911051"/>
          </a:xfrm>
          <a:prstGeom prst="rect">
            <a:avLst/>
          </a:prstGeom>
        </p:spPr>
      </p:pic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67DAA667-0708-4FF4-84BD-044799D5C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4306" y="1909544"/>
            <a:ext cx="6011323" cy="30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2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A534C-FF28-4ACD-BA9A-6504C08B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Edit Spec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2D2276-57B9-4944-98B2-15F9B6C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19</a:t>
            </a:fld>
            <a:endParaRPr lang="en-US" altLang="zh-TW" dirty="0"/>
          </a:p>
        </p:txBody>
      </p:sp>
      <p:sp>
        <p:nvSpPr>
          <p:cNvPr id="5" name="矩形: 圆角 28">
            <a:extLst>
              <a:ext uri="{FF2B5EF4-FFF2-40B4-BE49-F238E27FC236}">
                <a16:creationId xmlns:a16="http://schemas.microsoft.com/office/drawing/2014/main" id="{C484484B-7D71-4F1C-8B4F-C526B7D98EE2}"/>
              </a:ext>
            </a:extLst>
          </p:cNvPr>
          <p:cNvSpPr/>
          <p:nvPr/>
        </p:nvSpPr>
        <p:spPr bwMode="auto">
          <a:xfrm>
            <a:off x="510993" y="824305"/>
            <a:ext cx="8668701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 Spec Settings</a:t>
            </a:r>
          </a:p>
        </p:txBody>
      </p:sp>
      <p:sp>
        <p:nvSpPr>
          <p:cNvPr id="10" name="矩形: 圆角 66">
            <a:extLst>
              <a:ext uri="{FF2B5EF4-FFF2-40B4-BE49-F238E27FC236}">
                <a16:creationId xmlns:a16="http://schemas.microsoft.com/office/drawing/2014/main" id="{BE5C10CC-156C-435B-8D1F-48E4BB278022}"/>
              </a:ext>
            </a:extLst>
          </p:cNvPr>
          <p:cNvSpPr/>
          <p:nvPr/>
        </p:nvSpPr>
        <p:spPr bwMode="auto">
          <a:xfrm>
            <a:off x="5703072" y="5956453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11" name="矩形: 圆角 67">
            <a:extLst>
              <a:ext uri="{FF2B5EF4-FFF2-40B4-BE49-F238E27FC236}">
                <a16:creationId xmlns:a16="http://schemas.microsoft.com/office/drawing/2014/main" id="{9C158B5F-08FC-419A-BDE9-5FADF506C411}"/>
              </a:ext>
            </a:extLst>
          </p:cNvPr>
          <p:cNvSpPr/>
          <p:nvPr/>
        </p:nvSpPr>
        <p:spPr bwMode="auto">
          <a:xfrm>
            <a:off x="7108595" y="5952925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203728-9CFB-48DF-ADD7-39B1C85DEBF5}"/>
              </a:ext>
            </a:extLst>
          </p:cNvPr>
          <p:cNvGrpSpPr/>
          <p:nvPr/>
        </p:nvGrpSpPr>
        <p:grpSpPr>
          <a:xfrm>
            <a:off x="9056917" y="4528268"/>
            <a:ext cx="2644152" cy="1996966"/>
            <a:chOff x="9074847" y="4671708"/>
            <a:chExt cx="2644152" cy="1996966"/>
          </a:xfrm>
        </p:grpSpPr>
        <p:sp>
          <p:nvSpPr>
            <p:cNvPr id="13" name="矩形: 圆角 76">
              <a:extLst>
                <a:ext uri="{FF2B5EF4-FFF2-40B4-BE49-F238E27FC236}">
                  <a16:creationId xmlns:a16="http://schemas.microsoft.com/office/drawing/2014/main" id="{DA980A79-E61F-4FCD-87EA-8BF358F54C13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4" name="矩形: 圆角 77">
              <a:extLst>
                <a:ext uri="{FF2B5EF4-FFF2-40B4-BE49-F238E27FC236}">
                  <a16:creationId xmlns:a16="http://schemas.microsoft.com/office/drawing/2014/main" id="{778FE0F7-DAA2-4F24-AD55-6E4E7B83A6D2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5" name="矩形: 圆角 78">
              <a:extLst>
                <a:ext uri="{FF2B5EF4-FFF2-40B4-BE49-F238E27FC236}">
                  <a16:creationId xmlns:a16="http://schemas.microsoft.com/office/drawing/2014/main" id="{099D004A-6E20-4A60-AE72-9D9BB073AA3D}"/>
                </a:ext>
              </a:extLst>
            </p:cNvPr>
            <p:cNvSpPr/>
            <p:nvPr/>
          </p:nvSpPr>
          <p:spPr bwMode="auto">
            <a:xfrm>
              <a:off x="9126690" y="5226029"/>
              <a:ext cx="645780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6" name="矩形: 圆角 79">
              <a:extLst>
                <a:ext uri="{FF2B5EF4-FFF2-40B4-BE49-F238E27FC236}">
                  <a16:creationId xmlns:a16="http://schemas.microsoft.com/office/drawing/2014/main" id="{E4134665-5365-4081-AD43-15E0435555B1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7" name="矩形: 圆角 80">
              <a:extLst>
                <a:ext uri="{FF2B5EF4-FFF2-40B4-BE49-F238E27FC236}">
                  <a16:creationId xmlns:a16="http://schemas.microsoft.com/office/drawing/2014/main" id="{A6D3995C-0A9F-4A60-829B-30AE7F61A139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18" name="矩形: 圆角 81">
              <a:extLst>
                <a:ext uri="{FF2B5EF4-FFF2-40B4-BE49-F238E27FC236}">
                  <a16:creationId xmlns:a16="http://schemas.microsoft.com/office/drawing/2014/main" id="{E55C34D5-6EA0-4033-9067-EAF67AE770AA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9" name="矩形: 圆角 82">
              <a:extLst>
                <a:ext uri="{FF2B5EF4-FFF2-40B4-BE49-F238E27FC236}">
                  <a16:creationId xmlns:a16="http://schemas.microsoft.com/office/drawing/2014/main" id="{B7581792-51A6-4A45-B209-A47CF4AB5CB4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20" name="矩形: 圆角 83">
              <a:extLst>
                <a:ext uri="{FF2B5EF4-FFF2-40B4-BE49-F238E27FC236}">
                  <a16:creationId xmlns:a16="http://schemas.microsoft.com/office/drawing/2014/main" id="{6A190022-51AC-4BA0-997C-B84C660EF98D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3807909F-11EB-448D-8A15-79E1E164639B}"/>
              </a:ext>
            </a:extLst>
          </p:cNvPr>
          <p:cNvSpPr/>
          <p:nvPr/>
        </p:nvSpPr>
        <p:spPr bwMode="auto">
          <a:xfrm>
            <a:off x="5614738" y="5842509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箭头: 右 13">
            <a:extLst>
              <a:ext uri="{FF2B5EF4-FFF2-40B4-BE49-F238E27FC236}">
                <a16:creationId xmlns:a16="http://schemas.microsoft.com/office/drawing/2014/main" id="{5B7C1B47-BC17-4D72-B1BA-78891C197FF5}"/>
              </a:ext>
            </a:extLst>
          </p:cNvPr>
          <p:cNvSpPr/>
          <p:nvPr/>
        </p:nvSpPr>
        <p:spPr bwMode="auto">
          <a:xfrm rot="20991650">
            <a:off x="7159935" y="5362319"/>
            <a:ext cx="1766420" cy="874730"/>
          </a:xfrm>
          <a:prstGeom prst="rightArrow">
            <a:avLst>
              <a:gd name="adj1" fmla="val 0"/>
              <a:gd name="adj2" fmla="val 50000"/>
            </a:avLst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CE83A1D5-DED7-410C-8886-13E380869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726" y="2357717"/>
            <a:ext cx="6075523" cy="34944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7F3CCF-BBCD-4CA2-A672-A2AC5565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249" y="3083859"/>
            <a:ext cx="295275" cy="2768353"/>
          </a:xfrm>
          <a:prstGeom prst="rect">
            <a:avLst/>
          </a:prstGeom>
        </p:spPr>
      </p:pic>
      <p:sp>
        <p:nvSpPr>
          <p:cNvPr id="23" name="矩形: 圆角 62">
            <a:extLst>
              <a:ext uri="{FF2B5EF4-FFF2-40B4-BE49-F238E27FC236}">
                <a16:creationId xmlns:a16="http://schemas.microsoft.com/office/drawing/2014/main" id="{150D0DDC-48B3-48B2-8190-BA699E07BC93}"/>
              </a:ext>
            </a:extLst>
          </p:cNvPr>
          <p:cNvSpPr/>
          <p:nvPr/>
        </p:nvSpPr>
        <p:spPr bwMode="auto">
          <a:xfrm>
            <a:off x="570725" y="1094656"/>
            <a:ext cx="1249294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97C3E2-9D42-4220-8694-1830D3347C5A}"/>
              </a:ext>
            </a:extLst>
          </p:cNvPr>
          <p:cNvSpPr/>
          <p:nvPr/>
        </p:nvSpPr>
        <p:spPr bwMode="auto">
          <a:xfrm>
            <a:off x="570726" y="1308846"/>
            <a:ext cx="5530962" cy="70427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75E4B0F-22F3-47BA-A909-971566D5A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48" y="1324511"/>
            <a:ext cx="5500740" cy="692711"/>
          </a:xfrm>
          <a:prstGeom prst="rect">
            <a:avLst/>
          </a:prstGeom>
        </p:spPr>
      </p:pic>
      <p:sp>
        <p:nvSpPr>
          <p:cNvPr id="26" name="矩形: 圆角 62">
            <a:extLst>
              <a:ext uri="{FF2B5EF4-FFF2-40B4-BE49-F238E27FC236}">
                <a16:creationId xmlns:a16="http://schemas.microsoft.com/office/drawing/2014/main" id="{E50F03DF-3A27-4714-B05E-90FD03CC2A8A}"/>
              </a:ext>
            </a:extLst>
          </p:cNvPr>
          <p:cNvSpPr/>
          <p:nvPr/>
        </p:nvSpPr>
        <p:spPr bwMode="auto">
          <a:xfrm>
            <a:off x="570725" y="2115255"/>
            <a:ext cx="1249294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Spec Spec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41DA1A-793D-4ED6-BBC9-66F73F02A8A3}"/>
              </a:ext>
            </a:extLst>
          </p:cNvPr>
          <p:cNvSpPr/>
          <p:nvPr/>
        </p:nvSpPr>
        <p:spPr bwMode="auto">
          <a:xfrm>
            <a:off x="555817" y="2335688"/>
            <a:ext cx="6398791" cy="3566083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74C4A0-A968-4A21-8BC1-C4E6F0B6B9B2}"/>
              </a:ext>
            </a:extLst>
          </p:cNvPr>
          <p:cNvSpPr/>
          <p:nvPr/>
        </p:nvSpPr>
        <p:spPr bwMode="auto">
          <a:xfrm>
            <a:off x="510993" y="1154377"/>
            <a:ext cx="8406772" cy="537085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3367781-3DFB-45A3-901A-5155A2A069C5}"/>
              </a:ext>
            </a:extLst>
          </p:cNvPr>
          <p:cNvSpPr/>
          <p:nvPr/>
        </p:nvSpPr>
        <p:spPr bwMode="auto">
          <a:xfrm>
            <a:off x="510993" y="1775012"/>
            <a:ext cx="5590695" cy="29279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410009-B832-4AD3-B998-97F98295E5F0}"/>
              </a:ext>
            </a:extLst>
          </p:cNvPr>
          <p:cNvSpPr/>
          <p:nvPr/>
        </p:nvSpPr>
        <p:spPr bwMode="auto">
          <a:xfrm>
            <a:off x="6161420" y="1965419"/>
            <a:ext cx="1333073" cy="18466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b="1" dirty="0">
                <a:solidFill>
                  <a:schemeClr val="tx2"/>
                </a:solidFill>
                <a:latin typeface="Arial Unicode MS" panose="020B0604020202020204" pitchFamily="34" charset="-128"/>
              </a:rPr>
              <a:t>Set as default data</a:t>
            </a:r>
            <a:endParaRPr lang="zh-TW" altLang="en-US" dirty="0">
              <a:solidFill>
                <a:schemeClr val="tx2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0B5476D-18B4-4A03-B387-E91E10FAC4A6}"/>
              </a:ext>
            </a:extLst>
          </p:cNvPr>
          <p:cNvSpPr txBox="1"/>
          <p:nvPr/>
        </p:nvSpPr>
        <p:spPr>
          <a:xfrm>
            <a:off x="6073740" y="1695618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Right Click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180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D7CA-C885-45E9-8C45-F70746AC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r>
              <a:rPr lang="en-US" dirty="0"/>
              <a:t>Main 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0EA65-8536-460D-9C1F-A32630A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9" name="组合 35">
            <a:extLst>
              <a:ext uri="{FF2B5EF4-FFF2-40B4-BE49-F238E27FC236}">
                <a16:creationId xmlns:a16="http://schemas.microsoft.com/office/drawing/2014/main" id="{6E7E47A0-6651-41E6-A330-8B93A55ECF62}"/>
              </a:ext>
            </a:extLst>
          </p:cNvPr>
          <p:cNvGrpSpPr/>
          <p:nvPr/>
        </p:nvGrpSpPr>
        <p:grpSpPr>
          <a:xfrm>
            <a:off x="397963" y="1587279"/>
            <a:ext cx="11457432" cy="1057309"/>
            <a:chOff x="788757" y="1058420"/>
            <a:chExt cx="11127471" cy="13680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F5EED2B-26AD-4107-A4B2-48894A33C3DE}"/>
                </a:ext>
              </a:extLst>
            </p:cNvPr>
            <p:cNvSpPr/>
            <p:nvPr/>
          </p:nvSpPr>
          <p:spPr bwMode="auto">
            <a:xfrm>
              <a:off x="788757" y="1058420"/>
              <a:ext cx="11127471" cy="136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41" name="矩形: 圆角 5">
              <a:extLst>
                <a:ext uri="{FF2B5EF4-FFF2-40B4-BE49-F238E27FC236}">
                  <a16:creationId xmlns:a16="http://schemas.microsoft.com/office/drawing/2014/main" id="{F58A76C7-D4EE-4C46-A1B5-DBFE42298566}"/>
                </a:ext>
              </a:extLst>
            </p:cNvPr>
            <p:cNvSpPr/>
            <p:nvPr/>
          </p:nvSpPr>
          <p:spPr bwMode="auto">
            <a:xfrm>
              <a:off x="900179" y="1165490"/>
              <a:ext cx="963530" cy="7368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Process Setting</a:t>
              </a:r>
            </a:p>
          </p:txBody>
        </p:sp>
        <p:sp>
          <p:nvSpPr>
            <p:cNvPr id="42" name="矩形: 圆角 6">
              <a:extLst>
                <a:ext uri="{FF2B5EF4-FFF2-40B4-BE49-F238E27FC236}">
                  <a16:creationId xmlns:a16="http://schemas.microsoft.com/office/drawing/2014/main" id="{16A00FF5-32F7-4C8F-89B2-A609A1DDB6C3}"/>
                </a:ext>
              </a:extLst>
            </p:cNvPr>
            <p:cNvSpPr/>
            <p:nvPr/>
          </p:nvSpPr>
          <p:spPr bwMode="auto">
            <a:xfrm>
              <a:off x="1884990" y="1142661"/>
              <a:ext cx="963530" cy="7368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Context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Setting</a:t>
              </a:r>
            </a:p>
          </p:txBody>
        </p:sp>
        <p:cxnSp>
          <p:nvCxnSpPr>
            <p:cNvPr id="43" name="直接连接符 10">
              <a:extLst>
                <a:ext uri="{FF2B5EF4-FFF2-40B4-BE49-F238E27FC236}">
                  <a16:creationId xmlns:a16="http://schemas.microsoft.com/office/drawing/2014/main" id="{F17F4F81-53C1-499A-A273-DEF8BA3960F2}"/>
                </a:ext>
              </a:extLst>
            </p:cNvPr>
            <p:cNvCxnSpPr>
              <a:cxnSpLocks/>
            </p:cNvCxnSpPr>
            <p:nvPr/>
          </p:nvCxnSpPr>
          <p:spPr>
            <a:xfrm>
              <a:off x="3927401" y="1120368"/>
              <a:ext cx="0" cy="1244101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圆角 11">
              <a:extLst>
                <a:ext uri="{FF2B5EF4-FFF2-40B4-BE49-F238E27FC236}">
                  <a16:creationId xmlns:a16="http://schemas.microsoft.com/office/drawing/2014/main" id="{ABA17F1C-0068-4423-863B-911A8E8D829C}"/>
                </a:ext>
              </a:extLst>
            </p:cNvPr>
            <p:cNvSpPr/>
            <p:nvPr/>
          </p:nvSpPr>
          <p:spPr bwMode="auto">
            <a:xfrm>
              <a:off x="5142900" y="1099989"/>
              <a:ext cx="976356" cy="7368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Special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 Job</a:t>
              </a:r>
            </a:p>
          </p:txBody>
        </p:sp>
        <p:sp>
          <p:nvSpPr>
            <p:cNvPr id="45" name="矩形: 圆角 12">
              <a:extLst>
                <a:ext uri="{FF2B5EF4-FFF2-40B4-BE49-F238E27FC236}">
                  <a16:creationId xmlns:a16="http://schemas.microsoft.com/office/drawing/2014/main" id="{8C1D162B-0594-4739-90F7-E60B0530F50A}"/>
                </a:ext>
              </a:extLst>
            </p:cNvPr>
            <p:cNvSpPr/>
            <p:nvPr/>
          </p:nvSpPr>
          <p:spPr bwMode="auto">
            <a:xfrm>
              <a:off x="874515" y="1856880"/>
              <a:ext cx="2870249" cy="47249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Configuration</a:t>
              </a:r>
            </a:p>
          </p:txBody>
        </p:sp>
        <p:sp>
          <p:nvSpPr>
            <p:cNvPr id="46" name="矩形: 圆角 13">
              <a:extLst>
                <a:ext uri="{FF2B5EF4-FFF2-40B4-BE49-F238E27FC236}">
                  <a16:creationId xmlns:a16="http://schemas.microsoft.com/office/drawing/2014/main" id="{D8CE997B-4E2E-47BF-9068-F3F441DEA056}"/>
                </a:ext>
              </a:extLst>
            </p:cNvPr>
            <p:cNvSpPr/>
            <p:nvPr/>
          </p:nvSpPr>
          <p:spPr bwMode="auto">
            <a:xfrm>
              <a:off x="4122167" y="1909449"/>
              <a:ext cx="3008552" cy="47249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Operation</a:t>
              </a:r>
            </a:p>
          </p:txBody>
        </p:sp>
        <p:cxnSp>
          <p:nvCxnSpPr>
            <p:cNvPr id="48" name="直接连接符 25">
              <a:extLst>
                <a:ext uri="{FF2B5EF4-FFF2-40B4-BE49-F238E27FC236}">
                  <a16:creationId xmlns:a16="http://schemas.microsoft.com/office/drawing/2014/main" id="{A2F700B3-88D6-4BFE-BE02-6D875F0F8052}"/>
                </a:ext>
              </a:extLst>
            </p:cNvPr>
            <p:cNvCxnSpPr>
              <a:cxnSpLocks/>
            </p:cNvCxnSpPr>
            <p:nvPr/>
          </p:nvCxnSpPr>
          <p:spPr>
            <a:xfrm>
              <a:off x="9959845" y="1164243"/>
              <a:ext cx="0" cy="1244101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: 圆角 26">
              <a:extLst>
                <a:ext uri="{FF2B5EF4-FFF2-40B4-BE49-F238E27FC236}">
                  <a16:creationId xmlns:a16="http://schemas.microsoft.com/office/drawing/2014/main" id="{6F672F7F-E4E7-4BB8-8DB0-806CF91EE82C}"/>
                </a:ext>
              </a:extLst>
            </p:cNvPr>
            <p:cNvSpPr/>
            <p:nvPr/>
          </p:nvSpPr>
          <p:spPr bwMode="auto">
            <a:xfrm>
              <a:off x="7674477" y="1861679"/>
              <a:ext cx="2124832" cy="47249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Global</a:t>
              </a:r>
            </a:p>
          </p:txBody>
        </p:sp>
        <p:sp>
          <p:nvSpPr>
            <p:cNvPr id="50" name="矩形: 圆角 27">
              <a:extLst>
                <a:ext uri="{FF2B5EF4-FFF2-40B4-BE49-F238E27FC236}">
                  <a16:creationId xmlns:a16="http://schemas.microsoft.com/office/drawing/2014/main" id="{22DCFD3E-FCB4-4199-A6A5-8B90B48F1CED}"/>
                </a:ext>
              </a:extLst>
            </p:cNvPr>
            <p:cNvSpPr/>
            <p:nvPr/>
          </p:nvSpPr>
          <p:spPr bwMode="auto">
            <a:xfrm>
              <a:off x="10132815" y="1988978"/>
              <a:ext cx="1565250" cy="365186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History</a:t>
              </a:r>
            </a:p>
          </p:txBody>
        </p:sp>
        <p:cxnSp>
          <p:nvCxnSpPr>
            <p:cNvPr id="51" name="直接连接符 28">
              <a:extLst>
                <a:ext uri="{FF2B5EF4-FFF2-40B4-BE49-F238E27FC236}">
                  <a16:creationId xmlns:a16="http://schemas.microsoft.com/office/drawing/2014/main" id="{D0E6C3B3-4C0E-426E-88D5-CEDE268BFACE}"/>
                </a:ext>
              </a:extLst>
            </p:cNvPr>
            <p:cNvCxnSpPr>
              <a:cxnSpLocks/>
            </p:cNvCxnSpPr>
            <p:nvPr/>
          </p:nvCxnSpPr>
          <p:spPr>
            <a:xfrm>
              <a:off x="7413637" y="1132360"/>
              <a:ext cx="0" cy="1244101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29">
              <a:extLst>
                <a:ext uri="{FF2B5EF4-FFF2-40B4-BE49-F238E27FC236}">
                  <a16:creationId xmlns:a16="http://schemas.microsoft.com/office/drawing/2014/main" id="{2CF8961A-812A-440D-8B8E-220446A6CDE0}"/>
                </a:ext>
              </a:extLst>
            </p:cNvPr>
            <p:cNvSpPr/>
            <p:nvPr/>
          </p:nvSpPr>
          <p:spPr bwMode="auto">
            <a:xfrm>
              <a:off x="6154363" y="1118266"/>
              <a:ext cx="976356" cy="7368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Process</a:t>
              </a:r>
              <a:r>
                <a:rPr lang="zh-TW" altLang="en-US" sz="1200" b="1" dirty="0">
                  <a:latin typeface="Arial Unicode MS" panose="020B0604020202020204" pitchFamily="34" charset="-128"/>
                </a:rPr>
                <a:t> </a:t>
              </a:r>
              <a:r>
                <a:rPr lang="en-US" altLang="zh-TW" sz="1200" b="1" dirty="0">
                  <a:latin typeface="Arial Unicode MS" panose="020B0604020202020204" pitchFamily="34" charset="-128"/>
                </a:rPr>
                <a:t>Record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54" name="矩形: 圆角 34">
              <a:extLst>
                <a:ext uri="{FF2B5EF4-FFF2-40B4-BE49-F238E27FC236}">
                  <a16:creationId xmlns:a16="http://schemas.microsoft.com/office/drawing/2014/main" id="{D286EE25-B83B-4A78-8201-7B5A09A9870E}"/>
                </a:ext>
              </a:extLst>
            </p:cNvPr>
            <p:cNvSpPr/>
            <p:nvPr/>
          </p:nvSpPr>
          <p:spPr bwMode="auto">
            <a:xfrm>
              <a:off x="10126586" y="1201000"/>
              <a:ext cx="857704" cy="7368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Lot Run History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97404EDC-6669-4F00-AA8A-8901CD7ED2FF}"/>
              </a:ext>
            </a:extLst>
          </p:cNvPr>
          <p:cNvSpPr/>
          <p:nvPr/>
        </p:nvSpPr>
        <p:spPr bwMode="auto">
          <a:xfrm>
            <a:off x="397963" y="1253696"/>
            <a:ext cx="1003757" cy="324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Main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EF4783B-DF06-4C35-A694-C7B101D71CB8}"/>
              </a:ext>
            </a:extLst>
          </p:cNvPr>
          <p:cNvSpPr/>
          <p:nvPr/>
        </p:nvSpPr>
        <p:spPr bwMode="auto">
          <a:xfrm>
            <a:off x="1409671" y="1254593"/>
            <a:ext cx="1003757" cy="324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Arial Unicode MS" panose="020B0604020202020204" pitchFamily="34" charset="-128"/>
              </a:rPr>
              <a:t>Theme</a:t>
            </a:r>
          </a:p>
        </p:txBody>
      </p:sp>
      <p:sp>
        <p:nvSpPr>
          <p:cNvPr id="57" name="矩形: 圆角 6">
            <a:extLst>
              <a:ext uri="{FF2B5EF4-FFF2-40B4-BE49-F238E27FC236}">
                <a16:creationId xmlns:a16="http://schemas.microsoft.com/office/drawing/2014/main" id="{6745589A-952B-45D8-9938-56ADC992CD10}"/>
              </a:ext>
            </a:extLst>
          </p:cNvPr>
          <p:cNvSpPr/>
          <p:nvPr/>
        </p:nvSpPr>
        <p:spPr bwMode="auto">
          <a:xfrm>
            <a:off x="2558481" y="1614608"/>
            <a:ext cx="883143" cy="56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latin typeface="Arial Unicode MS" panose="020B0604020202020204" pitchFamily="34" charset="-128"/>
              </a:rPr>
              <a:t>Varname</a:t>
            </a:r>
            <a:endParaRPr lang="en-US" sz="1200" b="1" dirty="0">
              <a:latin typeface="Arial Unicode MS" panose="020B0604020202020204" pitchFamily="34" charset="-128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Mapping</a:t>
            </a:r>
          </a:p>
        </p:txBody>
      </p:sp>
      <p:sp>
        <p:nvSpPr>
          <p:cNvPr id="24" name="矩形: 圆角 34">
            <a:extLst>
              <a:ext uri="{FF2B5EF4-FFF2-40B4-BE49-F238E27FC236}">
                <a16:creationId xmlns:a16="http://schemas.microsoft.com/office/drawing/2014/main" id="{1F3B0BC7-C6DE-427C-8F35-3071CD7C1854}"/>
              </a:ext>
            </a:extLst>
          </p:cNvPr>
          <p:cNvSpPr/>
          <p:nvPr/>
        </p:nvSpPr>
        <p:spPr bwMode="auto">
          <a:xfrm>
            <a:off x="11009649" y="1688053"/>
            <a:ext cx="653576" cy="56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Arial Unicode MS" panose="020B0604020202020204" pitchFamily="34" charset="-128"/>
              </a:rPr>
              <a:t>Tool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Status</a:t>
            </a:r>
          </a:p>
        </p:txBody>
      </p:sp>
      <p:sp>
        <p:nvSpPr>
          <p:cNvPr id="25" name="矩形: 圆角 14">
            <a:extLst>
              <a:ext uri="{FF2B5EF4-FFF2-40B4-BE49-F238E27FC236}">
                <a16:creationId xmlns:a16="http://schemas.microsoft.com/office/drawing/2014/main" id="{3AC53FD1-899E-4059-94AE-4B2401D75852}"/>
              </a:ext>
            </a:extLst>
          </p:cNvPr>
          <p:cNvSpPr/>
          <p:nvPr/>
        </p:nvSpPr>
        <p:spPr bwMode="auto">
          <a:xfrm>
            <a:off x="3844152" y="1638609"/>
            <a:ext cx="981583" cy="56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Material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View</a:t>
            </a:r>
          </a:p>
        </p:txBody>
      </p:sp>
      <p:sp>
        <p:nvSpPr>
          <p:cNvPr id="26" name="矩形: 圆角 30">
            <a:extLst>
              <a:ext uri="{FF2B5EF4-FFF2-40B4-BE49-F238E27FC236}">
                <a16:creationId xmlns:a16="http://schemas.microsoft.com/office/drawing/2014/main" id="{13356DB4-FFD0-4D5B-877D-72F7EA32DFB9}"/>
              </a:ext>
            </a:extLst>
          </p:cNvPr>
          <p:cNvSpPr/>
          <p:nvPr/>
        </p:nvSpPr>
        <p:spPr bwMode="auto">
          <a:xfrm>
            <a:off x="7477888" y="1790209"/>
            <a:ext cx="521314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Tool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27" name="矩形: 圆角 30">
            <a:extLst>
              <a:ext uri="{FF2B5EF4-FFF2-40B4-BE49-F238E27FC236}">
                <a16:creationId xmlns:a16="http://schemas.microsoft.com/office/drawing/2014/main" id="{DCDA6AF9-1786-4F6C-A7D0-1D6286BF69C2}"/>
              </a:ext>
            </a:extLst>
          </p:cNvPr>
          <p:cNvSpPr/>
          <p:nvPr/>
        </p:nvSpPr>
        <p:spPr bwMode="auto">
          <a:xfrm>
            <a:off x="8106509" y="1784657"/>
            <a:ext cx="728843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Product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28" name="矩形: 圆角 30">
            <a:extLst>
              <a:ext uri="{FF2B5EF4-FFF2-40B4-BE49-F238E27FC236}">
                <a16:creationId xmlns:a16="http://schemas.microsoft.com/office/drawing/2014/main" id="{03703815-5AE9-4F1A-A428-5F025E18DB6D}"/>
              </a:ext>
            </a:extLst>
          </p:cNvPr>
          <p:cNvSpPr/>
          <p:nvPr/>
        </p:nvSpPr>
        <p:spPr bwMode="auto">
          <a:xfrm>
            <a:off x="9012282" y="1644426"/>
            <a:ext cx="644177" cy="56949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 err="1">
                <a:latin typeface="Arial Unicode MS" panose="020B0604020202020204" pitchFamily="34" charset="-128"/>
              </a:rPr>
              <a:t>Litho</a:t>
            </a:r>
            <a:endParaRPr lang="en-US" altLang="zh-TW" sz="1200" b="1" dirty="0">
              <a:latin typeface="Arial Unicode MS" panose="020B060402020202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Config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03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961E3-51CC-485C-99F3-F6B3F296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9692BB-BD07-4021-B5D5-8F0A1BFDA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0BCEF3-B27B-44E9-9C7F-C40BE2BC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74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>
            <a:extLst>
              <a:ext uri="{FF2B5EF4-FFF2-40B4-BE49-F238E27FC236}">
                <a16:creationId xmlns:a16="http://schemas.microsoft.com/office/drawing/2014/main" id="{5185E39A-C6F0-46DE-9D55-4A3959005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0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Job 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EF3574-B6F5-4930-BB9B-A3908C6FBCF6}"/>
              </a:ext>
            </a:extLst>
          </p:cNvPr>
          <p:cNvGrpSpPr/>
          <p:nvPr/>
        </p:nvGrpSpPr>
        <p:grpSpPr>
          <a:xfrm>
            <a:off x="869966" y="1672537"/>
            <a:ext cx="11127472" cy="1241971"/>
            <a:chOff x="1151614" y="3993317"/>
            <a:chExt cx="11127472" cy="136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1A6139-855D-44C0-8C58-1F424A525803}"/>
                </a:ext>
              </a:extLst>
            </p:cNvPr>
            <p:cNvSpPr/>
            <p:nvPr/>
          </p:nvSpPr>
          <p:spPr bwMode="auto">
            <a:xfrm>
              <a:off x="1151614" y="3993317"/>
              <a:ext cx="11127472" cy="136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AF902FE-03E2-42FD-A3F0-597CFFED25C2}"/>
                </a:ext>
              </a:extLst>
            </p:cNvPr>
            <p:cNvSpPr/>
            <p:nvPr/>
          </p:nvSpPr>
          <p:spPr bwMode="auto">
            <a:xfrm>
              <a:off x="5238326" y="4208065"/>
              <a:ext cx="832292" cy="3651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D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elete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82E4085-8DDF-40E3-B9AC-EAE274CBCFDB}"/>
                </a:ext>
              </a:extLst>
            </p:cNvPr>
            <p:cNvSpPr/>
            <p:nvPr/>
          </p:nvSpPr>
          <p:spPr bwMode="auto">
            <a:xfrm>
              <a:off x="6507811" y="4228810"/>
              <a:ext cx="832292" cy="3651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H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istory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C1CA135-E75A-43B3-AF35-35BE7D308D91}"/>
                </a:ext>
              </a:extLst>
            </p:cNvPr>
            <p:cNvSpPr/>
            <p:nvPr/>
          </p:nvSpPr>
          <p:spPr bwMode="auto">
            <a:xfrm>
              <a:off x="1161793" y="4861865"/>
              <a:ext cx="10977238" cy="40224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Special Job Action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33A3BAC2-09B6-4A68-85D0-E3EAFEE4DE51}"/>
              </a:ext>
            </a:extLst>
          </p:cNvPr>
          <p:cNvSpPr/>
          <p:nvPr/>
        </p:nvSpPr>
        <p:spPr bwMode="auto">
          <a:xfrm>
            <a:off x="861355" y="1353372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368FFCB-3342-486F-821A-C8BD979AA493}"/>
              </a:ext>
            </a:extLst>
          </p:cNvPr>
          <p:cNvSpPr/>
          <p:nvPr/>
        </p:nvSpPr>
        <p:spPr bwMode="auto">
          <a:xfrm>
            <a:off x="1873723" y="1344930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5A8C5D-55D7-4F44-AFDB-BF0FF272868F}"/>
              </a:ext>
            </a:extLst>
          </p:cNvPr>
          <p:cNvSpPr/>
          <p:nvPr/>
        </p:nvSpPr>
        <p:spPr bwMode="auto">
          <a:xfrm>
            <a:off x="2868869" y="1342620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2D4B6-811A-4743-9373-38A903BCC4ED}"/>
              </a:ext>
            </a:extLst>
          </p:cNvPr>
          <p:cNvSpPr/>
          <p:nvPr/>
        </p:nvSpPr>
        <p:spPr bwMode="auto">
          <a:xfrm>
            <a:off x="839387" y="3181460"/>
            <a:ext cx="11158049" cy="334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: 圆角 11">
            <a:extLst>
              <a:ext uri="{FF2B5EF4-FFF2-40B4-BE49-F238E27FC236}">
                <a16:creationId xmlns:a16="http://schemas.microsoft.com/office/drawing/2014/main" id="{A7DC4DE4-2017-468D-9E80-6D43FD73671B}"/>
              </a:ext>
            </a:extLst>
          </p:cNvPr>
          <p:cNvSpPr/>
          <p:nvPr/>
        </p:nvSpPr>
        <p:spPr bwMode="auto">
          <a:xfrm>
            <a:off x="3645343" y="1857652"/>
            <a:ext cx="832292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Copy To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D697A0-D97A-4390-A843-BE4635A28707}"/>
              </a:ext>
            </a:extLst>
          </p:cNvPr>
          <p:cNvSpPr/>
          <p:nvPr/>
        </p:nvSpPr>
        <p:spPr bwMode="auto">
          <a:xfrm>
            <a:off x="839387" y="2986105"/>
            <a:ext cx="1572578" cy="184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Setting</a:t>
            </a:r>
          </a:p>
        </p:txBody>
      </p:sp>
      <p:sp>
        <p:nvSpPr>
          <p:cNvPr id="37" name="矩形: 圆角 7">
            <a:extLst>
              <a:ext uri="{FF2B5EF4-FFF2-40B4-BE49-F238E27FC236}">
                <a16:creationId xmlns:a16="http://schemas.microsoft.com/office/drawing/2014/main" id="{445EEC0F-8131-4B35-990E-6CDAF307208A}"/>
              </a:ext>
            </a:extLst>
          </p:cNvPr>
          <p:cNvSpPr/>
          <p:nvPr/>
        </p:nvSpPr>
        <p:spPr bwMode="auto">
          <a:xfrm>
            <a:off x="1260103" y="1867501"/>
            <a:ext cx="832292" cy="3300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New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8C184D-4E2C-48B7-8F5B-498EC7CDCC65}"/>
              </a:ext>
            </a:extLst>
          </p:cNvPr>
          <p:cNvSpPr/>
          <p:nvPr/>
        </p:nvSpPr>
        <p:spPr bwMode="auto">
          <a:xfrm>
            <a:off x="7615457" y="349432"/>
            <a:ext cx="676576" cy="379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7">
            <a:extLst>
              <a:ext uri="{FF2B5EF4-FFF2-40B4-BE49-F238E27FC236}">
                <a16:creationId xmlns:a16="http://schemas.microsoft.com/office/drawing/2014/main" id="{F1357F2E-FD57-4FFE-9418-AABB4D506F32}"/>
              </a:ext>
            </a:extLst>
          </p:cNvPr>
          <p:cNvSpPr/>
          <p:nvPr/>
        </p:nvSpPr>
        <p:spPr bwMode="auto">
          <a:xfrm>
            <a:off x="2452723" y="1875209"/>
            <a:ext cx="832292" cy="3300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</a:t>
            </a:r>
          </a:p>
        </p:txBody>
      </p:sp>
      <p:sp>
        <p:nvSpPr>
          <p:cNvPr id="33" name="矩形: 圆角 9">
            <a:extLst>
              <a:ext uri="{FF2B5EF4-FFF2-40B4-BE49-F238E27FC236}">
                <a16:creationId xmlns:a16="http://schemas.microsoft.com/office/drawing/2014/main" id="{B9233DED-2B3D-43A3-ACED-E6E911D1CB42}"/>
              </a:ext>
            </a:extLst>
          </p:cNvPr>
          <p:cNvSpPr/>
          <p:nvPr/>
        </p:nvSpPr>
        <p:spPr bwMode="auto">
          <a:xfrm>
            <a:off x="9929643" y="3339346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4" name="矩形: 圆角 18">
            <a:extLst>
              <a:ext uri="{FF2B5EF4-FFF2-40B4-BE49-F238E27FC236}">
                <a16:creationId xmlns:a16="http://schemas.microsoft.com/office/drawing/2014/main" id="{24C8D4DC-ABC5-4400-ACE6-40899A97FE55}"/>
              </a:ext>
            </a:extLst>
          </p:cNvPr>
          <p:cNvSpPr/>
          <p:nvPr/>
        </p:nvSpPr>
        <p:spPr bwMode="auto">
          <a:xfrm>
            <a:off x="9929643" y="574412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Completed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0" name="矩形: 圆角 22">
            <a:extLst>
              <a:ext uri="{FF2B5EF4-FFF2-40B4-BE49-F238E27FC236}">
                <a16:creationId xmlns:a16="http://schemas.microsoft.com/office/drawing/2014/main" id="{99E1C01B-C133-4399-8817-D42F725BE8EB}"/>
              </a:ext>
            </a:extLst>
          </p:cNvPr>
          <p:cNvSpPr/>
          <p:nvPr/>
        </p:nvSpPr>
        <p:spPr bwMode="auto">
          <a:xfrm>
            <a:off x="9946085" y="3645190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2" name="矩形: 圆角 24">
            <a:extLst>
              <a:ext uri="{FF2B5EF4-FFF2-40B4-BE49-F238E27FC236}">
                <a16:creationId xmlns:a16="http://schemas.microsoft.com/office/drawing/2014/main" id="{5A9EBEB9-0CAD-404A-8CD5-15213A827D6B}"/>
              </a:ext>
            </a:extLst>
          </p:cNvPr>
          <p:cNvSpPr/>
          <p:nvPr/>
        </p:nvSpPr>
        <p:spPr bwMode="auto">
          <a:xfrm>
            <a:off x="9935995" y="454593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3" name="矩形: 圆角 25">
            <a:extLst>
              <a:ext uri="{FF2B5EF4-FFF2-40B4-BE49-F238E27FC236}">
                <a16:creationId xmlns:a16="http://schemas.microsoft.com/office/drawing/2014/main" id="{4ADF46B9-D69F-4C12-B5A2-E5D08878E9B8}"/>
              </a:ext>
            </a:extLst>
          </p:cNvPr>
          <p:cNvSpPr/>
          <p:nvPr/>
        </p:nvSpPr>
        <p:spPr bwMode="auto">
          <a:xfrm>
            <a:off x="9877938" y="481748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4" name="矩形: 圆角 26">
            <a:extLst>
              <a:ext uri="{FF2B5EF4-FFF2-40B4-BE49-F238E27FC236}">
                <a16:creationId xmlns:a16="http://schemas.microsoft.com/office/drawing/2014/main" id="{3956802F-EE52-45FD-9C85-7F3357EDC69A}"/>
              </a:ext>
            </a:extLst>
          </p:cNvPr>
          <p:cNvSpPr/>
          <p:nvPr/>
        </p:nvSpPr>
        <p:spPr bwMode="auto">
          <a:xfrm>
            <a:off x="10004481" y="4855118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5" name="矩形: 圆角 25">
            <a:extLst>
              <a:ext uri="{FF2B5EF4-FFF2-40B4-BE49-F238E27FC236}">
                <a16:creationId xmlns:a16="http://schemas.microsoft.com/office/drawing/2014/main" id="{1F33EA55-6702-4E12-8F90-7E4EEAC608B7}"/>
              </a:ext>
            </a:extLst>
          </p:cNvPr>
          <p:cNvSpPr/>
          <p:nvPr/>
        </p:nvSpPr>
        <p:spPr bwMode="auto">
          <a:xfrm>
            <a:off x="9877938" y="3587746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76ECA51-88CE-4496-BE6A-6865FB64DD02}"/>
              </a:ext>
            </a:extLst>
          </p:cNvPr>
          <p:cNvSpPr/>
          <p:nvPr/>
        </p:nvSpPr>
        <p:spPr bwMode="auto">
          <a:xfrm>
            <a:off x="9807459" y="3218507"/>
            <a:ext cx="2119498" cy="325131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D737B0E-4152-45C5-8020-6AEBCF000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38" y="5959121"/>
            <a:ext cx="1339243" cy="405297"/>
          </a:xfrm>
          <a:prstGeom prst="rect">
            <a:avLst/>
          </a:prstGeom>
        </p:spPr>
      </p:pic>
      <p:sp>
        <p:nvSpPr>
          <p:cNvPr id="46" name="矩形: 圆角 27">
            <a:extLst>
              <a:ext uri="{FF2B5EF4-FFF2-40B4-BE49-F238E27FC236}">
                <a16:creationId xmlns:a16="http://schemas.microsoft.com/office/drawing/2014/main" id="{E92F7AD8-1EBB-4AD4-94DC-82F5F22E534A}"/>
              </a:ext>
            </a:extLst>
          </p:cNvPr>
          <p:cNvSpPr/>
          <p:nvPr/>
        </p:nvSpPr>
        <p:spPr bwMode="auto">
          <a:xfrm>
            <a:off x="1706177" y="4083965"/>
            <a:ext cx="102384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47" name="矩形: 圆角 29">
            <a:extLst>
              <a:ext uri="{FF2B5EF4-FFF2-40B4-BE49-F238E27FC236}">
                <a16:creationId xmlns:a16="http://schemas.microsoft.com/office/drawing/2014/main" id="{2AF9E3D1-75D5-42D0-B30D-7790195A5C93}"/>
              </a:ext>
            </a:extLst>
          </p:cNvPr>
          <p:cNvSpPr/>
          <p:nvPr/>
        </p:nvSpPr>
        <p:spPr bwMode="auto">
          <a:xfrm>
            <a:off x="860267" y="4080509"/>
            <a:ext cx="845910" cy="2043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Input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BA68E30-CB83-49AE-AD4A-A52CDB380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56" y="4295508"/>
            <a:ext cx="1868666" cy="2174317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3293AF9E-F3F2-4518-9CAC-3E9340E26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43" y="3319784"/>
            <a:ext cx="8875624" cy="7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9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FDAAB-96C0-4626-8442-C3999E02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Job - Layout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E441CE-6E9D-4A4D-9216-DF6DEFE3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9AB760-DC1C-4042-96D0-E2C125AC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22</a:t>
            </a:fld>
            <a:endParaRPr lang="en-US" altLang="zh-TW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3F86E5-A418-439D-AC68-F9053C2D36D7}"/>
              </a:ext>
            </a:extLst>
          </p:cNvPr>
          <p:cNvSpPr/>
          <p:nvPr/>
        </p:nvSpPr>
        <p:spPr bwMode="auto">
          <a:xfrm>
            <a:off x="573703" y="1551240"/>
            <a:ext cx="11158049" cy="334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076804-7A24-4318-8FF9-8A763DEE1BEB}"/>
              </a:ext>
            </a:extLst>
          </p:cNvPr>
          <p:cNvSpPr/>
          <p:nvPr/>
        </p:nvSpPr>
        <p:spPr bwMode="auto">
          <a:xfrm>
            <a:off x="573703" y="1355885"/>
            <a:ext cx="1572578" cy="184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Setting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B5CAD9E4-488E-4E80-83B9-0BE843AD8BC2}"/>
              </a:ext>
            </a:extLst>
          </p:cNvPr>
          <p:cNvSpPr/>
          <p:nvPr/>
        </p:nvSpPr>
        <p:spPr bwMode="auto">
          <a:xfrm>
            <a:off x="9663959" y="1709126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" name="矩形: 圆角 18">
            <a:extLst>
              <a:ext uri="{FF2B5EF4-FFF2-40B4-BE49-F238E27FC236}">
                <a16:creationId xmlns:a16="http://schemas.microsoft.com/office/drawing/2014/main" id="{5AC8AC1B-4AB5-49F5-826B-438C569C1311}"/>
              </a:ext>
            </a:extLst>
          </p:cNvPr>
          <p:cNvSpPr/>
          <p:nvPr/>
        </p:nvSpPr>
        <p:spPr bwMode="auto">
          <a:xfrm>
            <a:off x="9663959" y="411390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Completed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22">
            <a:extLst>
              <a:ext uri="{FF2B5EF4-FFF2-40B4-BE49-F238E27FC236}">
                <a16:creationId xmlns:a16="http://schemas.microsoft.com/office/drawing/2014/main" id="{BBADB17C-0623-4A26-A068-2EC73D3AEF35}"/>
              </a:ext>
            </a:extLst>
          </p:cNvPr>
          <p:cNvSpPr/>
          <p:nvPr/>
        </p:nvSpPr>
        <p:spPr bwMode="auto">
          <a:xfrm>
            <a:off x="9680401" y="2014970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" name="矩形: 圆角 24">
            <a:extLst>
              <a:ext uri="{FF2B5EF4-FFF2-40B4-BE49-F238E27FC236}">
                <a16:creationId xmlns:a16="http://schemas.microsoft.com/office/drawing/2014/main" id="{549DA623-A7C4-4ED8-8DB4-4A90197C9153}"/>
              </a:ext>
            </a:extLst>
          </p:cNvPr>
          <p:cNvSpPr/>
          <p:nvPr/>
        </p:nvSpPr>
        <p:spPr bwMode="auto">
          <a:xfrm>
            <a:off x="9670311" y="291571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" name="矩形: 圆角 25">
            <a:extLst>
              <a:ext uri="{FF2B5EF4-FFF2-40B4-BE49-F238E27FC236}">
                <a16:creationId xmlns:a16="http://schemas.microsoft.com/office/drawing/2014/main" id="{98A253F6-59A2-455E-A18C-E7C67E8F7280}"/>
              </a:ext>
            </a:extLst>
          </p:cNvPr>
          <p:cNvSpPr/>
          <p:nvPr/>
        </p:nvSpPr>
        <p:spPr bwMode="auto">
          <a:xfrm>
            <a:off x="9612254" y="318726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" name="矩形: 圆角 26">
            <a:extLst>
              <a:ext uri="{FF2B5EF4-FFF2-40B4-BE49-F238E27FC236}">
                <a16:creationId xmlns:a16="http://schemas.microsoft.com/office/drawing/2014/main" id="{6D91C9E1-FF82-4532-A124-02680FA42DEC}"/>
              </a:ext>
            </a:extLst>
          </p:cNvPr>
          <p:cNvSpPr/>
          <p:nvPr/>
        </p:nvSpPr>
        <p:spPr bwMode="auto">
          <a:xfrm>
            <a:off x="9738797" y="3224898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" name="矩形: 圆角 25">
            <a:extLst>
              <a:ext uri="{FF2B5EF4-FFF2-40B4-BE49-F238E27FC236}">
                <a16:creationId xmlns:a16="http://schemas.microsoft.com/office/drawing/2014/main" id="{FEAFF66C-C433-4246-9FC8-CF58978963D1}"/>
              </a:ext>
            </a:extLst>
          </p:cNvPr>
          <p:cNvSpPr/>
          <p:nvPr/>
        </p:nvSpPr>
        <p:spPr bwMode="auto">
          <a:xfrm>
            <a:off x="9612254" y="1957526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D8A1EA2-7E32-495A-8F93-18DB0F9D588C}"/>
              </a:ext>
            </a:extLst>
          </p:cNvPr>
          <p:cNvSpPr/>
          <p:nvPr/>
        </p:nvSpPr>
        <p:spPr bwMode="auto">
          <a:xfrm>
            <a:off x="9541775" y="1588287"/>
            <a:ext cx="2119498" cy="325131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BB12EA5-3D9E-48C6-B25B-70E5FBBF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254" y="4328901"/>
            <a:ext cx="1339243" cy="405297"/>
          </a:xfrm>
          <a:prstGeom prst="rect">
            <a:avLst/>
          </a:prstGeom>
        </p:spPr>
      </p:pic>
      <p:sp>
        <p:nvSpPr>
          <p:cNvPr id="17" name="矩形: 圆角 27">
            <a:extLst>
              <a:ext uri="{FF2B5EF4-FFF2-40B4-BE49-F238E27FC236}">
                <a16:creationId xmlns:a16="http://schemas.microsoft.com/office/drawing/2014/main" id="{29B347D5-841D-438F-9AA5-A9DA2ADB9CDB}"/>
              </a:ext>
            </a:extLst>
          </p:cNvPr>
          <p:cNvSpPr/>
          <p:nvPr/>
        </p:nvSpPr>
        <p:spPr bwMode="auto">
          <a:xfrm>
            <a:off x="1440493" y="2453745"/>
            <a:ext cx="102384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18" name="矩形: 圆角 29">
            <a:extLst>
              <a:ext uri="{FF2B5EF4-FFF2-40B4-BE49-F238E27FC236}">
                <a16:creationId xmlns:a16="http://schemas.microsoft.com/office/drawing/2014/main" id="{2FD470E5-862B-4403-9CF0-297C7331C027}"/>
              </a:ext>
            </a:extLst>
          </p:cNvPr>
          <p:cNvSpPr/>
          <p:nvPr/>
        </p:nvSpPr>
        <p:spPr bwMode="auto">
          <a:xfrm>
            <a:off x="594583" y="2450289"/>
            <a:ext cx="845910" cy="2043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Input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29F4A42-DA9A-48EE-B5F0-F2DFE49DE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72" y="2665288"/>
            <a:ext cx="1868666" cy="217431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35FCD50-8AAD-4496-8BDC-F3DFDBC49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73" y="1679309"/>
            <a:ext cx="8875624" cy="7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C98F-465B-42C6-BB58-1EA346CB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Special Job - Layout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FA0539-E9C8-4475-8132-2F00E2DB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7EF62D-8D6B-489F-97D1-2B4771BD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23</a:t>
            </a:fld>
            <a:endParaRPr lang="en-US" altLang="zh-TW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CA750E-62C6-44A4-909A-F39B70006B15}"/>
              </a:ext>
            </a:extLst>
          </p:cNvPr>
          <p:cNvSpPr/>
          <p:nvPr/>
        </p:nvSpPr>
        <p:spPr bwMode="auto">
          <a:xfrm>
            <a:off x="573703" y="1551240"/>
            <a:ext cx="11158049" cy="334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B00059-84A3-4867-9939-DB332DFFC658}"/>
              </a:ext>
            </a:extLst>
          </p:cNvPr>
          <p:cNvSpPr/>
          <p:nvPr/>
        </p:nvSpPr>
        <p:spPr bwMode="auto">
          <a:xfrm>
            <a:off x="573703" y="1355885"/>
            <a:ext cx="1572578" cy="184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Setting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2A48C713-DE3E-4C67-80ED-7EBFDFAA9247}"/>
              </a:ext>
            </a:extLst>
          </p:cNvPr>
          <p:cNvSpPr/>
          <p:nvPr/>
        </p:nvSpPr>
        <p:spPr bwMode="auto">
          <a:xfrm>
            <a:off x="9663959" y="1709126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" name="矩形: 圆角 18">
            <a:extLst>
              <a:ext uri="{FF2B5EF4-FFF2-40B4-BE49-F238E27FC236}">
                <a16:creationId xmlns:a16="http://schemas.microsoft.com/office/drawing/2014/main" id="{781FE464-0DA2-406F-BC27-05B235513A27}"/>
              </a:ext>
            </a:extLst>
          </p:cNvPr>
          <p:cNvSpPr/>
          <p:nvPr/>
        </p:nvSpPr>
        <p:spPr bwMode="auto">
          <a:xfrm>
            <a:off x="9663959" y="411390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Completed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22">
            <a:extLst>
              <a:ext uri="{FF2B5EF4-FFF2-40B4-BE49-F238E27FC236}">
                <a16:creationId xmlns:a16="http://schemas.microsoft.com/office/drawing/2014/main" id="{38F555DA-8B20-49D4-A7EF-B048EF295186}"/>
              </a:ext>
            </a:extLst>
          </p:cNvPr>
          <p:cNvSpPr/>
          <p:nvPr/>
        </p:nvSpPr>
        <p:spPr bwMode="auto">
          <a:xfrm>
            <a:off x="9680401" y="2014970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" name="矩形: 圆角 24">
            <a:extLst>
              <a:ext uri="{FF2B5EF4-FFF2-40B4-BE49-F238E27FC236}">
                <a16:creationId xmlns:a16="http://schemas.microsoft.com/office/drawing/2014/main" id="{4A32E24F-D463-41D4-ADD9-B97EE29D958D}"/>
              </a:ext>
            </a:extLst>
          </p:cNvPr>
          <p:cNvSpPr/>
          <p:nvPr/>
        </p:nvSpPr>
        <p:spPr bwMode="auto">
          <a:xfrm>
            <a:off x="9670311" y="291571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" name="矩形: 圆角 25">
            <a:extLst>
              <a:ext uri="{FF2B5EF4-FFF2-40B4-BE49-F238E27FC236}">
                <a16:creationId xmlns:a16="http://schemas.microsoft.com/office/drawing/2014/main" id="{E6A035F3-4324-4335-8FC2-58E7CE59A7C0}"/>
              </a:ext>
            </a:extLst>
          </p:cNvPr>
          <p:cNvSpPr/>
          <p:nvPr/>
        </p:nvSpPr>
        <p:spPr bwMode="auto">
          <a:xfrm>
            <a:off x="9612254" y="318726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" name="矩形: 圆角 26">
            <a:extLst>
              <a:ext uri="{FF2B5EF4-FFF2-40B4-BE49-F238E27FC236}">
                <a16:creationId xmlns:a16="http://schemas.microsoft.com/office/drawing/2014/main" id="{70D0060B-20DE-4580-BBD3-5DD2220319E8}"/>
              </a:ext>
            </a:extLst>
          </p:cNvPr>
          <p:cNvSpPr/>
          <p:nvPr/>
        </p:nvSpPr>
        <p:spPr bwMode="auto">
          <a:xfrm>
            <a:off x="9738797" y="3224898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" name="矩形: 圆角 25">
            <a:extLst>
              <a:ext uri="{FF2B5EF4-FFF2-40B4-BE49-F238E27FC236}">
                <a16:creationId xmlns:a16="http://schemas.microsoft.com/office/drawing/2014/main" id="{DE6967F5-55AB-4D27-A9DC-68CD0B8FF51B}"/>
              </a:ext>
            </a:extLst>
          </p:cNvPr>
          <p:cNvSpPr/>
          <p:nvPr/>
        </p:nvSpPr>
        <p:spPr bwMode="auto">
          <a:xfrm>
            <a:off x="9612254" y="1957526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5789B92-C4AC-426B-9629-77F83691D8CB}"/>
              </a:ext>
            </a:extLst>
          </p:cNvPr>
          <p:cNvSpPr/>
          <p:nvPr/>
        </p:nvSpPr>
        <p:spPr bwMode="auto">
          <a:xfrm>
            <a:off x="9541775" y="1588287"/>
            <a:ext cx="2119498" cy="325131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98118C5-7B36-4AB1-876A-85F08971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254" y="4328901"/>
            <a:ext cx="1339243" cy="405297"/>
          </a:xfrm>
          <a:prstGeom prst="rect">
            <a:avLst/>
          </a:prstGeom>
        </p:spPr>
      </p:pic>
      <p:sp>
        <p:nvSpPr>
          <p:cNvPr id="17" name="矩形: 圆角 27">
            <a:extLst>
              <a:ext uri="{FF2B5EF4-FFF2-40B4-BE49-F238E27FC236}">
                <a16:creationId xmlns:a16="http://schemas.microsoft.com/office/drawing/2014/main" id="{1C102903-8521-4D8D-9713-71C213329D89}"/>
              </a:ext>
            </a:extLst>
          </p:cNvPr>
          <p:cNvSpPr/>
          <p:nvPr/>
        </p:nvSpPr>
        <p:spPr bwMode="auto">
          <a:xfrm>
            <a:off x="595672" y="2453745"/>
            <a:ext cx="102384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Input</a:t>
            </a:r>
          </a:p>
        </p:txBody>
      </p:sp>
      <p:sp>
        <p:nvSpPr>
          <p:cNvPr id="18" name="矩形: 圆角 29">
            <a:extLst>
              <a:ext uri="{FF2B5EF4-FFF2-40B4-BE49-F238E27FC236}">
                <a16:creationId xmlns:a16="http://schemas.microsoft.com/office/drawing/2014/main" id="{62C9EA34-664A-48AA-B5A3-6362C1491986}"/>
              </a:ext>
            </a:extLst>
          </p:cNvPr>
          <p:cNvSpPr/>
          <p:nvPr/>
        </p:nvSpPr>
        <p:spPr bwMode="auto">
          <a:xfrm>
            <a:off x="1619517" y="2452748"/>
            <a:ext cx="845910" cy="2043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20" name="矩形: 圆角 21">
            <a:extLst>
              <a:ext uri="{FF2B5EF4-FFF2-40B4-BE49-F238E27FC236}">
                <a16:creationId xmlns:a16="http://schemas.microsoft.com/office/drawing/2014/main" id="{FED22E0B-57F7-4A5D-9ED5-7B216F96A300}"/>
              </a:ext>
            </a:extLst>
          </p:cNvPr>
          <p:cNvSpPr/>
          <p:nvPr/>
        </p:nvSpPr>
        <p:spPr bwMode="auto">
          <a:xfrm>
            <a:off x="605611" y="2677437"/>
            <a:ext cx="8668701" cy="2268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21" name="图片 43">
            <a:extLst>
              <a:ext uri="{FF2B5EF4-FFF2-40B4-BE49-F238E27FC236}">
                <a16:creationId xmlns:a16="http://schemas.microsoft.com/office/drawing/2014/main" id="{230D1623-B677-4B5A-AB88-53C5867D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7" y="2815598"/>
            <a:ext cx="8319907" cy="200583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A28FFBC-BD25-4145-9700-9ABE76243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73" y="1679309"/>
            <a:ext cx="8875624" cy="75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圖片 104">
            <a:extLst>
              <a:ext uri="{FF2B5EF4-FFF2-40B4-BE49-F238E27FC236}">
                <a16:creationId xmlns:a16="http://schemas.microsoft.com/office/drawing/2014/main" id="{173BCD3E-B6E3-487F-AD91-09DEAD57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20" y="2159542"/>
            <a:ext cx="3160572" cy="29690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7E08DF0-79D7-4AB5-B4AE-5E7DB5B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CN" dirty="0"/>
              <a:t>reate Special Job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E1AF-305B-4C1E-9546-246195A4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A2B3577B-943C-4325-95A1-ABB89DA7024F}"/>
              </a:ext>
            </a:extLst>
          </p:cNvPr>
          <p:cNvSpPr/>
          <p:nvPr/>
        </p:nvSpPr>
        <p:spPr bwMode="auto">
          <a:xfrm>
            <a:off x="509905" y="1152677"/>
            <a:ext cx="10956851" cy="4711409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" name="矩形: 圆角 28">
            <a:extLst>
              <a:ext uri="{FF2B5EF4-FFF2-40B4-BE49-F238E27FC236}">
                <a16:creationId xmlns:a16="http://schemas.microsoft.com/office/drawing/2014/main" id="{177E5340-2CC0-44DB-9D68-581E9A892AAC}"/>
              </a:ext>
            </a:extLst>
          </p:cNvPr>
          <p:cNvSpPr/>
          <p:nvPr/>
        </p:nvSpPr>
        <p:spPr bwMode="auto">
          <a:xfrm>
            <a:off x="489839" y="805049"/>
            <a:ext cx="10989857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- Create</a:t>
            </a:r>
          </a:p>
        </p:txBody>
      </p:sp>
      <p:sp>
        <p:nvSpPr>
          <p:cNvPr id="9" name="矩形: 圆角 30">
            <a:extLst>
              <a:ext uri="{FF2B5EF4-FFF2-40B4-BE49-F238E27FC236}">
                <a16:creationId xmlns:a16="http://schemas.microsoft.com/office/drawing/2014/main" id="{933EB415-5E7C-4715-9E29-ABE110D0299F}"/>
              </a:ext>
            </a:extLst>
          </p:cNvPr>
          <p:cNvSpPr/>
          <p:nvPr/>
        </p:nvSpPr>
        <p:spPr bwMode="auto">
          <a:xfrm>
            <a:off x="940098" y="2849931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553F640-9893-40E0-BB19-933355B28C6E}"/>
              </a:ext>
            </a:extLst>
          </p:cNvPr>
          <p:cNvSpPr/>
          <p:nvPr/>
        </p:nvSpPr>
        <p:spPr bwMode="auto">
          <a:xfrm>
            <a:off x="940097" y="323671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" name="矩形: 圆角 33">
            <a:extLst>
              <a:ext uri="{FF2B5EF4-FFF2-40B4-BE49-F238E27FC236}">
                <a16:creationId xmlns:a16="http://schemas.microsoft.com/office/drawing/2014/main" id="{10E89FAF-397A-46C1-93F2-E3C60C43B040}"/>
              </a:ext>
            </a:extLst>
          </p:cNvPr>
          <p:cNvSpPr/>
          <p:nvPr/>
        </p:nvSpPr>
        <p:spPr bwMode="auto">
          <a:xfrm>
            <a:off x="940096" y="363265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" name="矩形: 圆角 38">
            <a:extLst>
              <a:ext uri="{FF2B5EF4-FFF2-40B4-BE49-F238E27FC236}">
                <a16:creationId xmlns:a16="http://schemas.microsoft.com/office/drawing/2014/main" id="{85E609F7-1F16-4A7E-8082-85E9BE709951}"/>
              </a:ext>
            </a:extLst>
          </p:cNvPr>
          <p:cNvSpPr/>
          <p:nvPr/>
        </p:nvSpPr>
        <p:spPr bwMode="auto">
          <a:xfrm>
            <a:off x="2408476" y="2791858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" name="矩形: 圆角 46">
            <a:extLst>
              <a:ext uri="{FF2B5EF4-FFF2-40B4-BE49-F238E27FC236}">
                <a16:creationId xmlns:a16="http://schemas.microsoft.com/office/drawing/2014/main" id="{01DA196D-5056-4A4F-9077-899B3BEFDE84}"/>
              </a:ext>
            </a:extLst>
          </p:cNvPr>
          <p:cNvSpPr/>
          <p:nvPr/>
        </p:nvSpPr>
        <p:spPr bwMode="auto">
          <a:xfrm>
            <a:off x="2408476" y="3141312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6" name="矩形: 圆角 47">
            <a:extLst>
              <a:ext uri="{FF2B5EF4-FFF2-40B4-BE49-F238E27FC236}">
                <a16:creationId xmlns:a16="http://schemas.microsoft.com/office/drawing/2014/main" id="{05DB79FB-2397-4B40-9B49-4D5F940522A0}"/>
              </a:ext>
            </a:extLst>
          </p:cNvPr>
          <p:cNvSpPr/>
          <p:nvPr/>
        </p:nvSpPr>
        <p:spPr bwMode="auto">
          <a:xfrm>
            <a:off x="2408476" y="3559424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5FA348B-B9D7-4AB0-9C82-ABF1FC17C2F7}"/>
              </a:ext>
            </a:extLst>
          </p:cNvPr>
          <p:cNvSpPr/>
          <p:nvPr/>
        </p:nvSpPr>
        <p:spPr bwMode="auto">
          <a:xfrm rot="10800000">
            <a:off x="3384600" y="3180859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62">
            <a:extLst>
              <a:ext uri="{FF2B5EF4-FFF2-40B4-BE49-F238E27FC236}">
                <a16:creationId xmlns:a16="http://schemas.microsoft.com/office/drawing/2014/main" id="{6E442BBE-3F88-46FA-AED5-4FB13299BF6E}"/>
              </a:ext>
            </a:extLst>
          </p:cNvPr>
          <p:cNvSpPr/>
          <p:nvPr/>
        </p:nvSpPr>
        <p:spPr bwMode="auto">
          <a:xfrm>
            <a:off x="848633" y="1252785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63">
            <a:extLst>
              <a:ext uri="{FF2B5EF4-FFF2-40B4-BE49-F238E27FC236}">
                <a16:creationId xmlns:a16="http://schemas.microsoft.com/office/drawing/2014/main" id="{67C550E4-8317-4059-87D0-D2BD5E86EB7A}"/>
              </a:ext>
            </a:extLst>
          </p:cNvPr>
          <p:cNvSpPr/>
          <p:nvPr/>
        </p:nvSpPr>
        <p:spPr bwMode="auto">
          <a:xfrm>
            <a:off x="4831017" y="1381835"/>
            <a:ext cx="6417709" cy="3840771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64">
            <a:extLst>
              <a:ext uri="{FF2B5EF4-FFF2-40B4-BE49-F238E27FC236}">
                <a16:creationId xmlns:a16="http://schemas.microsoft.com/office/drawing/2014/main" id="{72C3DF58-F396-4E2E-A130-52996DEF0281}"/>
              </a:ext>
            </a:extLst>
          </p:cNvPr>
          <p:cNvSpPr/>
          <p:nvPr/>
        </p:nvSpPr>
        <p:spPr bwMode="auto">
          <a:xfrm>
            <a:off x="4831018" y="1198347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Special Lot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66">
            <a:extLst>
              <a:ext uri="{FF2B5EF4-FFF2-40B4-BE49-F238E27FC236}">
                <a16:creationId xmlns:a16="http://schemas.microsoft.com/office/drawing/2014/main" id="{284D26E9-5899-4BA9-B6B3-B9042AD17D88}"/>
              </a:ext>
            </a:extLst>
          </p:cNvPr>
          <p:cNvSpPr/>
          <p:nvPr/>
        </p:nvSpPr>
        <p:spPr bwMode="auto">
          <a:xfrm>
            <a:off x="8468282" y="5402384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Create</a:t>
            </a:r>
          </a:p>
        </p:txBody>
      </p:sp>
      <p:sp>
        <p:nvSpPr>
          <p:cNvPr id="25" name="矩形: 圆角 67">
            <a:extLst>
              <a:ext uri="{FF2B5EF4-FFF2-40B4-BE49-F238E27FC236}">
                <a16:creationId xmlns:a16="http://schemas.microsoft.com/office/drawing/2014/main" id="{B8FADC6C-108E-4F6C-87B7-1CA36C6BC601}"/>
              </a:ext>
            </a:extLst>
          </p:cNvPr>
          <p:cNvSpPr/>
          <p:nvPr/>
        </p:nvSpPr>
        <p:spPr bwMode="auto">
          <a:xfrm>
            <a:off x="9873805" y="539885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34" name="矩形: 圆角 57">
            <a:extLst>
              <a:ext uri="{FF2B5EF4-FFF2-40B4-BE49-F238E27FC236}">
                <a16:creationId xmlns:a16="http://schemas.microsoft.com/office/drawing/2014/main" id="{A4EE9CC6-F788-41CE-9F68-14129A4FEBBD}"/>
              </a:ext>
            </a:extLst>
          </p:cNvPr>
          <p:cNvSpPr/>
          <p:nvPr/>
        </p:nvSpPr>
        <p:spPr bwMode="auto">
          <a:xfrm>
            <a:off x="5132938" y="1525126"/>
            <a:ext cx="1250874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Special Lot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025E21-DA6D-492A-A65E-1848073698F8}"/>
              </a:ext>
            </a:extLst>
          </p:cNvPr>
          <p:cNvSpPr/>
          <p:nvPr/>
        </p:nvSpPr>
        <p:spPr bwMode="auto">
          <a:xfrm>
            <a:off x="6724899" y="1557778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A1BFA9-F492-4A88-8F8E-C1EA9BBD1AF1}"/>
              </a:ext>
            </a:extLst>
          </p:cNvPr>
          <p:cNvSpPr/>
          <p:nvPr/>
        </p:nvSpPr>
        <p:spPr>
          <a:xfrm>
            <a:off x="736648" y="285688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AFD63C-7A9E-4814-9F12-A31371D4714D}"/>
              </a:ext>
            </a:extLst>
          </p:cNvPr>
          <p:cNvSpPr/>
          <p:nvPr/>
        </p:nvSpPr>
        <p:spPr>
          <a:xfrm>
            <a:off x="750206" y="32160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1FA761-079F-4BD3-BF7E-FF72E9181A5B}"/>
              </a:ext>
            </a:extLst>
          </p:cNvPr>
          <p:cNvSpPr/>
          <p:nvPr/>
        </p:nvSpPr>
        <p:spPr>
          <a:xfrm>
            <a:off x="750206" y="360602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20" name="矩形: 圆角 61">
            <a:extLst>
              <a:ext uri="{FF2B5EF4-FFF2-40B4-BE49-F238E27FC236}">
                <a16:creationId xmlns:a16="http://schemas.microsoft.com/office/drawing/2014/main" id="{D0453E23-D911-4203-9E0C-D295FF25979D}"/>
              </a:ext>
            </a:extLst>
          </p:cNvPr>
          <p:cNvSpPr/>
          <p:nvPr/>
        </p:nvSpPr>
        <p:spPr bwMode="auto">
          <a:xfrm>
            <a:off x="722069" y="1386678"/>
            <a:ext cx="3651148" cy="3840771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2" name="矩形: 圆角 33">
            <a:extLst>
              <a:ext uri="{FF2B5EF4-FFF2-40B4-BE49-F238E27FC236}">
                <a16:creationId xmlns:a16="http://schemas.microsoft.com/office/drawing/2014/main" id="{96FE42FA-DCC4-4515-B813-1B788CB268FA}"/>
              </a:ext>
            </a:extLst>
          </p:cNvPr>
          <p:cNvSpPr/>
          <p:nvPr/>
        </p:nvSpPr>
        <p:spPr bwMode="auto">
          <a:xfrm>
            <a:off x="925922" y="4046508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3" name="矩形: 圆角 47">
            <a:extLst>
              <a:ext uri="{FF2B5EF4-FFF2-40B4-BE49-F238E27FC236}">
                <a16:creationId xmlns:a16="http://schemas.microsoft.com/office/drawing/2014/main" id="{4E7F6687-AFAF-4C0D-880E-9019F3BC1C6B}"/>
              </a:ext>
            </a:extLst>
          </p:cNvPr>
          <p:cNvSpPr/>
          <p:nvPr/>
        </p:nvSpPr>
        <p:spPr bwMode="auto">
          <a:xfrm>
            <a:off x="2394302" y="3973282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7D67C3-225F-4E2E-939B-EB2745D70571}"/>
              </a:ext>
            </a:extLst>
          </p:cNvPr>
          <p:cNvSpPr/>
          <p:nvPr/>
        </p:nvSpPr>
        <p:spPr>
          <a:xfrm>
            <a:off x="736032" y="401988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5" name="矩形: 圆角 33">
            <a:extLst>
              <a:ext uri="{FF2B5EF4-FFF2-40B4-BE49-F238E27FC236}">
                <a16:creationId xmlns:a16="http://schemas.microsoft.com/office/drawing/2014/main" id="{16176A25-B9A1-48D7-8A14-C682594308FC}"/>
              </a:ext>
            </a:extLst>
          </p:cNvPr>
          <p:cNvSpPr/>
          <p:nvPr/>
        </p:nvSpPr>
        <p:spPr bwMode="auto">
          <a:xfrm>
            <a:off x="925922" y="4430243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6" name="矩形: 圆角 47">
            <a:extLst>
              <a:ext uri="{FF2B5EF4-FFF2-40B4-BE49-F238E27FC236}">
                <a16:creationId xmlns:a16="http://schemas.microsoft.com/office/drawing/2014/main" id="{2309BDFB-9274-40F9-833E-A103017E5D46}"/>
              </a:ext>
            </a:extLst>
          </p:cNvPr>
          <p:cNvSpPr/>
          <p:nvPr/>
        </p:nvSpPr>
        <p:spPr bwMode="auto">
          <a:xfrm>
            <a:off x="2394302" y="4357017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571E71-1C73-4BDE-BFB5-FF2BF0DC9F80}"/>
              </a:ext>
            </a:extLst>
          </p:cNvPr>
          <p:cNvSpPr/>
          <p:nvPr/>
        </p:nvSpPr>
        <p:spPr>
          <a:xfrm>
            <a:off x="736032" y="44036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8" name="矩形: 圆角 33">
            <a:extLst>
              <a:ext uri="{FF2B5EF4-FFF2-40B4-BE49-F238E27FC236}">
                <a16:creationId xmlns:a16="http://schemas.microsoft.com/office/drawing/2014/main" id="{7F138F15-531A-4E6C-B207-9FAE30A89ACB}"/>
              </a:ext>
            </a:extLst>
          </p:cNvPr>
          <p:cNvSpPr/>
          <p:nvPr/>
        </p:nvSpPr>
        <p:spPr bwMode="auto">
          <a:xfrm>
            <a:off x="925922" y="482548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Recipe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47">
            <a:extLst>
              <a:ext uri="{FF2B5EF4-FFF2-40B4-BE49-F238E27FC236}">
                <a16:creationId xmlns:a16="http://schemas.microsoft.com/office/drawing/2014/main" id="{E502D8D9-A524-4DD8-AEFD-3CE0A611DE1C}"/>
              </a:ext>
            </a:extLst>
          </p:cNvPr>
          <p:cNvSpPr/>
          <p:nvPr/>
        </p:nvSpPr>
        <p:spPr bwMode="auto">
          <a:xfrm>
            <a:off x="2394302" y="4752254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C86E287-7BBE-49BD-8F67-8B2493BF09C7}"/>
              </a:ext>
            </a:extLst>
          </p:cNvPr>
          <p:cNvSpPr/>
          <p:nvPr/>
        </p:nvSpPr>
        <p:spPr>
          <a:xfrm>
            <a:off x="736032" y="479885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0" name="矩形: 圆角 57">
            <a:extLst>
              <a:ext uri="{FF2B5EF4-FFF2-40B4-BE49-F238E27FC236}">
                <a16:creationId xmlns:a16="http://schemas.microsoft.com/office/drawing/2014/main" id="{39E7503A-2587-48D2-8D8C-B6395867D3D9}"/>
              </a:ext>
            </a:extLst>
          </p:cNvPr>
          <p:cNvSpPr/>
          <p:nvPr/>
        </p:nvSpPr>
        <p:spPr bwMode="auto">
          <a:xfrm>
            <a:off x="914147" y="2116792"/>
            <a:ext cx="12508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C2C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3B4BE6E-33A1-4495-B500-705C304E9ACC}"/>
              </a:ext>
            </a:extLst>
          </p:cNvPr>
          <p:cNvSpPr/>
          <p:nvPr/>
        </p:nvSpPr>
        <p:spPr bwMode="auto">
          <a:xfrm>
            <a:off x="2406718" y="2123905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2" name="矩形: 圆角 57">
            <a:extLst>
              <a:ext uri="{FF2B5EF4-FFF2-40B4-BE49-F238E27FC236}">
                <a16:creationId xmlns:a16="http://schemas.microsoft.com/office/drawing/2014/main" id="{6CC9EEC0-29C2-4D55-AF58-7C57FCA14962}"/>
              </a:ext>
            </a:extLst>
          </p:cNvPr>
          <p:cNvSpPr/>
          <p:nvPr/>
        </p:nvSpPr>
        <p:spPr bwMode="auto">
          <a:xfrm>
            <a:off x="915905" y="2445226"/>
            <a:ext cx="12508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FEM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7DE9F5-A710-426E-88E8-37534C82F597}"/>
              </a:ext>
            </a:extLst>
          </p:cNvPr>
          <p:cNvSpPr/>
          <p:nvPr/>
        </p:nvSpPr>
        <p:spPr bwMode="auto">
          <a:xfrm>
            <a:off x="2408476" y="2452339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4" name="矩形: 圆角 31">
            <a:extLst>
              <a:ext uri="{FF2B5EF4-FFF2-40B4-BE49-F238E27FC236}">
                <a16:creationId xmlns:a16="http://schemas.microsoft.com/office/drawing/2014/main" id="{56E184C2-A7CE-48D6-84E3-8FF30B3AD86B}"/>
              </a:ext>
            </a:extLst>
          </p:cNvPr>
          <p:cNvSpPr/>
          <p:nvPr/>
        </p:nvSpPr>
        <p:spPr bwMode="auto">
          <a:xfrm>
            <a:off x="925646" y="1703198"/>
            <a:ext cx="123937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OVLModelName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5" name="矩形: 圆角 46">
            <a:extLst>
              <a:ext uri="{FF2B5EF4-FFF2-40B4-BE49-F238E27FC236}">
                <a16:creationId xmlns:a16="http://schemas.microsoft.com/office/drawing/2014/main" id="{66A15B0B-3649-4857-8437-8CB56C21CB58}"/>
              </a:ext>
            </a:extLst>
          </p:cNvPr>
          <p:cNvSpPr/>
          <p:nvPr/>
        </p:nvSpPr>
        <p:spPr bwMode="auto">
          <a:xfrm>
            <a:off x="2363615" y="1630551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6" name="等腰三角形 85">
            <a:extLst>
              <a:ext uri="{FF2B5EF4-FFF2-40B4-BE49-F238E27FC236}">
                <a16:creationId xmlns:a16="http://schemas.microsoft.com/office/drawing/2014/main" id="{169E5050-2740-4C42-B7FD-A481503B266F}"/>
              </a:ext>
            </a:extLst>
          </p:cNvPr>
          <p:cNvSpPr/>
          <p:nvPr/>
        </p:nvSpPr>
        <p:spPr bwMode="auto">
          <a:xfrm rot="10800000">
            <a:off x="3355290" y="1703898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7" name="对话气泡: 圆角矩形 81">
            <a:extLst>
              <a:ext uri="{FF2B5EF4-FFF2-40B4-BE49-F238E27FC236}">
                <a16:creationId xmlns:a16="http://schemas.microsoft.com/office/drawing/2014/main" id="{6B226741-770E-4422-A852-456A6D3E2C38}"/>
              </a:ext>
            </a:extLst>
          </p:cNvPr>
          <p:cNvSpPr/>
          <p:nvPr/>
        </p:nvSpPr>
        <p:spPr bwMode="auto">
          <a:xfrm>
            <a:off x="8034142" y="173569"/>
            <a:ext cx="3294038" cy="1008000"/>
          </a:xfrm>
          <a:prstGeom prst="wedgeRoundRectCallout">
            <a:avLst>
              <a:gd name="adj1" fmla="val -83080"/>
              <a:gd name="adj2" fmla="val 92906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Lot Check: </a:t>
            </a:r>
            <a:r>
              <a:rPr lang="zh-CN" alt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Lot must input </a:t>
            </a:r>
            <a:r>
              <a:rPr lang="zh-CN" alt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， </a:t>
            </a:r>
            <a:r>
              <a:rPr lang="en-US" altLang="zh-CN" sz="1200" b="1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Runcard</a:t>
            </a: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/Split </a:t>
            </a:r>
            <a:r>
              <a:rPr lang="zh-CN" alt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为</a:t>
            </a: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自动填充为</a:t>
            </a: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ot unchecked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：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Lot 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自动为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， 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Runcard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/split must input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8" name="矩形: 圆角 69">
            <a:extLst>
              <a:ext uri="{FF2B5EF4-FFF2-40B4-BE49-F238E27FC236}">
                <a16:creationId xmlns:a16="http://schemas.microsoft.com/office/drawing/2014/main" id="{E70BE3EC-877C-4057-B8A0-FF0CACB9C518}"/>
              </a:ext>
            </a:extLst>
          </p:cNvPr>
          <p:cNvSpPr/>
          <p:nvPr/>
        </p:nvSpPr>
        <p:spPr bwMode="auto">
          <a:xfrm>
            <a:off x="5131024" y="1878932"/>
            <a:ext cx="843950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Lot</a:t>
            </a:r>
          </a:p>
        </p:txBody>
      </p:sp>
      <p:sp>
        <p:nvSpPr>
          <p:cNvPr id="89" name="矩形: 圆角 70">
            <a:extLst>
              <a:ext uri="{FF2B5EF4-FFF2-40B4-BE49-F238E27FC236}">
                <a16:creationId xmlns:a16="http://schemas.microsoft.com/office/drawing/2014/main" id="{CEFFC704-CFE4-49D6-9FE0-15A373EAFD69}"/>
              </a:ext>
            </a:extLst>
          </p:cNvPr>
          <p:cNvSpPr/>
          <p:nvPr/>
        </p:nvSpPr>
        <p:spPr bwMode="auto">
          <a:xfrm>
            <a:off x="6093574" y="1884063"/>
            <a:ext cx="843950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0" name="矩形: 圆角 58">
            <a:extLst>
              <a:ext uri="{FF2B5EF4-FFF2-40B4-BE49-F238E27FC236}">
                <a16:creationId xmlns:a16="http://schemas.microsoft.com/office/drawing/2014/main" id="{247F7381-035C-4EA6-9D7E-E88D38408ED0}"/>
              </a:ext>
            </a:extLst>
          </p:cNvPr>
          <p:cNvSpPr/>
          <p:nvPr/>
        </p:nvSpPr>
        <p:spPr bwMode="auto">
          <a:xfrm>
            <a:off x="7140497" y="1878932"/>
            <a:ext cx="843950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RunCardId</a:t>
            </a:r>
            <a:endParaRPr lang="en-US" altLang="zh-CN" sz="120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1" name="矩形: 圆角 59">
            <a:extLst>
              <a:ext uri="{FF2B5EF4-FFF2-40B4-BE49-F238E27FC236}">
                <a16:creationId xmlns:a16="http://schemas.microsoft.com/office/drawing/2014/main" id="{E7B48200-2AB5-49C2-90A1-BE4E9C47A786}"/>
              </a:ext>
            </a:extLst>
          </p:cNvPr>
          <p:cNvSpPr/>
          <p:nvPr/>
        </p:nvSpPr>
        <p:spPr bwMode="auto">
          <a:xfrm>
            <a:off x="8103047" y="1884063"/>
            <a:ext cx="843950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2" name="矩形: 圆角 60">
            <a:extLst>
              <a:ext uri="{FF2B5EF4-FFF2-40B4-BE49-F238E27FC236}">
                <a16:creationId xmlns:a16="http://schemas.microsoft.com/office/drawing/2014/main" id="{3BF5ECE0-4B40-456D-AAB4-07F3EB3E5F91}"/>
              </a:ext>
            </a:extLst>
          </p:cNvPr>
          <p:cNvSpPr/>
          <p:nvPr/>
        </p:nvSpPr>
        <p:spPr bwMode="auto">
          <a:xfrm>
            <a:off x="9065597" y="1873679"/>
            <a:ext cx="843950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SplitId</a:t>
            </a:r>
            <a:endParaRPr lang="en-US" altLang="zh-CN" sz="120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3" name="矩形: 圆角 61">
            <a:extLst>
              <a:ext uri="{FF2B5EF4-FFF2-40B4-BE49-F238E27FC236}">
                <a16:creationId xmlns:a16="http://schemas.microsoft.com/office/drawing/2014/main" id="{4664CA46-208D-4A2B-ADAF-7E658640C8B8}"/>
              </a:ext>
            </a:extLst>
          </p:cNvPr>
          <p:cNvSpPr/>
          <p:nvPr/>
        </p:nvSpPr>
        <p:spPr bwMode="auto">
          <a:xfrm>
            <a:off x="10028147" y="1878810"/>
            <a:ext cx="843950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5" name="矩形: 圆角 78">
            <a:extLst>
              <a:ext uri="{FF2B5EF4-FFF2-40B4-BE49-F238E27FC236}">
                <a16:creationId xmlns:a16="http://schemas.microsoft.com/office/drawing/2014/main" id="{CD606127-6D69-456F-8123-DFFD7E6B5CDF}"/>
              </a:ext>
            </a:extLst>
          </p:cNvPr>
          <p:cNvSpPr/>
          <p:nvPr/>
        </p:nvSpPr>
        <p:spPr bwMode="auto">
          <a:xfrm>
            <a:off x="6167185" y="2189447"/>
            <a:ext cx="888939" cy="296902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7" name="对话气泡: 圆角矩形 79">
            <a:extLst>
              <a:ext uri="{FF2B5EF4-FFF2-40B4-BE49-F238E27FC236}">
                <a16:creationId xmlns:a16="http://schemas.microsoft.com/office/drawing/2014/main" id="{93578AB5-4C41-44EC-A86A-FCE87F87A029}"/>
              </a:ext>
            </a:extLst>
          </p:cNvPr>
          <p:cNvSpPr/>
          <p:nvPr/>
        </p:nvSpPr>
        <p:spPr bwMode="auto">
          <a:xfrm>
            <a:off x="7874122" y="3786421"/>
            <a:ext cx="1887098" cy="204311"/>
          </a:xfrm>
          <a:prstGeom prst="wedgeRoundRectCallout">
            <a:avLst>
              <a:gd name="adj1" fmla="val -94869"/>
              <a:gd name="adj2" fmla="val -52399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Editable </a:t>
            </a:r>
            <a:r>
              <a:rPr lang="en-US" altLang="zh-TW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column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3AAC834-DAE1-4B50-BB52-D8194261F4C3}"/>
              </a:ext>
            </a:extLst>
          </p:cNvPr>
          <p:cNvSpPr/>
          <p:nvPr/>
        </p:nvSpPr>
        <p:spPr>
          <a:xfrm>
            <a:off x="686758" y="167775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7149E6F-13D4-425F-A360-357CFD858F04}"/>
              </a:ext>
            </a:extLst>
          </p:cNvPr>
          <p:cNvSpPr/>
          <p:nvPr/>
        </p:nvSpPr>
        <p:spPr>
          <a:xfrm>
            <a:off x="689101" y="212407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BCC3F98-F9FD-497B-A4B8-6F876AB6DC39}"/>
              </a:ext>
            </a:extLst>
          </p:cNvPr>
          <p:cNvSpPr/>
          <p:nvPr/>
        </p:nvSpPr>
        <p:spPr>
          <a:xfrm>
            <a:off x="697875" y="245233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9004A6F-1D87-4B2C-BEBF-AF8E3626B2F5}"/>
              </a:ext>
            </a:extLst>
          </p:cNvPr>
          <p:cNvSpPr/>
          <p:nvPr/>
        </p:nvSpPr>
        <p:spPr>
          <a:xfrm>
            <a:off x="4912994" y="191539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CA1436D-3E0E-418C-A4CB-2348B57DA7D4}"/>
              </a:ext>
            </a:extLst>
          </p:cNvPr>
          <p:cNvSpPr/>
          <p:nvPr/>
        </p:nvSpPr>
        <p:spPr>
          <a:xfrm>
            <a:off x="6940839" y="191019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24E8B75-9A02-4511-B1B6-EE5B6E8AD61D}"/>
              </a:ext>
            </a:extLst>
          </p:cNvPr>
          <p:cNvSpPr/>
          <p:nvPr/>
        </p:nvSpPr>
        <p:spPr>
          <a:xfrm>
            <a:off x="8875279" y="190646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1318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77B8B62-0C7C-48A6-9B5E-E4001EAB8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420" y="2159542"/>
            <a:ext cx="3160572" cy="29690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7E08DF0-79D7-4AB5-B4AE-5E7DB5B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Special Job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E1AF-305B-4C1E-9546-246195A4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25</a:t>
            </a:fld>
            <a:endParaRPr lang="en-US" altLang="zh-TW"/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A2B3577B-943C-4325-95A1-ABB89DA7024F}"/>
              </a:ext>
            </a:extLst>
          </p:cNvPr>
          <p:cNvSpPr/>
          <p:nvPr/>
        </p:nvSpPr>
        <p:spPr bwMode="auto">
          <a:xfrm>
            <a:off x="509905" y="1152677"/>
            <a:ext cx="10956851" cy="4711409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" name="矩形: 圆角 28">
            <a:extLst>
              <a:ext uri="{FF2B5EF4-FFF2-40B4-BE49-F238E27FC236}">
                <a16:creationId xmlns:a16="http://schemas.microsoft.com/office/drawing/2014/main" id="{177E5340-2CC0-44DB-9D68-581E9A892AAC}"/>
              </a:ext>
            </a:extLst>
          </p:cNvPr>
          <p:cNvSpPr/>
          <p:nvPr/>
        </p:nvSpPr>
        <p:spPr bwMode="auto">
          <a:xfrm>
            <a:off x="489839" y="805049"/>
            <a:ext cx="10989857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- Create</a:t>
            </a:r>
          </a:p>
        </p:txBody>
      </p:sp>
      <p:sp>
        <p:nvSpPr>
          <p:cNvPr id="9" name="矩形: 圆角 30">
            <a:extLst>
              <a:ext uri="{FF2B5EF4-FFF2-40B4-BE49-F238E27FC236}">
                <a16:creationId xmlns:a16="http://schemas.microsoft.com/office/drawing/2014/main" id="{933EB415-5E7C-4715-9E29-ABE110D0299F}"/>
              </a:ext>
            </a:extLst>
          </p:cNvPr>
          <p:cNvSpPr/>
          <p:nvPr/>
        </p:nvSpPr>
        <p:spPr bwMode="auto">
          <a:xfrm>
            <a:off x="940098" y="2849931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553F640-9893-40E0-BB19-933355B28C6E}"/>
              </a:ext>
            </a:extLst>
          </p:cNvPr>
          <p:cNvSpPr/>
          <p:nvPr/>
        </p:nvSpPr>
        <p:spPr bwMode="auto">
          <a:xfrm>
            <a:off x="940097" y="323671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" name="矩形: 圆角 33">
            <a:extLst>
              <a:ext uri="{FF2B5EF4-FFF2-40B4-BE49-F238E27FC236}">
                <a16:creationId xmlns:a16="http://schemas.microsoft.com/office/drawing/2014/main" id="{10E89FAF-397A-46C1-93F2-E3C60C43B040}"/>
              </a:ext>
            </a:extLst>
          </p:cNvPr>
          <p:cNvSpPr/>
          <p:nvPr/>
        </p:nvSpPr>
        <p:spPr bwMode="auto">
          <a:xfrm>
            <a:off x="940096" y="363265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" name="矩形: 圆角 38">
            <a:extLst>
              <a:ext uri="{FF2B5EF4-FFF2-40B4-BE49-F238E27FC236}">
                <a16:creationId xmlns:a16="http://schemas.microsoft.com/office/drawing/2014/main" id="{85E609F7-1F16-4A7E-8082-85E9BE709951}"/>
              </a:ext>
            </a:extLst>
          </p:cNvPr>
          <p:cNvSpPr/>
          <p:nvPr/>
        </p:nvSpPr>
        <p:spPr bwMode="auto">
          <a:xfrm>
            <a:off x="2408476" y="2791858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62">
            <a:extLst>
              <a:ext uri="{FF2B5EF4-FFF2-40B4-BE49-F238E27FC236}">
                <a16:creationId xmlns:a16="http://schemas.microsoft.com/office/drawing/2014/main" id="{6E442BBE-3F88-46FA-AED5-4FB13299BF6E}"/>
              </a:ext>
            </a:extLst>
          </p:cNvPr>
          <p:cNvSpPr/>
          <p:nvPr/>
        </p:nvSpPr>
        <p:spPr bwMode="auto">
          <a:xfrm>
            <a:off x="848633" y="1252785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63">
            <a:extLst>
              <a:ext uri="{FF2B5EF4-FFF2-40B4-BE49-F238E27FC236}">
                <a16:creationId xmlns:a16="http://schemas.microsoft.com/office/drawing/2014/main" id="{67C550E4-8317-4059-87D0-D2BD5E86EB7A}"/>
              </a:ext>
            </a:extLst>
          </p:cNvPr>
          <p:cNvSpPr/>
          <p:nvPr/>
        </p:nvSpPr>
        <p:spPr bwMode="auto">
          <a:xfrm>
            <a:off x="4831017" y="1381835"/>
            <a:ext cx="6417709" cy="3840771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64">
            <a:extLst>
              <a:ext uri="{FF2B5EF4-FFF2-40B4-BE49-F238E27FC236}">
                <a16:creationId xmlns:a16="http://schemas.microsoft.com/office/drawing/2014/main" id="{72C3DF58-F396-4E2E-A130-52996DEF0281}"/>
              </a:ext>
            </a:extLst>
          </p:cNvPr>
          <p:cNvSpPr/>
          <p:nvPr/>
        </p:nvSpPr>
        <p:spPr bwMode="auto">
          <a:xfrm>
            <a:off x="4831018" y="1198347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Special Lot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66">
            <a:extLst>
              <a:ext uri="{FF2B5EF4-FFF2-40B4-BE49-F238E27FC236}">
                <a16:creationId xmlns:a16="http://schemas.microsoft.com/office/drawing/2014/main" id="{284D26E9-5899-4BA9-B6B3-B9042AD17D88}"/>
              </a:ext>
            </a:extLst>
          </p:cNvPr>
          <p:cNvSpPr/>
          <p:nvPr/>
        </p:nvSpPr>
        <p:spPr bwMode="auto">
          <a:xfrm>
            <a:off x="8468282" y="5402384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Update</a:t>
            </a:r>
          </a:p>
        </p:txBody>
      </p:sp>
      <p:sp>
        <p:nvSpPr>
          <p:cNvPr id="25" name="矩形: 圆角 67">
            <a:extLst>
              <a:ext uri="{FF2B5EF4-FFF2-40B4-BE49-F238E27FC236}">
                <a16:creationId xmlns:a16="http://schemas.microsoft.com/office/drawing/2014/main" id="{B8FADC6C-108E-4F6C-87B7-1CA36C6BC601}"/>
              </a:ext>
            </a:extLst>
          </p:cNvPr>
          <p:cNvSpPr/>
          <p:nvPr/>
        </p:nvSpPr>
        <p:spPr bwMode="auto">
          <a:xfrm>
            <a:off x="9873805" y="539885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34" name="矩形: 圆角 57">
            <a:extLst>
              <a:ext uri="{FF2B5EF4-FFF2-40B4-BE49-F238E27FC236}">
                <a16:creationId xmlns:a16="http://schemas.microsoft.com/office/drawing/2014/main" id="{A4EE9CC6-F788-41CE-9F68-14129A4FEBBD}"/>
              </a:ext>
            </a:extLst>
          </p:cNvPr>
          <p:cNvSpPr/>
          <p:nvPr/>
        </p:nvSpPr>
        <p:spPr bwMode="auto">
          <a:xfrm>
            <a:off x="5132938" y="1525126"/>
            <a:ext cx="1250874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2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Special Lot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025E21-DA6D-492A-A65E-1848073698F8}"/>
              </a:ext>
            </a:extLst>
          </p:cNvPr>
          <p:cNvSpPr/>
          <p:nvPr/>
        </p:nvSpPr>
        <p:spPr bwMode="auto">
          <a:xfrm>
            <a:off x="6724899" y="1557778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A1BFA9-F492-4A88-8F8E-C1EA9BBD1AF1}"/>
              </a:ext>
            </a:extLst>
          </p:cNvPr>
          <p:cNvSpPr/>
          <p:nvPr/>
        </p:nvSpPr>
        <p:spPr>
          <a:xfrm>
            <a:off x="736648" y="285688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AFD63C-7A9E-4814-9F12-A31371D4714D}"/>
              </a:ext>
            </a:extLst>
          </p:cNvPr>
          <p:cNvSpPr/>
          <p:nvPr/>
        </p:nvSpPr>
        <p:spPr>
          <a:xfrm>
            <a:off x="750206" y="32160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1FA761-079F-4BD3-BF7E-FF72E9181A5B}"/>
              </a:ext>
            </a:extLst>
          </p:cNvPr>
          <p:cNvSpPr/>
          <p:nvPr/>
        </p:nvSpPr>
        <p:spPr>
          <a:xfrm>
            <a:off x="750206" y="360602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20" name="矩形: 圆角 61">
            <a:extLst>
              <a:ext uri="{FF2B5EF4-FFF2-40B4-BE49-F238E27FC236}">
                <a16:creationId xmlns:a16="http://schemas.microsoft.com/office/drawing/2014/main" id="{D0453E23-D911-4203-9E0C-D295FF25979D}"/>
              </a:ext>
            </a:extLst>
          </p:cNvPr>
          <p:cNvSpPr/>
          <p:nvPr/>
        </p:nvSpPr>
        <p:spPr bwMode="auto">
          <a:xfrm>
            <a:off x="722069" y="1386678"/>
            <a:ext cx="3651148" cy="3840771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2" name="矩形: 圆角 33">
            <a:extLst>
              <a:ext uri="{FF2B5EF4-FFF2-40B4-BE49-F238E27FC236}">
                <a16:creationId xmlns:a16="http://schemas.microsoft.com/office/drawing/2014/main" id="{96FE42FA-DCC4-4515-B813-1B788CB268FA}"/>
              </a:ext>
            </a:extLst>
          </p:cNvPr>
          <p:cNvSpPr/>
          <p:nvPr/>
        </p:nvSpPr>
        <p:spPr bwMode="auto">
          <a:xfrm>
            <a:off x="925922" y="4046508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7D67C3-225F-4E2E-939B-EB2745D70571}"/>
              </a:ext>
            </a:extLst>
          </p:cNvPr>
          <p:cNvSpPr/>
          <p:nvPr/>
        </p:nvSpPr>
        <p:spPr>
          <a:xfrm>
            <a:off x="736032" y="401988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5" name="矩形: 圆角 33">
            <a:extLst>
              <a:ext uri="{FF2B5EF4-FFF2-40B4-BE49-F238E27FC236}">
                <a16:creationId xmlns:a16="http://schemas.microsoft.com/office/drawing/2014/main" id="{16176A25-B9A1-48D7-8A14-C682594308FC}"/>
              </a:ext>
            </a:extLst>
          </p:cNvPr>
          <p:cNvSpPr/>
          <p:nvPr/>
        </p:nvSpPr>
        <p:spPr bwMode="auto">
          <a:xfrm>
            <a:off x="925922" y="4430243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571E71-1C73-4BDE-BFB5-FF2BF0DC9F80}"/>
              </a:ext>
            </a:extLst>
          </p:cNvPr>
          <p:cNvSpPr/>
          <p:nvPr/>
        </p:nvSpPr>
        <p:spPr>
          <a:xfrm>
            <a:off x="736032" y="44036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8" name="矩形: 圆角 33">
            <a:extLst>
              <a:ext uri="{FF2B5EF4-FFF2-40B4-BE49-F238E27FC236}">
                <a16:creationId xmlns:a16="http://schemas.microsoft.com/office/drawing/2014/main" id="{7F138F15-531A-4E6C-B207-9FAE30A89ACB}"/>
              </a:ext>
            </a:extLst>
          </p:cNvPr>
          <p:cNvSpPr/>
          <p:nvPr/>
        </p:nvSpPr>
        <p:spPr bwMode="auto">
          <a:xfrm>
            <a:off x="925922" y="482548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Recipe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C86E287-7BBE-49BD-8F67-8B2493BF09C7}"/>
              </a:ext>
            </a:extLst>
          </p:cNvPr>
          <p:cNvSpPr/>
          <p:nvPr/>
        </p:nvSpPr>
        <p:spPr>
          <a:xfrm>
            <a:off x="736032" y="479885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0" name="矩形: 圆角 57">
            <a:extLst>
              <a:ext uri="{FF2B5EF4-FFF2-40B4-BE49-F238E27FC236}">
                <a16:creationId xmlns:a16="http://schemas.microsoft.com/office/drawing/2014/main" id="{39E7503A-2587-48D2-8D8C-B6395867D3D9}"/>
              </a:ext>
            </a:extLst>
          </p:cNvPr>
          <p:cNvSpPr/>
          <p:nvPr/>
        </p:nvSpPr>
        <p:spPr bwMode="auto">
          <a:xfrm>
            <a:off x="914147" y="2116792"/>
            <a:ext cx="12508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C2C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3B4BE6E-33A1-4495-B500-705C304E9ACC}"/>
              </a:ext>
            </a:extLst>
          </p:cNvPr>
          <p:cNvSpPr/>
          <p:nvPr/>
        </p:nvSpPr>
        <p:spPr bwMode="auto">
          <a:xfrm>
            <a:off x="2406718" y="2123905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2" name="矩形: 圆角 57">
            <a:extLst>
              <a:ext uri="{FF2B5EF4-FFF2-40B4-BE49-F238E27FC236}">
                <a16:creationId xmlns:a16="http://schemas.microsoft.com/office/drawing/2014/main" id="{6CC9EEC0-29C2-4D55-AF58-7C57FCA14962}"/>
              </a:ext>
            </a:extLst>
          </p:cNvPr>
          <p:cNvSpPr/>
          <p:nvPr/>
        </p:nvSpPr>
        <p:spPr bwMode="auto">
          <a:xfrm>
            <a:off x="915905" y="2445226"/>
            <a:ext cx="12508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FEM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27DE9F5-A710-426E-88E8-37534C82F597}"/>
              </a:ext>
            </a:extLst>
          </p:cNvPr>
          <p:cNvSpPr/>
          <p:nvPr/>
        </p:nvSpPr>
        <p:spPr bwMode="auto">
          <a:xfrm>
            <a:off x="2408476" y="2452339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4" name="矩形: 圆角 31">
            <a:extLst>
              <a:ext uri="{FF2B5EF4-FFF2-40B4-BE49-F238E27FC236}">
                <a16:creationId xmlns:a16="http://schemas.microsoft.com/office/drawing/2014/main" id="{56E184C2-A7CE-48D6-84E3-8FF30B3AD86B}"/>
              </a:ext>
            </a:extLst>
          </p:cNvPr>
          <p:cNvSpPr/>
          <p:nvPr/>
        </p:nvSpPr>
        <p:spPr bwMode="auto">
          <a:xfrm>
            <a:off x="925646" y="1703198"/>
            <a:ext cx="123937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OVLModelName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7" name="对话气泡: 圆角矩形 81">
            <a:extLst>
              <a:ext uri="{FF2B5EF4-FFF2-40B4-BE49-F238E27FC236}">
                <a16:creationId xmlns:a16="http://schemas.microsoft.com/office/drawing/2014/main" id="{6B226741-770E-4422-A852-456A6D3E2C38}"/>
              </a:ext>
            </a:extLst>
          </p:cNvPr>
          <p:cNvSpPr/>
          <p:nvPr/>
        </p:nvSpPr>
        <p:spPr bwMode="auto">
          <a:xfrm>
            <a:off x="8034142" y="173569"/>
            <a:ext cx="3294038" cy="1008000"/>
          </a:xfrm>
          <a:prstGeom prst="wedgeRoundRectCallout">
            <a:avLst>
              <a:gd name="adj1" fmla="val -83080"/>
              <a:gd name="adj2" fmla="val 92906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Lot Check: </a:t>
            </a:r>
            <a:r>
              <a:rPr lang="zh-CN" alt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Lot must input </a:t>
            </a:r>
            <a:r>
              <a:rPr lang="zh-CN" alt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， </a:t>
            </a:r>
            <a:r>
              <a:rPr lang="en-US" altLang="zh-CN" sz="1200" b="1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Runcard</a:t>
            </a: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/Split </a:t>
            </a:r>
            <a:r>
              <a:rPr lang="zh-CN" alt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为</a:t>
            </a: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lang="zh-CN" alt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自动填充为</a:t>
            </a: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ot unchecked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： 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Lot 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自动为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， 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Runcard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/split must input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8" name="矩形: 圆角 69">
            <a:extLst>
              <a:ext uri="{FF2B5EF4-FFF2-40B4-BE49-F238E27FC236}">
                <a16:creationId xmlns:a16="http://schemas.microsoft.com/office/drawing/2014/main" id="{E70BE3EC-877C-4057-B8A0-FF0CACB9C518}"/>
              </a:ext>
            </a:extLst>
          </p:cNvPr>
          <p:cNvSpPr/>
          <p:nvPr/>
        </p:nvSpPr>
        <p:spPr bwMode="auto">
          <a:xfrm>
            <a:off x="5131024" y="1878932"/>
            <a:ext cx="843950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Lot</a:t>
            </a:r>
          </a:p>
        </p:txBody>
      </p:sp>
      <p:sp>
        <p:nvSpPr>
          <p:cNvPr id="89" name="矩形: 圆角 70">
            <a:extLst>
              <a:ext uri="{FF2B5EF4-FFF2-40B4-BE49-F238E27FC236}">
                <a16:creationId xmlns:a16="http://schemas.microsoft.com/office/drawing/2014/main" id="{CEFFC704-CFE4-49D6-9FE0-15A373EAFD69}"/>
              </a:ext>
            </a:extLst>
          </p:cNvPr>
          <p:cNvSpPr/>
          <p:nvPr/>
        </p:nvSpPr>
        <p:spPr bwMode="auto">
          <a:xfrm>
            <a:off x="6093574" y="1884063"/>
            <a:ext cx="843950" cy="2043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0" name="矩形: 圆角 58">
            <a:extLst>
              <a:ext uri="{FF2B5EF4-FFF2-40B4-BE49-F238E27FC236}">
                <a16:creationId xmlns:a16="http://schemas.microsoft.com/office/drawing/2014/main" id="{247F7381-035C-4EA6-9D7E-E88D38408ED0}"/>
              </a:ext>
            </a:extLst>
          </p:cNvPr>
          <p:cNvSpPr/>
          <p:nvPr/>
        </p:nvSpPr>
        <p:spPr bwMode="auto">
          <a:xfrm>
            <a:off x="7140497" y="1878932"/>
            <a:ext cx="843950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RunCardId</a:t>
            </a:r>
            <a:endParaRPr lang="en-US" altLang="zh-CN" sz="120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1" name="矩形: 圆角 59">
            <a:extLst>
              <a:ext uri="{FF2B5EF4-FFF2-40B4-BE49-F238E27FC236}">
                <a16:creationId xmlns:a16="http://schemas.microsoft.com/office/drawing/2014/main" id="{E7B48200-2AB5-49C2-90A1-BE4E9C47A786}"/>
              </a:ext>
            </a:extLst>
          </p:cNvPr>
          <p:cNvSpPr/>
          <p:nvPr/>
        </p:nvSpPr>
        <p:spPr bwMode="auto">
          <a:xfrm>
            <a:off x="8103047" y="1884063"/>
            <a:ext cx="843950" cy="2043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2" name="矩形: 圆角 60">
            <a:extLst>
              <a:ext uri="{FF2B5EF4-FFF2-40B4-BE49-F238E27FC236}">
                <a16:creationId xmlns:a16="http://schemas.microsoft.com/office/drawing/2014/main" id="{3BF5ECE0-4B40-456D-AAB4-07F3EB3E5F91}"/>
              </a:ext>
            </a:extLst>
          </p:cNvPr>
          <p:cNvSpPr/>
          <p:nvPr/>
        </p:nvSpPr>
        <p:spPr bwMode="auto">
          <a:xfrm>
            <a:off x="9065597" y="1873679"/>
            <a:ext cx="843950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SplitId</a:t>
            </a:r>
            <a:endParaRPr lang="en-US" altLang="zh-CN" sz="120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3" name="矩形: 圆角 61">
            <a:extLst>
              <a:ext uri="{FF2B5EF4-FFF2-40B4-BE49-F238E27FC236}">
                <a16:creationId xmlns:a16="http://schemas.microsoft.com/office/drawing/2014/main" id="{4664CA46-208D-4A2B-ADAF-7E658640C8B8}"/>
              </a:ext>
            </a:extLst>
          </p:cNvPr>
          <p:cNvSpPr/>
          <p:nvPr/>
        </p:nvSpPr>
        <p:spPr bwMode="auto">
          <a:xfrm>
            <a:off x="10028147" y="1878810"/>
            <a:ext cx="843950" cy="2043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20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5" name="矩形: 圆角 78">
            <a:extLst>
              <a:ext uri="{FF2B5EF4-FFF2-40B4-BE49-F238E27FC236}">
                <a16:creationId xmlns:a16="http://schemas.microsoft.com/office/drawing/2014/main" id="{CD606127-6D69-456F-8123-DFFD7E6B5CDF}"/>
              </a:ext>
            </a:extLst>
          </p:cNvPr>
          <p:cNvSpPr/>
          <p:nvPr/>
        </p:nvSpPr>
        <p:spPr bwMode="auto">
          <a:xfrm>
            <a:off x="6167185" y="2129814"/>
            <a:ext cx="879658" cy="304403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7" name="对话气泡: 圆角矩形 79">
            <a:extLst>
              <a:ext uri="{FF2B5EF4-FFF2-40B4-BE49-F238E27FC236}">
                <a16:creationId xmlns:a16="http://schemas.microsoft.com/office/drawing/2014/main" id="{93578AB5-4C41-44EC-A86A-FCE87F87A029}"/>
              </a:ext>
            </a:extLst>
          </p:cNvPr>
          <p:cNvSpPr/>
          <p:nvPr/>
        </p:nvSpPr>
        <p:spPr bwMode="auto">
          <a:xfrm>
            <a:off x="7874122" y="3786421"/>
            <a:ext cx="1887098" cy="204311"/>
          </a:xfrm>
          <a:prstGeom prst="wedgeRoundRectCallout">
            <a:avLst>
              <a:gd name="adj1" fmla="val -94869"/>
              <a:gd name="adj2" fmla="val -52399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Editable </a:t>
            </a:r>
            <a:r>
              <a:rPr lang="en-US" altLang="zh-TW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column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53AAC834-DAE1-4B50-BB52-D8194261F4C3}"/>
              </a:ext>
            </a:extLst>
          </p:cNvPr>
          <p:cNvSpPr/>
          <p:nvPr/>
        </p:nvSpPr>
        <p:spPr>
          <a:xfrm>
            <a:off x="686758" y="167775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7149E6F-13D4-425F-A360-357CFD858F04}"/>
              </a:ext>
            </a:extLst>
          </p:cNvPr>
          <p:cNvSpPr/>
          <p:nvPr/>
        </p:nvSpPr>
        <p:spPr>
          <a:xfrm>
            <a:off x="689101" y="212407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BCC3F98-F9FD-497B-A4B8-6F876AB6DC39}"/>
              </a:ext>
            </a:extLst>
          </p:cNvPr>
          <p:cNvSpPr/>
          <p:nvPr/>
        </p:nvSpPr>
        <p:spPr>
          <a:xfrm>
            <a:off x="697875" y="245233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9004A6F-1D87-4B2C-BEBF-AF8E3626B2F5}"/>
              </a:ext>
            </a:extLst>
          </p:cNvPr>
          <p:cNvSpPr/>
          <p:nvPr/>
        </p:nvSpPr>
        <p:spPr>
          <a:xfrm>
            <a:off x="4912994" y="191539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CA1436D-3E0E-418C-A4CB-2348B57DA7D4}"/>
              </a:ext>
            </a:extLst>
          </p:cNvPr>
          <p:cNvSpPr/>
          <p:nvPr/>
        </p:nvSpPr>
        <p:spPr>
          <a:xfrm>
            <a:off x="6940839" y="191019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24E8B75-9A02-4511-B1B6-EE5B6E8AD61D}"/>
              </a:ext>
            </a:extLst>
          </p:cNvPr>
          <p:cNvSpPr/>
          <p:nvPr/>
        </p:nvSpPr>
        <p:spPr>
          <a:xfrm>
            <a:off x="8875279" y="190646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56" name="矩形: 圆角 38">
            <a:extLst>
              <a:ext uri="{FF2B5EF4-FFF2-40B4-BE49-F238E27FC236}">
                <a16:creationId xmlns:a16="http://schemas.microsoft.com/office/drawing/2014/main" id="{F8F9E35B-CA93-45D8-931A-5A723100E890}"/>
              </a:ext>
            </a:extLst>
          </p:cNvPr>
          <p:cNvSpPr/>
          <p:nvPr/>
        </p:nvSpPr>
        <p:spPr bwMode="auto">
          <a:xfrm>
            <a:off x="2377480" y="3206199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7" name="矩形: 圆角 38">
            <a:extLst>
              <a:ext uri="{FF2B5EF4-FFF2-40B4-BE49-F238E27FC236}">
                <a16:creationId xmlns:a16="http://schemas.microsoft.com/office/drawing/2014/main" id="{5062FD0D-3D9E-431C-B402-7441D67ACFC7}"/>
              </a:ext>
            </a:extLst>
          </p:cNvPr>
          <p:cNvSpPr/>
          <p:nvPr/>
        </p:nvSpPr>
        <p:spPr bwMode="auto">
          <a:xfrm>
            <a:off x="2418352" y="1622196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8" name="矩形: 圆角 38">
            <a:extLst>
              <a:ext uri="{FF2B5EF4-FFF2-40B4-BE49-F238E27FC236}">
                <a16:creationId xmlns:a16="http://schemas.microsoft.com/office/drawing/2014/main" id="{5E990DD8-A15A-49AB-9B75-B98099FE4A72}"/>
              </a:ext>
            </a:extLst>
          </p:cNvPr>
          <p:cNvSpPr/>
          <p:nvPr/>
        </p:nvSpPr>
        <p:spPr bwMode="auto">
          <a:xfrm>
            <a:off x="2363306" y="4733463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9" name="矩形: 圆角 38">
            <a:extLst>
              <a:ext uri="{FF2B5EF4-FFF2-40B4-BE49-F238E27FC236}">
                <a16:creationId xmlns:a16="http://schemas.microsoft.com/office/drawing/2014/main" id="{3DB0DF62-E19F-43FB-93E0-7B108A62A7A7}"/>
              </a:ext>
            </a:extLst>
          </p:cNvPr>
          <p:cNvSpPr/>
          <p:nvPr/>
        </p:nvSpPr>
        <p:spPr bwMode="auto">
          <a:xfrm>
            <a:off x="2382468" y="3591752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0" name="矩形: 圆角 38">
            <a:extLst>
              <a:ext uri="{FF2B5EF4-FFF2-40B4-BE49-F238E27FC236}">
                <a16:creationId xmlns:a16="http://schemas.microsoft.com/office/drawing/2014/main" id="{CA7523C3-C212-460B-BA6E-FEC8CC60F9A7}"/>
              </a:ext>
            </a:extLst>
          </p:cNvPr>
          <p:cNvSpPr/>
          <p:nvPr/>
        </p:nvSpPr>
        <p:spPr bwMode="auto">
          <a:xfrm>
            <a:off x="2394165" y="3961520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1" name="矩形: 圆角 38">
            <a:extLst>
              <a:ext uri="{FF2B5EF4-FFF2-40B4-BE49-F238E27FC236}">
                <a16:creationId xmlns:a16="http://schemas.microsoft.com/office/drawing/2014/main" id="{4C472C4E-4C45-457D-BA21-6BDC64F99020}"/>
              </a:ext>
            </a:extLst>
          </p:cNvPr>
          <p:cNvSpPr/>
          <p:nvPr/>
        </p:nvSpPr>
        <p:spPr bwMode="auto">
          <a:xfrm>
            <a:off x="2382468" y="4362859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圖片 33">
            <a:extLst>
              <a:ext uri="{FF2B5EF4-FFF2-40B4-BE49-F238E27FC236}">
                <a16:creationId xmlns:a16="http://schemas.microsoft.com/office/drawing/2014/main" id="{C3F5569F-43C8-4767-8286-31E6571B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0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View 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3A3BAC2-09B6-4A68-85D0-E3EAFEE4DE51}"/>
              </a:ext>
            </a:extLst>
          </p:cNvPr>
          <p:cNvSpPr/>
          <p:nvPr/>
        </p:nvSpPr>
        <p:spPr bwMode="auto">
          <a:xfrm>
            <a:off x="861355" y="1353372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368FFCB-3342-486F-821A-C8BD979AA493}"/>
              </a:ext>
            </a:extLst>
          </p:cNvPr>
          <p:cNvSpPr/>
          <p:nvPr/>
        </p:nvSpPr>
        <p:spPr bwMode="auto">
          <a:xfrm>
            <a:off x="1873723" y="1344930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5A8C5D-55D7-4F44-AFDB-BF0FF272868F}"/>
              </a:ext>
            </a:extLst>
          </p:cNvPr>
          <p:cNvSpPr/>
          <p:nvPr/>
        </p:nvSpPr>
        <p:spPr bwMode="auto">
          <a:xfrm>
            <a:off x="2868869" y="1342620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2D4B6-811A-4743-9373-38A903BCC4ED}"/>
              </a:ext>
            </a:extLst>
          </p:cNvPr>
          <p:cNvSpPr/>
          <p:nvPr/>
        </p:nvSpPr>
        <p:spPr bwMode="auto">
          <a:xfrm>
            <a:off x="839387" y="3181460"/>
            <a:ext cx="11158049" cy="334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D697A0-D97A-4390-A843-BE4635A28707}"/>
              </a:ext>
            </a:extLst>
          </p:cNvPr>
          <p:cNvSpPr/>
          <p:nvPr/>
        </p:nvSpPr>
        <p:spPr bwMode="auto">
          <a:xfrm>
            <a:off x="839387" y="2986105"/>
            <a:ext cx="1572578" cy="184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Material View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8C184D-4E2C-48B7-8F5B-498EC7CDCC65}"/>
              </a:ext>
            </a:extLst>
          </p:cNvPr>
          <p:cNvSpPr/>
          <p:nvPr/>
        </p:nvSpPr>
        <p:spPr bwMode="auto">
          <a:xfrm>
            <a:off x="6863547" y="353629"/>
            <a:ext cx="613017" cy="379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3" name="矩形: 圆角 9">
            <a:extLst>
              <a:ext uri="{FF2B5EF4-FFF2-40B4-BE49-F238E27FC236}">
                <a16:creationId xmlns:a16="http://schemas.microsoft.com/office/drawing/2014/main" id="{B9233DED-2B3D-43A3-ACED-E6E911D1CB42}"/>
              </a:ext>
            </a:extLst>
          </p:cNvPr>
          <p:cNvSpPr/>
          <p:nvPr/>
        </p:nvSpPr>
        <p:spPr bwMode="auto">
          <a:xfrm>
            <a:off x="9929643" y="3339346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0" name="矩形: 圆角 22">
            <a:extLst>
              <a:ext uri="{FF2B5EF4-FFF2-40B4-BE49-F238E27FC236}">
                <a16:creationId xmlns:a16="http://schemas.microsoft.com/office/drawing/2014/main" id="{99E1C01B-C133-4399-8817-D42F725BE8EB}"/>
              </a:ext>
            </a:extLst>
          </p:cNvPr>
          <p:cNvSpPr/>
          <p:nvPr/>
        </p:nvSpPr>
        <p:spPr bwMode="auto">
          <a:xfrm>
            <a:off x="9946085" y="3645190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2" name="矩形: 圆角 24">
            <a:extLst>
              <a:ext uri="{FF2B5EF4-FFF2-40B4-BE49-F238E27FC236}">
                <a16:creationId xmlns:a16="http://schemas.microsoft.com/office/drawing/2014/main" id="{5A9EBEB9-0CAD-404A-8CD5-15213A827D6B}"/>
              </a:ext>
            </a:extLst>
          </p:cNvPr>
          <p:cNvSpPr/>
          <p:nvPr/>
        </p:nvSpPr>
        <p:spPr bwMode="auto">
          <a:xfrm>
            <a:off x="9935995" y="454593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3" name="矩形: 圆角 25">
            <a:extLst>
              <a:ext uri="{FF2B5EF4-FFF2-40B4-BE49-F238E27FC236}">
                <a16:creationId xmlns:a16="http://schemas.microsoft.com/office/drawing/2014/main" id="{4ADF46B9-D69F-4C12-B5A2-E5D08878E9B8}"/>
              </a:ext>
            </a:extLst>
          </p:cNvPr>
          <p:cNvSpPr/>
          <p:nvPr/>
        </p:nvSpPr>
        <p:spPr bwMode="auto">
          <a:xfrm>
            <a:off x="9877938" y="481748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4" name="矩形: 圆角 26">
            <a:extLst>
              <a:ext uri="{FF2B5EF4-FFF2-40B4-BE49-F238E27FC236}">
                <a16:creationId xmlns:a16="http://schemas.microsoft.com/office/drawing/2014/main" id="{3956802F-EE52-45FD-9C85-7F3357EDC69A}"/>
              </a:ext>
            </a:extLst>
          </p:cNvPr>
          <p:cNvSpPr/>
          <p:nvPr/>
        </p:nvSpPr>
        <p:spPr bwMode="auto">
          <a:xfrm>
            <a:off x="10004481" y="4855118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5" name="矩形: 圆角 25">
            <a:extLst>
              <a:ext uri="{FF2B5EF4-FFF2-40B4-BE49-F238E27FC236}">
                <a16:creationId xmlns:a16="http://schemas.microsoft.com/office/drawing/2014/main" id="{1F33EA55-6702-4E12-8F90-7E4EEAC608B7}"/>
              </a:ext>
            </a:extLst>
          </p:cNvPr>
          <p:cNvSpPr/>
          <p:nvPr/>
        </p:nvSpPr>
        <p:spPr bwMode="auto">
          <a:xfrm>
            <a:off x="9877938" y="3587746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76ECA51-88CE-4496-BE6A-6865FB64DD02}"/>
              </a:ext>
            </a:extLst>
          </p:cNvPr>
          <p:cNvSpPr/>
          <p:nvPr/>
        </p:nvSpPr>
        <p:spPr bwMode="auto">
          <a:xfrm>
            <a:off x="9807459" y="3218507"/>
            <a:ext cx="2119498" cy="325131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6" name="矩形: 圆角 27">
            <a:extLst>
              <a:ext uri="{FF2B5EF4-FFF2-40B4-BE49-F238E27FC236}">
                <a16:creationId xmlns:a16="http://schemas.microsoft.com/office/drawing/2014/main" id="{E92F7AD8-1EBB-4AD4-94DC-82F5F22E534A}"/>
              </a:ext>
            </a:extLst>
          </p:cNvPr>
          <p:cNvSpPr/>
          <p:nvPr/>
        </p:nvSpPr>
        <p:spPr bwMode="auto">
          <a:xfrm>
            <a:off x="2730022" y="4071816"/>
            <a:ext cx="102384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47" name="矩形: 圆角 29">
            <a:extLst>
              <a:ext uri="{FF2B5EF4-FFF2-40B4-BE49-F238E27FC236}">
                <a16:creationId xmlns:a16="http://schemas.microsoft.com/office/drawing/2014/main" id="{2AF9E3D1-75D5-42D0-B30D-7790195A5C93}"/>
              </a:ext>
            </a:extLst>
          </p:cNvPr>
          <p:cNvSpPr/>
          <p:nvPr/>
        </p:nvSpPr>
        <p:spPr bwMode="auto">
          <a:xfrm>
            <a:off x="860267" y="4080509"/>
            <a:ext cx="845910" cy="2043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Input</a:t>
            </a:r>
          </a:p>
        </p:txBody>
      </p:sp>
      <p:sp>
        <p:nvSpPr>
          <p:cNvPr id="53" name="矩形: 圆角 18">
            <a:extLst>
              <a:ext uri="{FF2B5EF4-FFF2-40B4-BE49-F238E27FC236}">
                <a16:creationId xmlns:a16="http://schemas.microsoft.com/office/drawing/2014/main" id="{97121933-D85D-447C-975E-0095F0C11C63}"/>
              </a:ext>
            </a:extLst>
          </p:cNvPr>
          <p:cNvSpPr/>
          <p:nvPr/>
        </p:nvSpPr>
        <p:spPr bwMode="auto">
          <a:xfrm>
            <a:off x="839387" y="2586390"/>
            <a:ext cx="10977238" cy="3651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Action</a:t>
            </a:r>
          </a:p>
        </p:txBody>
      </p:sp>
      <p:grpSp>
        <p:nvGrpSpPr>
          <p:cNvPr id="55" name="组合 5">
            <a:extLst>
              <a:ext uri="{FF2B5EF4-FFF2-40B4-BE49-F238E27FC236}">
                <a16:creationId xmlns:a16="http://schemas.microsoft.com/office/drawing/2014/main" id="{1604106B-E57A-4AB0-B1CC-C342B1B9900D}"/>
              </a:ext>
            </a:extLst>
          </p:cNvPr>
          <p:cNvGrpSpPr/>
          <p:nvPr/>
        </p:nvGrpSpPr>
        <p:grpSpPr>
          <a:xfrm>
            <a:off x="839387" y="1672537"/>
            <a:ext cx="11127472" cy="1241971"/>
            <a:chOff x="1121035" y="3993317"/>
            <a:chExt cx="11127472" cy="1368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F038AD-8DC3-4201-8FE3-E147B014733D}"/>
                </a:ext>
              </a:extLst>
            </p:cNvPr>
            <p:cNvSpPr/>
            <p:nvPr/>
          </p:nvSpPr>
          <p:spPr bwMode="auto">
            <a:xfrm>
              <a:off x="1121035" y="3993317"/>
              <a:ext cx="11127472" cy="136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60" name="矩形: 圆角 11">
              <a:extLst>
                <a:ext uri="{FF2B5EF4-FFF2-40B4-BE49-F238E27FC236}">
                  <a16:creationId xmlns:a16="http://schemas.microsoft.com/office/drawing/2014/main" id="{ADA31203-3283-4EDC-A074-DE6CBEB595FF}"/>
                </a:ext>
              </a:extLst>
            </p:cNvPr>
            <p:cNvSpPr/>
            <p:nvPr/>
          </p:nvSpPr>
          <p:spPr bwMode="auto">
            <a:xfrm>
              <a:off x="1314468" y="4258747"/>
              <a:ext cx="832292" cy="4022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Edit</a:t>
              </a:r>
            </a:p>
          </p:txBody>
        </p:sp>
        <p:sp>
          <p:nvSpPr>
            <p:cNvPr id="61" name="矩形: 圆角 12">
              <a:extLst>
                <a:ext uri="{FF2B5EF4-FFF2-40B4-BE49-F238E27FC236}">
                  <a16:creationId xmlns:a16="http://schemas.microsoft.com/office/drawing/2014/main" id="{4B854D2D-6991-442C-8693-4FAB75A62D35}"/>
                </a:ext>
              </a:extLst>
            </p:cNvPr>
            <p:cNvSpPr/>
            <p:nvPr/>
          </p:nvSpPr>
          <p:spPr bwMode="auto">
            <a:xfrm>
              <a:off x="2437421" y="4249094"/>
              <a:ext cx="832292" cy="3651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H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istory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62" name="矩形: 圆角 18">
              <a:extLst>
                <a:ext uri="{FF2B5EF4-FFF2-40B4-BE49-F238E27FC236}">
                  <a16:creationId xmlns:a16="http://schemas.microsoft.com/office/drawing/2014/main" id="{FBED236B-D34B-48B8-8837-9BAD15DA9735}"/>
                </a:ext>
              </a:extLst>
            </p:cNvPr>
            <p:cNvSpPr/>
            <p:nvPr/>
          </p:nvSpPr>
          <p:spPr bwMode="auto">
            <a:xfrm>
              <a:off x="1196152" y="4940673"/>
              <a:ext cx="10977238" cy="40224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Material View Action</a:t>
              </a:r>
            </a:p>
          </p:txBody>
        </p:sp>
      </p:grpSp>
      <p:sp>
        <p:nvSpPr>
          <p:cNvPr id="32" name="矩形: 圆角 27">
            <a:extLst>
              <a:ext uri="{FF2B5EF4-FFF2-40B4-BE49-F238E27FC236}">
                <a16:creationId xmlns:a16="http://schemas.microsoft.com/office/drawing/2014/main" id="{B131E1C6-8EA1-4D1C-9781-628C36B09531}"/>
              </a:ext>
            </a:extLst>
          </p:cNvPr>
          <p:cNvSpPr/>
          <p:nvPr/>
        </p:nvSpPr>
        <p:spPr bwMode="auto">
          <a:xfrm>
            <a:off x="1706177" y="4071816"/>
            <a:ext cx="102384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Run</a:t>
            </a:r>
          </a:p>
        </p:txBody>
      </p:sp>
      <p:sp>
        <p:nvSpPr>
          <p:cNvPr id="36" name="矩形: 圆角 12">
            <a:extLst>
              <a:ext uri="{FF2B5EF4-FFF2-40B4-BE49-F238E27FC236}">
                <a16:creationId xmlns:a16="http://schemas.microsoft.com/office/drawing/2014/main" id="{C2836D72-381C-42F2-9E91-2CEC970F426A}"/>
              </a:ext>
            </a:extLst>
          </p:cNvPr>
          <p:cNvSpPr/>
          <p:nvPr/>
        </p:nvSpPr>
        <p:spPr bwMode="auto">
          <a:xfrm>
            <a:off x="3181498" y="1896693"/>
            <a:ext cx="1857862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Create Special</a:t>
            </a:r>
            <a:r>
              <a:rPr lang="zh-TW" altLang="en-US" sz="1200" b="1" dirty="0">
                <a:latin typeface="Arial Unicode MS" panose="020B0604020202020204" pitchFamily="34" charset="-128"/>
              </a:rPr>
              <a:t> </a:t>
            </a:r>
            <a:r>
              <a:rPr lang="en-US" altLang="zh-TW" sz="1200" b="1" dirty="0">
                <a:latin typeface="Arial Unicode MS" panose="020B0604020202020204" pitchFamily="34" charset="-128"/>
              </a:rPr>
              <a:t>Job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55F0BF-D938-41FE-9970-48F7F61EC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19" y="4347066"/>
            <a:ext cx="8823326" cy="212502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AA9A0C-437B-4374-83AD-76266C258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19" y="3249013"/>
            <a:ext cx="8823326" cy="7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>
            <a:extLst>
              <a:ext uri="{FF2B5EF4-FFF2-40B4-BE49-F238E27FC236}">
                <a16:creationId xmlns:a16="http://schemas.microsoft.com/office/drawing/2014/main" id="{91BE884D-2EF4-4138-B2B4-AB0A1DBBF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2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View History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3A3BAC2-09B6-4A68-85D0-E3EAFEE4DE51}"/>
              </a:ext>
            </a:extLst>
          </p:cNvPr>
          <p:cNvSpPr/>
          <p:nvPr/>
        </p:nvSpPr>
        <p:spPr bwMode="auto">
          <a:xfrm>
            <a:off x="861355" y="1353372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368FFCB-3342-486F-821A-C8BD979AA493}"/>
              </a:ext>
            </a:extLst>
          </p:cNvPr>
          <p:cNvSpPr/>
          <p:nvPr/>
        </p:nvSpPr>
        <p:spPr bwMode="auto">
          <a:xfrm>
            <a:off x="1873723" y="1344930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5A8C5D-55D7-4F44-AFDB-BF0FF272868F}"/>
              </a:ext>
            </a:extLst>
          </p:cNvPr>
          <p:cNvSpPr/>
          <p:nvPr/>
        </p:nvSpPr>
        <p:spPr bwMode="auto">
          <a:xfrm>
            <a:off x="2868869" y="1342620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2D4B6-811A-4743-9373-38A903BCC4ED}"/>
              </a:ext>
            </a:extLst>
          </p:cNvPr>
          <p:cNvSpPr/>
          <p:nvPr/>
        </p:nvSpPr>
        <p:spPr bwMode="auto">
          <a:xfrm>
            <a:off x="839387" y="3181460"/>
            <a:ext cx="11158049" cy="334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D697A0-D97A-4390-A843-BE4635A28707}"/>
              </a:ext>
            </a:extLst>
          </p:cNvPr>
          <p:cNvSpPr/>
          <p:nvPr/>
        </p:nvSpPr>
        <p:spPr bwMode="auto">
          <a:xfrm>
            <a:off x="839387" y="2986105"/>
            <a:ext cx="1572578" cy="1846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Material View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8C184D-4E2C-48B7-8F5B-498EC7CDCC65}"/>
              </a:ext>
            </a:extLst>
          </p:cNvPr>
          <p:cNvSpPr/>
          <p:nvPr/>
        </p:nvSpPr>
        <p:spPr bwMode="auto">
          <a:xfrm>
            <a:off x="6881477" y="369627"/>
            <a:ext cx="613017" cy="379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3" name="矩形: 圆角 9">
            <a:extLst>
              <a:ext uri="{FF2B5EF4-FFF2-40B4-BE49-F238E27FC236}">
                <a16:creationId xmlns:a16="http://schemas.microsoft.com/office/drawing/2014/main" id="{B9233DED-2B3D-43A3-ACED-E6E911D1CB42}"/>
              </a:ext>
            </a:extLst>
          </p:cNvPr>
          <p:cNvSpPr/>
          <p:nvPr/>
        </p:nvSpPr>
        <p:spPr bwMode="auto">
          <a:xfrm>
            <a:off x="9929643" y="3339346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0" name="矩形: 圆角 22">
            <a:extLst>
              <a:ext uri="{FF2B5EF4-FFF2-40B4-BE49-F238E27FC236}">
                <a16:creationId xmlns:a16="http://schemas.microsoft.com/office/drawing/2014/main" id="{99E1C01B-C133-4399-8817-D42F725BE8EB}"/>
              </a:ext>
            </a:extLst>
          </p:cNvPr>
          <p:cNvSpPr/>
          <p:nvPr/>
        </p:nvSpPr>
        <p:spPr bwMode="auto">
          <a:xfrm>
            <a:off x="9946085" y="3645190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2" name="矩形: 圆角 24">
            <a:extLst>
              <a:ext uri="{FF2B5EF4-FFF2-40B4-BE49-F238E27FC236}">
                <a16:creationId xmlns:a16="http://schemas.microsoft.com/office/drawing/2014/main" id="{5A9EBEB9-0CAD-404A-8CD5-15213A827D6B}"/>
              </a:ext>
            </a:extLst>
          </p:cNvPr>
          <p:cNvSpPr/>
          <p:nvPr/>
        </p:nvSpPr>
        <p:spPr bwMode="auto">
          <a:xfrm>
            <a:off x="9935995" y="454593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3" name="矩形: 圆角 25">
            <a:extLst>
              <a:ext uri="{FF2B5EF4-FFF2-40B4-BE49-F238E27FC236}">
                <a16:creationId xmlns:a16="http://schemas.microsoft.com/office/drawing/2014/main" id="{4ADF46B9-D69F-4C12-B5A2-E5D08878E9B8}"/>
              </a:ext>
            </a:extLst>
          </p:cNvPr>
          <p:cNvSpPr/>
          <p:nvPr/>
        </p:nvSpPr>
        <p:spPr bwMode="auto">
          <a:xfrm>
            <a:off x="9877938" y="481748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4" name="矩形: 圆角 26">
            <a:extLst>
              <a:ext uri="{FF2B5EF4-FFF2-40B4-BE49-F238E27FC236}">
                <a16:creationId xmlns:a16="http://schemas.microsoft.com/office/drawing/2014/main" id="{3956802F-EE52-45FD-9C85-7F3357EDC69A}"/>
              </a:ext>
            </a:extLst>
          </p:cNvPr>
          <p:cNvSpPr/>
          <p:nvPr/>
        </p:nvSpPr>
        <p:spPr bwMode="auto">
          <a:xfrm>
            <a:off x="10004481" y="4855118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5" name="矩形: 圆角 25">
            <a:extLst>
              <a:ext uri="{FF2B5EF4-FFF2-40B4-BE49-F238E27FC236}">
                <a16:creationId xmlns:a16="http://schemas.microsoft.com/office/drawing/2014/main" id="{1F33EA55-6702-4E12-8F90-7E4EEAC608B7}"/>
              </a:ext>
            </a:extLst>
          </p:cNvPr>
          <p:cNvSpPr/>
          <p:nvPr/>
        </p:nvSpPr>
        <p:spPr bwMode="auto">
          <a:xfrm>
            <a:off x="9877938" y="3587746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76ECA51-88CE-4496-BE6A-6865FB64DD02}"/>
              </a:ext>
            </a:extLst>
          </p:cNvPr>
          <p:cNvSpPr/>
          <p:nvPr/>
        </p:nvSpPr>
        <p:spPr bwMode="auto">
          <a:xfrm>
            <a:off x="9807459" y="3218507"/>
            <a:ext cx="2119498" cy="325131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6" name="矩形: 圆角 27">
            <a:extLst>
              <a:ext uri="{FF2B5EF4-FFF2-40B4-BE49-F238E27FC236}">
                <a16:creationId xmlns:a16="http://schemas.microsoft.com/office/drawing/2014/main" id="{E92F7AD8-1EBB-4AD4-94DC-82F5F22E534A}"/>
              </a:ext>
            </a:extLst>
          </p:cNvPr>
          <p:cNvSpPr/>
          <p:nvPr/>
        </p:nvSpPr>
        <p:spPr bwMode="auto">
          <a:xfrm>
            <a:off x="864854" y="4093458"/>
            <a:ext cx="102384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Input</a:t>
            </a:r>
          </a:p>
        </p:txBody>
      </p:sp>
      <p:sp>
        <p:nvSpPr>
          <p:cNvPr id="47" name="矩形: 圆角 29">
            <a:extLst>
              <a:ext uri="{FF2B5EF4-FFF2-40B4-BE49-F238E27FC236}">
                <a16:creationId xmlns:a16="http://schemas.microsoft.com/office/drawing/2014/main" id="{2AF9E3D1-75D5-42D0-B30D-7790195A5C93}"/>
              </a:ext>
            </a:extLst>
          </p:cNvPr>
          <p:cNvSpPr/>
          <p:nvPr/>
        </p:nvSpPr>
        <p:spPr bwMode="auto">
          <a:xfrm>
            <a:off x="2938011" y="4097092"/>
            <a:ext cx="845910" cy="2043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53" name="矩形: 圆角 18">
            <a:extLst>
              <a:ext uri="{FF2B5EF4-FFF2-40B4-BE49-F238E27FC236}">
                <a16:creationId xmlns:a16="http://schemas.microsoft.com/office/drawing/2014/main" id="{97121933-D85D-447C-975E-0095F0C11C63}"/>
              </a:ext>
            </a:extLst>
          </p:cNvPr>
          <p:cNvSpPr/>
          <p:nvPr/>
        </p:nvSpPr>
        <p:spPr bwMode="auto">
          <a:xfrm>
            <a:off x="839387" y="2586390"/>
            <a:ext cx="10977238" cy="3651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Action</a:t>
            </a:r>
          </a:p>
        </p:txBody>
      </p:sp>
      <p:grpSp>
        <p:nvGrpSpPr>
          <p:cNvPr id="55" name="组合 5">
            <a:extLst>
              <a:ext uri="{FF2B5EF4-FFF2-40B4-BE49-F238E27FC236}">
                <a16:creationId xmlns:a16="http://schemas.microsoft.com/office/drawing/2014/main" id="{1604106B-E57A-4AB0-B1CC-C342B1B9900D}"/>
              </a:ext>
            </a:extLst>
          </p:cNvPr>
          <p:cNvGrpSpPr/>
          <p:nvPr/>
        </p:nvGrpSpPr>
        <p:grpSpPr>
          <a:xfrm>
            <a:off x="839387" y="1672537"/>
            <a:ext cx="11127472" cy="1241971"/>
            <a:chOff x="1121035" y="3993317"/>
            <a:chExt cx="11127472" cy="1368000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AF038AD-8DC3-4201-8FE3-E147B014733D}"/>
                </a:ext>
              </a:extLst>
            </p:cNvPr>
            <p:cNvSpPr/>
            <p:nvPr/>
          </p:nvSpPr>
          <p:spPr bwMode="auto">
            <a:xfrm>
              <a:off x="1121035" y="3993317"/>
              <a:ext cx="11127472" cy="136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60" name="矩形: 圆角 11">
              <a:extLst>
                <a:ext uri="{FF2B5EF4-FFF2-40B4-BE49-F238E27FC236}">
                  <a16:creationId xmlns:a16="http://schemas.microsoft.com/office/drawing/2014/main" id="{ADA31203-3283-4EDC-A074-DE6CBEB595FF}"/>
                </a:ext>
              </a:extLst>
            </p:cNvPr>
            <p:cNvSpPr/>
            <p:nvPr/>
          </p:nvSpPr>
          <p:spPr bwMode="auto">
            <a:xfrm>
              <a:off x="1314468" y="4258747"/>
              <a:ext cx="832292" cy="4022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Edit</a:t>
              </a:r>
            </a:p>
          </p:txBody>
        </p:sp>
        <p:sp>
          <p:nvSpPr>
            <p:cNvPr id="61" name="矩形: 圆角 12">
              <a:extLst>
                <a:ext uri="{FF2B5EF4-FFF2-40B4-BE49-F238E27FC236}">
                  <a16:creationId xmlns:a16="http://schemas.microsoft.com/office/drawing/2014/main" id="{4B854D2D-6991-442C-8693-4FAB75A62D35}"/>
                </a:ext>
              </a:extLst>
            </p:cNvPr>
            <p:cNvSpPr/>
            <p:nvPr/>
          </p:nvSpPr>
          <p:spPr bwMode="auto">
            <a:xfrm>
              <a:off x="2437421" y="4249094"/>
              <a:ext cx="832292" cy="3651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H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istory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62" name="矩形: 圆角 18">
              <a:extLst>
                <a:ext uri="{FF2B5EF4-FFF2-40B4-BE49-F238E27FC236}">
                  <a16:creationId xmlns:a16="http://schemas.microsoft.com/office/drawing/2014/main" id="{FBED236B-D34B-48B8-8837-9BAD15DA9735}"/>
                </a:ext>
              </a:extLst>
            </p:cNvPr>
            <p:cNvSpPr/>
            <p:nvPr/>
          </p:nvSpPr>
          <p:spPr bwMode="auto">
            <a:xfrm>
              <a:off x="1196152" y="4940673"/>
              <a:ext cx="10977238" cy="40224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Material View Action</a:t>
              </a: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75B253CE-8B8C-4E60-978C-91A026D6A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64" y="4345451"/>
            <a:ext cx="8723385" cy="1200375"/>
          </a:xfrm>
          <a:prstGeom prst="rect">
            <a:avLst/>
          </a:prstGeom>
        </p:spPr>
      </p:pic>
      <p:sp>
        <p:nvSpPr>
          <p:cNvPr id="34" name="矩形: 圆角 27">
            <a:extLst>
              <a:ext uri="{FF2B5EF4-FFF2-40B4-BE49-F238E27FC236}">
                <a16:creationId xmlns:a16="http://schemas.microsoft.com/office/drawing/2014/main" id="{6A97174C-3927-4588-A10D-29B089E44403}"/>
              </a:ext>
            </a:extLst>
          </p:cNvPr>
          <p:cNvSpPr/>
          <p:nvPr/>
        </p:nvSpPr>
        <p:spPr bwMode="auto">
          <a:xfrm>
            <a:off x="1888699" y="4091062"/>
            <a:ext cx="102384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Run</a:t>
            </a:r>
          </a:p>
        </p:txBody>
      </p:sp>
      <p:sp>
        <p:nvSpPr>
          <p:cNvPr id="37" name="矩形: 圆角 12">
            <a:extLst>
              <a:ext uri="{FF2B5EF4-FFF2-40B4-BE49-F238E27FC236}">
                <a16:creationId xmlns:a16="http://schemas.microsoft.com/office/drawing/2014/main" id="{49B284F1-62D8-4349-A79E-2CA5278923D5}"/>
              </a:ext>
            </a:extLst>
          </p:cNvPr>
          <p:cNvSpPr/>
          <p:nvPr/>
        </p:nvSpPr>
        <p:spPr bwMode="auto">
          <a:xfrm>
            <a:off x="3181498" y="1896693"/>
            <a:ext cx="1857862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Create Special</a:t>
            </a:r>
            <a:r>
              <a:rPr lang="zh-TW" altLang="en-US" sz="1200" b="1" dirty="0">
                <a:latin typeface="Arial Unicode MS" panose="020B0604020202020204" pitchFamily="34" charset="-128"/>
              </a:rPr>
              <a:t> </a:t>
            </a:r>
            <a:r>
              <a:rPr lang="en-US" altLang="zh-TW" sz="1200" b="1" dirty="0">
                <a:latin typeface="Arial Unicode MS" panose="020B0604020202020204" pitchFamily="34" charset="-128"/>
              </a:rPr>
              <a:t>Job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4EF0672F-A99A-4821-A989-E33B2AF6B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19" y="3249013"/>
            <a:ext cx="8823326" cy="7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5085211-0AFB-4CC4-8B37-F7669981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99" y="1436951"/>
            <a:ext cx="6264757" cy="31783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7E08DF0-79D7-4AB5-B4AE-5E7DB5B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Material View – </a:t>
            </a:r>
            <a:r>
              <a:rPr lang="en-US" altLang="zh-CN" dirty="0">
                <a:solidFill>
                  <a:srgbClr val="FF0000"/>
                </a:solidFill>
              </a:rPr>
              <a:t>According </a:t>
            </a:r>
            <a:r>
              <a:rPr lang="en-US" altLang="zh-CN" dirty="0" err="1">
                <a:solidFill>
                  <a:srgbClr val="FF0000"/>
                </a:solidFill>
              </a:rPr>
              <a:t>ChuckControl</a:t>
            </a:r>
            <a:r>
              <a:rPr lang="en-US" altLang="zh-CN">
                <a:solidFill>
                  <a:srgbClr val="FF0000"/>
                </a:solidFill>
              </a:rPr>
              <a:t> 1/0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E1AF-305B-4C1E-9546-246195A4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28</a:t>
            </a:fld>
            <a:endParaRPr lang="en-US" altLang="zh-TW"/>
          </a:p>
        </p:txBody>
      </p:sp>
      <p:sp>
        <p:nvSpPr>
          <p:cNvPr id="8" name="矩形: 圆角 28">
            <a:extLst>
              <a:ext uri="{FF2B5EF4-FFF2-40B4-BE49-F238E27FC236}">
                <a16:creationId xmlns:a16="http://schemas.microsoft.com/office/drawing/2014/main" id="{177E5340-2CC0-44DB-9D68-581E9A892AAC}"/>
              </a:ext>
            </a:extLst>
          </p:cNvPr>
          <p:cNvSpPr/>
          <p:nvPr/>
        </p:nvSpPr>
        <p:spPr bwMode="auto">
          <a:xfrm>
            <a:off x="489839" y="805049"/>
            <a:ext cx="10989857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- Create</a:t>
            </a:r>
          </a:p>
        </p:txBody>
      </p:sp>
      <p:sp>
        <p:nvSpPr>
          <p:cNvPr id="9" name="矩形: 圆角 30">
            <a:extLst>
              <a:ext uri="{FF2B5EF4-FFF2-40B4-BE49-F238E27FC236}">
                <a16:creationId xmlns:a16="http://schemas.microsoft.com/office/drawing/2014/main" id="{933EB415-5E7C-4715-9E29-ABE110D0299F}"/>
              </a:ext>
            </a:extLst>
          </p:cNvPr>
          <p:cNvSpPr/>
          <p:nvPr/>
        </p:nvSpPr>
        <p:spPr bwMode="auto">
          <a:xfrm>
            <a:off x="1034469" y="141533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553F640-9893-40E0-BB19-933355B28C6E}"/>
              </a:ext>
            </a:extLst>
          </p:cNvPr>
          <p:cNvSpPr/>
          <p:nvPr/>
        </p:nvSpPr>
        <p:spPr bwMode="auto">
          <a:xfrm>
            <a:off x="1024202" y="1741503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" name="矩形: 圆角 33">
            <a:extLst>
              <a:ext uri="{FF2B5EF4-FFF2-40B4-BE49-F238E27FC236}">
                <a16:creationId xmlns:a16="http://schemas.microsoft.com/office/drawing/2014/main" id="{10E89FAF-397A-46C1-93F2-E3C60C43B040}"/>
              </a:ext>
            </a:extLst>
          </p:cNvPr>
          <p:cNvSpPr/>
          <p:nvPr/>
        </p:nvSpPr>
        <p:spPr bwMode="auto">
          <a:xfrm>
            <a:off x="1024201" y="2137443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" name="矩形: 圆角 38">
            <a:extLst>
              <a:ext uri="{FF2B5EF4-FFF2-40B4-BE49-F238E27FC236}">
                <a16:creationId xmlns:a16="http://schemas.microsoft.com/office/drawing/2014/main" id="{85E609F7-1F16-4A7E-8082-85E9BE709951}"/>
              </a:ext>
            </a:extLst>
          </p:cNvPr>
          <p:cNvSpPr/>
          <p:nvPr/>
        </p:nvSpPr>
        <p:spPr bwMode="auto">
          <a:xfrm>
            <a:off x="2502847" y="1384152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62">
            <a:extLst>
              <a:ext uri="{FF2B5EF4-FFF2-40B4-BE49-F238E27FC236}">
                <a16:creationId xmlns:a16="http://schemas.microsoft.com/office/drawing/2014/main" id="{6E442BBE-3F88-46FA-AED5-4FB13299BF6E}"/>
              </a:ext>
            </a:extLst>
          </p:cNvPr>
          <p:cNvSpPr/>
          <p:nvPr/>
        </p:nvSpPr>
        <p:spPr bwMode="auto">
          <a:xfrm>
            <a:off x="565158" y="1110624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63">
            <a:extLst>
              <a:ext uri="{FF2B5EF4-FFF2-40B4-BE49-F238E27FC236}">
                <a16:creationId xmlns:a16="http://schemas.microsoft.com/office/drawing/2014/main" id="{67C550E4-8317-4059-87D0-D2BD5E86EB7A}"/>
              </a:ext>
            </a:extLst>
          </p:cNvPr>
          <p:cNvSpPr/>
          <p:nvPr/>
        </p:nvSpPr>
        <p:spPr bwMode="auto">
          <a:xfrm>
            <a:off x="4831017" y="1381835"/>
            <a:ext cx="6417709" cy="3840771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64">
            <a:extLst>
              <a:ext uri="{FF2B5EF4-FFF2-40B4-BE49-F238E27FC236}">
                <a16:creationId xmlns:a16="http://schemas.microsoft.com/office/drawing/2014/main" id="{72C3DF58-F396-4E2E-A130-52996DEF0281}"/>
              </a:ext>
            </a:extLst>
          </p:cNvPr>
          <p:cNvSpPr/>
          <p:nvPr/>
        </p:nvSpPr>
        <p:spPr bwMode="auto">
          <a:xfrm>
            <a:off x="4831018" y="1240912"/>
            <a:ext cx="1318076" cy="15323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Recommend Value</a:t>
            </a:r>
          </a:p>
        </p:txBody>
      </p:sp>
      <p:sp>
        <p:nvSpPr>
          <p:cNvPr id="24" name="矩形: 圆角 66">
            <a:extLst>
              <a:ext uri="{FF2B5EF4-FFF2-40B4-BE49-F238E27FC236}">
                <a16:creationId xmlns:a16="http://schemas.microsoft.com/office/drawing/2014/main" id="{284D26E9-5899-4BA9-B6B3-B9042AD17D88}"/>
              </a:ext>
            </a:extLst>
          </p:cNvPr>
          <p:cNvSpPr/>
          <p:nvPr/>
        </p:nvSpPr>
        <p:spPr bwMode="auto">
          <a:xfrm>
            <a:off x="7619847" y="4844033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Update</a:t>
            </a:r>
          </a:p>
        </p:txBody>
      </p:sp>
      <p:sp>
        <p:nvSpPr>
          <p:cNvPr id="25" name="矩形: 圆角 67">
            <a:extLst>
              <a:ext uri="{FF2B5EF4-FFF2-40B4-BE49-F238E27FC236}">
                <a16:creationId xmlns:a16="http://schemas.microsoft.com/office/drawing/2014/main" id="{B8FADC6C-108E-4F6C-87B7-1CA36C6BC601}"/>
              </a:ext>
            </a:extLst>
          </p:cNvPr>
          <p:cNvSpPr/>
          <p:nvPr/>
        </p:nvSpPr>
        <p:spPr bwMode="auto">
          <a:xfrm>
            <a:off x="9873805" y="59271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A1BFA9-F492-4A88-8F8E-C1EA9BBD1AF1}"/>
              </a:ext>
            </a:extLst>
          </p:cNvPr>
          <p:cNvSpPr/>
          <p:nvPr/>
        </p:nvSpPr>
        <p:spPr>
          <a:xfrm>
            <a:off x="831019" y="142228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AFD63C-7A9E-4814-9F12-A31371D4714D}"/>
              </a:ext>
            </a:extLst>
          </p:cNvPr>
          <p:cNvSpPr/>
          <p:nvPr/>
        </p:nvSpPr>
        <p:spPr>
          <a:xfrm>
            <a:off x="834311" y="172081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1FA761-079F-4BD3-BF7E-FF72E9181A5B}"/>
              </a:ext>
            </a:extLst>
          </p:cNvPr>
          <p:cNvSpPr/>
          <p:nvPr/>
        </p:nvSpPr>
        <p:spPr>
          <a:xfrm>
            <a:off x="834311" y="21108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2" name="矩形: 圆角 33">
            <a:extLst>
              <a:ext uri="{FF2B5EF4-FFF2-40B4-BE49-F238E27FC236}">
                <a16:creationId xmlns:a16="http://schemas.microsoft.com/office/drawing/2014/main" id="{96FE42FA-DCC4-4515-B813-1B788CB268FA}"/>
              </a:ext>
            </a:extLst>
          </p:cNvPr>
          <p:cNvSpPr/>
          <p:nvPr/>
        </p:nvSpPr>
        <p:spPr bwMode="auto">
          <a:xfrm>
            <a:off x="1010027" y="2551301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7D67C3-225F-4E2E-939B-EB2745D70571}"/>
              </a:ext>
            </a:extLst>
          </p:cNvPr>
          <p:cNvSpPr/>
          <p:nvPr/>
        </p:nvSpPr>
        <p:spPr>
          <a:xfrm>
            <a:off x="820137" y="252467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5" name="矩形: 圆角 33">
            <a:extLst>
              <a:ext uri="{FF2B5EF4-FFF2-40B4-BE49-F238E27FC236}">
                <a16:creationId xmlns:a16="http://schemas.microsoft.com/office/drawing/2014/main" id="{16176A25-B9A1-48D7-8A14-C682594308FC}"/>
              </a:ext>
            </a:extLst>
          </p:cNvPr>
          <p:cNvSpPr/>
          <p:nvPr/>
        </p:nvSpPr>
        <p:spPr bwMode="auto">
          <a:xfrm>
            <a:off x="1010027" y="2935036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571E71-1C73-4BDE-BFB5-FF2BF0DC9F80}"/>
              </a:ext>
            </a:extLst>
          </p:cNvPr>
          <p:cNvSpPr/>
          <p:nvPr/>
        </p:nvSpPr>
        <p:spPr>
          <a:xfrm>
            <a:off x="820137" y="290841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8" name="矩形: 圆角 33">
            <a:extLst>
              <a:ext uri="{FF2B5EF4-FFF2-40B4-BE49-F238E27FC236}">
                <a16:creationId xmlns:a16="http://schemas.microsoft.com/office/drawing/2014/main" id="{7F138F15-531A-4E6C-B207-9FAE30A89ACB}"/>
              </a:ext>
            </a:extLst>
          </p:cNvPr>
          <p:cNvSpPr/>
          <p:nvPr/>
        </p:nvSpPr>
        <p:spPr bwMode="auto">
          <a:xfrm>
            <a:off x="1010027" y="3240625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Recipe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C86E287-7BBE-49BD-8F67-8B2493BF09C7}"/>
              </a:ext>
            </a:extLst>
          </p:cNvPr>
          <p:cNvSpPr/>
          <p:nvPr/>
        </p:nvSpPr>
        <p:spPr>
          <a:xfrm>
            <a:off x="820137" y="3214001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7" name="对话气泡: 圆角矩形 79">
            <a:extLst>
              <a:ext uri="{FF2B5EF4-FFF2-40B4-BE49-F238E27FC236}">
                <a16:creationId xmlns:a16="http://schemas.microsoft.com/office/drawing/2014/main" id="{93578AB5-4C41-44EC-A86A-FCE87F87A029}"/>
              </a:ext>
            </a:extLst>
          </p:cNvPr>
          <p:cNvSpPr/>
          <p:nvPr/>
        </p:nvSpPr>
        <p:spPr bwMode="auto">
          <a:xfrm>
            <a:off x="9304783" y="4862050"/>
            <a:ext cx="1887098" cy="204311"/>
          </a:xfrm>
          <a:prstGeom prst="wedgeRoundRectCallout">
            <a:avLst>
              <a:gd name="adj1" fmla="val -63041"/>
              <a:gd name="adj2" fmla="val -170869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Editable </a:t>
            </a:r>
            <a:r>
              <a:rPr lang="en-US" altLang="zh-TW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column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38">
            <a:extLst>
              <a:ext uri="{FF2B5EF4-FFF2-40B4-BE49-F238E27FC236}">
                <a16:creationId xmlns:a16="http://schemas.microsoft.com/office/drawing/2014/main" id="{F8F9E35B-CA93-45D8-931A-5A723100E890}"/>
              </a:ext>
            </a:extLst>
          </p:cNvPr>
          <p:cNvSpPr/>
          <p:nvPr/>
        </p:nvSpPr>
        <p:spPr bwMode="auto">
          <a:xfrm>
            <a:off x="2485741" y="1722265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8" name="矩形: 圆角 38">
            <a:extLst>
              <a:ext uri="{FF2B5EF4-FFF2-40B4-BE49-F238E27FC236}">
                <a16:creationId xmlns:a16="http://schemas.microsoft.com/office/drawing/2014/main" id="{5E990DD8-A15A-49AB-9B75-B98099FE4A72}"/>
              </a:ext>
            </a:extLst>
          </p:cNvPr>
          <p:cNvSpPr/>
          <p:nvPr/>
        </p:nvSpPr>
        <p:spPr bwMode="auto">
          <a:xfrm>
            <a:off x="2447411" y="3166542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9" name="矩形: 圆角 38">
            <a:extLst>
              <a:ext uri="{FF2B5EF4-FFF2-40B4-BE49-F238E27FC236}">
                <a16:creationId xmlns:a16="http://schemas.microsoft.com/office/drawing/2014/main" id="{3DB0DF62-E19F-43FB-93E0-7B108A62A7A7}"/>
              </a:ext>
            </a:extLst>
          </p:cNvPr>
          <p:cNvSpPr/>
          <p:nvPr/>
        </p:nvSpPr>
        <p:spPr bwMode="auto">
          <a:xfrm>
            <a:off x="2466573" y="2096545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0" name="矩形: 圆角 38">
            <a:extLst>
              <a:ext uri="{FF2B5EF4-FFF2-40B4-BE49-F238E27FC236}">
                <a16:creationId xmlns:a16="http://schemas.microsoft.com/office/drawing/2014/main" id="{CA7523C3-C212-460B-BA6E-FEC8CC60F9A7}"/>
              </a:ext>
            </a:extLst>
          </p:cNvPr>
          <p:cNvSpPr/>
          <p:nvPr/>
        </p:nvSpPr>
        <p:spPr bwMode="auto">
          <a:xfrm>
            <a:off x="2478270" y="2466313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1" name="矩形: 圆角 38">
            <a:extLst>
              <a:ext uri="{FF2B5EF4-FFF2-40B4-BE49-F238E27FC236}">
                <a16:creationId xmlns:a16="http://schemas.microsoft.com/office/drawing/2014/main" id="{4C472C4E-4C45-457D-BA21-6BDC64F99020}"/>
              </a:ext>
            </a:extLst>
          </p:cNvPr>
          <p:cNvSpPr/>
          <p:nvPr/>
        </p:nvSpPr>
        <p:spPr bwMode="auto">
          <a:xfrm>
            <a:off x="2466573" y="2822830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: 圆角 33">
            <a:extLst>
              <a:ext uri="{FF2B5EF4-FFF2-40B4-BE49-F238E27FC236}">
                <a16:creationId xmlns:a16="http://schemas.microsoft.com/office/drawing/2014/main" id="{1852C080-75D4-46FE-96FA-C4F9A2324BC3}"/>
              </a:ext>
            </a:extLst>
          </p:cNvPr>
          <p:cNvSpPr/>
          <p:nvPr/>
        </p:nvSpPr>
        <p:spPr bwMode="auto">
          <a:xfrm>
            <a:off x="991562" y="4665843"/>
            <a:ext cx="97958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CDControlFlag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3" name="矩形: 圆角 33">
            <a:extLst>
              <a:ext uri="{FF2B5EF4-FFF2-40B4-BE49-F238E27FC236}">
                <a16:creationId xmlns:a16="http://schemas.microsoft.com/office/drawing/2014/main" id="{08E79A88-07BC-42BB-BB3E-26D1489A0CAA}"/>
              </a:ext>
            </a:extLst>
          </p:cNvPr>
          <p:cNvSpPr/>
          <p:nvPr/>
        </p:nvSpPr>
        <p:spPr bwMode="auto">
          <a:xfrm>
            <a:off x="960741" y="5237137"/>
            <a:ext cx="98882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OVLControlFlag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FF8B95E-4D8B-428B-A487-9DC7CADCD5E1}"/>
              </a:ext>
            </a:extLst>
          </p:cNvPr>
          <p:cNvSpPr/>
          <p:nvPr/>
        </p:nvSpPr>
        <p:spPr>
          <a:xfrm>
            <a:off x="825367" y="464018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6716146-9FE7-4489-8D2F-ED76E393078E}"/>
              </a:ext>
            </a:extLst>
          </p:cNvPr>
          <p:cNvSpPr/>
          <p:nvPr/>
        </p:nvSpPr>
        <p:spPr>
          <a:xfrm>
            <a:off x="794544" y="5185700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52" name="矩形: 圆角 46">
            <a:extLst>
              <a:ext uri="{FF2B5EF4-FFF2-40B4-BE49-F238E27FC236}">
                <a16:creationId xmlns:a16="http://schemas.microsoft.com/office/drawing/2014/main" id="{AD681234-0942-4DBE-A040-59FE510600D8}"/>
              </a:ext>
            </a:extLst>
          </p:cNvPr>
          <p:cNvSpPr/>
          <p:nvPr/>
        </p:nvSpPr>
        <p:spPr bwMode="auto">
          <a:xfrm>
            <a:off x="2524704" y="4598410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4C0B915C-3224-45C6-8315-B3CFB9357892}"/>
              </a:ext>
            </a:extLst>
          </p:cNvPr>
          <p:cNvSpPr/>
          <p:nvPr/>
        </p:nvSpPr>
        <p:spPr bwMode="auto">
          <a:xfrm rot="10800000">
            <a:off x="3516379" y="4671757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4" name="矩形: 圆角 46">
            <a:extLst>
              <a:ext uri="{FF2B5EF4-FFF2-40B4-BE49-F238E27FC236}">
                <a16:creationId xmlns:a16="http://schemas.microsoft.com/office/drawing/2014/main" id="{08444A6C-8978-45C8-9AC3-4CDA70DEF1CC}"/>
              </a:ext>
            </a:extLst>
          </p:cNvPr>
          <p:cNvSpPr/>
          <p:nvPr/>
        </p:nvSpPr>
        <p:spPr bwMode="auto">
          <a:xfrm>
            <a:off x="2487043" y="5228353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FB45E4EB-8581-46D4-9036-C1CAC4519816}"/>
              </a:ext>
            </a:extLst>
          </p:cNvPr>
          <p:cNvSpPr/>
          <p:nvPr/>
        </p:nvSpPr>
        <p:spPr bwMode="auto">
          <a:xfrm rot="10800000">
            <a:off x="3509198" y="5301700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7" name="矩形: 圆角 66">
            <a:extLst>
              <a:ext uri="{FF2B5EF4-FFF2-40B4-BE49-F238E27FC236}">
                <a16:creationId xmlns:a16="http://schemas.microsoft.com/office/drawing/2014/main" id="{67E7ACA3-074D-47A0-8A69-2FE86B23BD7E}"/>
              </a:ext>
            </a:extLst>
          </p:cNvPr>
          <p:cNvSpPr/>
          <p:nvPr/>
        </p:nvSpPr>
        <p:spPr bwMode="auto">
          <a:xfrm>
            <a:off x="1742475" y="59271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Update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677FF32-181C-4484-A59B-8CD3DE8469BB}"/>
              </a:ext>
            </a:extLst>
          </p:cNvPr>
          <p:cNvSpPr/>
          <p:nvPr/>
        </p:nvSpPr>
        <p:spPr bwMode="auto">
          <a:xfrm>
            <a:off x="629114" y="4260139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6" name="矩形: 圆角 33">
            <a:extLst>
              <a:ext uri="{FF2B5EF4-FFF2-40B4-BE49-F238E27FC236}">
                <a16:creationId xmlns:a16="http://schemas.microsoft.com/office/drawing/2014/main" id="{E2394E83-5880-4D08-A134-EA543E499A37}"/>
              </a:ext>
            </a:extLst>
          </p:cNvPr>
          <p:cNvSpPr/>
          <p:nvPr/>
        </p:nvSpPr>
        <p:spPr bwMode="auto">
          <a:xfrm>
            <a:off x="993605" y="4928834"/>
            <a:ext cx="97958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81">
            <a:extLst>
              <a:ext uri="{FF2B5EF4-FFF2-40B4-BE49-F238E27FC236}">
                <a16:creationId xmlns:a16="http://schemas.microsoft.com/office/drawing/2014/main" id="{22853710-4682-4DB8-93FD-1BE5E316F3B8}"/>
              </a:ext>
            </a:extLst>
          </p:cNvPr>
          <p:cNvSpPr/>
          <p:nvPr/>
        </p:nvSpPr>
        <p:spPr bwMode="auto">
          <a:xfrm>
            <a:off x="2496015" y="4937109"/>
            <a:ext cx="1310597" cy="2462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1" name="矩形: 圆角 33">
            <a:extLst>
              <a:ext uri="{FF2B5EF4-FFF2-40B4-BE49-F238E27FC236}">
                <a16:creationId xmlns:a16="http://schemas.microsoft.com/office/drawing/2014/main" id="{946894A1-C370-4E24-A01F-7B015C42122F}"/>
              </a:ext>
            </a:extLst>
          </p:cNvPr>
          <p:cNvSpPr/>
          <p:nvPr/>
        </p:nvSpPr>
        <p:spPr bwMode="auto">
          <a:xfrm>
            <a:off x="984218" y="5577978"/>
            <a:ext cx="97958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2" name="矩形: 圆角 81">
            <a:extLst>
              <a:ext uri="{FF2B5EF4-FFF2-40B4-BE49-F238E27FC236}">
                <a16:creationId xmlns:a16="http://schemas.microsoft.com/office/drawing/2014/main" id="{1A327FA3-EC64-4389-9FAD-A3430002E1D0}"/>
              </a:ext>
            </a:extLst>
          </p:cNvPr>
          <p:cNvSpPr/>
          <p:nvPr/>
        </p:nvSpPr>
        <p:spPr bwMode="auto">
          <a:xfrm>
            <a:off x="2476468" y="5596413"/>
            <a:ext cx="1310597" cy="2462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6" name="矩形: 圆角 33">
            <a:extLst>
              <a:ext uri="{FF2B5EF4-FFF2-40B4-BE49-F238E27FC236}">
                <a16:creationId xmlns:a16="http://schemas.microsoft.com/office/drawing/2014/main" id="{33C1DB78-1711-4451-A0CE-5EA831DFB99B}"/>
              </a:ext>
            </a:extLst>
          </p:cNvPr>
          <p:cNvSpPr/>
          <p:nvPr/>
        </p:nvSpPr>
        <p:spPr bwMode="auto">
          <a:xfrm>
            <a:off x="1018289" y="3607051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635159F-EDA2-41D7-AEDC-8035D62559A4}"/>
              </a:ext>
            </a:extLst>
          </p:cNvPr>
          <p:cNvSpPr/>
          <p:nvPr/>
        </p:nvSpPr>
        <p:spPr>
          <a:xfrm>
            <a:off x="828399" y="358042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78" name="矩形: 圆角 38">
            <a:extLst>
              <a:ext uri="{FF2B5EF4-FFF2-40B4-BE49-F238E27FC236}">
                <a16:creationId xmlns:a16="http://schemas.microsoft.com/office/drawing/2014/main" id="{354D004C-B569-4943-9CCD-7EB3987CA8F4}"/>
              </a:ext>
            </a:extLst>
          </p:cNvPr>
          <p:cNvSpPr/>
          <p:nvPr/>
        </p:nvSpPr>
        <p:spPr bwMode="auto">
          <a:xfrm>
            <a:off x="2455673" y="3532968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9" name="矩形: 圆角 33">
            <a:extLst>
              <a:ext uri="{FF2B5EF4-FFF2-40B4-BE49-F238E27FC236}">
                <a16:creationId xmlns:a16="http://schemas.microsoft.com/office/drawing/2014/main" id="{C34A50F9-BE32-46BB-A79E-F1F53670707C}"/>
              </a:ext>
            </a:extLst>
          </p:cNvPr>
          <p:cNvSpPr/>
          <p:nvPr/>
        </p:nvSpPr>
        <p:spPr bwMode="auto">
          <a:xfrm>
            <a:off x="1030029" y="3953769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9EFF45-1C7B-4BCE-AC5B-622C6A14C355}"/>
              </a:ext>
            </a:extLst>
          </p:cNvPr>
          <p:cNvSpPr/>
          <p:nvPr/>
        </p:nvSpPr>
        <p:spPr>
          <a:xfrm>
            <a:off x="829770" y="3944468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1" name="矩形: 圆角 38">
            <a:extLst>
              <a:ext uri="{FF2B5EF4-FFF2-40B4-BE49-F238E27FC236}">
                <a16:creationId xmlns:a16="http://schemas.microsoft.com/office/drawing/2014/main" id="{DDF5B836-B213-428F-9603-C44C19C3C1BF}"/>
              </a:ext>
            </a:extLst>
          </p:cNvPr>
          <p:cNvSpPr/>
          <p:nvPr/>
        </p:nvSpPr>
        <p:spPr bwMode="auto">
          <a:xfrm>
            <a:off x="2467413" y="3879686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7F64383-4F4D-48CE-BAC3-1162B8FD5C59}"/>
              </a:ext>
            </a:extLst>
          </p:cNvPr>
          <p:cNvSpPr/>
          <p:nvPr/>
        </p:nvSpPr>
        <p:spPr bwMode="auto">
          <a:xfrm>
            <a:off x="565158" y="1290173"/>
            <a:ext cx="3724711" cy="29367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84CBDF5-2071-4B2A-A1AD-48DFC6DB3388}"/>
              </a:ext>
            </a:extLst>
          </p:cNvPr>
          <p:cNvSpPr/>
          <p:nvPr/>
        </p:nvSpPr>
        <p:spPr bwMode="auto">
          <a:xfrm>
            <a:off x="565158" y="4469191"/>
            <a:ext cx="3724711" cy="181672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2" name="矩形: 圆角 66">
            <a:extLst>
              <a:ext uri="{FF2B5EF4-FFF2-40B4-BE49-F238E27FC236}">
                <a16:creationId xmlns:a16="http://schemas.microsoft.com/office/drawing/2014/main" id="{8CEAA75E-5A7F-4F2E-B96F-8684234A42DD}"/>
              </a:ext>
            </a:extLst>
          </p:cNvPr>
          <p:cNvSpPr/>
          <p:nvPr/>
        </p:nvSpPr>
        <p:spPr bwMode="auto">
          <a:xfrm>
            <a:off x="6822387" y="59271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Reset CD</a:t>
            </a:r>
          </a:p>
        </p:txBody>
      </p:sp>
      <p:sp>
        <p:nvSpPr>
          <p:cNvPr id="83" name="矩形: 圆角 66">
            <a:extLst>
              <a:ext uri="{FF2B5EF4-FFF2-40B4-BE49-F238E27FC236}">
                <a16:creationId xmlns:a16="http://schemas.microsoft.com/office/drawing/2014/main" id="{AE01AE1C-78E9-4B71-BA90-422B254ECC66}"/>
              </a:ext>
            </a:extLst>
          </p:cNvPr>
          <p:cNvSpPr/>
          <p:nvPr/>
        </p:nvSpPr>
        <p:spPr bwMode="auto">
          <a:xfrm>
            <a:off x="8348096" y="5922380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Reset OVL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706B28-B76C-488D-A246-7E38DFD7E61C}"/>
              </a:ext>
            </a:extLst>
          </p:cNvPr>
          <p:cNvSpPr/>
          <p:nvPr/>
        </p:nvSpPr>
        <p:spPr bwMode="auto">
          <a:xfrm>
            <a:off x="6094412" y="1668505"/>
            <a:ext cx="4106228" cy="29299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5085211-0AFB-4CC4-8B37-F7669981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99" y="1436951"/>
            <a:ext cx="6264757" cy="31783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7E08DF0-79D7-4AB5-B4AE-5E7DB5B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Material View - 1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E1AF-305B-4C1E-9546-246195A4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29</a:t>
            </a:fld>
            <a:endParaRPr lang="en-US" altLang="zh-TW"/>
          </a:p>
        </p:txBody>
      </p:sp>
      <p:sp>
        <p:nvSpPr>
          <p:cNvPr id="8" name="矩形: 圆角 28">
            <a:extLst>
              <a:ext uri="{FF2B5EF4-FFF2-40B4-BE49-F238E27FC236}">
                <a16:creationId xmlns:a16="http://schemas.microsoft.com/office/drawing/2014/main" id="{177E5340-2CC0-44DB-9D68-581E9A892AAC}"/>
              </a:ext>
            </a:extLst>
          </p:cNvPr>
          <p:cNvSpPr/>
          <p:nvPr/>
        </p:nvSpPr>
        <p:spPr bwMode="auto">
          <a:xfrm>
            <a:off x="489839" y="805049"/>
            <a:ext cx="10989857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- Create</a:t>
            </a:r>
          </a:p>
        </p:txBody>
      </p:sp>
      <p:sp>
        <p:nvSpPr>
          <p:cNvPr id="9" name="矩形: 圆角 30">
            <a:extLst>
              <a:ext uri="{FF2B5EF4-FFF2-40B4-BE49-F238E27FC236}">
                <a16:creationId xmlns:a16="http://schemas.microsoft.com/office/drawing/2014/main" id="{933EB415-5E7C-4715-9E29-ABE110D0299F}"/>
              </a:ext>
            </a:extLst>
          </p:cNvPr>
          <p:cNvSpPr/>
          <p:nvPr/>
        </p:nvSpPr>
        <p:spPr bwMode="auto">
          <a:xfrm>
            <a:off x="1034469" y="141533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553F640-9893-40E0-BB19-933355B28C6E}"/>
              </a:ext>
            </a:extLst>
          </p:cNvPr>
          <p:cNvSpPr/>
          <p:nvPr/>
        </p:nvSpPr>
        <p:spPr bwMode="auto">
          <a:xfrm>
            <a:off x="1024202" y="1741503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" name="矩形: 圆角 33">
            <a:extLst>
              <a:ext uri="{FF2B5EF4-FFF2-40B4-BE49-F238E27FC236}">
                <a16:creationId xmlns:a16="http://schemas.microsoft.com/office/drawing/2014/main" id="{10E89FAF-397A-46C1-93F2-E3C60C43B040}"/>
              </a:ext>
            </a:extLst>
          </p:cNvPr>
          <p:cNvSpPr/>
          <p:nvPr/>
        </p:nvSpPr>
        <p:spPr bwMode="auto">
          <a:xfrm>
            <a:off x="1024201" y="2137443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" name="矩形: 圆角 38">
            <a:extLst>
              <a:ext uri="{FF2B5EF4-FFF2-40B4-BE49-F238E27FC236}">
                <a16:creationId xmlns:a16="http://schemas.microsoft.com/office/drawing/2014/main" id="{85E609F7-1F16-4A7E-8082-85E9BE709951}"/>
              </a:ext>
            </a:extLst>
          </p:cNvPr>
          <p:cNvSpPr/>
          <p:nvPr/>
        </p:nvSpPr>
        <p:spPr bwMode="auto">
          <a:xfrm>
            <a:off x="2502847" y="1384152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62">
            <a:extLst>
              <a:ext uri="{FF2B5EF4-FFF2-40B4-BE49-F238E27FC236}">
                <a16:creationId xmlns:a16="http://schemas.microsoft.com/office/drawing/2014/main" id="{6E442BBE-3F88-46FA-AED5-4FB13299BF6E}"/>
              </a:ext>
            </a:extLst>
          </p:cNvPr>
          <p:cNvSpPr/>
          <p:nvPr/>
        </p:nvSpPr>
        <p:spPr bwMode="auto">
          <a:xfrm>
            <a:off x="565158" y="1110624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63">
            <a:extLst>
              <a:ext uri="{FF2B5EF4-FFF2-40B4-BE49-F238E27FC236}">
                <a16:creationId xmlns:a16="http://schemas.microsoft.com/office/drawing/2014/main" id="{67C550E4-8317-4059-87D0-D2BD5E86EB7A}"/>
              </a:ext>
            </a:extLst>
          </p:cNvPr>
          <p:cNvSpPr/>
          <p:nvPr/>
        </p:nvSpPr>
        <p:spPr bwMode="auto">
          <a:xfrm>
            <a:off x="4831017" y="1381835"/>
            <a:ext cx="6417709" cy="3840771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64">
            <a:extLst>
              <a:ext uri="{FF2B5EF4-FFF2-40B4-BE49-F238E27FC236}">
                <a16:creationId xmlns:a16="http://schemas.microsoft.com/office/drawing/2014/main" id="{72C3DF58-F396-4E2E-A130-52996DEF0281}"/>
              </a:ext>
            </a:extLst>
          </p:cNvPr>
          <p:cNvSpPr/>
          <p:nvPr/>
        </p:nvSpPr>
        <p:spPr bwMode="auto">
          <a:xfrm>
            <a:off x="4831018" y="1240912"/>
            <a:ext cx="1318076" cy="15323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Recommend Value</a:t>
            </a:r>
          </a:p>
        </p:txBody>
      </p:sp>
      <p:sp>
        <p:nvSpPr>
          <p:cNvPr id="24" name="矩形: 圆角 66">
            <a:extLst>
              <a:ext uri="{FF2B5EF4-FFF2-40B4-BE49-F238E27FC236}">
                <a16:creationId xmlns:a16="http://schemas.microsoft.com/office/drawing/2014/main" id="{284D26E9-5899-4BA9-B6B3-B9042AD17D88}"/>
              </a:ext>
            </a:extLst>
          </p:cNvPr>
          <p:cNvSpPr/>
          <p:nvPr/>
        </p:nvSpPr>
        <p:spPr bwMode="auto">
          <a:xfrm>
            <a:off x="7619847" y="4844033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Update</a:t>
            </a:r>
          </a:p>
        </p:txBody>
      </p:sp>
      <p:sp>
        <p:nvSpPr>
          <p:cNvPr id="25" name="矩形: 圆角 67">
            <a:extLst>
              <a:ext uri="{FF2B5EF4-FFF2-40B4-BE49-F238E27FC236}">
                <a16:creationId xmlns:a16="http://schemas.microsoft.com/office/drawing/2014/main" id="{B8FADC6C-108E-4F6C-87B7-1CA36C6BC601}"/>
              </a:ext>
            </a:extLst>
          </p:cNvPr>
          <p:cNvSpPr/>
          <p:nvPr/>
        </p:nvSpPr>
        <p:spPr bwMode="auto">
          <a:xfrm>
            <a:off x="9873805" y="59271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A1BFA9-F492-4A88-8F8E-C1EA9BBD1AF1}"/>
              </a:ext>
            </a:extLst>
          </p:cNvPr>
          <p:cNvSpPr/>
          <p:nvPr/>
        </p:nvSpPr>
        <p:spPr>
          <a:xfrm>
            <a:off x="831019" y="142228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AFD63C-7A9E-4814-9F12-A31371D4714D}"/>
              </a:ext>
            </a:extLst>
          </p:cNvPr>
          <p:cNvSpPr/>
          <p:nvPr/>
        </p:nvSpPr>
        <p:spPr>
          <a:xfrm>
            <a:off x="834311" y="172081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1FA761-079F-4BD3-BF7E-FF72E9181A5B}"/>
              </a:ext>
            </a:extLst>
          </p:cNvPr>
          <p:cNvSpPr/>
          <p:nvPr/>
        </p:nvSpPr>
        <p:spPr>
          <a:xfrm>
            <a:off x="834311" y="21108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2" name="矩形: 圆角 33">
            <a:extLst>
              <a:ext uri="{FF2B5EF4-FFF2-40B4-BE49-F238E27FC236}">
                <a16:creationId xmlns:a16="http://schemas.microsoft.com/office/drawing/2014/main" id="{96FE42FA-DCC4-4515-B813-1B788CB268FA}"/>
              </a:ext>
            </a:extLst>
          </p:cNvPr>
          <p:cNvSpPr/>
          <p:nvPr/>
        </p:nvSpPr>
        <p:spPr bwMode="auto">
          <a:xfrm>
            <a:off x="1010027" y="2551301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7D67C3-225F-4E2E-939B-EB2745D70571}"/>
              </a:ext>
            </a:extLst>
          </p:cNvPr>
          <p:cNvSpPr/>
          <p:nvPr/>
        </p:nvSpPr>
        <p:spPr>
          <a:xfrm>
            <a:off x="820137" y="252467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5" name="矩形: 圆角 33">
            <a:extLst>
              <a:ext uri="{FF2B5EF4-FFF2-40B4-BE49-F238E27FC236}">
                <a16:creationId xmlns:a16="http://schemas.microsoft.com/office/drawing/2014/main" id="{16176A25-B9A1-48D7-8A14-C682594308FC}"/>
              </a:ext>
            </a:extLst>
          </p:cNvPr>
          <p:cNvSpPr/>
          <p:nvPr/>
        </p:nvSpPr>
        <p:spPr bwMode="auto">
          <a:xfrm>
            <a:off x="1010027" y="2935036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571E71-1C73-4BDE-BFB5-FF2BF0DC9F80}"/>
              </a:ext>
            </a:extLst>
          </p:cNvPr>
          <p:cNvSpPr/>
          <p:nvPr/>
        </p:nvSpPr>
        <p:spPr>
          <a:xfrm>
            <a:off x="820137" y="290841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8" name="矩形: 圆角 33">
            <a:extLst>
              <a:ext uri="{FF2B5EF4-FFF2-40B4-BE49-F238E27FC236}">
                <a16:creationId xmlns:a16="http://schemas.microsoft.com/office/drawing/2014/main" id="{7F138F15-531A-4E6C-B207-9FAE30A89ACB}"/>
              </a:ext>
            </a:extLst>
          </p:cNvPr>
          <p:cNvSpPr/>
          <p:nvPr/>
        </p:nvSpPr>
        <p:spPr bwMode="auto">
          <a:xfrm>
            <a:off x="1010027" y="3240625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Recipe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C86E287-7BBE-49BD-8F67-8B2493BF09C7}"/>
              </a:ext>
            </a:extLst>
          </p:cNvPr>
          <p:cNvSpPr/>
          <p:nvPr/>
        </p:nvSpPr>
        <p:spPr>
          <a:xfrm>
            <a:off x="820137" y="3214001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7" name="对话气泡: 圆角矩形 79">
            <a:extLst>
              <a:ext uri="{FF2B5EF4-FFF2-40B4-BE49-F238E27FC236}">
                <a16:creationId xmlns:a16="http://schemas.microsoft.com/office/drawing/2014/main" id="{93578AB5-4C41-44EC-A86A-FCE87F87A029}"/>
              </a:ext>
            </a:extLst>
          </p:cNvPr>
          <p:cNvSpPr/>
          <p:nvPr/>
        </p:nvSpPr>
        <p:spPr bwMode="auto">
          <a:xfrm>
            <a:off x="9304783" y="4862050"/>
            <a:ext cx="1887098" cy="204311"/>
          </a:xfrm>
          <a:prstGeom prst="wedgeRoundRectCallout">
            <a:avLst>
              <a:gd name="adj1" fmla="val -63041"/>
              <a:gd name="adj2" fmla="val -170869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Editable </a:t>
            </a:r>
            <a:r>
              <a:rPr lang="en-US" altLang="zh-TW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column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38">
            <a:extLst>
              <a:ext uri="{FF2B5EF4-FFF2-40B4-BE49-F238E27FC236}">
                <a16:creationId xmlns:a16="http://schemas.microsoft.com/office/drawing/2014/main" id="{F8F9E35B-CA93-45D8-931A-5A723100E890}"/>
              </a:ext>
            </a:extLst>
          </p:cNvPr>
          <p:cNvSpPr/>
          <p:nvPr/>
        </p:nvSpPr>
        <p:spPr bwMode="auto">
          <a:xfrm>
            <a:off x="2485741" y="1722265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8" name="矩形: 圆角 38">
            <a:extLst>
              <a:ext uri="{FF2B5EF4-FFF2-40B4-BE49-F238E27FC236}">
                <a16:creationId xmlns:a16="http://schemas.microsoft.com/office/drawing/2014/main" id="{5E990DD8-A15A-49AB-9B75-B98099FE4A72}"/>
              </a:ext>
            </a:extLst>
          </p:cNvPr>
          <p:cNvSpPr/>
          <p:nvPr/>
        </p:nvSpPr>
        <p:spPr bwMode="auto">
          <a:xfrm>
            <a:off x="2447411" y="3166542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9" name="矩形: 圆角 38">
            <a:extLst>
              <a:ext uri="{FF2B5EF4-FFF2-40B4-BE49-F238E27FC236}">
                <a16:creationId xmlns:a16="http://schemas.microsoft.com/office/drawing/2014/main" id="{3DB0DF62-E19F-43FB-93E0-7B108A62A7A7}"/>
              </a:ext>
            </a:extLst>
          </p:cNvPr>
          <p:cNvSpPr/>
          <p:nvPr/>
        </p:nvSpPr>
        <p:spPr bwMode="auto">
          <a:xfrm>
            <a:off x="2466573" y="2096545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0" name="矩形: 圆角 38">
            <a:extLst>
              <a:ext uri="{FF2B5EF4-FFF2-40B4-BE49-F238E27FC236}">
                <a16:creationId xmlns:a16="http://schemas.microsoft.com/office/drawing/2014/main" id="{CA7523C3-C212-460B-BA6E-FEC8CC60F9A7}"/>
              </a:ext>
            </a:extLst>
          </p:cNvPr>
          <p:cNvSpPr/>
          <p:nvPr/>
        </p:nvSpPr>
        <p:spPr bwMode="auto">
          <a:xfrm>
            <a:off x="2478270" y="2466313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1" name="矩形: 圆角 38">
            <a:extLst>
              <a:ext uri="{FF2B5EF4-FFF2-40B4-BE49-F238E27FC236}">
                <a16:creationId xmlns:a16="http://schemas.microsoft.com/office/drawing/2014/main" id="{4C472C4E-4C45-457D-BA21-6BDC64F99020}"/>
              </a:ext>
            </a:extLst>
          </p:cNvPr>
          <p:cNvSpPr/>
          <p:nvPr/>
        </p:nvSpPr>
        <p:spPr bwMode="auto">
          <a:xfrm>
            <a:off x="2466573" y="2822830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: 圆角 33">
            <a:extLst>
              <a:ext uri="{FF2B5EF4-FFF2-40B4-BE49-F238E27FC236}">
                <a16:creationId xmlns:a16="http://schemas.microsoft.com/office/drawing/2014/main" id="{1852C080-75D4-46FE-96FA-C4F9A2324BC3}"/>
              </a:ext>
            </a:extLst>
          </p:cNvPr>
          <p:cNvSpPr/>
          <p:nvPr/>
        </p:nvSpPr>
        <p:spPr bwMode="auto">
          <a:xfrm>
            <a:off x="991562" y="4665843"/>
            <a:ext cx="97958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CDControlFlag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3" name="矩形: 圆角 33">
            <a:extLst>
              <a:ext uri="{FF2B5EF4-FFF2-40B4-BE49-F238E27FC236}">
                <a16:creationId xmlns:a16="http://schemas.microsoft.com/office/drawing/2014/main" id="{08E79A88-07BC-42BB-BB3E-26D1489A0CAA}"/>
              </a:ext>
            </a:extLst>
          </p:cNvPr>
          <p:cNvSpPr/>
          <p:nvPr/>
        </p:nvSpPr>
        <p:spPr bwMode="auto">
          <a:xfrm>
            <a:off x="960741" y="5237137"/>
            <a:ext cx="98882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OVLControlFlag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FF8B95E-4D8B-428B-A487-9DC7CADCD5E1}"/>
              </a:ext>
            </a:extLst>
          </p:cNvPr>
          <p:cNvSpPr/>
          <p:nvPr/>
        </p:nvSpPr>
        <p:spPr>
          <a:xfrm>
            <a:off x="825367" y="464018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6716146-9FE7-4489-8D2F-ED76E393078E}"/>
              </a:ext>
            </a:extLst>
          </p:cNvPr>
          <p:cNvSpPr/>
          <p:nvPr/>
        </p:nvSpPr>
        <p:spPr>
          <a:xfrm>
            <a:off x="794544" y="5185700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52" name="矩形: 圆角 46">
            <a:extLst>
              <a:ext uri="{FF2B5EF4-FFF2-40B4-BE49-F238E27FC236}">
                <a16:creationId xmlns:a16="http://schemas.microsoft.com/office/drawing/2014/main" id="{AD681234-0942-4DBE-A040-59FE510600D8}"/>
              </a:ext>
            </a:extLst>
          </p:cNvPr>
          <p:cNvSpPr/>
          <p:nvPr/>
        </p:nvSpPr>
        <p:spPr bwMode="auto">
          <a:xfrm>
            <a:off x="2524704" y="4598410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4C0B915C-3224-45C6-8315-B3CFB9357892}"/>
              </a:ext>
            </a:extLst>
          </p:cNvPr>
          <p:cNvSpPr/>
          <p:nvPr/>
        </p:nvSpPr>
        <p:spPr bwMode="auto">
          <a:xfrm rot="10800000">
            <a:off x="3516379" y="4671757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4" name="矩形: 圆角 46">
            <a:extLst>
              <a:ext uri="{FF2B5EF4-FFF2-40B4-BE49-F238E27FC236}">
                <a16:creationId xmlns:a16="http://schemas.microsoft.com/office/drawing/2014/main" id="{08444A6C-8978-45C8-9AC3-4CDA70DEF1CC}"/>
              </a:ext>
            </a:extLst>
          </p:cNvPr>
          <p:cNvSpPr/>
          <p:nvPr/>
        </p:nvSpPr>
        <p:spPr bwMode="auto">
          <a:xfrm>
            <a:off x="2487043" y="5228353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FB45E4EB-8581-46D4-9036-C1CAC4519816}"/>
              </a:ext>
            </a:extLst>
          </p:cNvPr>
          <p:cNvSpPr/>
          <p:nvPr/>
        </p:nvSpPr>
        <p:spPr bwMode="auto">
          <a:xfrm rot="10800000">
            <a:off x="3509198" y="5301700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7" name="矩形: 圆角 66">
            <a:extLst>
              <a:ext uri="{FF2B5EF4-FFF2-40B4-BE49-F238E27FC236}">
                <a16:creationId xmlns:a16="http://schemas.microsoft.com/office/drawing/2014/main" id="{67E7ACA3-074D-47A0-8A69-2FE86B23BD7E}"/>
              </a:ext>
            </a:extLst>
          </p:cNvPr>
          <p:cNvSpPr/>
          <p:nvPr/>
        </p:nvSpPr>
        <p:spPr bwMode="auto">
          <a:xfrm>
            <a:off x="1742475" y="59271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Update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677FF32-181C-4484-A59B-8CD3DE8469BB}"/>
              </a:ext>
            </a:extLst>
          </p:cNvPr>
          <p:cNvSpPr/>
          <p:nvPr/>
        </p:nvSpPr>
        <p:spPr bwMode="auto">
          <a:xfrm>
            <a:off x="629114" y="4260139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6" name="矩形: 圆角 33">
            <a:extLst>
              <a:ext uri="{FF2B5EF4-FFF2-40B4-BE49-F238E27FC236}">
                <a16:creationId xmlns:a16="http://schemas.microsoft.com/office/drawing/2014/main" id="{E2394E83-5880-4D08-A134-EA543E499A37}"/>
              </a:ext>
            </a:extLst>
          </p:cNvPr>
          <p:cNvSpPr/>
          <p:nvPr/>
        </p:nvSpPr>
        <p:spPr bwMode="auto">
          <a:xfrm>
            <a:off x="993605" y="4928834"/>
            <a:ext cx="97958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81">
            <a:extLst>
              <a:ext uri="{FF2B5EF4-FFF2-40B4-BE49-F238E27FC236}">
                <a16:creationId xmlns:a16="http://schemas.microsoft.com/office/drawing/2014/main" id="{22853710-4682-4DB8-93FD-1BE5E316F3B8}"/>
              </a:ext>
            </a:extLst>
          </p:cNvPr>
          <p:cNvSpPr/>
          <p:nvPr/>
        </p:nvSpPr>
        <p:spPr bwMode="auto">
          <a:xfrm>
            <a:off x="2496015" y="4937109"/>
            <a:ext cx="1310597" cy="2462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1" name="矩形: 圆角 33">
            <a:extLst>
              <a:ext uri="{FF2B5EF4-FFF2-40B4-BE49-F238E27FC236}">
                <a16:creationId xmlns:a16="http://schemas.microsoft.com/office/drawing/2014/main" id="{946894A1-C370-4E24-A01F-7B015C42122F}"/>
              </a:ext>
            </a:extLst>
          </p:cNvPr>
          <p:cNvSpPr/>
          <p:nvPr/>
        </p:nvSpPr>
        <p:spPr bwMode="auto">
          <a:xfrm>
            <a:off x="984218" y="5577978"/>
            <a:ext cx="97958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2" name="矩形: 圆角 81">
            <a:extLst>
              <a:ext uri="{FF2B5EF4-FFF2-40B4-BE49-F238E27FC236}">
                <a16:creationId xmlns:a16="http://schemas.microsoft.com/office/drawing/2014/main" id="{1A327FA3-EC64-4389-9FAD-A3430002E1D0}"/>
              </a:ext>
            </a:extLst>
          </p:cNvPr>
          <p:cNvSpPr/>
          <p:nvPr/>
        </p:nvSpPr>
        <p:spPr bwMode="auto">
          <a:xfrm>
            <a:off x="2476468" y="5596413"/>
            <a:ext cx="1310597" cy="2462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6" name="矩形: 圆角 33">
            <a:extLst>
              <a:ext uri="{FF2B5EF4-FFF2-40B4-BE49-F238E27FC236}">
                <a16:creationId xmlns:a16="http://schemas.microsoft.com/office/drawing/2014/main" id="{33C1DB78-1711-4451-A0CE-5EA831DFB99B}"/>
              </a:ext>
            </a:extLst>
          </p:cNvPr>
          <p:cNvSpPr/>
          <p:nvPr/>
        </p:nvSpPr>
        <p:spPr bwMode="auto">
          <a:xfrm>
            <a:off x="1018289" y="3607051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635159F-EDA2-41D7-AEDC-8035D62559A4}"/>
              </a:ext>
            </a:extLst>
          </p:cNvPr>
          <p:cNvSpPr/>
          <p:nvPr/>
        </p:nvSpPr>
        <p:spPr>
          <a:xfrm>
            <a:off x="828399" y="358042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78" name="矩形: 圆角 38">
            <a:extLst>
              <a:ext uri="{FF2B5EF4-FFF2-40B4-BE49-F238E27FC236}">
                <a16:creationId xmlns:a16="http://schemas.microsoft.com/office/drawing/2014/main" id="{354D004C-B569-4943-9CCD-7EB3987CA8F4}"/>
              </a:ext>
            </a:extLst>
          </p:cNvPr>
          <p:cNvSpPr/>
          <p:nvPr/>
        </p:nvSpPr>
        <p:spPr bwMode="auto">
          <a:xfrm>
            <a:off x="2455673" y="3532968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9" name="矩形: 圆角 33">
            <a:extLst>
              <a:ext uri="{FF2B5EF4-FFF2-40B4-BE49-F238E27FC236}">
                <a16:creationId xmlns:a16="http://schemas.microsoft.com/office/drawing/2014/main" id="{C34A50F9-BE32-46BB-A79E-F1F53670707C}"/>
              </a:ext>
            </a:extLst>
          </p:cNvPr>
          <p:cNvSpPr/>
          <p:nvPr/>
        </p:nvSpPr>
        <p:spPr bwMode="auto">
          <a:xfrm>
            <a:off x="1030029" y="3953769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9EFF45-1C7B-4BCE-AC5B-622C6A14C355}"/>
              </a:ext>
            </a:extLst>
          </p:cNvPr>
          <p:cNvSpPr/>
          <p:nvPr/>
        </p:nvSpPr>
        <p:spPr>
          <a:xfrm>
            <a:off x="829770" y="3944468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1" name="矩形: 圆角 38">
            <a:extLst>
              <a:ext uri="{FF2B5EF4-FFF2-40B4-BE49-F238E27FC236}">
                <a16:creationId xmlns:a16="http://schemas.microsoft.com/office/drawing/2014/main" id="{DDF5B836-B213-428F-9603-C44C19C3C1BF}"/>
              </a:ext>
            </a:extLst>
          </p:cNvPr>
          <p:cNvSpPr/>
          <p:nvPr/>
        </p:nvSpPr>
        <p:spPr bwMode="auto">
          <a:xfrm>
            <a:off x="2467413" y="3879686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7F64383-4F4D-48CE-BAC3-1162B8FD5C59}"/>
              </a:ext>
            </a:extLst>
          </p:cNvPr>
          <p:cNvSpPr/>
          <p:nvPr/>
        </p:nvSpPr>
        <p:spPr bwMode="auto">
          <a:xfrm>
            <a:off x="565158" y="1290173"/>
            <a:ext cx="3724711" cy="29367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84CBDF5-2071-4B2A-A1AD-48DFC6DB3388}"/>
              </a:ext>
            </a:extLst>
          </p:cNvPr>
          <p:cNvSpPr/>
          <p:nvPr/>
        </p:nvSpPr>
        <p:spPr bwMode="auto">
          <a:xfrm>
            <a:off x="565158" y="4469191"/>
            <a:ext cx="3724711" cy="181672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2" name="矩形: 圆角 66">
            <a:extLst>
              <a:ext uri="{FF2B5EF4-FFF2-40B4-BE49-F238E27FC236}">
                <a16:creationId xmlns:a16="http://schemas.microsoft.com/office/drawing/2014/main" id="{8CEAA75E-5A7F-4F2E-B96F-8684234A42DD}"/>
              </a:ext>
            </a:extLst>
          </p:cNvPr>
          <p:cNvSpPr/>
          <p:nvPr/>
        </p:nvSpPr>
        <p:spPr bwMode="auto">
          <a:xfrm>
            <a:off x="6822387" y="59271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Reset CD</a:t>
            </a:r>
          </a:p>
        </p:txBody>
      </p:sp>
      <p:sp>
        <p:nvSpPr>
          <p:cNvPr id="83" name="矩形: 圆角 66">
            <a:extLst>
              <a:ext uri="{FF2B5EF4-FFF2-40B4-BE49-F238E27FC236}">
                <a16:creationId xmlns:a16="http://schemas.microsoft.com/office/drawing/2014/main" id="{AE01AE1C-78E9-4B71-BA90-422B254ECC66}"/>
              </a:ext>
            </a:extLst>
          </p:cNvPr>
          <p:cNvSpPr/>
          <p:nvPr/>
        </p:nvSpPr>
        <p:spPr bwMode="auto">
          <a:xfrm>
            <a:off x="8348096" y="5922380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Reset OVL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706B28-B76C-488D-A246-7E38DFD7E61C}"/>
              </a:ext>
            </a:extLst>
          </p:cNvPr>
          <p:cNvSpPr/>
          <p:nvPr/>
        </p:nvSpPr>
        <p:spPr bwMode="auto">
          <a:xfrm>
            <a:off x="6094412" y="1668505"/>
            <a:ext cx="4106228" cy="29299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4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D95875-E331-401D-BC87-06D963F47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Any Change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2A719-A54E-471A-8066-4C586A39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8A14A8-B42A-48FA-8052-990D16DA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3</a:t>
            </a:fld>
            <a:endParaRPr lang="en-US" altLang="zh-TW"/>
          </a:p>
        </p:txBody>
      </p:sp>
      <p:grpSp>
        <p:nvGrpSpPr>
          <p:cNvPr id="5" name="组合 44">
            <a:extLst>
              <a:ext uri="{FF2B5EF4-FFF2-40B4-BE49-F238E27FC236}">
                <a16:creationId xmlns:a16="http://schemas.microsoft.com/office/drawing/2014/main" id="{FD5CC9B9-BC74-4E60-8A6F-1977D8B1B456}"/>
              </a:ext>
            </a:extLst>
          </p:cNvPr>
          <p:cNvGrpSpPr/>
          <p:nvPr/>
        </p:nvGrpSpPr>
        <p:grpSpPr>
          <a:xfrm>
            <a:off x="3997328" y="2394233"/>
            <a:ext cx="3097613" cy="1585019"/>
            <a:chOff x="9074847" y="4671708"/>
            <a:chExt cx="2644152" cy="1996966"/>
          </a:xfrm>
        </p:grpSpPr>
        <p:sp>
          <p:nvSpPr>
            <p:cNvPr id="6" name="矩形: 圆角 65">
              <a:extLst>
                <a:ext uri="{FF2B5EF4-FFF2-40B4-BE49-F238E27FC236}">
                  <a16:creationId xmlns:a16="http://schemas.microsoft.com/office/drawing/2014/main" id="{58E7266F-2DDA-412C-9AF2-8C47CA13E563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" name="矩形: 圆角 69">
              <a:extLst>
                <a:ext uri="{FF2B5EF4-FFF2-40B4-BE49-F238E27FC236}">
                  <a16:creationId xmlns:a16="http://schemas.microsoft.com/office/drawing/2014/main" id="{1E2C7723-0FE1-4B7A-AC0D-21FD7CE76626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8" name="矩形: 圆角 75">
              <a:extLst>
                <a:ext uri="{FF2B5EF4-FFF2-40B4-BE49-F238E27FC236}">
                  <a16:creationId xmlns:a16="http://schemas.microsoft.com/office/drawing/2014/main" id="{6F7805A8-4CFE-4576-B68B-45EFED5D6F41}"/>
                </a:ext>
              </a:extLst>
            </p:cNvPr>
            <p:cNvSpPr/>
            <p:nvPr/>
          </p:nvSpPr>
          <p:spPr bwMode="auto">
            <a:xfrm>
              <a:off x="9126690" y="5104646"/>
              <a:ext cx="485696" cy="396000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9" name="矩形: 圆角 76">
              <a:extLst>
                <a:ext uri="{FF2B5EF4-FFF2-40B4-BE49-F238E27FC236}">
                  <a16:creationId xmlns:a16="http://schemas.microsoft.com/office/drawing/2014/main" id="{A2C9C7C8-579D-45C2-9A25-BE9862AB73C9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0" name="矩形: 圆角 77">
              <a:extLst>
                <a:ext uri="{FF2B5EF4-FFF2-40B4-BE49-F238E27FC236}">
                  <a16:creationId xmlns:a16="http://schemas.microsoft.com/office/drawing/2014/main" id="{11CD8E2B-9BC3-43A7-B383-AF888938E8DA}"/>
                </a:ext>
              </a:extLst>
            </p:cNvPr>
            <p:cNvSpPr/>
            <p:nvPr/>
          </p:nvSpPr>
          <p:spPr bwMode="auto">
            <a:xfrm>
              <a:off x="9126690" y="5941645"/>
              <a:ext cx="626728" cy="193058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90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11" name="矩形: 圆角 78">
              <a:extLst>
                <a:ext uri="{FF2B5EF4-FFF2-40B4-BE49-F238E27FC236}">
                  <a16:creationId xmlns:a16="http://schemas.microsoft.com/office/drawing/2014/main" id="{7625CD2A-CB65-4819-999E-70C1288FEBE0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2" name="矩形: 圆角 79">
              <a:extLst>
                <a:ext uri="{FF2B5EF4-FFF2-40B4-BE49-F238E27FC236}">
                  <a16:creationId xmlns:a16="http://schemas.microsoft.com/office/drawing/2014/main" id="{42123941-BA13-4EBD-A0C5-2A21A81BE011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13" name="矩形: 圆角 80">
              <a:extLst>
                <a:ext uri="{FF2B5EF4-FFF2-40B4-BE49-F238E27FC236}">
                  <a16:creationId xmlns:a16="http://schemas.microsoft.com/office/drawing/2014/main" id="{28FDB79C-A123-4CBB-9260-4DB75AF3C12F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0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8DF0-79D7-4AB5-B4AE-5E7DB5B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Material View - 2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E1AF-305B-4C1E-9546-246195A4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8" name="矩形: 圆角 28">
            <a:extLst>
              <a:ext uri="{FF2B5EF4-FFF2-40B4-BE49-F238E27FC236}">
                <a16:creationId xmlns:a16="http://schemas.microsoft.com/office/drawing/2014/main" id="{177E5340-2CC0-44DB-9D68-581E9A892AAC}"/>
              </a:ext>
            </a:extLst>
          </p:cNvPr>
          <p:cNvSpPr/>
          <p:nvPr/>
        </p:nvSpPr>
        <p:spPr bwMode="auto">
          <a:xfrm>
            <a:off x="489839" y="805049"/>
            <a:ext cx="10989857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Special Job - Create</a:t>
            </a:r>
          </a:p>
        </p:txBody>
      </p:sp>
      <p:sp>
        <p:nvSpPr>
          <p:cNvPr id="9" name="矩形: 圆角 30">
            <a:extLst>
              <a:ext uri="{FF2B5EF4-FFF2-40B4-BE49-F238E27FC236}">
                <a16:creationId xmlns:a16="http://schemas.microsoft.com/office/drawing/2014/main" id="{933EB415-5E7C-4715-9E29-ABE110D0299F}"/>
              </a:ext>
            </a:extLst>
          </p:cNvPr>
          <p:cNvSpPr/>
          <p:nvPr/>
        </p:nvSpPr>
        <p:spPr bwMode="auto">
          <a:xfrm>
            <a:off x="1034469" y="141533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553F640-9893-40E0-BB19-933355B28C6E}"/>
              </a:ext>
            </a:extLst>
          </p:cNvPr>
          <p:cNvSpPr/>
          <p:nvPr/>
        </p:nvSpPr>
        <p:spPr bwMode="auto">
          <a:xfrm>
            <a:off x="1024202" y="1741503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" name="矩形: 圆角 33">
            <a:extLst>
              <a:ext uri="{FF2B5EF4-FFF2-40B4-BE49-F238E27FC236}">
                <a16:creationId xmlns:a16="http://schemas.microsoft.com/office/drawing/2014/main" id="{10E89FAF-397A-46C1-93F2-E3C60C43B040}"/>
              </a:ext>
            </a:extLst>
          </p:cNvPr>
          <p:cNvSpPr/>
          <p:nvPr/>
        </p:nvSpPr>
        <p:spPr bwMode="auto">
          <a:xfrm>
            <a:off x="1024201" y="2137443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" name="矩形: 圆角 38">
            <a:extLst>
              <a:ext uri="{FF2B5EF4-FFF2-40B4-BE49-F238E27FC236}">
                <a16:creationId xmlns:a16="http://schemas.microsoft.com/office/drawing/2014/main" id="{85E609F7-1F16-4A7E-8082-85E9BE709951}"/>
              </a:ext>
            </a:extLst>
          </p:cNvPr>
          <p:cNvSpPr/>
          <p:nvPr/>
        </p:nvSpPr>
        <p:spPr bwMode="auto">
          <a:xfrm>
            <a:off x="2502847" y="1384152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62">
            <a:extLst>
              <a:ext uri="{FF2B5EF4-FFF2-40B4-BE49-F238E27FC236}">
                <a16:creationId xmlns:a16="http://schemas.microsoft.com/office/drawing/2014/main" id="{6E442BBE-3F88-46FA-AED5-4FB13299BF6E}"/>
              </a:ext>
            </a:extLst>
          </p:cNvPr>
          <p:cNvSpPr/>
          <p:nvPr/>
        </p:nvSpPr>
        <p:spPr bwMode="auto">
          <a:xfrm>
            <a:off x="565158" y="1110624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Context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63">
            <a:extLst>
              <a:ext uri="{FF2B5EF4-FFF2-40B4-BE49-F238E27FC236}">
                <a16:creationId xmlns:a16="http://schemas.microsoft.com/office/drawing/2014/main" id="{67C550E4-8317-4059-87D0-D2BD5E86EB7A}"/>
              </a:ext>
            </a:extLst>
          </p:cNvPr>
          <p:cNvSpPr/>
          <p:nvPr/>
        </p:nvSpPr>
        <p:spPr bwMode="auto">
          <a:xfrm>
            <a:off x="4831017" y="1381835"/>
            <a:ext cx="6417709" cy="3840771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64">
            <a:extLst>
              <a:ext uri="{FF2B5EF4-FFF2-40B4-BE49-F238E27FC236}">
                <a16:creationId xmlns:a16="http://schemas.microsoft.com/office/drawing/2014/main" id="{72C3DF58-F396-4E2E-A130-52996DEF0281}"/>
              </a:ext>
            </a:extLst>
          </p:cNvPr>
          <p:cNvSpPr/>
          <p:nvPr/>
        </p:nvSpPr>
        <p:spPr bwMode="auto">
          <a:xfrm>
            <a:off x="4831018" y="1240912"/>
            <a:ext cx="1318076" cy="15323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Recommend Value</a:t>
            </a:r>
          </a:p>
        </p:txBody>
      </p:sp>
      <p:sp>
        <p:nvSpPr>
          <p:cNvPr id="24" name="矩形: 圆角 66">
            <a:extLst>
              <a:ext uri="{FF2B5EF4-FFF2-40B4-BE49-F238E27FC236}">
                <a16:creationId xmlns:a16="http://schemas.microsoft.com/office/drawing/2014/main" id="{284D26E9-5899-4BA9-B6B3-B9042AD17D88}"/>
              </a:ext>
            </a:extLst>
          </p:cNvPr>
          <p:cNvSpPr/>
          <p:nvPr/>
        </p:nvSpPr>
        <p:spPr bwMode="auto">
          <a:xfrm>
            <a:off x="7619847" y="4844033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Update</a:t>
            </a:r>
          </a:p>
        </p:txBody>
      </p:sp>
      <p:sp>
        <p:nvSpPr>
          <p:cNvPr id="25" name="矩形: 圆角 67">
            <a:extLst>
              <a:ext uri="{FF2B5EF4-FFF2-40B4-BE49-F238E27FC236}">
                <a16:creationId xmlns:a16="http://schemas.microsoft.com/office/drawing/2014/main" id="{B8FADC6C-108E-4F6C-87B7-1CA36C6BC601}"/>
              </a:ext>
            </a:extLst>
          </p:cNvPr>
          <p:cNvSpPr/>
          <p:nvPr/>
        </p:nvSpPr>
        <p:spPr bwMode="auto">
          <a:xfrm>
            <a:off x="9873805" y="59271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7A1BFA9-F492-4A88-8F8E-C1EA9BBD1AF1}"/>
              </a:ext>
            </a:extLst>
          </p:cNvPr>
          <p:cNvSpPr/>
          <p:nvPr/>
        </p:nvSpPr>
        <p:spPr>
          <a:xfrm>
            <a:off x="831019" y="1422284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AFD63C-7A9E-4814-9F12-A31371D4714D}"/>
              </a:ext>
            </a:extLst>
          </p:cNvPr>
          <p:cNvSpPr/>
          <p:nvPr/>
        </p:nvSpPr>
        <p:spPr>
          <a:xfrm>
            <a:off x="834311" y="172081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1FA761-079F-4BD3-BF7E-FF72E9181A5B}"/>
              </a:ext>
            </a:extLst>
          </p:cNvPr>
          <p:cNvSpPr/>
          <p:nvPr/>
        </p:nvSpPr>
        <p:spPr>
          <a:xfrm>
            <a:off x="834311" y="211081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2" name="矩形: 圆角 33">
            <a:extLst>
              <a:ext uri="{FF2B5EF4-FFF2-40B4-BE49-F238E27FC236}">
                <a16:creationId xmlns:a16="http://schemas.microsoft.com/office/drawing/2014/main" id="{96FE42FA-DCC4-4515-B813-1B788CB268FA}"/>
              </a:ext>
            </a:extLst>
          </p:cNvPr>
          <p:cNvSpPr/>
          <p:nvPr/>
        </p:nvSpPr>
        <p:spPr bwMode="auto">
          <a:xfrm>
            <a:off x="1010027" y="2551301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7D67C3-225F-4E2E-939B-EB2745D70571}"/>
              </a:ext>
            </a:extLst>
          </p:cNvPr>
          <p:cNvSpPr/>
          <p:nvPr/>
        </p:nvSpPr>
        <p:spPr>
          <a:xfrm>
            <a:off x="820137" y="252467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5" name="矩形: 圆角 33">
            <a:extLst>
              <a:ext uri="{FF2B5EF4-FFF2-40B4-BE49-F238E27FC236}">
                <a16:creationId xmlns:a16="http://schemas.microsoft.com/office/drawing/2014/main" id="{16176A25-B9A1-48D7-8A14-C682594308FC}"/>
              </a:ext>
            </a:extLst>
          </p:cNvPr>
          <p:cNvSpPr/>
          <p:nvPr/>
        </p:nvSpPr>
        <p:spPr bwMode="auto">
          <a:xfrm>
            <a:off x="1010027" y="2935036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571E71-1C73-4BDE-BFB5-FF2BF0DC9F80}"/>
              </a:ext>
            </a:extLst>
          </p:cNvPr>
          <p:cNvSpPr/>
          <p:nvPr/>
        </p:nvSpPr>
        <p:spPr>
          <a:xfrm>
            <a:off x="820137" y="290841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8" name="矩形: 圆角 33">
            <a:extLst>
              <a:ext uri="{FF2B5EF4-FFF2-40B4-BE49-F238E27FC236}">
                <a16:creationId xmlns:a16="http://schemas.microsoft.com/office/drawing/2014/main" id="{7F138F15-531A-4E6C-B207-9FAE30A89ACB}"/>
              </a:ext>
            </a:extLst>
          </p:cNvPr>
          <p:cNvSpPr/>
          <p:nvPr/>
        </p:nvSpPr>
        <p:spPr bwMode="auto">
          <a:xfrm>
            <a:off x="1010027" y="3240625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Recipe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4C86E287-7BBE-49BD-8F67-8B2493BF09C7}"/>
              </a:ext>
            </a:extLst>
          </p:cNvPr>
          <p:cNvSpPr/>
          <p:nvPr/>
        </p:nvSpPr>
        <p:spPr>
          <a:xfrm>
            <a:off x="820137" y="3214001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7" name="对话气泡: 圆角矩形 79">
            <a:extLst>
              <a:ext uri="{FF2B5EF4-FFF2-40B4-BE49-F238E27FC236}">
                <a16:creationId xmlns:a16="http://schemas.microsoft.com/office/drawing/2014/main" id="{93578AB5-4C41-44EC-A86A-FCE87F87A029}"/>
              </a:ext>
            </a:extLst>
          </p:cNvPr>
          <p:cNvSpPr/>
          <p:nvPr/>
        </p:nvSpPr>
        <p:spPr bwMode="auto">
          <a:xfrm>
            <a:off x="9304783" y="4862050"/>
            <a:ext cx="1887098" cy="204311"/>
          </a:xfrm>
          <a:prstGeom prst="wedgeRoundRectCallout">
            <a:avLst>
              <a:gd name="adj1" fmla="val -63041"/>
              <a:gd name="adj2" fmla="val -170869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Editable </a:t>
            </a:r>
            <a:r>
              <a:rPr lang="en-US" altLang="zh-TW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column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38">
            <a:extLst>
              <a:ext uri="{FF2B5EF4-FFF2-40B4-BE49-F238E27FC236}">
                <a16:creationId xmlns:a16="http://schemas.microsoft.com/office/drawing/2014/main" id="{F8F9E35B-CA93-45D8-931A-5A723100E890}"/>
              </a:ext>
            </a:extLst>
          </p:cNvPr>
          <p:cNvSpPr/>
          <p:nvPr/>
        </p:nvSpPr>
        <p:spPr bwMode="auto">
          <a:xfrm>
            <a:off x="2485741" y="1722265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8" name="矩形: 圆角 38">
            <a:extLst>
              <a:ext uri="{FF2B5EF4-FFF2-40B4-BE49-F238E27FC236}">
                <a16:creationId xmlns:a16="http://schemas.microsoft.com/office/drawing/2014/main" id="{5E990DD8-A15A-49AB-9B75-B98099FE4A72}"/>
              </a:ext>
            </a:extLst>
          </p:cNvPr>
          <p:cNvSpPr/>
          <p:nvPr/>
        </p:nvSpPr>
        <p:spPr bwMode="auto">
          <a:xfrm>
            <a:off x="2447411" y="3166542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9" name="矩形: 圆角 38">
            <a:extLst>
              <a:ext uri="{FF2B5EF4-FFF2-40B4-BE49-F238E27FC236}">
                <a16:creationId xmlns:a16="http://schemas.microsoft.com/office/drawing/2014/main" id="{3DB0DF62-E19F-43FB-93E0-7B108A62A7A7}"/>
              </a:ext>
            </a:extLst>
          </p:cNvPr>
          <p:cNvSpPr/>
          <p:nvPr/>
        </p:nvSpPr>
        <p:spPr bwMode="auto">
          <a:xfrm>
            <a:off x="2466573" y="2096545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0" name="矩形: 圆角 38">
            <a:extLst>
              <a:ext uri="{FF2B5EF4-FFF2-40B4-BE49-F238E27FC236}">
                <a16:creationId xmlns:a16="http://schemas.microsoft.com/office/drawing/2014/main" id="{CA7523C3-C212-460B-BA6E-FEC8CC60F9A7}"/>
              </a:ext>
            </a:extLst>
          </p:cNvPr>
          <p:cNvSpPr/>
          <p:nvPr/>
        </p:nvSpPr>
        <p:spPr bwMode="auto">
          <a:xfrm>
            <a:off x="2478270" y="2466313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1" name="矩形: 圆角 38">
            <a:extLst>
              <a:ext uri="{FF2B5EF4-FFF2-40B4-BE49-F238E27FC236}">
                <a16:creationId xmlns:a16="http://schemas.microsoft.com/office/drawing/2014/main" id="{4C472C4E-4C45-457D-BA21-6BDC64F99020}"/>
              </a:ext>
            </a:extLst>
          </p:cNvPr>
          <p:cNvSpPr/>
          <p:nvPr/>
        </p:nvSpPr>
        <p:spPr bwMode="auto">
          <a:xfrm>
            <a:off x="2466573" y="2822830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: 圆角 33">
            <a:extLst>
              <a:ext uri="{FF2B5EF4-FFF2-40B4-BE49-F238E27FC236}">
                <a16:creationId xmlns:a16="http://schemas.microsoft.com/office/drawing/2014/main" id="{1852C080-75D4-46FE-96FA-C4F9A2324BC3}"/>
              </a:ext>
            </a:extLst>
          </p:cNvPr>
          <p:cNvSpPr/>
          <p:nvPr/>
        </p:nvSpPr>
        <p:spPr bwMode="auto">
          <a:xfrm>
            <a:off x="991562" y="4665843"/>
            <a:ext cx="97958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CDControlFlag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3" name="矩形: 圆角 33">
            <a:extLst>
              <a:ext uri="{FF2B5EF4-FFF2-40B4-BE49-F238E27FC236}">
                <a16:creationId xmlns:a16="http://schemas.microsoft.com/office/drawing/2014/main" id="{08E79A88-07BC-42BB-BB3E-26D1489A0CAA}"/>
              </a:ext>
            </a:extLst>
          </p:cNvPr>
          <p:cNvSpPr/>
          <p:nvPr/>
        </p:nvSpPr>
        <p:spPr bwMode="auto">
          <a:xfrm>
            <a:off x="960741" y="5237137"/>
            <a:ext cx="98882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OVLControlFlag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FF8B95E-4D8B-428B-A487-9DC7CADCD5E1}"/>
              </a:ext>
            </a:extLst>
          </p:cNvPr>
          <p:cNvSpPr/>
          <p:nvPr/>
        </p:nvSpPr>
        <p:spPr>
          <a:xfrm>
            <a:off x="825367" y="464018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6716146-9FE7-4489-8D2F-ED76E393078E}"/>
              </a:ext>
            </a:extLst>
          </p:cNvPr>
          <p:cNvSpPr/>
          <p:nvPr/>
        </p:nvSpPr>
        <p:spPr>
          <a:xfrm>
            <a:off x="794544" y="5185700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52" name="矩形: 圆角 46">
            <a:extLst>
              <a:ext uri="{FF2B5EF4-FFF2-40B4-BE49-F238E27FC236}">
                <a16:creationId xmlns:a16="http://schemas.microsoft.com/office/drawing/2014/main" id="{AD681234-0942-4DBE-A040-59FE510600D8}"/>
              </a:ext>
            </a:extLst>
          </p:cNvPr>
          <p:cNvSpPr/>
          <p:nvPr/>
        </p:nvSpPr>
        <p:spPr bwMode="auto">
          <a:xfrm>
            <a:off x="2524704" y="4598410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4C0B915C-3224-45C6-8315-B3CFB9357892}"/>
              </a:ext>
            </a:extLst>
          </p:cNvPr>
          <p:cNvSpPr/>
          <p:nvPr/>
        </p:nvSpPr>
        <p:spPr bwMode="auto">
          <a:xfrm rot="10800000">
            <a:off x="3516379" y="4671757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4" name="矩形: 圆角 46">
            <a:extLst>
              <a:ext uri="{FF2B5EF4-FFF2-40B4-BE49-F238E27FC236}">
                <a16:creationId xmlns:a16="http://schemas.microsoft.com/office/drawing/2014/main" id="{08444A6C-8978-45C8-9AC3-4CDA70DEF1CC}"/>
              </a:ext>
            </a:extLst>
          </p:cNvPr>
          <p:cNvSpPr/>
          <p:nvPr/>
        </p:nvSpPr>
        <p:spPr bwMode="auto">
          <a:xfrm>
            <a:off x="2487043" y="5228353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FB45E4EB-8581-46D4-9036-C1CAC4519816}"/>
              </a:ext>
            </a:extLst>
          </p:cNvPr>
          <p:cNvSpPr/>
          <p:nvPr/>
        </p:nvSpPr>
        <p:spPr bwMode="auto">
          <a:xfrm rot="10800000">
            <a:off x="3509198" y="5301700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7" name="矩形: 圆角 66">
            <a:extLst>
              <a:ext uri="{FF2B5EF4-FFF2-40B4-BE49-F238E27FC236}">
                <a16:creationId xmlns:a16="http://schemas.microsoft.com/office/drawing/2014/main" id="{67E7ACA3-074D-47A0-8A69-2FE86B23BD7E}"/>
              </a:ext>
            </a:extLst>
          </p:cNvPr>
          <p:cNvSpPr/>
          <p:nvPr/>
        </p:nvSpPr>
        <p:spPr bwMode="auto">
          <a:xfrm>
            <a:off x="1742475" y="59271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Update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3677FF32-181C-4484-A59B-8CD3DE8469BB}"/>
              </a:ext>
            </a:extLst>
          </p:cNvPr>
          <p:cNvSpPr/>
          <p:nvPr/>
        </p:nvSpPr>
        <p:spPr bwMode="auto">
          <a:xfrm>
            <a:off x="629114" y="4260139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Control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6" name="矩形: 圆角 33">
            <a:extLst>
              <a:ext uri="{FF2B5EF4-FFF2-40B4-BE49-F238E27FC236}">
                <a16:creationId xmlns:a16="http://schemas.microsoft.com/office/drawing/2014/main" id="{E2394E83-5880-4D08-A134-EA543E499A37}"/>
              </a:ext>
            </a:extLst>
          </p:cNvPr>
          <p:cNvSpPr/>
          <p:nvPr/>
        </p:nvSpPr>
        <p:spPr bwMode="auto">
          <a:xfrm>
            <a:off x="993605" y="4928834"/>
            <a:ext cx="97958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81">
            <a:extLst>
              <a:ext uri="{FF2B5EF4-FFF2-40B4-BE49-F238E27FC236}">
                <a16:creationId xmlns:a16="http://schemas.microsoft.com/office/drawing/2014/main" id="{22853710-4682-4DB8-93FD-1BE5E316F3B8}"/>
              </a:ext>
            </a:extLst>
          </p:cNvPr>
          <p:cNvSpPr/>
          <p:nvPr/>
        </p:nvSpPr>
        <p:spPr bwMode="auto">
          <a:xfrm>
            <a:off x="2496015" y="4937109"/>
            <a:ext cx="1310597" cy="2462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1" name="矩形: 圆角 33">
            <a:extLst>
              <a:ext uri="{FF2B5EF4-FFF2-40B4-BE49-F238E27FC236}">
                <a16:creationId xmlns:a16="http://schemas.microsoft.com/office/drawing/2014/main" id="{946894A1-C370-4E24-A01F-7B015C42122F}"/>
              </a:ext>
            </a:extLst>
          </p:cNvPr>
          <p:cNvSpPr/>
          <p:nvPr/>
        </p:nvSpPr>
        <p:spPr bwMode="auto">
          <a:xfrm>
            <a:off x="984218" y="5577978"/>
            <a:ext cx="97958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Assign Pilot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2" name="矩形: 圆角 81">
            <a:extLst>
              <a:ext uri="{FF2B5EF4-FFF2-40B4-BE49-F238E27FC236}">
                <a16:creationId xmlns:a16="http://schemas.microsoft.com/office/drawing/2014/main" id="{1A327FA3-EC64-4389-9FAD-A3430002E1D0}"/>
              </a:ext>
            </a:extLst>
          </p:cNvPr>
          <p:cNvSpPr/>
          <p:nvPr/>
        </p:nvSpPr>
        <p:spPr bwMode="auto">
          <a:xfrm>
            <a:off x="2476468" y="5596413"/>
            <a:ext cx="1310597" cy="24622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6" name="矩形: 圆角 33">
            <a:extLst>
              <a:ext uri="{FF2B5EF4-FFF2-40B4-BE49-F238E27FC236}">
                <a16:creationId xmlns:a16="http://schemas.microsoft.com/office/drawing/2014/main" id="{33C1DB78-1711-4451-A0CE-5EA831DFB99B}"/>
              </a:ext>
            </a:extLst>
          </p:cNvPr>
          <p:cNvSpPr/>
          <p:nvPr/>
        </p:nvSpPr>
        <p:spPr bwMode="auto">
          <a:xfrm>
            <a:off x="1018289" y="3607051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PreTool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635159F-EDA2-41D7-AEDC-8035D62559A4}"/>
              </a:ext>
            </a:extLst>
          </p:cNvPr>
          <p:cNvSpPr/>
          <p:nvPr/>
        </p:nvSpPr>
        <p:spPr>
          <a:xfrm>
            <a:off x="828399" y="3580427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78" name="矩形: 圆角 38">
            <a:extLst>
              <a:ext uri="{FF2B5EF4-FFF2-40B4-BE49-F238E27FC236}">
                <a16:creationId xmlns:a16="http://schemas.microsoft.com/office/drawing/2014/main" id="{354D004C-B569-4943-9CCD-7EB3987CA8F4}"/>
              </a:ext>
            </a:extLst>
          </p:cNvPr>
          <p:cNvSpPr/>
          <p:nvPr/>
        </p:nvSpPr>
        <p:spPr bwMode="auto">
          <a:xfrm>
            <a:off x="2455673" y="3532968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9" name="矩形: 圆角 33">
            <a:extLst>
              <a:ext uri="{FF2B5EF4-FFF2-40B4-BE49-F238E27FC236}">
                <a16:creationId xmlns:a16="http://schemas.microsoft.com/office/drawing/2014/main" id="{C34A50F9-BE32-46BB-A79E-F1F53670707C}"/>
              </a:ext>
            </a:extLst>
          </p:cNvPr>
          <p:cNvSpPr/>
          <p:nvPr/>
        </p:nvSpPr>
        <p:spPr bwMode="auto">
          <a:xfrm>
            <a:off x="1030029" y="3953769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PreReticle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E89EFF45-1C7B-4BCE-AC5B-622C6A14C355}"/>
              </a:ext>
            </a:extLst>
          </p:cNvPr>
          <p:cNvSpPr/>
          <p:nvPr/>
        </p:nvSpPr>
        <p:spPr>
          <a:xfrm>
            <a:off x="829770" y="3944468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1" name="矩形: 圆角 38">
            <a:extLst>
              <a:ext uri="{FF2B5EF4-FFF2-40B4-BE49-F238E27FC236}">
                <a16:creationId xmlns:a16="http://schemas.microsoft.com/office/drawing/2014/main" id="{DDF5B836-B213-428F-9603-C44C19C3C1BF}"/>
              </a:ext>
            </a:extLst>
          </p:cNvPr>
          <p:cNvSpPr/>
          <p:nvPr/>
        </p:nvSpPr>
        <p:spPr bwMode="auto">
          <a:xfrm>
            <a:off x="2467413" y="3879686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7F64383-4F4D-48CE-BAC3-1162B8FD5C59}"/>
              </a:ext>
            </a:extLst>
          </p:cNvPr>
          <p:cNvSpPr/>
          <p:nvPr/>
        </p:nvSpPr>
        <p:spPr bwMode="auto">
          <a:xfrm>
            <a:off x="565158" y="1290173"/>
            <a:ext cx="3724711" cy="29367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84CBDF5-2071-4B2A-A1AD-48DFC6DB3388}"/>
              </a:ext>
            </a:extLst>
          </p:cNvPr>
          <p:cNvSpPr/>
          <p:nvPr/>
        </p:nvSpPr>
        <p:spPr bwMode="auto">
          <a:xfrm>
            <a:off x="565158" y="4469191"/>
            <a:ext cx="3724711" cy="181672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2" name="矩形: 圆角 66">
            <a:extLst>
              <a:ext uri="{FF2B5EF4-FFF2-40B4-BE49-F238E27FC236}">
                <a16:creationId xmlns:a16="http://schemas.microsoft.com/office/drawing/2014/main" id="{8CEAA75E-5A7F-4F2E-B96F-8684234A42DD}"/>
              </a:ext>
            </a:extLst>
          </p:cNvPr>
          <p:cNvSpPr/>
          <p:nvPr/>
        </p:nvSpPr>
        <p:spPr bwMode="auto">
          <a:xfrm>
            <a:off x="6822387" y="59271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Reset CD</a:t>
            </a:r>
          </a:p>
        </p:txBody>
      </p:sp>
      <p:sp>
        <p:nvSpPr>
          <p:cNvPr id="83" name="矩形: 圆角 66">
            <a:extLst>
              <a:ext uri="{FF2B5EF4-FFF2-40B4-BE49-F238E27FC236}">
                <a16:creationId xmlns:a16="http://schemas.microsoft.com/office/drawing/2014/main" id="{AE01AE1C-78E9-4B71-BA90-422B254ECC66}"/>
              </a:ext>
            </a:extLst>
          </p:cNvPr>
          <p:cNvSpPr/>
          <p:nvPr/>
        </p:nvSpPr>
        <p:spPr bwMode="auto">
          <a:xfrm>
            <a:off x="8348096" y="5922380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Reset OVL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62CB968-89BD-44B0-AB45-F3406A97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599" y="1507240"/>
            <a:ext cx="6280487" cy="296078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270C651-25B2-4564-8F6B-E95D1C11B6C4}"/>
              </a:ext>
            </a:extLst>
          </p:cNvPr>
          <p:cNvSpPr/>
          <p:nvPr/>
        </p:nvSpPr>
        <p:spPr bwMode="auto">
          <a:xfrm>
            <a:off x="5638800" y="1720812"/>
            <a:ext cx="4968240" cy="27472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956D328B-19CA-4C28-B722-F714985E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0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zh-TW" altLang="en-US" dirty="0"/>
              <a:t> </a:t>
            </a:r>
            <a:r>
              <a:rPr lang="en-US" altLang="zh-TW" dirty="0"/>
              <a:t>CD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8C184D-4E2C-48B7-8F5B-498EC7CDCC65}"/>
              </a:ext>
            </a:extLst>
          </p:cNvPr>
          <p:cNvSpPr/>
          <p:nvPr/>
        </p:nvSpPr>
        <p:spPr bwMode="auto">
          <a:xfrm>
            <a:off x="6980733" y="354537"/>
            <a:ext cx="613017" cy="379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: 圆角 77">
            <a:extLst>
              <a:ext uri="{FF2B5EF4-FFF2-40B4-BE49-F238E27FC236}">
                <a16:creationId xmlns:a16="http://schemas.microsoft.com/office/drawing/2014/main" id="{A5BB846E-8875-4FBA-9D49-625867589222}"/>
              </a:ext>
            </a:extLst>
          </p:cNvPr>
          <p:cNvSpPr/>
          <p:nvPr/>
        </p:nvSpPr>
        <p:spPr bwMode="auto">
          <a:xfrm>
            <a:off x="2823883" y="2214965"/>
            <a:ext cx="4751292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</a:t>
            </a:r>
            <a:r>
              <a:rPr lang="en-US" altLang="zh-CN" sz="1200" b="1" dirty="0">
                <a:latin typeface="Arial Unicode MS" panose="020B0604020202020204" pitchFamily="34" charset="-128"/>
              </a:rPr>
              <a:t>onfirm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65" name="矩形: 圆角 78">
            <a:extLst>
              <a:ext uri="{FF2B5EF4-FFF2-40B4-BE49-F238E27FC236}">
                <a16:creationId xmlns:a16="http://schemas.microsoft.com/office/drawing/2014/main" id="{2FB3A769-E397-49E9-A364-585843899176}"/>
              </a:ext>
            </a:extLst>
          </p:cNvPr>
          <p:cNvSpPr/>
          <p:nvPr/>
        </p:nvSpPr>
        <p:spPr bwMode="auto">
          <a:xfrm>
            <a:off x="3765796" y="3352383"/>
            <a:ext cx="64578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Comment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6" name="矩形: 圆角 79">
            <a:extLst>
              <a:ext uri="{FF2B5EF4-FFF2-40B4-BE49-F238E27FC236}">
                <a16:creationId xmlns:a16="http://schemas.microsoft.com/office/drawing/2014/main" id="{0D893113-9C61-471A-870F-85D825F21B03}"/>
              </a:ext>
            </a:extLst>
          </p:cNvPr>
          <p:cNvSpPr/>
          <p:nvPr/>
        </p:nvSpPr>
        <p:spPr bwMode="auto">
          <a:xfrm>
            <a:off x="4411576" y="3210009"/>
            <a:ext cx="1807377" cy="720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80">
            <a:extLst>
              <a:ext uri="{FF2B5EF4-FFF2-40B4-BE49-F238E27FC236}">
                <a16:creationId xmlns:a16="http://schemas.microsoft.com/office/drawing/2014/main" id="{83FE65A9-EC6E-47C6-AC01-0A73BC48A4D0}"/>
              </a:ext>
            </a:extLst>
          </p:cNvPr>
          <p:cNvSpPr/>
          <p:nvPr/>
        </p:nvSpPr>
        <p:spPr bwMode="auto">
          <a:xfrm>
            <a:off x="3765796" y="4087912"/>
            <a:ext cx="62672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Password</a:t>
            </a:r>
          </a:p>
        </p:txBody>
      </p:sp>
      <p:sp>
        <p:nvSpPr>
          <p:cNvPr id="68" name="矩形: 圆角 81">
            <a:extLst>
              <a:ext uri="{FF2B5EF4-FFF2-40B4-BE49-F238E27FC236}">
                <a16:creationId xmlns:a16="http://schemas.microsoft.com/office/drawing/2014/main" id="{4948E896-0784-4F33-92A5-C5027E59E750}"/>
              </a:ext>
            </a:extLst>
          </p:cNvPr>
          <p:cNvSpPr/>
          <p:nvPr/>
        </p:nvSpPr>
        <p:spPr bwMode="auto">
          <a:xfrm>
            <a:off x="4437287" y="4011506"/>
            <a:ext cx="1781666" cy="2695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82">
            <a:extLst>
              <a:ext uri="{FF2B5EF4-FFF2-40B4-BE49-F238E27FC236}">
                <a16:creationId xmlns:a16="http://schemas.microsoft.com/office/drawing/2014/main" id="{D38DD66D-4A7E-4FA9-9B9C-7CECE9D137BF}"/>
              </a:ext>
            </a:extLst>
          </p:cNvPr>
          <p:cNvSpPr/>
          <p:nvPr/>
        </p:nvSpPr>
        <p:spPr bwMode="auto">
          <a:xfrm>
            <a:off x="4495808" y="4478232"/>
            <a:ext cx="750011" cy="2383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OK</a:t>
            </a:r>
          </a:p>
        </p:txBody>
      </p:sp>
      <p:sp>
        <p:nvSpPr>
          <p:cNvPr id="70" name="矩形: 圆角 83">
            <a:extLst>
              <a:ext uri="{FF2B5EF4-FFF2-40B4-BE49-F238E27FC236}">
                <a16:creationId xmlns:a16="http://schemas.microsoft.com/office/drawing/2014/main" id="{FD2A5B99-D0B1-4E58-AD4A-F0E2AC2C17D3}"/>
              </a:ext>
            </a:extLst>
          </p:cNvPr>
          <p:cNvSpPr/>
          <p:nvPr/>
        </p:nvSpPr>
        <p:spPr bwMode="auto">
          <a:xfrm>
            <a:off x="5335459" y="4478232"/>
            <a:ext cx="933006" cy="2383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Cancel</a:t>
            </a:r>
          </a:p>
        </p:txBody>
      </p:sp>
      <p:sp>
        <p:nvSpPr>
          <p:cNvPr id="71" name="矩形: 圆角 76">
            <a:extLst>
              <a:ext uri="{FF2B5EF4-FFF2-40B4-BE49-F238E27FC236}">
                <a16:creationId xmlns:a16="http://schemas.microsoft.com/office/drawing/2014/main" id="{7E32431A-2197-410A-83D6-3043635F6ED3}"/>
              </a:ext>
            </a:extLst>
          </p:cNvPr>
          <p:cNvSpPr/>
          <p:nvPr/>
        </p:nvSpPr>
        <p:spPr bwMode="auto">
          <a:xfrm>
            <a:off x="2823882" y="2601000"/>
            <a:ext cx="4751293" cy="2195118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E997BD-02F8-4252-9741-501FF52545C0}"/>
              </a:ext>
            </a:extLst>
          </p:cNvPr>
          <p:cNvSpPr txBox="1"/>
          <p:nvPr/>
        </p:nvSpPr>
        <p:spPr>
          <a:xfrm>
            <a:off x="2967231" y="2715082"/>
            <a:ext cx="4464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Reset </a:t>
            </a:r>
            <a:r>
              <a:rPr lang="en-US" altLang="zh-TW" sz="1400" dirty="0" err="1">
                <a:solidFill>
                  <a:srgbClr val="FF0000"/>
                </a:solidFill>
              </a:rPr>
              <a:t>CDContext</a:t>
            </a:r>
            <a:r>
              <a:rPr lang="en-US" altLang="zh-TW" sz="1400" dirty="0">
                <a:solidFill>
                  <a:srgbClr val="FF0000"/>
                </a:solidFill>
              </a:rPr>
              <a:t>: T1:P1:L1:RTL1:RCP1?</a:t>
            </a:r>
          </a:p>
          <a:p>
            <a:endParaRPr lang="en-US" altLang="zh-TW" sz="1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8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E2F17E1B-7183-47A3-9B6F-9643F7CC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0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</a:t>
            </a:r>
            <a:r>
              <a:rPr lang="zh-TW" altLang="en-US" dirty="0"/>
              <a:t> </a:t>
            </a:r>
            <a:r>
              <a:rPr lang="en-US" altLang="zh-TW" dirty="0"/>
              <a:t>OVL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8C184D-4E2C-48B7-8F5B-498EC7CDCC65}"/>
              </a:ext>
            </a:extLst>
          </p:cNvPr>
          <p:cNvSpPr/>
          <p:nvPr/>
        </p:nvSpPr>
        <p:spPr bwMode="auto">
          <a:xfrm>
            <a:off x="6970003" y="363894"/>
            <a:ext cx="613017" cy="379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: 圆角 77">
            <a:extLst>
              <a:ext uri="{FF2B5EF4-FFF2-40B4-BE49-F238E27FC236}">
                <a16:creationId xmlns:a16="http://schemas.microsoft.com/office/drawing/2014/main" id="{A5BB846E-8875-4FBA-9D49-625867589222}"/>
              </a:ext>
            </a:extLst>
          </p:cNvPr>
          <p:cNvSpPr/>
          <p:nvPr/>
        </p:nvSpPr>
        <p:spPr bwMode="auto">
          <a:xfrm>
            <a:off x="2823883" y="2214965"/>
            <a:ext cx="4751292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</a:t>
            </a:r>
            <a:r>
              <a:rPr lang="en-US" altLang="zh-CN" sz="1200" b="1" dirty="0">
                <a:latin typeface="Arial Unicode MS" panose="020B0604020202020204" pitchFamily="34" charset="-128"/>
              </a:rPr>
              <a:t>onfirm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65" name="矩形: 圆角 78">
            <a:extLst>
              <a:ext uri="{FF2B5EF4-FFF2-40B4-BE49-F238E27FC236}">
                <a16:creationId xmlns:a16="http://schemas.microsoft.com/office/drawing/2014/main" id="{2FB3A769-E397-49E9-A364-585843899176}"/>
              </a:ext>
            </a:extLst>
          </p:cNvPr>
          <p:cNvSpPr/>
          <p:nvPr/>
        </p:nvSpPr>
        <p:spPr bwMode="auto">
          <a:xfrm>
            <a:off x="3765796" y="3352383"/>
            <a:ext cx="645780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Comment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6" name="矩形: 圆角 79">
            <a:extLst>
              <a:ext uri="{FF2B5EF4-FFF2-40B4-BE49-F238E27FC236}">
                <a16:creationId xmlns:a16="http://schemas.microsoft.com/office/drawing/2014/main" id="{0D893113-9C61-471A-870F-85D825F21B03}"/>
              </a:ext>
            </a:extLst>
          </p:cNvPr>
          <p:cNvSpPr/>
          <p:nvPr/>
        </p:nvSpPr>
        <p:spPr bwMode="auto">
          <a:xfrm>
            <a:off x="4411576" y="3210009"/>
            <a:ext cx="1807377" cy="720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80">
            <a:extLst>
              <a:ext uri="{FF2B5EF4-FFF2-40B4-BE49-F238E27FC236}">
                <a16:creationId xmlns:a16="http://schemas.microsoft.com/office/drawing/2014/main" id="{83FE65A9-EC6E-47C6-AC01-0A73BC48A4D0}"/>
              </a:ext>
            </a:extLst>
          </p:cNvPr>
          <p:cNvSpPr/>
          <p:nvPr/>
        </p:nvSpPr>
        <p:spPr bwMode="auto">
          <a:xfrm>
            <a:off x="3765796" y="4087912"/>
            <a:ext cx="626728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Password</a:t>
            </a:r>
          </a:p>
        </p:txBody>
      </p:sp>
      <p:sp>
        <p:nvSpPr>
          <p:cNvPr id="68" name="矩形: 圆角 81">
            <a:extLst>
              <a:ext uri="{FF2B5EF4-FFF2-40B4-BE49-F238E27FC236}">
                <a16:creationId xmlns:a16="http://schemas.microsoft.com/office/drawing/2014/main" id="{4948E896-0784-4F33-92A5-C5027E59E750}"/>
              </a:ext>
            </a:extLst>
          </p:cNvPr>
          <p:cNvSpPr/>
          <p:nvPr/>
        </p:nvSpPr>
        <p:spPr bwMode="auto">
          <a:xfrm>
            <a:off x="4437287" y="4011506"/>
            <a:ext cx="1781666" cy="2695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82">
            <a:extLst>
              <a:ext uri="{FF2B5EF4-FFF2-40B4-BE49-F238E27FC236}">
                <a16:creationId xmlns:a16="http://schemas.microsoft.com/office/drawing/2014/main" id="{D38DD66D-4A7E-4FA9-9B9C-7CECE9D137BF}"/>
              </a:ext>
            </a:extLst>
          </p:cNvPr>
          <p:cNvSpPr/>
          <p:nvPr/>
        </p:nvSpPr>
        <p:spPr bwMode="auto">
          <a:xfrm>
            <a:off x="4495808" y="4478232"/>
            <a:ext cx="750011" cy="2383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OK</a:t>
            </a:r>
          </a:p>
        </p:txBody>
      </p:sp>
      <p:sp>
        <p:nvSpPr>
          <p:cNvPr id="70" name="矩形: 圆角 83">
            <a:extLst>
              <a:ext uri="{FF2B5EF4-FFF2-40B4-BE49-F238E27FC236}">
                <a16:creationId xmlns:a16="http://schemas.microsoft.com/office/drawing/2014/main" id="{FD2A5B99-D0B1-4E58-AD4A-F0E2AC2C17D3}"/>
              </a:ext>
            </a:extLst>
          </p:cNvPr>
          <p:cNvSpPr/>
          <p:nvPr/>
        </p:nvSpPr>
        <p:spPr bwMode="auto">
          <a:xfrm>
            <a:off x="5335459" y="4478232"/>
            <a:ext cx="933006" cy="2383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Cancel</a:t>
            </a:r>
          </a:p>
        </p:txBody>
      </p:sp>
      <p:sp>
        <p:nvSpPr>
          <p:cNvPr id="71" name="矩形: 圆角 76">
            <a:extLst>
              <a:ext uri="{FF2B5EF4-FFF2-40B4-BE49-F238E27FC236}">
                <a16:creationId xmlns:a16="http://schemas.microsoft.com/office/drawing/2014/main" id="{7E32431A-2197-410A-83D6-3043635F6ED3}"/>
              </a:ext>
            </a:extLst>
          </p:cNvPr>
          <p:cNvSpPr/>
          <p:nvPr/>
        </p:nvSpPr>
        <p:spPr bwMode="auto">
          <a:xfrm>
            <a:off x="2823882" y="2601000"/>
            <a:ext cx="4751293" cy="2195118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E997BD-02F8-4252-9741-501FF52545C0}"/>
              </a:ext>
            </a:extLst>
          </p:cNvPr>
          <p:cNvSpPr txBox="1"/>
          <p:nvPr/>
        </p:nvSpPr>
        <p:spPr>
          <a:xfrm>
            <a:off x="2753588" y="2760233"/>
            <a:ext cx="503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Reset </a:t>
            </a:r>
            <a:r>
              <a:rPr lang="en-US" altLang="zh-TW" sz="1400" dirty="0" err="1">
                <a:solidFill>
                  <a:srgbClr val="FF0000"/>
                </a:solidFill>
              </a:rPr>
              <a:t>OVLContext</a:t>
            </a:r>
            <a:r>
              <a:rPr lang="en-US" altLang="zh-TW" sz="1400" dirty="0">
                <a:solidFill>
                  <a:srgbClr val="FF0000"/>
                </a:solidFill>
              </a:rPr>
              <a:t>: T1:P1:L1:RTL1:RCP1:CANON10P:NA?</a:t>
            </a:r>
          </a:p>
          <a:p>
            <a:endParaRPr lang="en-US" altLang="zh-TW" sz="1400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>
            <a:extLst>
              <a:ext uri="{FF2B5EF4-FFF2-40B4-BE49-F238E27FC236}">
                <a16:creationId xmlns:a16="http://schemas.microsoft.com/office/drawing/2014/main" id="{EE9F0341-F2B2-41D6-B0FC-4AF27337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26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Process</a:t>
            </a:r>
            <a:r>
              <a:rPr lang="zh-TW" altLang="en-US" dirty="0"/>
              <a:t> </a:t>
            </a:r>
            <a:r>
              <a:rPr lang="en-US" altLang="zh-TW" dirty="0"/>
              <a:t>Record </a:t>
            </a:r>
            <a:r>
              <a:rPr lang="en-US" dirty="0"/>
              <a:t>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EF3574-B6F5-4930-BB9B-A3908C6FBCF6}"/>
              </a:ext>
            </a:extLst>
          </p:cNvPr>
          <p:cNvGrpSpPr/>
          <p:nvPr/>
        </p:nvGrpSpPr>
        <p:grpSpPr>
          <a:xfrm>
            <a:off x="869966" y="1672537"/>
            <a:ext cx="11127472" cy="922006"/>
            <a:chOff x="1151614" y="3993317"/>
            <a:chExt cx="11127472" cy="136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1A6139-855D-44C0-8C58-1F424A525803}"/>
                </a:ext>
              </a:extLst>
            </p:cNvPr>
            <p:cNvSpPr/>
            <p:nvPr/>
          </p:nvSpPr>
          <p:spPr bwMode="auto">
            <a:xfrm>
              <a:off x="1151614" y="3993317"/>
              <a:ext cx="11127472" cy="136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AF902FE-03E2-42FD-A3F0-597CFFED25C2}"/>
                </a:ext>
              </a:extLst>
            </p:cNvPr>
            <p:cNvSpPr/>
            <p:nvPr/>
          </p:nvSpPr>
          <p:spPr bwMode="auto">
            <a:xfrm>
              <a:off x="4220263" y="4179217"/>
              <a:ext cx="1433485" cy="54183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D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elete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C1CA135-E75A-43B3-AF35-35BE7D308D91}"/>
                </a:ext>
              </a:extLst>
            </p:cNvPr>
            <p:cNvSpPr/>
            <p:nvPr/>
          </p:nvSpPr>
          <p:spPr bwMode="auto">
            <a:xfrm>
              <a:off x="1161793" y="4792069"/>
              <a:ext cx="4491955" cy="54183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Pre Data Config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33A3BAC2-09B6-4A68-85D0-E3EAFEE4DE51}"/>
              </a:ext>
            </a:extLst>
          </p:cNvPr>
          <p:cNvSpPr/>
          <p:nvPr/>
        </p:nvSpPr>
        <p:spPr bwMode="auto">
          <a:xfrm>
            <a:off x="861355" y="1353372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368FFCB-3342-486F-821A-C8BD979AA493}"/>
              </a:ext>
            </a:extLst>
          </p:cNvPr>
          <p:cNvSpPr/>
          <p:nvPr/>
        </p:nvSpPr>
        <p:spPr bwMode="auto">
          <a:xfrm>
            <a:off x="1873723" y="1344930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5A8C5D-55D7-4F44-AFDB-BF0FF272868F}"/>
              </a:ext>
            </a:extLst>
          </p:cNvPr>
          <p:cNvSpPr/>
          <p:nvPr/>
        </p:nvSpPr>
        <p:spPr bwMode="auto">
          <a:xfrm>
            <a:off x="2868869" y="1342620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2D4B6-811A-4743-9373-38A903BCC4ED}"/>
              </a:ext>
            </a:extLst>
          </p:cNvPr>
          <p:cNvSpPr/>
          <p:nvPr/>
        </p:nvSpPr>
        <p:spPr bwMode="auto">
          <a:xfrm>
            <a:off x="839387" y="2991087"/>
            <a:ext cx="11158049" cy="334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: 圆角 11">
            <a:extLst>
              <a:ext uri="{FF2B5EF4-FFF2-40B4-BE49-F238E27FC236}">
                <a16:creationId xmlns:a16="http://schemas.microsoft.com/office/drawing/2014/main" id="{A7DC4DE4-2017-468D-9E80-6D43FD73671B}"/>
              </a:ext>
            </a:extLst>
          </p:cNvPr>
          <p:cNvSpPr/>
          <p:nvPr/>
        </p:nvSpPr>
        <p:spPr bwMode="auto">
          <a:xfrm>
            <a:off x="2366991" y="1769432"/>
            <a:ext cx="1505636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Copy To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D697A0-D97A-4390-A843-BE4635A28707}"/>
              </a:ext>
            </a:extLst>
          </p:cNvPr>
          <p:cNvSpPr/>
          <p:nvPr/>
        </p:nvSpPr>
        <p:spPr bwMode="auto">
          <a:xfrm>
            <a:off x="880145" y="2634821"/>
            <a:ext cx="1003757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Process</a:t>
            </a:r>
            <a:br>
              <a:rPr lang="en-US" altLang="zh-TW" sz="1200" b="1" dirty="0">
                <a:latin typeface="Arial Unicode MS" panose="020B0604020202020204" pitchFamily="34" charset="-128"/>
              </a:rPr>
            </a:br>
            <a:r>
              <a:rPr lang="en-US" altLang="zh-TW" sz="1200" b="1" dirty="0">
                <a:latin typeface="Arial Unicode MS" panose="020B0604020202020204" pitchFamily="34" charset="-128"/>
              </a:rPr>
              <a:t>Record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37" name="矩形: 圆角 7">
            <a:extLst>
              <a:ext uri="{FF2B5EF4-FFF2-40B4-BE49-F238E27FC236}">
                <a16:creationId xmlns:a16="http://schemas.microsoft.com/office/drawing/2014/main" id="{445EEC0F-8131-4B35-990E-6CDAF307208A}"/>
              </a:ext>
            </a:extLst>
          </p:cNvPr>
          <p:cNvSpPr/>
          <p:nvPr/>
        </p:nvSpPr>
        <p:spPr bwMode="auto">
          <a:xfrm>
            <a:off x="996884" y="1791714"/>
            <a:ext cx="1327215" cy="3300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New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8C184D-4E2C-48B7-8F5B-498EC7CDCC65}"/>
              </a:ext>
            </a:extLst>
          </p:cNvPr>
          <p:cNvSpPr/>
          <p:nvPr/>
        </p:nvSpPr>
        <p:spPr bwMode="auto">
          <a:xfrm>
            <a:off x="8439150" y="342900"/>
            <a:ext cx="638175" cy="4397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" name="矩形: 圆角 18">
            <a:extLst>
              <a:ext uri="{FF2B5EF4-FFF2-40B4-BE49-F238E27FC236}">
                <a16:creationId xmlns:a16="http://schemas.microsoft.com/office/drawing/2014/main" id="{F2CE4CD6-5E24-427C-8594-1BD9B367896F}"/>
              </a:ext>
            </a:extLst>
          </p:cNvPr>
          <p:cNvSpPr/>
          <p:nvPr/>
        </p:nvSpPr>
        <p:spPr bwMode="auto">
          <a:xfrm>
            <a:off x="5728370" y="2198492"/>
            <a:ext cx="2831399" cy="3651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Chuck Data Config</a:t>
            </a:r>
          </a:p>
        </p:txBody>
      </p:sp>
      <p:sp>
        <p:nvSpPr>
          <p:cNvPr id="20" name="矩形: 圆角 7">
            <a:extLst>
              <a:ext uri="{FF2B5EF4-FFF2-40B4-BE49-F238E27FC236}">
                <a16:creationId xmlns:a16="http://schemas.microsoft.com/office/drawing/2014/main" id="{6F0C9A99-A18D-43B3-B907-597963D363F1}"/>
              </a:ext>
            </a:extLst>
          </p:cNvPr>
          <p:cNvSpPr/>
          <p:nvPr/>
        </p:nvSpPr>
        <p:spPr bwMode="auto">
          <a:xfrm>
            <a:off x="5728370" y="1791714"/>
            <a:ext cx="1327215" cy="3300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New</a:t>
            </a:r>
          </a:p>
        </p:txBody>
      </p:sp>
      <p:sp>
        <p:nvSpPr>
          <p:cNvPr id="21" name="矩形: 圆角 11">
            <a:extLst>
              <a:ext uri="{FF2B5EF4-FFF2-40B4-BE49-F238E27FC236}">
                <a16:creationId xmlns:a16="http://schemas.microsoft.com/office/drawing/2014/main" id="{8333A640-060B-48D7-B88C-93AFF252144A}"/>
              </a:ext>
            </a:extLst>
          </p:cNvPr>
          <p:cNvSpPr/>
          <p:nvPr/>
        </p:nvSpPr>
        <p:spPr bwMode="auto">
          <a:xfrm>
            <a:off x="7126284" y="1788232"/>
            <a:ext cx="1433485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D</a:t>
            </a:r>
            <a:r>
              <a:rPr lang="en-US" altLang="zh-CN" sz="1200" b="1" dirty="0">
                <a:latin typeface="Arial Unicode MS" panose="020B0604020202020204" pitchFamily="34" charset="-128"/>
              </a:rPr>
              <a:t>elete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cxnSp>
        <p:nvCxnSpPr>
          <p:cNvPr id="22" name="直接连接符 10">
            <a:extLst>
              <a:ext uri="{FF2B5EF4-FFF2-40B4-BE49-F238E27FC236}">
                <a16:creationId xmlns:a16="http://schemas.microsoft.com/office/drawing/2014/main" id="{913CF91B-07FF-4D99-BC4D-FC59315F8DF0}"/>
              </a:ext>
            </a:extLst>
          </p:cNvPr>
          <p:cNvCxnSpPr>
            <a:cxnSpLocks/>
          </p:cNvCxnSpPr>
          <p:nvPr/>
        </p:nvCxnSpPr>
        <p:spPr>
          <a:xfrm>
            <a:off x="5553727" y="1682241"/>
            <a:ext cx="0" cy="96154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5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/>
              <a:t>Process</a:t>
            </a:r>
            <a:r>
              <a:rPr lang="zh-TW" altLang="en-US" dirty="0"/>
              <a:t> </a:t>
            </a:r>
            <a:r>
              <a:rPr lang="en-US" altLang="zh-TW" dirty="0"/>
              <a:t>Record Config</a:t>
            </a:r>
            <a:endParaRPr lang="en-US" altLang="zh-TW" dirty="0">
              <a:latin typeface="Arial Unicode MS" panose="020B0604020202020204" pitchFamily="34" charset="-128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2962A5-93D0-4A86-9EE4-2AEF6584B0B5}"/>
              </a:ext>
            </a:extLst>
          </p:cNvPr>
          <p:cNvSpPr/>
          <p:nvPr/>
        </p:nvSpPr>
        <p:spPr bwMode="auto">
          <a:xfrm>
            <a:off x="9412515" y="1228908"/>
            <a:ext cx="2191657" cy="47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55FB84-E83F-42DF-BC73-B2F5AB7C34CB}"/>
              </a:ext>
            </a:extLst>
          </p:cNvPr>
          <p:cNvSpPr/>
          <p:nvPr/>
        </p:nvSpPr>
        <p:spPr bwMode="auto">
          <a:xfrm>
            <a:off x="9593943" y="1469015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17057-92E8-4B33-9EE7-ACABC0D12DCE}"/>
              </a:ext>
            </a:extLst>
          </p:cNvPr>
          <p:cNvSpPr/>
          <p:nvPr/>
        </p:nvSpPr>
        <p:spPr bwMode="auto">
          <a:xfrm>
            <a:off x="9622969" y="461891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Lot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BCFD9B-FB80-47E9-AFE8-D98100B69963}"/>
              </a:ext>
            </a:extLst>
          </p:cNvPr>
          <p:cNvSpPr/>
          <p:nvPr/>
        </p:nvSpPr>
        <p:spPr bwMode="auto">
          <a:xfrm>
            <a:off x="9608458" y="1741713"/>
            <a:ext cx="1872342" cy="1656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5FCFE34-06BE-41EA-9C12-DB2716B9D9B7}"/>
              </a:ext>
            </a:extLst>
          </p:cNvPr>
          <p:cNvSpPr/>
          <p:nvPr/>
        </p:nvSpPr>
        <p:spPr bwMode="auto">
          <a:xfrm>
            <a:off x="9629323" y="487291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7120776" y="1043933"/>
            <a:ext cx="1807030" cy="5374307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E17458-207A-4BAE-957C-7A05489FC811}"/>
              </a:ext>
            </a:extLst>
          </p:cNvPr>
          <p:cNvSpPr/>
          <p:nvPr/>
        </p:nvSpPr>
        <p:spPr bwMode="auto">
          <a:xfrm>
            <a:off x="9776733" y="1913433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A4458C8-5EF9-4E38-B17A-92330775C9AB}"/>
              </a:ext>
            </a:extLst>
          </p:cNvPr>
          <p:cNvSpPr/>
          <p:nvPr/>
        </p:nvSpPr>
        <p:spPr bwMode="auto">
          <a:xfrm>
            <a:off x="9593941" y="344910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72DA95-790A-48E2-B28E-E21930E0BE41}"/>
              </a:ext>
            </a:extLst>
          </p:cNvPr>
          <p:cNvSpPr/>
          <p:nvPr/>
        </p:nvSpPr>
        <p:spPr bwMode="auto">
          <a:xfrm>
            <a:off x="9600295" y="3703101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BBFCD48-7A5B-4AD8-8C57-569BE1BAEC4B}"/>
              </a:ext>
            </a:extLst>
          </p:cNvPr>
          <p:cNvSpPr/>
          <p:nvPr/>
        </p:nvSpPr>
        <p:spPr bwMode="auto">
          <a:xfrm>
            <a:off x="9834789" y="3780152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A7B2300-5866-4ED0-8EB3-BC8472656D99}"/>
              </a:ext>
            </a:extLst>
          </p:cNvPr>
          <p:cNvSpPr/>
          <p:nvPr/>
        </p:nvSpPr>
        <p:spPr bwMode="auto">
          <a:xfrm>
            <a:off x="7093356" y="828353"/>
            <a:ext cx="1008783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Chuck Data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C1532BA-19CA-4847-9BE2-9E73EC057D00}"/>
              </a:ext>
            </a:extLst>
          </p:cNvPr>
          <p:cNvSpPr/>
          <p:nvPr/>
        </p:nvSpPr>
        <p:spPr bwMode="auto">
          <a:xfrm>
            <a:off x="7235076" y="1188160"/>
            <a:ext cx="1548495" cy="5096731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4" name="矩形: 圆角 21">
            <a:extLst>
              <a:ext uri="{FF2B5EF4-FFF2-40B4-BE49-F238E27FC236}">
                <a16:creationId xmlns:a16="http://schemas.microsoft.com/office/drawing/2014/main" id="{97A857B8-1602-4CDD-96B7-9104B787E2F6}"/>
              </a:ext>
            </a:extLst>
          </p:cNvPr>
          <p:cNvSpPr/>
          <p:nvPr/>
        </p:nvSpPr>
        <p:spPr bwMode="auto">
          <a:xfrm>
            <a:off x="630207" y="1052415"/>
            <a:ext cx="6346334" cy="5357909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5" name="矩形: 圆角 27">
            <a:extLst>
              <a:ext uri="{FF2B5EF4-FFF2-40B4-BE49-F238E27FC236}">
                <a16:creationId xmlns:a16="http://schemas.microsoft.com/office/drawing/2014/main" id="{A0901795-C6D2-4258-8AAC-AB0689DB589B}"/>
              </a:ext>
            </a:extLst>
          </p:cNvPr>
          <p:cNvSpPr/>
          <p:nvPr/>
        </p:nvSpPr>
        <p:spPr bwMode="auto">
          <a:xfrm>
            <a:off x="642682" y="828353"/>
            <a:ext cx="1005143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Pre Data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36">
            <a:extLst>
              <a:ext uri="{FF2B5EF4-FFF2-40B4-BE49-F238E27FC236}">
                <a16:creationId xmlns:a16="http://schemas.microsoft.com/office/drawing/2014/main" id="{8AE074F3-A7C6-4EEF-8660-BF7CB571D676}"/>
              </a:ext>
            </a:extLst>
          </p:cNvPr>
          <p:cNvSpPr/>
          <p:nvPr/>
        </p:nvSpPr>
        <p:spPr bwMode="auto">
          <a:xfrm>
            <a:off x="719828" y="1203159"/>
            <a:ext cx="6100234" cy="5073816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0CD68BC-E68C-4F7F-BA91-144B6B03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83" y="1313008"/>
            <a:ext cx="1246816" cy="17096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C61E4C8-FFCB-41C7-9E63-C1F1F229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9" y="1369338"/>
            <a:ext cx="5707461" cy="1200375"/>
          </a:xfrm>
          <a:prstGeom prst="rect">
            <a:avLst/>
          </a:prstGeom>
        </p:spPr>
      </p:pic>
      <p:sp>
        <p:nvSpPr>
          <p:cNvPr id="24" name="对话气泡: 圆角矩形 5">
            <a:extLst>
              <a:ext uri="{FF2B5EF4-FFF2-40B4-BE49-F238E27FC236}">
                <a16:creationId xmlns:a16="http://schemas.microsoft.com/office/drawing/2014/main" id="{D029340D-A919-4769-AA52-E99DB2C25F3B}"/>
              </a:ext>
            </a:extLst>
          </p:cNvPr>
          <p:cNvSpPr/>
          <p:nvPr/>
        </p:nvSpPr>
        <p:spPr bwMode="auto">
          <a:xfrm>
            <a:off x="7145014" y="3893375"/>
            <a:ext cx="1744980" cy="612934"/>
          </a:xfrm>
          <a:prstGeom prst="wedgeRoundRectCallout">
            <a:avLst>
              <a:gd name="adj1" fmla="val -171125"/>
              <a:gd name="adj2" fmla="val -364154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One row of Pre Data relative to N rows of chuck data.</a:t>
            </a:r>
          </a:p>
        </p:txBody>
      </p:sp>
    </p:spTree>
    <p:extLst>
      <p:ext uri="{BB962C8B-B14F-4D97-AF65-F5344CB8AC3E}">
        <p14:creationId xmlns:p14="http://schemas.microsoft.com/office/powerpoint/2010/main" val="427706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8DF0-79D7-4AB5-B4AE-5E7DB5B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CN" dirty="0"/>
              <a:t>reate </a:t>
            </a:r>
            <a:r>
              <a:rPr lang="en-US" altLang="zh-TW" dirty="0"/>
              <a:t>Process</a:t>
            </a:r>
            <a:r>
              <a:rPr lang="zh-TW" altLang="en-US" dirty="0"/>
              <a:t> </a:t>
            </a:r>
            <a:r>
              <a:rPr lang="en-US" altLang="zh-TW" dirty="0"/>
              <a:t>Record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E1AF-305B-4C1E-9546-246195A4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A2B3577B-943C-4325-95A1-ABB89DA7024F}"/>
              </a:ext>
            </a:extLst>
          </p:cNvPr>
          <p:cNvSpPr/>
          <p:nvPr/>
        </p:nvSpPr>
        <p:spPr bwMode="auto">
          <a:xfrm>
            <a:off x="3986531" y="1300975"/>
            <a:ext cx="3823970" cy="4711409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" name="矩形: 圆角 28">
            <a:extLst>
              <a:ext uri="{FF2B5EF4-FFF2-40B4-BE49-F238E27FC236}">
                <a16:creationId xmlns:a16="http://schemas.microsoft.com/office/drawing/2014/main" id="{177E5340-2CC0-44DB-9D68-581E9A892AAC}"/>
              </a:ext>
            </a:extLst>
          </p:cNvPr>
          <p:cNvSpPr/>
          <p:nvPr/>
        </p:nvSpPr>
        <p:spPr bwMode="auto">
          <a:xfrm>
            <a:off x="3966464" y="953347"/>
            <a:ext cx="3844037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Process Record</a:t>
            </a:r>
            <a:r>
              <a:rPr lang="zh-TW" altLang="en-US" sz="1200" b="1" dirty="0">
                <a:latin typeface="Arial Unicode MS" panose="020B0604020202020204" pitchFamily="34" charset="-128"/>
              </a:rPr>
              <a:t> </a:t>
            </a:r>
            <a:r>
              <a:rPr lang="en-US" sz="1200" b="1" dirty="0">
                <a:latin typeface="Arial Unicode MS" panose="020B0604020202020204" pitchFamily="34" charset="-128"/>
              </a:rPr>
              <a:t>- Create</a:t>
            </a: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553F640-9893-40E0-BB19-933355B28C6E}"/>
              </a:ext>
            </a:extLst>
          </p:cNvPr>
          <p:cNvSpPr/>
          <p:nvPr/>
        </p:nvSpPr>
        <p:spPr bwMode="auto">
          <a:xfrm>
            <a:off x="4873242" y="3427222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" name="矩形: 圆角 33">
            <a:extLst>
              <a:ext uri="{FF2B5EF4-FFF2-40B4-BE49-F238E27FC236}">
                <a16:creationId xmlns:a16="http://schemas.microsoft.com/office/drawing/2014/main" id="{10E89FAF-397A-46C1-93F2-E3C60C43B040}"/>
              </a:ext>
            </a:extLst>
          </p:cNvPr>
          <p:cNvSpPr/>
          <p:nvPr/>
        </p:nvSpPr>
        <p:spPr bwMode="auto">
          <a:xfrm>
            <a:off x="4868153" y="2425631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" name="矩形: 圆角 46">
            <a:extLst>
              <a:ext uri="{FF2B5EF4-FFF2-40B4-BE49-F238E27FC236}">
                <a16:creationId xmlns:a16="http://schemas.microsoft.com/office/drawing/2014/main" id="{01DA196D-5056-4A4F-9077-899B3BEFDE84}"/>
              </a:ext>
            </a:extLst>
          </p:cNvPr>
          <p:cNvSpPr/>
          <p:nvPr/>
        </p:nvSpPr>
        <p:spPr bwMode="auto">
          <a:xfrm>
            <a:off x="5706540" y="3370278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5FA348B-B9D7-4AB0-9C82-ABF1FC17C2F7}"/>
              </a:ext>
            </a:extLst>
          </p:cNvPr>
          <p:cNvSpPr/>
          <p:nvPr/>
        </p:nvSpPr>
        <p:spPr bwMode="auto">
          <a:xfrm rot="10800000">
            <a:off x="6682664" y="3409825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62">
            <a:extLst>
              <a:ext uri="{FF2B5EF4-FFF2-40B4-BE49-F238E27FC236}">
                <a16:creationId xmlns:a16="http://schemas.microsoft.com/office/drawing/2014/main" id="{6E442BBE-3F88-46FA-AED5-4FB13299BF6E}"/>
              </a:ext>
            </a:extLst>
          </p:cNvPr>
          <p:cNvSpPr/>
          <p:nvPr/>
        </p:nvSpPr>
        <p:spPr bwMode="auto">
          <a:xfrm>
            <a:off x="4193066" y="1325690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/>
              <a:t>Process Record 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66">
            <a:extLst>
              <a:ext uri="{FF2B5EF4-FFF2-40B4-BE49-F238E27FC236}">
                <a16:creationId xmlns:a16="http://schemas.microsoft.com/office/drawing/2014/main" id="{284D26E9-5899-4BA9-B6B3-B9042AD17D88}"/>
              </a:ext>
            </a:extLst>
          </p:cNvPr>
          <p:cNvSpPr/>
          <p:nvPr/>
        </p:nvSpPr>
        <p:spPr bwMode="auto">
          <a:xfrm>
            <a:off x="4538984" y="5524045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Create</a:t>
            </a:r>
          </a:p>
        </p:txBody>
      </p:sp>
      <p:sp>
        <p:nvSpPr>
          <p:cNvPr id="25" name="矩形: 圆角 67">
            <a:extLst>
              <a:ext uri="{FF2B5EF4-FFF2-40B4-BE49-F238E27FC236}">
                <a16:creationId xmlns:a16="http://schemas.microsoft.com/office/drawing/2014/main" id="{B8FADC6C-108E-4F6C-87B7-1CA36C6BC601}"/>
              </a:ext>
            </a:extLst>
          </p:cNvPr>
          <p:cNvSpPr/>
          <p:nvPr/>
        </p:nvSpPr>
        <p:spPr bwMode="auto">
          <a:xfrm>
            <a:off x="6017869" y="5525003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AFD63C-7A9E-4814-9F12-A31371D4714D}"/>
              </a:ext>
            </a:extLst>
          </p:cNvPr>
          <p:cNvSpPr/>
          <p:nvPr/>
        </p:nvSpPr>
        <p:spPr>
          <a:xfrm>
            <a:off x="4683351" y="3432070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1FA761-079F-4BD3-BF7E-FF72E9181A5B}"/>
              </a:ext>
            </a:extLst>
          </p:cNvPr>
          <p:cNvSpPr/>
          <p:nvPr/>
        </p:nvSpPr>
        <p:spPr>
          <a:xfrm>
            <a:off x="4678263" y="2424546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20" name="矩形: 圆角 61">
            <a:extLst>
              <a:ext uri="{FF2B5EF4-FFF2-40B4-BE49-F238E27FC236}">
                <a16:creationId xmlns:a16="http://schemas.microsoft.com/office/drawing/2014/main" id="{D0453E23-D911-4203-9E0C-D295FF25979D}"/>
              </a:ext>
            </a:extLst>
          </p:cNvPr>
          <p:cNvSpPr/>
          <p:nvPr/>
        </p:nvSpPr>
        <p:spPr bwMode="auto">
          <a:xfrm>
            <a:off x="4198694" y="1534976"/>
            <a:ext cx="3394426" cy="3840771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2" name="矩形: 圆角 33">
            <a:extLst>
              <a:ext uri="{FF2B5EF4-FFF2-40B4-BE49-F238E27FC236}">
                <a16:creationId xmlns:a16="http://schemas.microsoft.com/office/drawing/2014/main" id="{96FE42FA-DCC4-4515-B813-1B788CB268FA}"/>
              </a:ext>
            </a:extLst>
          </p:cNvPr>
          <p:cNvSpPr/>
          <p:nvPr/>
        </p:nvSpPr>
        <p:spPr bwMode="auto">
          <a:xfrm>
            <a:off x="4867613" y="2878279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7D67C3-225F-4E2E-939B-EB2745D70571}"/>
              </a:ext>
            </a:extLst>
          </p:cNvPr>
          <p:cNvSpPr/>
          <p:nvPr/>
        </p:nvSpPr>
        <p:spPr>
          <a:xfrm>
            <a:off x="4677723" y="2877194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65" name="矩形: 圆角 33">
            <a:extLst>
              <a:ext uri="{FF2B5EF4-FFF2-40B4-BE49-F238E27FC236}">
                <a16:creationId xmlns:a16="http://schemas.microsoft.com/office/drawing/2014/main" id="{16176A25-B9A1-48D7-8A14-C682594308FC}"/>
              </a:ext>
            </a:extLst>
          </p:cNvPr>
          <p:cNvSpPr/>
          <p:nvPr/>
        </p:nvSpPr>
        <p:spPr bwMode="auto">
          <a:xfrm>
            <a:off x="4880114" y="3964522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Reticle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6" name="矩形: 圆角 47">
            <a:extLst>
              <a:ext uri="{FF2B5EF4-FFF2-40B4-BE49-F238E27FC236}">
                <a16:creationId xmlns:a16="http://schemas.microsoft.com/office/drawing/2014/main" id="{2309BDFB-9274-40F9-833E-A103017E5D46}"/>
              </a:ext>
            </a:extLst>
          </p:cNvPr>
          <p:cNvSpPr/>
          <p:nvPr/>
        </p:nvSpPr>
        <p:spPr bwMode="auto">
          <a:xfrm>
            <a:off x="5713413" y="3929750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8571E71-1C73-4BDE-BFB5-FF2BF0DC9F80}"/>
              </a:ext>
            </a:extLst>
          </p:cNvPr>
          <p:cNvSpPr/>
          <p:nvPr/>
        </p:nvSpPr>
        <p:spPr>
          <a:xfrm>
            <a:off x="4690224" y="3963437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69" name="矩形: 圆角 47">
            <a:extLst>
              <a:ext uri="{FF2B5EF4-FFF2-40B4-BE49-F238E27FC236}">
                <a16:creationId xmlns:a16="http://schemas.microsoft.com/office/drawing/2014/main" id="{E502D8D9-A524-4DD8-AEFD-3CE0A611DE1C}"/>
              </a:ext>
            </a:extLst>
          </p:cNvPr>
          <p:cNvSpPr/>
          <p:nvPr/>
        </p:nvSpPr>
        <p:spPr bwMode="auto">
          <a:xfrm>
            <a:off x="5692366" y="1859517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31">
            <a:extLst>
              <a:ext uri="{FF2B5EF4-FFF2-40B4-BE49-F238E27FC236}">
                <a16:creationId xmlns:a16="http://schemas.microsoft.com/office/drawing/2014/main" id="{5D40FB59-5AC7-45AD-89E2-7B094B6C19BF}"/>
              </a:ext>
            </a:extLst>
          </p:cNvPr>
          <p:cNvSpPr/>
          <p:nvPr/>
        </p:nvSpPr>
        <p:spPr bwMode="auto">
          <a:xfrm>
            <a:off x="4847107" y="1924550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Lot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F1CA3D-182A-4A7D-BEA2-886924DDA1BF}"/>
              </a:ext>
            </a:extLst>
          </p:cNvPr>
          <p:cNvSpPr/>
          <p:nvPr/>
        </p:nvSpPr>
        <p:spPr>
          <a:xfrm>
            <a:off x="4657216" y="1929398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58" name="矩形: 圆角 46">
            <a:extLst>
              <a:ext uri="{FF2B5EF4-FFF2-40B4-BE49-F238E27FC236}">
                <a16:creationId xmlns:a16="http://schemas.microsoft.com/office/drawing/2014/main" id="{278CF6B3-1223-4A30-86DB-07081751FA01}"/>
              </a:ext>
            </a:extLst>
          </p:cNvPr>
          <p:cNvSpPr/>
          <p:nvPr/>
        </p:nvSpPr>
        <p:spPr bwMode="auto">
          <a:xfrm>
            <a:off x="5706539" y="2335418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B4EC2F79-77BB-4D67-A785-FCED4F85103C}"/>
              </a:ext>
            </a:extLst>
          </p:cNvPr>
          <p:cNvSpPr/>
          <p:nvPr/>
        </p:nvSpPr>
        <p:spPr bwMode="auto">
          <a:xfrm rot="10800000">
            <a:off x="6682663" y="2374965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0" name="矩形: 圆角 46">
            <a:extLst>
              <a:ext uri="{FF2B5EF4-FFF2-40B4-BE49-F238E27FC236}">
                <a16:creationId xmlns:a16="http://schemas.microsoft.com/office/drawing/2014/main" id="{0C2BFE24-061E-495C-B110-20AABB4E0BEE}"/>
              </a:ext>
            </a:extLst>
          </p:cNvPr>
          <p:cNvSpPr/>
          <p:nvPr/>
        </p:nvSpPr>
        <p:spPr bwMode="auto">
          <a:xfrm>
            <a:off x="5706538" y="2817088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6A299D0F-9899-451C-9385-C20DC7F35C17}"/>
              </a:ext>
            </a:extLst>
          </p:cNvPr>
          <p:cNvSpPr/>
          <p:nvPr/>
        </p:nvSpPr>
        <p:spPr bwMode="auto">
          <a:xfrm rot="10800000">
            <a:off x="6682662" y="2856635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9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08DF0-79D7-4AB5-B4AE-5E7DB5B6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lang="en-US" altLang="zh-CN" dirty="0"/>
              <a:t>reate </a:t>
            </a:r>
            <a:r>
              <a:rPr lang="en-US" altLang="zh-TW" dirty="0"/>
              <a:t>Chuck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6E1AF-305B-4C1E-9546-246195A4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7" name="矩形: 圆角 21">
            <a:extLst>
              <a:ext uri="{FF2B5EF4-FFF2-40B4-BE49-F238E27FC236}">
                <a16:creationId xmlns:a16="http://schemas.microsoft.com/office/drawing/2014/main" id="{A2B3577B-943C-4325-95A1-ABB89DA7024F}"/>
              </a:ext>
            </a:extLst>
          </p:cNvPr>
          <p:cNvSpPr/>
          <p:nvPr/>
        </p:nvSpPr>
        <p:spPr bwMode="auto">
          <a:xfrm>
            <a:off x="561974" y="1300975"/>
            <a:ext cx="11169777" cy="4711409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" name="矩形: 圆角 28">
            <a:extLst>
              <a:ext uri="{FF2B5EF4-FFF2-40B4-BE49-F238E27FC236}">
                <a16:creationId xmlns:a16="http://schemas.microsoft.com/office/drawing/2014/main" id="{177E5340-2CC0-44DB-9D68-581E9A892AAC}"/>
              </a:ext>
            </a:extLst>
          </p:cNvPr>
          <p:cNvSpPr/>
          <p:nvPr/>
        </p:nvSpPr>
        <p:spPr bwMode="auto">
          <a:xfrm>
            <a:off x="561974" y="953347"/>
            <a:ext cx="11169778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Chuck Data</a:t>
            </a:r>
            <a:r>
              <a:rPr lang="zh-TW" altLang="en-US" sz="1200" b="1" dirty="0">
                <a:latin typeface="Arial Unicode MS" panose="020B0604020202020204" pitchFamily="34" charset="-128"/>
              </a:rPr>
              <a:t> </a:t>
            </a:r>
            <a:r>
              <a:rPr lang="en-US" sz="1200" b="1" dirty="0">
                <a:latin typeface="Arial Unicode MS" panose="020B0604020202020204" pitchFamily="34" charset="-128"/>
              </a:rPr>
              <a:t>- Create</a:t>
            </a:r>
          </a:p>
        </p:txBody>
      </p:sp>
      <p:sp>
        <p:nvSpPr>
          <p:cNvPr id="10" name="矩形: 圆角 31">
            <a:extLst>
              <a:ext uri="{FF2B5EF4-FFF2-40B4-BE49-F238E27FC236}">
                <a16:creationId xmlns:a16="http://schemas.microsoft.com/office/drawing/2014/main" id="{C553F640-9893-40E0-BB19-933355B28C6E}"/>
              </a:ext>
            </a:extLst>
          </p:cNvPr>
          <p:cNvSpPr/>
          <p:nvPr/>
        </p:nvSpPr>
        <p:spPr bwMode="auto">
          <a:xfrm>
            <a:off x="1193656" y="3861267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#03</a:t>
            </a:r>
          </a:p>
        </p:txBody>
      </p:sp>
      <p:sp>
        <p:nvSpPr>
          <p:cNvPr id="11" name="矩形: 圆角 33">
            <a:extLst>
              <a:ext uri="{FF2B5EF4-FFF2-40B4-BE49-F238E27FC236}">
                <a16:creationId xmlns:a16="http://schemas.microsoft.com/office/drawing/2014/main" id="{10E89FAF-397A-46C1-93F2-E3C60C43B040}"/>
              </a:ext>
            </a:extLst>
          </p:cNvPr>
          <p:cNvSpPr/>
          <p:nvPr/>
        </p:nvSpPr>
        <p:spPr bwMode="auto">
          <a:xfrm>
            <a:off x="1188567" y="2907301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#01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" name="矩形: 圆角 46">
            <a:extLst>
              <a:ext uri="{FF2B5EF4-FFF2-40B4-BE49-F238E27FC236}">
                <a16:creationId xmlns:a16="http://schemas.microsoft.com/office/drawing/2014/main" id="{01DA196D-5056-4A4F-9077-899B3BEFDE84}"/>
              </a:ext>
            </a:extLst>
          </p:cNvPr>
          <p:cNvSpPr/>
          <p:nvPr/>
        </p:nvSpPr>
        <p:spPr bwMode="auto">
          <a:xfrm>
            <a:off x="2026954" y="3846167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C1</a:t>
            </a: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45FA348B-B9D7-4AB0-9C82-ABF1FC17C2F7}"/>
              </a:ext>
            </a:extLst>
          </p:cNvPr>
          <p:cNvSpPr/>
          <p:nvPr/>
        </p:nvSpPr>
        <p:spPr bwMode="auto">
          <a:xfrm rot="10800000">
            <a:off x="2422053" y="3843870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62">
            <a:extLst>
              <a:ext uri="{FF2B5EF4-FFF2-40B4-BE49-F238E27FC236}">
                <a16:creationId xmlns:a16="http://schemas.microsoft.com/office/drawing/2014/main" id="{6E442BBE-3F88-46FA-AED5-4FB13299BF6E}"/>
              </a:ext>
            </a:extLst>
          </p:cNvPr>
          <p:cNvSpPr/>
          <p:nvPr/>
        </p:nvSpPr>
        <p:spPr bwMode="auto">
          <a:xfrm>
            <a:off x="838199" y="2371177"/>
            <a:ext cx="21648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/>
              <a:t>Wafer Chuck</a:t>
            </a:r>
            <a:r>
              <a:rPr lang="zh-TW" altLang="en-US" sz="1400" dirty="0"/>
              <a:t> </a:t>
            </a:r>
            <a:r>
              <a:rPr lang="en-US" altLang="zh-TW" sz="1400" dirty="0"/>
              <a:t>Data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66">
            <a:extLst>
              <a:ext uri="{FF2B5EF4-FFF2-40B4-BE49-F238E27FC236}">
                <a16:creationId xmlns:a16="http://schemas.microsoft.com/office/drawing/2014/main" id="{284D26E9-5899-4BA9-B6B3-B9042AD17D88}"/>
              </a:ext>
            </a:extLst>
          </p:cNvPr>
          <p:cNvSpPr/>
          <p:nvPr/>
        </p:nvSpPr>
        <p:spPr bwMode="auto">
          <a:xfrm>
            <a:off x="7314492" y="5513313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Create</a:t>
            </a:r>
          </a:p>
        </p:txBody>
      </p:sp>
      <p:sp>
        <p:nvSpPr>
          <p:cNvPr id="25" name="矩形: 圆角 67">
            <a:extLst>
              <a:ext uri="{FF2B5EF4-FFF2-40B4-BE49-F238E27FC236}">
                <a16:creationId xmlns:a16="http://schemas.microsoft.com/office/drawing/2014/main" id="{B8FADC6C-108E-4F6C-87B7-1CA36C6BC601}"/>
              </a:ext>
            </a:extLst>
          </p:cNvPr>
          <p:cNvSpPr/>
          <p:nvPr/>
        </p:nvSpPr>
        <p:spPr bwMode="auto">
          <a:xfrm>
            <a:off x="8793377" y="5514271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CAFD63C-7A9E-4814-9F12-A31371D4714D}"/>
              </a:ext>
            </a:extLst>
          </p:cNvPr>
          <p:cNvSpPr/>
          <p:nvPr/>
        </p:nvSpPr>
        <p:spPr>
          <a:xfrm>
            <a:off x="1003765" y="3866115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C1FA761-079F-4BD3-BF7E-FF72E9181A5B}"/>
              </a:ext>
            </a:extLst>
          </p:cNvPr>
          <p:cNvSpPr/>
          <p:nvPr/>
        </p:nvSpPr>
        <p:spPr>
          <a:xfrm>
            <a:off x="998677" y="2906216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20" name="矩形: 圆角 61">
            <a:extLst>
              <a:ext uri="{FF2B5EF4-FFF2-40B4-BE49-F238E27FC236}">
                <a16:creationId xmlns:a16="http://schemas.microsoft.com/office/drawing/2014/main" id="{D0453E23-D911-4203-9E0C-D295FF25979D}"/>
              </a:ext>
            </a:extLst>
          </p:cNvPr>
          <p:cNvSpPr/>
          <p:nvPr/>
        </p:nvSpPr>
        <p:spPr bwMode="auto">
          <a:xfrm>
            <a:off x="838199" y="2648949"/>
            <a:ext cx="10639425" cy="2779849"/>
          </a:xfrm>
          <a:prstGeom prst="roundRect">
            <a:avLst>
              <a:gd name="adj" fmla="val 2180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2" name="矩形: 圆角 33">
            <a:extLst>
              <a:ext uri="{FF2B5EF4-FFF2-40B4-BE49-F238E27FC236}">
                <a16:creationId xmlns:a16="http://schemas.microsoft.com/office/drawing/2014/main" id="{96FE42FA-DCC4-4515-B813-1B788CB268FA}"/>
              </a:ext>
            </a:extLst>
          </p:cNvPr>
          <p:cNvSpPr/>
          <p:nvPr/>
        </p:nvSpPr>
        <p:spPr bwMode="auto">
          <a:xfrm>
            <a:off x="1188027" y="3359949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#02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D7D67C3-225F-4E2E-939B-EB2745D70571}"/>
              </a:ext>
            </a:extLst>
          </p:cNvPr>
          <p:cNvSpPr/>
          <p:nvPr/>
        </p:nvSpPr>
        <p:spPr>
          <a:xfrm>
            <a:off x="998137" y="3358864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58" name="矩形: 圆角 46">
            <a:extLst>
              <a:ext uri="{FF2B5EF4-FFF2-40B4-BE49-F238E27FC236}">
                <a16:creationId xmlns:a16="http://schemas.microsoft.com/office/drawing/2014/main" id="{278CF6B3-1223-4A30-86DB-07081751FA01}"/>
              </a:ext>
            </a:extLst>
          </p:cNvPr>
          <p:cNvSpPr/>
          <p:nvPr/>
        </p:nvSpPr>
        <p:spPr bwMode="auto">
          <a:xfrm>
            <a:off x="2026953" y="2858932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C1</a:t>
            </a: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B4EC2F79-77BB-4D67-A785-FCED4F85103C}"/>
              </a:ext>
            </a:extLst>
          </p:cNvPr>
          <p:cNvSpPr/>
          <p:nvPr/>
        </p:nvSpPr>
        <p:spPr bwMode="auto">
          <a:xfrm rot="10800000">
            <a:off x="2422052" y="2856635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0" name="矩形: 圆角 46">
            <a:extLst>
              <a:ext uri="{FF2B5EF4-FFF2-40B4-BE49-F238E27FC236}">
                <a16:creationId xmlns:a16="http://schemas.microsoft.com/office/drawing/2014/main" id="{0C2BFE24-061E-495C-B110-20AABB4E0BEE}"/>
              </a:ext>
            </a:extLst>
          </p:cNvPr>
          <p:cNvSpPr/>
          <p:nvPr/>
        </p:nvSpPr>
        <p:spPr bwMode="auto">
          <a:xfrm>
            <a:off x="2026952" y="3340602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C2</a:t>
            </a:r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6A299D0F-9899-451C-9385-C20DC7F35C17}"/>
              </a:ext>
            </a:extLst>
          </p:cNvPr>
          <p:cNvSpPr/>
          <p:nvPr/>
        </p:nvSpPr>
        <p:spPr bwMode="auto">
          <a:xfrm rot="10800000">
            <a:off x="2422051" y="3338305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62">
            <a:extLst>
              <a:ext uri="{FF2B5EF4-FFF2-40B4-BE49-F238E27FC236}">
                <a16:creationId xmlns:a16="http://schemas.microsoft.com/office/drawing/2014/main" id="{55C8656C-28A9-4A71-A7B4-64934E093973}"/>
              </a:ext>
            </a:extLst>
          </p:cNvPr>
          <p:cNvSpPr/>
          <p:nvPr/>
        </p:nvSpPr>
        <p:spPr bwMode="auto">
          <a:xfrm>
            <a:off x="838199" y="1418485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 dirty="0"/>
              <a:t>Lot</a:t>
            </a:r>
            <a:r>
              <a:rPr lang="zh-TW" altLang="en-US" sz="1400" dirty="0"/>
              <a:t> </a:t>
            </a:r>
            <a:r>
              <a:rPr lang="en-US" altLang="zh-TW" sz="1400" dirty="0"/>
              <a:t>Data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9" name="矩形: 圆角 61">
            <a:extLst>
              <a:ext uri="{FF2B5EF4-FFF2-40B4-BE49-F238E27FC236}">
                <a16:creationId xmlns:a16="http://schemas.microsoft.com/office/drawing/2014/main" id="{1586F999-6811-46DA-8489-F3C77630C7C5}"/>
              </a:ext>
            </a:extLst>
          </p:cNvPr>
          <p:cNvSpPr/>
          <p:nvPr/>
        </p:nvSpPr>
        <p:spPr bwMode="auto">
          <a:xfrm>
            <a:off x="838200" y="1654790"/>
            <a:ext cx="5324476" cy="637087"/>
          </a:xfrm>
          <a:prstGeom prst="roundRect">
            <a:avLst>
              <a:gd name="adj" fmla="val 2180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0" name="矩形: 圆角 31">
            <a:extLst>
              <a:ext uri="{FF2B5EF4-FFF2-40B4-BE49-F238E27FC236}">
                <a16:creationId xmlns:a16="http://schemas.microsoft.com/office/drawing/2014/main" id="{A2C61136-90A3-4B93-9D60-E4CD19D00861}"/>
              </a:ext>
            </a:extLst>
          </p:cNvPr>
          <p:cNvSpPr/>
          <p:nvPr/>
        </p:nvSpPr>
        <p:spPr bwMode="auto">
          <a:xfrm>
            <a:off x="1205177" y="1849314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Lot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5CC6984-A916-4394-AE57-F8FF3B6080FB}"/>
              </a:ext>
            </a:extLst>
          </p:cNvPr>
          <p:cNvSpPr/>
          <p:nvPr/>
        </p:nvSpPr>
        <p:spPr>
          <a:xfrm>
            <a:off x="1015286" y="1854162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32" name="矩形: 圆角 38">
            <a:extLst>
              <a:ext uri="{FF2B5EF4-FFF2-40B4-BE49-F238E27FC236}">
                <a16:creationId xmlns:a16="http://schemas.microsoft.com/office/drawing/2014/main" id="{90E17627-24C1-44D3-BB0E-D10E93FEFD36}"/>
              </a:ext>
            </a:extLst>
          </p:cNvPr>
          <p:cNvSpPr/>
          <p:nvPr/>
        </p:nvSpPr>
        <p:spPr bwMode="auto">
          <a:xfrm>
            <a:off x="1973680" y="1849314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4" name="矩形: 圆角 31">
            <a:extLst>
              <a:ext uri="{FF2B5EF4-FFF2-40B4-BE49-F238E27FC236}">
                <a16:creationId xmlns:a16="http://schemas.microsoft.com/office/drawing/2014/main" id="{A498544E-1A7F-417B-B79F-F760C654F117}"/>
              </a:ext>
            </a:extLst>
          </p:cNvPr>
          <p:cNvSpPr/>
          <p:nvPr/>
        </p:nvSpPr>
        <p:spPr bwMode="auto">
          <a:xfrm>
            <a:off x="3773849" y="1873755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1B6B1B-B82B-4B6D-B410-A128BA26E8F4}"/>
              </a:ext>
            </a:extLst>
          </p:cNvPr>
          <p:cNvSpPr/>
          <p:nvPr/>
        </p:nvSpPr>
        <p:spPr>
          <a:xfrm>
            <a:off x="3583958" y="1878603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36" name="矩形: 圆角 38">
            <a:extLst>
              <a:ext uri="{FF2B5EF4-FFF2-40B4-BE49-F238E27FC236}">
                <a16:creationId xmlns:a16="http://schemas.microsoft.com/office/drawing/2014/main" id="{A290F071-9D31-4DD9-B537-3E338788E114}"/>
              </a:ext>
            </a:extLst>
          </p:cNvPr>
          <p:cNvSpPr/>
          <p:nvPr/>
        </p:nvSpPr>
        <p:spPr bwMode="auto">
          <a:xfrm>
            <a:off x="4542352" y="1845180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7" name="矩形: 圆角 31">
            <a:extLst>
              <a:ext uri="{FF2B5EF4-FFF2-40B4-BE49-F238E27FC236}">
                <a16:creationId xmlns:a16="http://schemas.microsoft.com/office/drawing/2014/main" id="{510A9F9D-4056-4CB5-BBBF-A34E91D5F852}"/>
              </a:ext>
            </a:extLst>
          </p:cNvPr>
          <p:cNvSpPr/>
          <p:nvPr/>
        </p:nvSpPr>
        <p:spPr bwMode="auto">
          <a:xfrm>
            <a:off x="1214173" y="4905635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#05</a:t>
            </a:r>
          </a:p>
        </p:txBody>
      </p:sp>
      <p:sp>
        <p:nvSpPr>
          <p:cNvPr id="38" name="矩形: 圆角 46">
            <a:extLst>
              <a:ext uri="{FF2B5EF4-FFF2-40B4-BE49-F238E27FC236}">
                <a16:creationId xmlns:a16="http://schemas.microsoft.com/office/drawing/2014/main" id="{77D7E204-BA29-45FC-A10F-3BDF06DE4E9B}"/>
              </a:ext>
            </a:extLst>
          </p:cNvPr>
          <p:cNvSpPr/>
          <p:nvPr/>
        </p:nvSpPr>
        <p:spPr bwMode="auto">
          <a:xfrm>
            <a:off x="2047471" y="4890535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C1</a:t>
            </a:r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03768F3B-1762-4583-BEB8-18CD8456D0A6}"/>
              </a:ext>
            </a:extLst>
          </p:cNvPr>
          <p:cNvSpPr/>
          <p:nvPr/>
        </p:nvSpPr>
        <p:spPr bwMode="auto">
          <a:xfrm rot="10800000">
            <a:off x="2442570" y="4888238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16D61DB-56FA-4668-8991-A55F45CEA77B}"/>
              </a:ext>
            </a:extLst>
          </p:cNvPr>
          <p:cNvSpPr/>
          <p:nvPr/>
        </p:nvSpPr>
        <p:spPr>
          <a:xfrm>
            <a:off x="1024282" y="4910483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43" name="矩形: 圆角 33">
            <a:extLst>
              <a:ext uri="{FF2B5EF4-FFF2-40B4-BE49-F238E27FC236}">
                <a16:creationId xmlns:a16="http://schemas.microsoft.com/office/drawing/2014/main" id="{2AB6D2D2-397E-4E7B-B0F0-BBCA44299447}"/>
              </a:ext>
            </a:extLst>
          </p:cNvPr>
          <p:cNvSpPr/>
          <p:nvPr/>
        </p:nvSpPr>
        <p:spPr bwMode="auto">
          <a:xfrm>
            <a:off x="1208544" y="4356692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#04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44A617-2324-4700-B59E-705DC82341E0}"/>
              </a:ext>
            </a:extLst>
          </p:cNvPr>
          <p:cNvSpPr/>
          <p:nvPr/>
        </p:nvSpPr>
        <p:spPr>
          <a:xfrm>
            <a:off x="1018654" y="4355607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45" name="矩形: 圆角 46">
            <a:extLst>
              <a:ext uri="{FF2B5EF4-FFF2-40B4-BE49-F238E27FC236}">
                <a16:creationId xmlns:a16="http://schemas.microsoft.com/office/drawing/2014/main" id="{89AEBE36-D779-4AB7-BAAE-CFF81564A0A8}"/>
              </a:ext>
            </a:extLst>
          </p:cNvPr>
          <p:cNvSpPr/>
          <p:nvPr/>
        </p:nvSpPr>
        <p:spPr bwMode="auto">
          <a:xfrm>
            <a:off x="2047469" y="4337345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C2</a:t>
            </a:r>
          </a:p>
        </p:txBody>
      </p:sp>
      <p:sp>
        <p:nvSpPr>
          <p:cNvPr id="46" name="等腰三角形 45">
            <a:extLst>
              <a:ext uri="{FF2B5EF4-FFF2-40B4-BE49-F238E27FC236}">
                <a16:creationId xmlns:a16="http://schemas.microsoft.com/office/drawing/2014/main" id="{99E2EA6A-4FDB-4F50-986D-2ED0F6E57518}"/>
              </a:ext>
            </a:extLst>
          </p:cNvPr>
          <p:cNvSpPr/>
          <p:nvPr/>
        </p:nvSpPr>
        <p:spPr bwMode="auto">
          <a:xfrm rot="10800000">
            <a:off x="2442568" y="4335048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7" name="矩形: 圆角 31">
            <a:extLst>
              <a:ext uri="{FF2B5EF4-FFF2-40B4-BE49-F238E27FC236}">
                <a16:creationId xmlns:a16="http://schemas.microsoft.com/office/drawing/2014/main" id="{9179B909-B4DE-4292-927C-D07472342113}"/>
              </a:ext>
            </a:extLst>
          </p:cNvPr>
          <p:cNvSpPr/>
          <p:nvPr/>
        </p:nvSpPr>
        <p:spPr bwMode="auto">
          <a:xfrm>
            <a:off x="3115290" y="3841319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#08</a:t>
            </a:r>
          </a:p>
        </p:txBody>
      </p:sp>
      <p:sp>
        <p:nvSpPr>
          <p:cNvPr id="48" name="矩形: 圆角 33">
            <a:extLst>
              <a:ext uri="{FF2B5EF4-FFF2-40B4-BE49-F238E27FC236}">
                <a16:creationId xmlns:a16="http://schemas.microsoft.com/office/drawing/2014/main" id="{ECC98C4B-3EDA-4B18-A823-1E75B4AEA635}"/>
              </a:ext>
            </a:extLst>
          </p:cNvPr>
          <p:cNvSpPr/>
          <p:nvPr/>
        </p:nvSpPr>
        <p:spPr bwMode="auto">
          <a:xfrm>
            <a:off x="3110201" y="2887353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#06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9" name="矩形: 圆角 46">
            <a:extLst>
              <a:ext uri="{FF2B5EF4-FFF2-40B4-BE49-F238E27FC236}">
                <a16:creationId xmlns:a16="http://schemas.microsoft.com/office/drawing/2014/main" id="{B32CA90F-37D3-43BA-BD99-30EDC5DEFA89}"/>
              </a:ext>
            </a:extLst>
          </p:cNvPr>
          <p:cNvSpPr/>
          <p:nvPr/>
        </p:nvSpPr>
        <p:spPr bwMode="auto">
          <a:xfrm>
            <a:off x="3948588" y="3826219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C1</a:t>
            </a: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BB77E8F1-96A5-4CD9-B947-3CDD91670D13}"/>
              </a:ext>
            </a:extLst>
          </p:cNvPr>
          <p:cNvSpPr/>
          <p:nvPr/>
        </p:nvSpPr>
        <p:spPr bwMode="auto">
          <a:xfrm rot="10800000">
            <a:off x="4343687" y="3823922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EECF0DC-7472-44AE-BEDB-B9938FFDAB7D}"/>
              </a:ext>
            </a:extLst>
          </p:cNvPr>
          <p:cNvSpPr/>
          <p:nvPr/>
        </p:nvSpPr>
        <p:spPr>
          <a:xfrm>
            <a:off x="2925399" y="3846167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3AF8B72-799D-44E2-BF18-46B99D1DF85A}"/>
              </a:ext>
            </a:extLst>
          </p:cNvPr>
          <p:cNvSpPr/>
          <p:nvPr/>
        </p:nvSpPr>
        <p:spPr>
          <a:xfrm>
            <a:off x="2920311" y="2886268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53" name="矩形: 圆角 33">
            <a:extLst>
              <a:ext uri="{FF2B5EF4-FFF2-40B4-BE49-F238E27FC236}">
                <a16:creationId xmlns:a16="http://schemas.microsoft.com/office/drawing/2014/main" id="{73E8A4B3-D296-4F0A-A854-472131E361E2}"/>
              </a:ext>
            </a:extLst>
          </p:cNvPr>
          <p:cNvSpPr/>
          <p:nvPr/>
        </p:nvSpPr>
        <p:spPr bwMode="auto">
          <a:xfrm>
            <a:off x="3109661" y="3340001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#07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32802B4-319E-4FD1-ACDD-7E64067AE58C}"/>
              </a:ext>
            </a:extLst>
          </p:cNvPr>
          <p:cNvSpPr/>
          <p:nvPr/>
        </p:nvSpPr>
        <p:spPr>
          <a:xfrm>
            <a:off x="2919771" y="3338916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55" name="矩形: 圆角 46">
            <a:extLst>
              <a:ext uri="{FF2B5EF4-FFF2-40B4-BE49-F238E27FC236}">
                <a16:creationId xmlns:a16="http://schemas.microsoft.com/office/drawing/2014/main" id="{45728F98-9ED9-4A13-9691-24BE362D0AC7}"/>
              </a:ext>
            </a:extLst>
          </p:cNvPr>
          <p:cNvSpPr/>
          <p:nvPr/>
        </p:nvSpPr>
        <p:spPr bwMode="auto">
          <a:xfrm>
            <a:off x="3948587" y="2838984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C1</a:t>
            </a: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040F9AAF-A5AC-4415-B3EB-1782DDDA2C78}"/>
              </a:ext>
            </a:extLst>
          </p:cNvPr>
          <p:cNvSpPr/>
          <p:nvPr/>
        </p:nvSpPr>
        <p:spPr bwMode="auto">
          <a:xfrm rot="10800000">
            <a:off x="4343686" y="2836687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8" name="矩形: 圆角 46">
            <a:extLst>
              <a:ext uri="{FF2B5EF4-FFF2-40B4-BE49-F238E27FC236}">
                <a16:creationId xmlns:a16="http://schemas.microsoft.com/office/drawing/2014/main" id="{BF2522FC-48E5-4B90-B406-4438598BD5D8}"/>
              </a:ext>
            </a:extLst>
          </p:cNvPr>
          <p:cNvSpPr/>
          <p:nvPr/>
        </p:nvSpPr>
        <p:spPr bwMode="auto">
          <a:xfrm>
            <a:off x="3948586" y="3320654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C2</a:t>
            </a: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AA63BFE1-598D-4516-9CD0-597D5F861A6D}"/>
              </a:ext>
            </a:extLst>
          </p:cNvPr>
          <p:cNvSpPr/>
          <p:nvPr/>
        </p:nvSpPr>
        <p:spPr bwMode="auto">
          <a:xfrm rot="10800000">
            <a:off x="4343685" y="3318357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1" name="矩形: 圆角 31">
            <a:extLst>
              <a:ext uri="{FF2B5EF4-FFF2-40B4-BE49-F238E27FC236}">
                <a16:creationId xmlns:a16="http://schemas.microsoft.com/office/drawing/2014/main" id="{CB090771-4604-497A-8F00-1A5415225BB4}"/>
              </a:ext>
            </a:extLst>
          </p:cNvPr>
          <p:cNvSpPr/>
          <p:nvPr/>
        </p:nvSpPr>
        <p:spPr bwMode="auto">
          <a:xfrm>
            <a:off x="3135807" y="4885687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#10</a:t>
            </a:r>
          </a:p>
        </p:txBody>
      </p:sp>
      <p:sp>
        <p:nvSpPr>
          <p:cNvPr id="72" name="矩形: 圆角 46">
            <a:extLst>
              <a:ext uri="{FF2B5EF4-FFF2-40B4-BE49-F238E27FC236}">
                <a16:creationId xmlns:a16="http://schemas.microsoft.com/office/drawing/2014/main" id="{E7E1E6FD-F528-49F5-96B4-AE4FF98DD1CF}"/>
              </a:ext>
            </a:extLst>
          </p:cNvPr>
          <p:cNvSpPr/>
          <p:nvPr/>
        </p:nvSpPr>
        <p:spPr bwMode="auto">
          <a:xfrm>
            <a:off x="3969105" y="4870587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C1</a:t>
            </a:r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0216563D-FC72-434F-9A19-924A9BCF9510}"/>
              </a:ext>
            </a:extLst>
          </p:cNvPr>
          <p:cNvSpPr/>
          <p:nvPr/>
        </p:nvSpPr>
        <p:spPr bwMode="auto">
          <a:xfrm rot="10800000">
            <a:off x="4364204" y="4868290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4780EFE-0631-47FF-9C96-30A9CFC3A8CA}"/>
              </a:ext>
            </a:extLst>
          </p:cNvPr>
          <p:cNvSpPr/>
          <p:nvPr/>
        </p:nvSpPr>
        <p:spPr>
          <a:xfrm>
            <a:off x="2945916" y="4890535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75" name="矩形: 圆角 33">
            <a:extLst>
              <a:ext uri="{FF2B5EF4-FFF2-40B4-BE49-F238E27FC236}">
                <a16:creationId xmlns:a16="http://schemas.microsoft.com/office/drawing/2014/main" id="{084A5165-6DE5-4535-92AB-888F54F1109E}"/>
              </a:ext>
            </a:extLst>
          </p:cNvPr>
          <p:cNvSpPr/>
          <p:nvPr/>
        </p:nvSpPr>
        <p:spPr bwMode="auto">
          <a:xfrm>
            <a:off x="3130178" y="4336744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#09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7F252AE-92EC-45F1-9DD6-8E28DAB0ED69}"/>
              </a:ext>
            </a:extLst>
          </p:cNvPr>
          <p:cNvSpPr/>
          <p:nvPr/>
        </p:nvSpPr>
        <p:spPr>
          <a:xfrm>
            <a:off x="2940288" y="4335659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77" name="矩形: 圆角 46">
            <a:extLst>
              <a:ext uri="{FF2B5EF4-FFF2-40B4-BE49-F238E27FC236}">
                <a16:creationId xmlns:a16="http://schemas.microsoft.com/office/drawing/2014/main" id="{E82FD1B3-F261-48FC-A2C5-374F52B96410}"/>
              </a:ext>
            </a:extLst>
          </p:cNvPr>
          <p:cNvSpPr/>
          <p:nvPr/>
        </p:nvSpPr>
        <p:spPr bwMode="auto">
          <a:xfrm>
            <a:off x="3969103" y="4317397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C2</a:t>
            </a:r>
          </a:p>
        </p:txBody>
      </p:sp>
      <p:sp>
        <p:nvSpPr>
          <p:cNvPr id="78" name="等腰三角形 77">
            <a:extLst>
              <a:ext uri="{FF2B5EF4-FFF2-40B4-BE49-F238E27FC236}">
                <a16:creationId xmlns:a16="http://schemas.microsoft.com/office/drawing/2014/main" id="{9363ED13-FAE8-4DFE-B824-13287CA56BCF}"/>
              </a:ext>
            </a:extLst>
          </p:cNvPr>
          <p:cNvSpPr/>
          <p:nvPr/>
        </p:nvSpPr>
        <p:spPr bwMode="auto">
          <a:xfrm rot="10800000">
            <a:off x="4364202" y="4315100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9" name="矩形: 圆角 31">
            <a:extLst>
              <a:ext uri="{FF2B5EF4-FFF2-40B4-BE49-F238E27FC236}">
                <a16:creationId xmlns:a16="http://schemas.microsoft.com/office/drawing/2014/main" id="{C08387B7-4F40-4BCF-9020-CE54266F4F47}"/>
              </a:ext>
            </a:extLst>
          </p:cNvPr>
          <p:cNvSpPr/>
          <p:nvPr/>
        </p:nvSpPr>
        <p:spPr bwMode="auto">
          <a:xfrm>
            <a:off x="5050376" y="3835989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#13</a:t>
            </a:r>
          </a:p>
        </p:txBody>
      </p:sp>
      <p:sp>
        <p:nvSpPr>
          <p:cNvPr id="80" name="矩形: 圆角 33">
            <a:extLst>
              <a:ext uri="{FF2B5EF4-FFF2-40B4-BE49-F238E27FC236}">
                <a16:creationId xmlns:a16="http://schemas.microsoft.com/office/drawing/2014/main" id="{DB34C601-C1D1-432E-A3DD-FD4B8415C466}"/>
              </a:ext>
            </a:extLst>
          </p:cNvPr>
          <p:cNvSpPr/>
          <p:nvPr/>
        </p:nvSpPr>
        <p:spPr bwMode="auto">
          <a:xfrm>
            <a:off x="5045287" y="2882023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#11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1" name="矩形: 圆角 46">
            <a:extLst>
              <a:ext uri="{FF2B5EF4-FFF2-40B4-BE49-F238E27FC236}">
                <a16:creationId xmlns:a16="http://schemas.microsoft.com/office/drawing/2014/main" id="{A5453A23-C28E-4E0E-BB2B-E408E9E57208}"/>
              </a:ext>
            </a:extLst>
          </p:cNvPr>
          <p:cNvSpPr/>
          <p:nvPr/>
        </p:nvSpPr>
        <p:spPr bwMode="auto">
          <a:xfrm>
            <a:off x="5883674" y="3820889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C1</a:t>
            </a:r>
          </a:p>
        </p:txBody>
      </p:sp>
      <p:sp>
        <p:nvSpPr>
          <p:cNvPr id="82" name="等腰三角形 81">
            <a:extLst>
              <a:ext uri="{FF2B5EF4-FFF2-40B4-BE49-F238E27FC236}">
                <a16:creationId xmlns:a16="http://schemas.microsoft.com/office/drawing/2014/main" id="{571DF7C6-9882-4FD0-90E1-B35EFAE8E2D4}"/>
              </a:ext>
            </a:extLst>
          </p:cNvPr>
          <p:cNvSpPr/>
          <p:nvPr/>
        </p:nvSpPr>
        <p:spPr bwMode="auto">
          <a:xfrm rot="10800000">
            <a:off x="6278773" y="3818592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8828DFA-DD56-4F5A-91CA-D8AF6F1EB1FB}"/>
              </a:ext>
            </a:extLst>
          </p:cNvPr>
          <p:cNvSpPr/>
          <p:nvPr/>
        </p:nvSpPr>
        <p:spPr>
          <a:xfrm>
            <a:off x="4860485" y="3840837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40E3FB41-A955-4512-813A-D4C4CC8B8B3E}"/>
              </a:ext>
            </a:extLst>
          </p:cNvPr>
          <p:cNvSpPr/>
          <p:nvPr/>
        </p:nvSpPr>
        <p:spPr>
          <a:xfrm>
            <a:off x="4855397" y="2880938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85" name="矩形: 圆角 33">
            <a:extLst>
              <a:ext uri="{FF2B5EF4-FFF2-40B4-BE49-F238E27FC236}">
                <a16:creationId xmlns:a16="http://schemas.microsoft.com/office/drawing/2014/main" id="{81A7EA70-F8CE-4799-9352-DEE42408423C}"/>
              </a:ext>
            </a:extLst>
          </p:cNvPr>
          <p:cNvSpPr/>
          <p:nvPr/>
        </p:nvSpPr>
        <p:spPr bwMode="auto">
          <a:xfrm>
            <a:off x="5044747" y="3334671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#12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F287916-FEBE-484F-93A3-FDF24279F54D}"/>
              </a:ext>
            </a:extLst>
          </p:cNvPr>
          <p:cNvSpPr/>
          <p:nvPr/>
        </p:nvSpPr>
        <p:spPr>
          <a:xfrm>
            <a:off x="4854857" y="3333586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87" name="矩形: 圆角 46">
            <a:extLst>
              <a:ext uri="{FF2B5EF4-FFF2-40B4-BE49-F238E27FC236}">
                <a16:creationId xmlns:a16="http://schemas.microsoft.com/office/drawing/2014/main" id="{BEEE9B8A-B1DB-4FDA-AA24-043E5558549D}"/>
              </a:ext>
            </a:extLst>
          </p:cNvPr>
          <p:cNvSpPr/>
          <p:nvPr/>
        </p:nvSpPr>
        <p:spPr bwMode="auto">
          <a:xfrm>
            <a:off x="5883673" y="2833654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C1</a:t>
            </a:r>
          </a:p>
        </p:txBody>
      </p:sp>
      <p:sp>
        <p:nvSpPr>
          <p:cNvPr id="88" name="等腰三角形 87">
            <a:extLst>
              <a:ext uri="{FF2B5EF4-FFF2-40B4-BE49-F238E27FC236}">
                <a16:creationId xmlns:a16="http://schemas.microsoft.com/office/drawing/2014/main" id="{6B1C2DC7-29B0-4651-B290-211A6E389807}"/>
              </a:ext>
            </a:extLst>
          </p:cNvPr>
          <p:cNvSpPr/>
          <p:nvPr/>
        </p:nvSpPr>
        <p:spPr bwMode="auto">
          <a:xfrm rot="10800000">
            <a:off x="6278772" y="2831357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9" name="矩形: 圆角 46">
            <a:extLst>
              <a:ext uri="{FF2B5EF4-FFF2-40B4-BE49-F238E27FC236}">
                <a16:creationId xmlns:a16="http://schemas.microsoft.com/office/drawing/2014/main" id="{F31CE295-9059-4608-8F2F-B6F8366CF441}"/>
              </a:ext>
            </a:extLst>
          </p:cNvPr>
          <p:cNvSpPr/>
          <p:nvPr/>
        </p:nvSpPr>
        <p:spPr bwMode="auto">
          <a:xfrm>
            <a:off x="5883672" y="3315324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C2</a:t>
            </a:r>
          </a:p>
        </p:txBody>
      </p:sp>
      <p:sp>
        <p:nvSpPr>
          <p:cNvPr id="90" name="等腰三角形 89">
            <a:extLst>
              <a:ext uri="{FF2B5EF4-FFF2-40B4-BE49-F238E27FC236}">
                <a16:creationId xmlns:a16="http://schemas.microsoft.com/office/drawing/2014/main" id="{E0A24695-043F-472F-B2F3-25CD78085A05}"/>
              </a:ext>
            </a:extLst>
          </p:cNvPr>
          <p:cNvSpPr/>
          <p:nvPr/>
        </p:nvSpPr>
        <p:spPr bwMode="auto">
          <a:xfrm rot="10800000">
            <a:off x="6278771" y="3313027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1" name="矩形: 圆角 31">
            <a:extLst>
              <a:ext uri="{FF2B5EF4-FFF2-40B4-BE49-F238E27FC236}">
                <a16:creationId xmlns:a16="http://schemas.microsoft.com/office/drawing/2014/main" id="{E26035EC-B2AE-46B4-A2C7-1CD1860DF931}"/>
              </a:ext>
            </a:extLst>
          </p:cNvPr>
          <p:cNvSpPr/>
          <p:nvPr/>
        </p:nvSpPr>
        <p:spPr bwMode="auto">
          <a:xfrm>
            <a:off x="5070893" y="4880357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#15</a:t>
            </a:r>
          </a:p>
        </p:txBody>
      </p:sp>
      <p:sp>
        <p:nvSpPr>
          <p:cNvPr id="92" name="矩形: 圆角 46">
            <a:extLst>
              <a:ext uri="{FF2B5EF4-FFF2-40B4-BE49-F238E27FC236}">
                <a16:creationId xmlns:a16="http://schemas.microsoft.com/office/drawing/2014/main" id="{9986C55A-CFEC-444D-95D9-C18634107677}"/>
              </a:ext>
            </a:extLst>
          </p:cNvPr>
          <p:cNvSpPr/>
          <p:nvPr/>
        </p:nvSpPr>
        <p:spPr bwMode="auto">
          <a:xfrm>
            <a:off x="5904191" y="4865257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C1</a:t>
            </a:r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0B2D455C-ECF1-47A0-B6D1-8CC00A6E6E08}"/>
              </a:ext>
            </a:extLst>
          </p:cNvPr>
          <p:cNvSpPr/>
          <p:nvPr/>
        </p:nvSpPr>
        <p:spPr bwMode="auto">
          <a:xfrm rot="10800000">
            <a:off x="6299290" y="4862960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ECE7075-33D1-44B7-82B0-6FCDD37041B0}"/>
              </a:ext>
            </a:extLst>
          </p:cNvPr>
          <p:cNvSpPr/>
          <p:nvPr/>
        </p:nvSpPr>
        <p:spPr>
          <a:xfrm>
            <a:off x="4881002" y="4885205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95" name="矩形: 圆角 33">
            <a:extLst>
              <a:ext uri="{FF2B5EF4-FFF2-40B4-BE49-F238E27FC236}">
                <a16:creationId xmlns:a16="http://schemas.microsoft.com/office/drawing/2014/main" id="{9B37C0F1-DDE7-4F50-8058-D3988E87FBAA}"/>
              </a:ext>
            </a:extLst>
          </p:cNvPr>
          <p:cNvSpPr/>
          <p:nvPr/>
        </p:nvSpPr>
        <p:spPr bwMode="auto">
          <a:xfrm>
            <a:off x="5065264" y="4331414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#14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0672B48-F871-4F85-B402-CBDA08D9A01E}"/>
              </a:ext>
            </a:extLst>
          </p:cNvPr>
          <p:cNvSpPr/>
          <p:nvPr/>
        </p:nvSpPr>
        <p:spPr>
          <a:xfrm>
            <a:off x="4875374" y="4330329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97" name="矩形: 圆角 46">
            <a:extLst>
              <a:ext uri="{FF2B5EF4-FFF2-40B4-BE49-F238E27FC236}">
                <a16:creationId xmlns:a16="http://schemas.microsoft.com/office/drawing/2014/main" id="{2079A711-5532-41D3-B7F9-4B0995E2B9A0}"/>
              </a:ext>
            </a:extLst>
          </p:cNvPr>
          <p:cNvSpPr/>
          <p:nvPr/>
        </p:nvSpPr>
        <p:spPr bwMode="auto">
          <a:xfrm>
            <a:off x="5904189" y="4312067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C2</a:t>
            </a:r>
          </a:p>
        </p:txBody>
      </p:sp>
      <p:sp>
        <p:nvSpPr>
          <p:cNvPr id="98" name="等腰三角形 97">
            <a:extLst>
              <a:ext uri="{FF2B5EF4-FFF2-40B4-BE49-F238E27FC236}">
                <a16:creationId xmlns:a16="http://schemas.microsoft.com/office/drawing/2014/main" id="{114E30AD-3816-4974-8CDC-007966EA09F3}"/>
              </a:ext>
            </a:extLst>
          </p:cNvPr>
          <p:cNvSpPr/>
          <p:nvPr/>
        </p:nvSpPr>
        <p:spPr bwMode="auto">
          <a:xfrm rot="10800000">
            <a:off x="6299288" y="4309770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9" name="矩形: 圆角 31">
            <a:extLst>
              <a:ext uri="{FF2B5EF4-FFF2-40B4-BE49-F238E27FC236}">
                <a16:creationId xmlns:a16="http://schemas.microsoft.com/office/drawing/2014/main" id="{E577EDFA-6D4F-4135-A8E1-CBDABCB0397F}"/>
              </a:ext>
            </a:extLst>
          </p:cNvPr>
          <p:cNvSpPr/>
          <p:nvPr/>
        </p:nvSpPr>
        <p:spPr bwMode="auto">
          <a:xfrm>
            <a:off x="7109334" y="3842481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#18</a:t>
            </a:r>
          </a:p>
        </p:txBody>
      </p:sp>
      <p:sp>
        <p:nvSpPr>
          <p:cNvPr id="100" name="矩形: 圆角 33">
            <a:extLst>
              <a:ext uri="{FF2B5EF4-FFF2-40B4-BE49-F238E27FC236}">
                <a16:creationId xmlns:a16="http://schemas.microsoft.com/office/drawing/2014/main" id="{7FCA60BD-02EE-4A0A-9CC8-055CD9683FF5}"/>
              </a:ext>
            </a:extLst>
          </p:cNvPr>
          <p:cNvSpPr/>
          <p:nvPr/>
        </p:nvSpPr>
        <p:spPr bwMode="auto">
          <a:xfrm>
            <a:off x="7104245" y="2888515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#16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1" name="矩形: 圆角 46">
            <a:extLst>
              <a:ext uri="{FF2B5EF4-FFF2-40B4-BE49-F238E27FC236}">
                <a16:creationId xmlns:a16="http://schemas.microsoft.com/office/drawing/2014/main" id="{BAE44887-6A3D-42C9-A47F-BA216682E762}"/>
              </a:ext>
            </a:extLst>
          </p:cNvPr>
          <p:cNvSpPr/>
          <p:nvPr/>
        </p:nvSpPr>
        <p:spPr bwMode="auto">
          <a:xfrm>
            <a:off x="7942632" y="3827381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02" name="等腰三角形 101">
            <a:extLst>
              <a:ext uri="{FF2B5EF4-FFF2-40B4-BE49-F238E27FC236}">
                <a16:creationId xmlns:a16="http://schemas.microsoft.com/office/drawing/2014/main" id="{B578E2C2-D83F-46E7-AA3E-65A43A2E099C}"/>
              </a:ext>
            </a:extLst>
          </p:cNvPr>
          <p:cNvSpPr/>
          <p:nvPr/>
        </p:nvSpPr>
        <p:spPr bwMode="auto">
          <a:xfrm rot="10800000">
            <a:off x="8337731" y="3825084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9C762B1-86F3-4F45-A6DE-BE62FEFDA048}"/>
              </a:ext>
            </a:extLst>
          </p:cNvPr>
          <p:cNvSpPr/>
          <p:nvPr/>
        </p:nvSpPr>
        <p:spPr>
          <a:xfrm>
            <a:off x="6919443" y="3847329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914A3EF-BAF4-4A77-B403-390CACBCF3B6}"/>
              </a:ext>
            </a:extLst>
          </p:cNvPr>
          <p:cNvSpPr/>
          <p:nvPr/>
        </p:nvSpPr>
        <p:spPr>
          <a:xfrm>
            <a:off x="6914355" y="2887430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05" name="矩形: 圆角 33">
            <a:extLst>
              <a:ext uri="{FF2B5EF4-FFF2-40B4-BE49-F238E27FC236}">
                <a16:creationId xmlns:a16="http://schemas.microsoft.com/office/drawing/2014/main" id="{D2390AC5-B6AF-4474-AEC5-A34BF4AF53EF}"/>
              </a:ext>
            </a:extLst>
          </p:cNvPr>
          <p:cNvSpPr/>
          <p:nvPr/>
        </p:nvSpPr>
        <p:spPr bwMode="auto">
          <a:xfrm>
            <a:off x="7103705" y="3341163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#17</a:t>
            </a: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B20693E8-D2EC-4DF4-9903-4AEECA2C7C02}"/>
              </a:ext>
            </a:extLst>
          </p:cNvPr>
          <p:cNvSpPr/>
          <p:nvPr/>
        </p:nvSpPr>
        <p:spPr>
          <a:xfrm>
            <a:off x="6913815" y="3340078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07" name="矩形: 圆角 46">
            <a:extLst>
              <a:ext uri="{FF2B5EF4-FFF2-40B4-BE49-F238E27FC236}">
                <a16:creationId xmlns:a16="http://schemas.microsoft.com/office/drawing/2014/main" id="{EAB00D74-2E57-44D2-A335-042718C2C456}"/>
              </a:ext>
            </a:extLst>
          </p:cNvPr>
          <p:cNvSpPr/>
          <p:nvPr/>
        </p:nvSpPr>
        <p:spPr bwMode="auto">
          <a:xfrm>
            <a:off x="7942631" y="2840146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B6E1CAA2-917E-41F1-87EA-9BF8651761AC}"/>
              </a:ext>
            </a:extLst>
          </p:cNvPr>
          <p:cNvSpPr/>
          <p:nvPr/>
        </p:nvSpPr>
        <p:spPr bwMode="auto">
          <a:xfrm rot="10800000">
            <a:off x="8337730" y="2837849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9" name="矩形: 圆角 46">
            <a:extLst>
              <a:ext uri="{FF2B5EF4-FFF2-40B4-BE49-F238E27FC236}">
                <a16:creationId xmlns:a16="http://schemas.microsoft.com/office/drawing/2014/main" id="{CD8BB59B-FC17-4BD4-A324-51E58FDC7132}"/>
              </a:ext>
            </a:extLst>
          </p:cNvPr>
          <p:cNvSpPr/>
          <p:nvPr/>
        </p:nvSpPr>
        <p:spPr bwMode="auto">
          <a:xfrm>
            <a:off x="7942630" y="3321816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58F048BA-B284-427D-8CF2-17457D4721ED}"/>
              </a:ext>
            </a:extLst>
          </p:cNvPr>
          <p:cNvSpPr/>
          <p:nvPr/>
        </p:nvSpPr>
        <p:spPr bwMode="auto">
          <a:xfrm rot="10800000">
            <a:off x="8337729" y="3319519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1" name="矩形: 圆角 31">
            <a:extLst>
              <a:ext uri="{FF2B5EF4-FFF2-40B4-BE49-F238E27FC236}">
                <a16:creationId xmlns:a16="http://schemas.microsoft.com/office/drawing/2014/main" id="{D7236753-380F-4283-A126-640E6AA719BA}"/>
              </a:ext>
            </a:extLst>
          </p:cNvPr>
          <p:cNvSpPr/>
          <p:nvPr/>
        </p:nvSpPr>
        <p:spPr bwMode="auto">
          <a:xfrm>
            <a:off x="7129851" y="4886849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#20</a:t>
            </a:r>
          </a:p>
        </p:txBody>
      </p:sp>
      <p:sp>
        <p:nvSpPr>
          <p:cNvPr id="112" name="矩形: 圆角 46">
            <a:extLst>
              <a:ext uri="{FF2B5EF4-FFF2-40B4-BE49-F238E27FC236}">
                <a16:creationId xmlns:a16="http://schemas.microsoft.com/office/drawing/2014/main" id="{6399D601-3151-4759-BE70-4F8515AABAA7}"/>
              </a:ext>
            </a:extLst>
          </p:cNvPr>
          <p:cNvSpPr/>
          <p:nvPr/>
        </p:nvSpPr>
        <p:spPr bwMode="auto">
          <a:xfrm>
            <a:off x="7963149" y="4871749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CA75B6BC-B5B2-49FE-94C8-4931A8260B3A}"/>
              </a:ext>
            </a:extLst>
          </p:cNvPr>
          <p:cNvSpPr/>
          <p:nvPr/>
        </p:nvSpPr>
        <p:spPr bwMode="auto">
          <a:xfrm rot="10800000">
            <a:off x="8358248" y="4869452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3B8CF6A6-979A-432A-ADD5-C5133267E22B}"/>
              </a:ext>
            </a:extLst>
          </p:cNvPr>
          <p:cNvSpPr/>
          <p:nvPr/>
        </p:nvSpPr>
        <p:spPr>
          <a:xfrm>
            <a:off x="6939960" y="4891697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15" name="矩形: 圆角 33">
            <a:extLst>
              <a:ext uri="{FF2B5EF4-FFF2-40B4-BE49-F238E27FC236}">
                <a16:creationId xmlns:a16="http://schemas.microsoft.com/office/drawing/2014/main" id="{541903D2-E0FE-4AD1-8C3E-4050B61F25CA}"/>
              </a:ext>
            </a:extLst>
          </p:cNvPr>
          <p:cNvSpPr/>
          <p:nvPr/>
        </p:nvSpPr>
        <p:spPr bwMode="auto">
          <a:xfrm>
            <a:off x="7124222" y="4337906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#19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9FA6A44-D31C-4906-AF4A-E2C783764EEB}"/>
              </a:ext>
            </a:extLst>
          </p:cNvPr>
          <p:cNvSpPr/>
          <p:nvPr/>
        </p:nvSpPr>
        <p:spPr>
          <a:xfrm>
            <a:off x="6934332" y="4336821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17" name="矩形: 圆角 46">
            <a:extLst>
              <a:ext uri="{FF2B5EF4-FFF2-40B4-BE49-F238E27FC236}">
                <a16:creationId xmlns:a16="http://schemas.microsoft.com/office/drawing/2014/main" id="{50C04740-0769-4803-A3F5-87E862C69B81}"/>
              </a:ext>
            </a:extLst>
          </p:cNvPr>
          <p:cNvSpPr/>
          <p:nvPr/>
        </p:nvSpPr>
        <p:spPr bwMode="auto">
          <a:xfrm>
            <a:off x="7963147" y="4318559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18" name="等腰三角形 117">
            <a:extLst>
              <a:ext uri="{FF2B5EF4-FFF2-40B4-BE49-F238E27FC236}">
                <a16:creationId xmlns:a16="http://schemas.microsoft.com/office/drawing/2014/main" id="{FDB8FF58-9929-4E6F-BD6F-F0A630846BDD}"/>
              </a:ext>
            </a:extLst>
          </p:cNvPr>
          <p:cNvSpPr/>
          <p:nvPr/>
        </p:nvSpPr>
        <p:spPr bwMode="auto">
          <a:xfrm rot="10800000">
            <a:off x="8358246" y="4316262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9" name="矩形: 圆角 31">
            <a:extLst>
              <a:ext uri="{FF2B5EF4-FFF2-40B4-BE49-F238E27FC236}">
                <a16:creationId xmlns:a16="http://schemas.microsoft.com/office/drawing/2014/main" id="{C2EC3B6D-3785-4DA3-852E-418370356E20}"/>
              </a:ext>
            </a:extLst>
          </p:cNvPr>
          <p:cNvSpPr/>
          <p:nvPr/>
        </p:nvSpPr>
        <p:spPr bwMode="auto">
          <a:xfrm>
            <a:off x="9137191" y="3822533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#23</a:t>
            </a:r>
          </a:p>
        </p:txBody>
      </p:sp>
      <p:sp>
        <p:nvSpPr>
          <p:cNvPr id="120" name="矩形: 圆角 33">
            <a:extLst>
              <a:ext uri="{FF2B5EF4-FFF2-40B4-BE49-F238E27FC236}">
                <a16:creationId xmlns:a16="http://schemas.microsoft.com/office/drawing/2014/main" id="{DCFEE950-1694-4292-9310-896CC837D5F6}"/>
              </a:ext>
            </a:extLst>
          </p:cNvPr>
          <p:cNvSpPr/>
          <p:nvPr/>
        </p:nvSpPr>
        <p:spPr bwMode="auto">
          <a:xfrm>
            <a:off x="9132102" y="2868567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#21</a:t>
            </a:r>
            <a:endParaRPr kumimoji="0" lang="en-US" altLang="zh-CN" sz="12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1" name="矩形: 圆角 46">
            <a:extLst>
              <a:ext uri="{FF2B5EF4-FFF2-40B4-BE49-F238E27FC236}">
                <a16:creationId xmlns:a16="http://schemas.microsoft.com/office/drawing/2014/main" id="{85E85515-0767-4C7D-B287-515E2AB2410B}"/>
              </a:ext>
            </a:extLst>
          </p:cNvPr>
          <p:cNvSpPr/>
          <p:nvPr/>
        </p:nvSpPr>
        <p:spPr bwMode="auto">
          <a:xfrm>
            <a:off x="9970489" y="3807433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22" name="等腰三角形 121">
            <a:extLst>
              <a:ext uri="{FF2B5EF4-FFF2-40B4-BE49-F238E27FC236}">
                <a16:creationId xmlns:a16="http://schemas.microsoft.com/office/drawing/2014/main" id="{F3BAF3D8-54C9-4F5A-9FC2-7806854862E1}"/>
              </a:ext>
            </a:extLst>
          </p:cNvPr>
          <p:cNvSpPr/>
          <p:nvPr/>
        </p:nvSpPr>
        <p:spPr bwMode="auto">
          <a:xfrm rot="10800000">
            <a:off x="10365588" y="3805136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B78B2C-EBEB-48D2-90A9-F140B5012645}"/>
              </a:ext>
            </a:extLst>
          </p:cNvPr>
          <p:cNvSpPr/>
          <p:nvPr/>
        </p:nvSpPr>
        <p:spPr>
          <a:xfrm>
            <a:off x="8947300" y="3827381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FB3F7D62-7CF3-4882-961B-CCC834182DC4}"/>
              </a:ext>
            </a:extLst>
          </p:cNvPr>
          <p:cNvSpPr/>
          <p:nvPr/>
        </p:nvSpPr>
        <p:spPr>
          <a:xfrm>
            <a:off x="8942212" y="2867482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25" name="矩形: 圆角 33">
            <a:extLst>
              <a:ext uri="{FF2B5EF4-FFF2-40B4-BE49-F238E27FC236}">
                <a16:creationId xmlns:a16="http://schemas.microsoft.com/office/drawing/2014/main" id="{4AB4214E-3B83-4F14-A77F-3D4292CD5808}"/>
              </a:ext>
            </a:extLst>
          </p:cNvPr>
          <p:cNvSpPr/>
          <p:nvPr/>
        </p:nvSpPr>
        <p:spPr bwMode="auto">
          <a:xfrm>
            <a:off x="9131562" y="3321215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#22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6FD55747-EB1E-4CC1-9179-FC679D31E4A7}"/>
              </a:ext>
            </a:extLst>
          </p:cNvPr>
          <p:cNvSpPr/>
          <p:nvPr/>
        </p:nvSpPr>
        <p:spPr>
          <a:xfrm>
            <a:off x="8941672" y="3320130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27" name="矩形: 圆角 46">
            <a:extLst>
              <a:ext uri="{FF2B5EF4-FFF2-40B4-BE49-F238E27FC236}">
                <a16:creationId xmlns:a16="http://schemas.microsoft.com/office/drawing/2014/main" id="{E45BD769-659A-489D-978C-3D03BFF7829A}"/>
              </a:ext>
            </a:extLst>
          </p:cNvPr>
          <p:cNvSpPr/>
          <p:nvPr/>
        </p:nvSpPr>
        <p:spPr bwMode="auto">
          <a:xfrm>
            <a:off x="9970488" y="2820198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28" name="等腰三角形 127">
            <a:extLst>
              <a:ext uri="{FF2B5EF4-FFF2-40B4-BE49-F238E27FC236}">
                <a16:creationId xmlns:a16="http://schemas.microsoft.com/office/drawing/2014/main" id="{8B5E42A7-40B9-495F-99DF-BD92215FE747}"/>
              </a:ext>
            </a:extLst>
          </p:cNvPr>
          <p:cNvSpPr/>
          <p:nvPr/>
        </p:nvSpPr>
        <p:spPr bwMode="auto">
          <a:xfrm rot="10800000">
            <a:off x="10365587" y="2817901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9" name="矩形: 圆角 46">
            <a:extLst>
              <a:ext uri="{FF2B5EF4-FFF2-40B4-BE49-F238E27FC236}">
                <a16:creationId xmlns:a16="http://schemas.microsoft.com/office/drawing/2014/main" id="{B6755E9E-F92F-4EEC-9ACE-2E8E139A1386}"/>
              </a:ext>
            </a:extLst>
          </p:cNvPr>
          <p:cNvSpPr/>
          <p:nvPr/>
        </p:nvSpPr>
        <p:spPr bwMode="auto">
          <a:xfrm>
            <a:off x="9970487" y="3301868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E66CB0EC-0F7F-40BE-9CC4-28F4A9E4182B}"/>
              </a:ext>
            </a:extLst>
          </p:cNvPr>
          <p:cNvSpPr/>
          <p:nvPr/>
        </p:nvSpPr>
        <p:spPr bwMode="auto">
          <a:xfrm rot="10800000">
            <a:off x="10365586" y="3299571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1" name="矩形: 圆角 31">
            <a:extLst>
              <a:ext uri="{FF2B5EF4-FFF2-40B4-BE49-F238E27FC236}">
                <a16:creationId xmlns:a16="http://schemas.microsoft.com/office/drawing/2014/main" id="{053D479D-19A4-4F21-9DEC-659534DDC989}"/>
              </a:ext>
            </a:extLst>
          </p:cNvPr>
          <p:cNvSpPr/>
          <p:nvPr/>
        </p:nvSpPr>
        <p:spPr bwMode="auto">
          <a:xfrm>
            <a:off x="9157708" y="4866901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#25</a:t>
            </a:r>
          </a:p>
        </p:txBody>
      </p:sp>
      <p:sp>
        <p:nvSpPr>
          <p:cNvPr id="132" name="矩形: 圆角 46">
            <a:extLst>
              <a:ext uri="{FF2B5EF4-FFF2-40B4-BE49-F238E27FC236}">
                <a16:creationId xmlns:a16="http://schemas.microsoft.com/office/drawing/2014/main" id="{8AFA09E4-9D31-4A46-9ADD-1F568FDD516D}"/>
              </a:ext>
            </a:extLst>
          </p:cNvPr>
          <p:cNvSpPr/>
          <p:nvPr/>
        </p:nvSpPr>
        <p:spPr bwMode="auto">
          <a:xfrm>
            <a:off x="9991006" y="4851801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33" name="等腰三角形 132">
            <a:extLst>
              <a:ext uri="{FF2B5EF4-FFF2-40B4-BE49-F238E27FC236}">
                <a16:creationId xmlns:a16="http://schemas.microsoft.com/office/drawing/2014/main" id="{805EB40D-1ADC-4140-84CD-8A5F0936A1B6}"/>
              </a:ext>
            </a:extLst>
          </p:cNvPr>
          <p:cNvSpPr/>
          <p:nvPr/>
        </p:nvSpPr>
        <p:spPr bwMode="auto">
          <a:xfrm rot="10800000">
            <a:off x="10386105" y="4849504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3DB755C-A79A-4A64-A430-B7C347EEF1D9}"/>
              </a:ext>
            </a:extLst>
          </p:cNvPr>
          <p:cNvSpPr/>
          <p:nvPr/>
        </p:nvSpPr>
        <p:spPr>
          <a:xfrm>
            <a:off x="8967817" y="4871749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35" name="矩形: 圆角 33">
            <a:extLst>
              <a:ext uri="{FF2B5EF4-FFF2-40B4-BE49-F238E27FC236}">
                <a16:creationId xmlns:a16="http://schemas.microsoft.com/office/drawing/2014/main" id="{FC55B698-A133-4DD1-B079-BB57D783F2BE}"/>
              </a:ext>
            </a:extLst>
          </p:cNvPr>
          <p:cNvSpPr/>
          <p:nvPr/>
        </p:nvSpPr>
        <p:spPr bwMode="auto">
          <a:xfrm>
            <a:off x="9152079" y="4317958"/>
            <a:ext cx="556251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#24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E236892-83EA-4D7E-A8CD-E6D3FD9237EE}"/>
              </a:ext>
            </a:extLst>
          </p:cNvPr>
          <p:cNvSpPr/>
          <p:nvPr/>
        </p:nvSpPr>
        <p:spPr>
          <a:xfrm>
            <a:off x="8962189" y="4316873"/>
            <a:ext cx="2911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200" b="1" dirty="0"/>
          </a:p>
        </p:txBody>
      </p:sp>
      <p:sp>
        <p:nvSpPr>
          <p:cNvPr id="137" name="矩形: 圆角 46">
            <a:extLst>
              <a:ext uri="{FF2B5EF4-FFF2-40B4-BE49-F238E27FC236}">
                <a16:creationId xmlns:a16="http://schemas.microsoft.com/office/drawing/2014/main" id="{BDF7C178-E7FF-4E7D-9AE2-2BBA358AFD72}"/>
              </a:ext>
            </a:extLst>
          </p:cNvPr>
          <p:cNvSpPr/>
          <p:nvPr/>
        </p:nvSpPr>
        <p:spPr bwMode="auto">
          <a:xfrm>
            <a:off x="9991004" y="4298611"/>
            <a:ext cx="721996" cy="2043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NA</a:t>
            </a:r>
          </a:p>
        </p:txBody>
      </p:sp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E2664ED3-37E8-41D9-BF43-2C1D5213EDC1}"/>
              </a:ext>
            </a:extLst>
          </p:cNvPr>
          <p:cNvSpPr/>
          <p:nvPr/>
        </p:nvSpPr>
        <p:spPr bwMode="auto">
          <a:xfrm rot="10800000">
            <a:off x="10386103" y="4296314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0" name="矩形: 圆角 66">
            <a:extLst>
              <a:ext uri="{FF2B5EF4-FFF2-40B4-BE49-F238E27FC236}">
                <a16:creationId xmlns:a16="http://schemas.microsoft.com/office/drawing/2014/main" id="{86F50FD9-DED4-43C3-AD82-D94AFA5C23DE}"/>
              </a:ext>
            </a:extLst>
          </p:cNvPr>
          <p:cNvSpPr/>
          <p:nvPr/>
        </p:nvSpPr>
        <p:spPr bwMode="auto">
          <a:xfrm>
            <a:off x="1232402" y="5565593"/>
            <a:ext cx="2177547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DefaultSetting</a:t>
            </a:r>
            <a:endParaRPr lang="en-US" altLang="zh-CN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1" name="对话气泡: 圆角矩形 5">
            <a:extLst>
              <a:ext uri="{FF2B5EF4-FFF2-40B4-BE49-F238E27FC236}">
                <a16:creationId xmlns:a16="http://schemas.microsoft.com/office/drawing/2014/main" id="{C0B5224D-A3C5-44FD-BDEF-371F424FFA4E}"/>
              </a:ext>
            </a:extLst>
          </p:cNvPr>
          <p:cNvSpPr/>
          <p:nvPr/>
        </p:nvSpPr>
        <p:spPr bwMode="auto">
          <a:xfrm>
            <a:off x="8358248" y="1590161"/>
            <a:ext cx="2856012" cy="612934"/>
          </a:xfrm>
          <a:prstGeom prst="wedgeRoundRectCallout">
            <a:avLst>
              <a:gd name="adj1" fmla="val -55945"/>
              <a:gd name="adj2" fmla="val 130795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Initial: NA for all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dropdownbox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DefaultSetting</a:t>
            </a:r>
            <a:r>
              <a:rPr 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 C1/C2 cross config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Chuck NA: will not be </a:t>
            </a:r>
            <a:r>
              <a:rPr lang="en-US" sz="1200" b="1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configed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88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F3A03-967F-4A0D-B3D8-613692CE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00DBAF-8C08-433B-B907-D813F652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DA4807-06FD-4151-BE7D-4696F461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4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B6988B16-C563-4B36-BE1A-09BC57CE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0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Tool 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8140" y="6209924"/>
            <a:ext cx="729445" cy="164592"/>
          </a:xfrm>
        </p:spPr>
        <p:txBody>
          <a:bodyPr/>
          <a:lstStyle/>
          <a:p>
            <a:fld id="{D92B6165-2E63-41A3-8905-D7634EBC6D44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5FFADC5-4E22-4C6D-B571-058B28228FFB}"/>
              </a:ext>
            </a:extLst>
          </p:cNvPr>
          <p:cNvGrpSpPr/>
          <p:nvPr/>
        </p:nvGrpSpPr>
        <p:grpSpPr>
          <a:xfrm>
            <a:off x="849652" y="1642504"/>
            <a:ext cx="11078940" cy="833043"/>
            <a:chOff x="849652" y="1642504"/>
            <a:chExt cx="11078940" cy="83304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C1CA135-E75A-43B3-AF35-35BE7D308D91}"/>
                </a:ext>
              </a:extLst>
            </p:cNvPr>
            <p:cNvSpPr/>
            <p:nvPr/>
          </p:nvSpPr>
          <p:spPr bwMode="auto">
            <a:xfrm>
              <a:off x="849652" y="2110361"/>
              <a:ext cx="11078940" cy="365186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Tool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12C520B-5CCA-4631-AD8E-F1FCF7F7F12D}"/>
                </a:ext>
              </a:extLst>
            </p:cNvPr>
            <p:cNvSpPr/>
            <p:nvPr/>
          </p:nvSpPr>
          <p:spPr bwMode="auto">
            <a:xfrm>
              <a:off x="1016068" y="1642504"/>
              <a:ext cx="1048013" cy="3651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Add</a:t>
              </a:r>
            </a:p>
          </p:txBody>
        </p:sp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6524FC2-7449-4B18-A508-F6012188B9B9}"/>
              </a:ext>
            </a:extLst>
          </p:cNvPr>
          <p:cNvSpPr/>
          <p:nvPr/>
        </p:nvSpPr>
        <p:spPr bwMode="auto">
          <a:xfrm>
            <a:off x="9233084" y="372303"/>
            <a:ext cx="415853" cy="43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F7DE76-5EC6-481E-B8A1-28161742B4D7}"/>
              </a:ext>
            </a:extLst>
          </p:cNvPr>
          <p:cNvSpPr/>
          <p:nvPr/>
        </p:nvSpPr>
        <p:spPr bwMode="auto">
          <a:xfrm>
            <a:off x="818002" y="1166523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E1C659-D396-46A0-9F77-95D3947BAB8E}"/>
              </a:ext>
            </a:extLst>
          </p:cNvPr>
          <p:cNvSpPr/>
          <p:nvPr/>
        </p:nvSpPr>
        <p:spPr bwMode="auto">
          <a:xfrm>
            <a:off x="1830370" y="1158081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531EFB-63A4-489B-9D9E-D53C209F4351}"/>
              </a:ext>
            </a:extLst>
          </p:cNvPr>
          <p:cNvSpPr/>
          <p:nvPr/>
        </p:nvSpPr>
        <p:spPr bwMode="auto">
          <a:xfrm>
            <a:off x="2825516" y="1155771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F64F6D-9E8C-4D16-A805-396FB328C2A8}"/>
              </a:ext>
            </a:extLst>
          </p:cNvPr>
          <p:cNvSpPr/>
          <p:nvPr/>
        </p:nvSpPr>
        <p:spPr bwMode="auto">
          <a:xfrm>
            <a:off x="824494" y="2565328"/>
            <a:ext cx="100375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Process Setting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3F1CFA-9A71-4C3C-9968-0F3ED1FF12CF}"/>
              </a:ext>
            </a:extLst>
          </p:cNvPr>
          <p:cNvSpPr/>
          <p:nvPr/>
        </p:nvSpPr>
        <p:spPr bwMode="auto">
          <a:xfrm>
            <a:off x="809206" y="2949582"/>
            <a:ext cx="11158049" cy="331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8FAC00-CE9F-485A-A592-1043E743E9A4}"/>
              </a:ext>
            </a:extLst>
          </p:cNvPr>
          <p:cNvSpPr/>
          <p:nvPr/>
        </p:nvSpPr>
        <p:spPr bwMode="auto">
          <a:xfrm>
            <a:off x="1821759" y="2565328"/>
            <a:ext cx="100375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Setting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BC9F53-4E5A-4C56-9923-CB79B0515D85}"/>
              </a:ext>
            </a:extLst>
          </p:cNvPr>
          <p:cNvSpPr/>
          <p:nvPr/>
        </p:nvSpPr>
        <p:spPr bwMode="auto">
          <a:xfrm>
            <a:off x="2837677" y="2565328"/>
            <a:ext cx="1003757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Tool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Setting 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4969352-F369-4F64-82F8-C6340B835055}"/>
              </a:ext>
            </a:extLst>
          </p:cNvPr>
          <p:cNvSpPr/>
          <p:nvPr/>
        </p:nvSpPr>
        <p:spPr bwMode="auto">
          <a:xfrm>
            <a:off x="2233339" y="1655394"/>
            <a:ext cx="1106217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796822-96E0-407C-995E-38CB49F3B0A3}"/>
              </a:ext>
            </a:extLst>
          </p:cNvPr>
          <p:cNvSpPr/>
          <p:nvPr/>
        </p:nvSpPr>
        <p:spPr bwMode="auto">
          <a:xfrm>
            <a:off x="3508814" y="1640657"/>
            <a:ext cx="1106217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Delete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B046A0-0844-47DB-879C-886D4BC9C061}"/>
              </a:ext>
            </a:extLst>
          </p:cNvPr>
          <p:cNvSpPr/>
          <p:nvPr/>
        </p:nvSpPr>
        <p:spPr bwMode="auto">
          <a:xfrm>
            <a:off x="818002" y="1526523"/>
            <a:ext cx="11165433" cy="99508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8"/>
              </a:rPr>
              <a:t>Tool Setting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2962A5-93D0-4A86-9EE4-2AEF6584B0B5}"/>
              </a:ext>
            </a:extLst>
          </p:cNvPr>
          <p:cNvSpPr/>
          <p:nvPr/>
        </p:nvSpPr>
        <p:spPr bwMode="auto">
          <a:xfrm>
            <a:off x="9412515" y="1228908"/>
            <a:ext cx="2191657" cy="47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55FB84-E83F-42DF-BC73-B2F5AB7C34CB}"/>
              </a:ext>
            </a:extLst>
          </p:cNvPr>
          <p:cNvSpPr/>
          <p:nvPr/>
        </p:nvSpPr>
        <p:spPr bwMode="auto">
          <a:xfrm>
            <a:off x="9593943" y="1469015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17057-92E8-4B33-9EE7-ACABC0D12DCE}"/>
              </a:ext>
            </a:extLst>
          </p:cNvPr>
          <p:cNvSpPr/>
          <p:nvPr/>
        </p:nvSpPr>
        <p:spPr bwMode="auto">
          <a:xfrm>
            <a:off x="9622969" y="461891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nabled/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Disaeble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BCFD9B-FB80-47E9-AFE8-D98100B69963}"/>
              </a:ext>
            </a:extLst>
          </p:cNvPr>
          <p:cNvSpPr/>
          <p:nvPr/>
        </p:nvSpPr>
        <p:spPr bwMode="auto">
          <a:xfrm>
            <a:off x="9608458" y="1741713"/>
            <a:ext cx="1872342" cy="1656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5FCFE34-06BE-41EA-9C12-DB2716B9D9B7}"/>
              </a:ext>
            </a:extLst>
          </p:cNvPr>
          <p:cNvSpPr/>
          <p:nvPr/>
        </p:nvSpPr>
        <p:spPr bwMode="auto">
          <a:xfrm>
            <a:off x="9629323" y="487291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495013" y="3467163"/>
            <a:ext cx="8668701" cy="2268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E17458-207A-4BAE-957C-7A05489FC811}"/>
              </a:ext>
            </a:extLst>
          </p:cNvPr>
          <p:cNvSpPr/>
          <p:nvPr/>
        </p:nvSpPr>
        <p:spPr bwMode="auto">
          <a:xfrm>
            <a:off x="9776733" y="1913433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DDCC3E-6A34-47CD-ADE1-2B219074E7FB}"/>
              </a:ext>
            </a:extLst>
          </p:cNvPr>
          <p:cNvSpPr/>
          <p:nvPr/>
        </p:nvSpPr>
        <p:spPr bwMode="auto">
          <a:xfrm>
            <a:off x="9863817" y="4847805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Enabled or disabled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</a:t>
            </a:r>
            <a:r>
              <a:rPr lang="en-US" sz="1200" b="1" dirty="0" err="1">
                <a:latin typeface="Arial Unicode MS" panose="020B0604020202020204" pitchFamily="34" charset="-128"/>
                <a:ea typeface="Courier New" panose="02070309020205020404" pitchFamily="49" charset="0"/>
              </a:rPr>
              <a:t>default:all</a:t>
            </a: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A4458C8-5EF9-4E38-B17A-92330775C9AB}"/>
              </a:ext>
            </a:extLst>
          </p:cNvPr>
          <p:cNvSpPr/>
          <p:nvPr/>
        </p:nvSpPr>
        <p:spPr bwMode="auto">
          <a:xfrm>
            <a:off x="9593941" y="344910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72DA95-790A-48E2-B28E-E21930E0BE41}"/>
              </a:ext>
            </a:extLst>
          </p:cNvPr>
          <p:cNvSpPr/>
          <p:nvPr/>
        </p:nvSpPr>
        <p:spPr bwMode="auto">
          <a:xfrm>
            <a:off x="9600295" y="3703101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BBFCD48-7A5B-4AD8-8C57-569BE1BAEC4B}"/>
              </a:ext>
            </a:extLst>
          </p:cNvPr>
          <p:cNvSpPr/>
          <p:nvPr/>
        </p:nvSpPr>
        <p:spPr bwMode="auto">
          <a:xfrm>
            <a:off x="9834789" y="3780152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A7B2300-5866-4ED0-8EB3-BC8472656D99}"/>
              </a:ext>
            </a:extLst>
          </p:cNvPr>
          <p:cNvSpPr/>
          <p:nvPr/>
        </p:nvSpPr>
        <p:spPr bwMode="auto">
          <a:xfrm>
            <a:off x="1935117" y="3165199"/>
            <a:ext cx="776515" cy="324000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5FDE7F-EA76-491F-85FE-6B2B1D894D10}"/>
              </a:ext>
            </a:extLst>
          </p:cNvPr>
          <p:cNvSpPr/>
          <p:nvPr/>
        </p:nvSpPr>
        <p:spPr bwMode="auto">
          <a:xfrm>
            <a:off x="714189" y="3178522"/>
            <a:ext cx="1220928" cy="288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onfiguration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C1532BA-19CA-4847-9BE2-9E73EC057D00}"/>
              </a:ext>
            </a:extLst>
          </p:cNvPr>
          <p:cNvSpPr/>
          <p:nvPr/>
        </p:nvSpPr>
        <p:spPr bwMode="auto">
          <a:xfrm>
            <a:off x="584634" y="3617906"/>
            <a:ext cx="8458200" cy="20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9" name="矩形: 圆角 37">
            <a:extLst>
              <a:ext uri="{FF2B5EF4-FFF2-40B4-BE49-F238E27FC236}">
                <a16:creationId xmlns:a16="http://schemas.microsoft.com/office/drawing/2014/main" id="{50A2E3D2-7BD1-4A5A-AE2B-2E5CD3DA9E71}"/>
              </a:ext>
            </a:extLst>
          </p:cNvPr>
          <p:cNvSpPr/>
          <p:nvPr/>
        </p:nvSpPr>
        <p:spPr bwMode="auto">
          <a:xfrm>
            <a:off x="889459" y="3772855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</a:p>
        </p:txBody>
      </p:sp>
      <p:sp>
        <p:nvSpPr>
          <p:cNvPr id="53" name="矩形: 圆角 67">
            <a:extLst>
              <a:ext uri="{FF2B5EF4-FFF2-40B4-BE49-F238E27FC236}">
                <a16:creationId xmlns:a16="http://schemas.microsoft.com/office/drawing/2014/main" id="{AE0F84ED-1166-47EE-964E-B4DCF4469C12}"/>
              </a:ext>
            </a:extLst>
          </p:cNvPr>
          <p:cNvSpPr/>
          <p:nvPr/>
        </p:nvSpPr>
        <p:spPr bwMode="auto">
          <a:xfrm>
            <a:off x="1961205" y="3784509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5" name="矩形: 圆角 37">
            <a:extLst>
              <a:ext uri="{FF2B5EF4-FFF2-40B4-BE49-F238E27FC236}">
                <a16:creationId xmlns:a16="http://schemas.microsoft.com/office/drawing/2014/main" id="{D991EE04-CBEB-491A-8744-B49564A28795}"/>
              </a:ext>
            </a:extLst>
          </p:cNvPr>
          <p:cNvSpPr/>
          <p:nvPr/>
        </p:nvSpPr>
        <p:spPr bwMode="auto">
          <a:xfrm>
            <a:off x="889459" y="4085799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ToolVendor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67">
            <a:extLst>
              <a:ext uri="{FF2B5EF4-FFF2-40B4-BE49-F238E27FC236}">
                <a16:creationId xmlns:a16="http://schemas.microsoft.com/office/drawing/2014/main" id="{A2A8A270-FA2C-4D69-9792-4941470B43D8}"/>
              </a:ext>
            </a:extLst>
          </p:cNvPr>
          <p:cNvSpPr/>
          <p:nvPr/>
        </p:nvSpPr>
        <p:spPr bwMode="auto">
          <a:xfrm>
            <a:off x="1961205" y="4097453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1" name="矩形: 圆角 37">
            <a:extLst>
              <a:ext uri="{FF2B5EF4-FFF2-40B4-BE49-F238E27FC236}">
                <a16:creationId xmlns:a16="http://schemas.microsoft.com/office/drawing/2014/main" id="{EFCBCA75-ADCF-4E93-A029-0BF2BEF6B775}"/>
              </a:ext>
            </a:extLst>
          </p:cNvPr>
          <p:cNvSpPr/>
          <p:nvPr/>
        </p:nvSpPr>
        <p:spPr bwMode="auto">
          <a:xfrm>
            <a:off x="889459" y="4405615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ToolModel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2" name="矩形: 圆角 67">
            <a:extLst>
              <a:ext uri="{FF2B5EF4-FFF2-40B4-BE49-F238E27FC236}">
                <a16:creationId xmlns:a16="http://schemas.microsoft.com/office/drawing/2014/main" id="{3538943D-4D6F-44FA-922E-9D77BAE81D1D}"/>
              </a:ext>
            </a:extLst>
          </p:cNvPr>
          <p:cNvSpPr/>
          <p:nvPr/>
        </p:nvSpPr>
        <p:spPr bwMode="auto">
          <a:xfrm>
            <a:off x="1961205" y="4417269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3" name="矩形: 圆角 37">
            <a:extLst>
              <a:ext uri="{FF2B5EF4-FFF2-40B4-BE49-F238E27FC236}">
                <a16:creationId xmlns:a16="http://schemas.microsoft.com/office/drawing/2014/main" id="{6651C7E1-B2AE-47FF-B9FD-05D46B2CD2DB}"/>
              </a:ext>
            </a:extLst>
          </p:cNvPr>
          <p:cNvSpPr/>
          <p:nvPr/>
        </p:nvSpPr>
        <p:spPr bwMode="auto">
          <a:xfrm>
            <a:off x="889459" y="4704839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ProcessType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: 圆角 67">
            <a:extLst>
              <a:ext uri="{FF2B5EF4-FFF2-40B4-BE49-F238E27FC236}">
                <a16:creationId xmlns:a16="http://schemas.microsoft.com/office/drawing/2014/main" id="{89E83254-E3C3-4743-9DE7-CD5EE0D8181F}"/>
              </a:ext>
            </a:extLst>
          </p:cNvPr>
          <p:cNvSpPr/>
          <p:nvPr/>
        </p:nvSpPr>
        <p:spPr bwMode="auto">
          <a:xfrm>
            <a:off x="1961205" y="4716493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5" name="矩形: 圆角 37">
            <a:extLst>
              <a:ext uri="{FF2B5EF4-FFF2-40B4-BE49-F238E27FC236}">
                <a16:creationId xmlns:a16="http://schemas.microsoft.com/office/drawing/2014/main" id="{86B0F576-894D-4773-847B-35214FB83462}"/>
              </a:ext>
            </a:extLst>
          </p:cNvPr>
          <p:cNvSpPr/>
          <p:nvPr/>
        </p:nvSpPr>
        <p:spPr bwMode="auto">
          <a:xfrm>
            <a:off x="889459" y="5010935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ProcessModel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6" name="矩形: 圆角 67">
            <a:extLst>
              <a:ext uri="{FF2B5EF4-FFF2-40B4-BE49-F238E27FC236}">
                <a16:creationId xmlns:a16="http://schemas.microsoft.com/office/drawing/2014/main" id="{2C8298B4-E883-4836-AC1D-F264AAE12D2F}"/>
              </a:ext>
            </a:extLst>
          </p:cNvPr>
          <p:cNvSpPr/>
          <p:nvPr/>
        </p:nvSpPr>
        <p:spPr bwMode="auto">
          <a:xfrm>
            <a:off x="1961205" y="5022589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37">
            <a:extLst>
              <a:ext uri="{FF2B5EF4-FFF2-40B4-BE49-F238E27FC236}">
                <a16:creationId xmlns:a16="http://schemas.microsoft.com/office/drawing/2014/main" id="{30B9B1F7-B70F-4FF9-A9BC-5726EC689C63}"/>
              </a:ext>
            </a:extLst>
          </p:cNvPr>
          <p:cNvSpPr/>
          <p:nvPr/>
        </p:nvSpPr>
        <p:spPr bwMode="auto">
          <a:xfrm>
            <a:off x="3075471" y="3799206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NameSpace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67">
            <a:extLst>
              <a:ext uri="{FF2B5EF4-FFF2-40B4-BE49-F238E27FC236}">
                <a16:creationId xmlns:a16="http://schemas.microsoft.com/office/drawing/2014/main" id="{E6E4AC69-E63F-46ED-A1B4-03733D8CD955}"/>
              </a:ext>
            </a:extLst>
          </p:cNvPr>
          <p:cNvSpPr/>
          <p:nvPr/>
        </p:nvSpPr>
        <p:spPr bwMode="auto">
          <a:xfrm>
            <a:off x="4147217" y="3810860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2" name="矩形: 圆角 37">
            <a:extLst>
              <a:ext uri="{FF2B5EF4-FFF2-40B4-BE49-F238E27FC236}">
                <a16:creationId xmlns:a16="http://schemas.microsoft.com/office/drawing/2014/main" id="{9F6B3353-166A-4B7B-92D0-1D5F5FC81051}"/>
              </a:ext>
            </a:extLst>
          </p:cNvPr>
          <p:cNvSpPr/>
          <p:nvPr/>
        </p:nvSpPr>
        <p:spPr bwMode="auto">
          <a:xfrm>
            <a:off x="3075471" y="4132336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Area</a:t>
            </a:r>
          </a:p>
        </p:txBody>
      </p:sp>
      <p:sp>
        <p:nvSpPr>
          <p:cNvPr id="74" name="矩形: 圆角 67">
            <a:extLst>
              <a:ext uri="{FF2B5EF4-FFF2-40B4-BE49-F238E27FC236}">
                <a16:creationId xmlns:a16="http://schemas.microsoft.com/office/drawing/2014/main" id="{4B4EF578-6303-475C-91BD-FF545504AF2C}"/>
              </a:ext>
            </a:extLst>
          </p:cNvPr>
          <p:cNvSpPr/>
          <p:nvPr/>
        </p:nvSpPr>
        <p:spPr bwMode="auto">
          <a:xfrm>
            <a:off x="4147217" y="4143990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5" name="矩形: 圆角 37">
            <a:extLst>
              <a:ext uri="{FF2B5EF4-FFF2-40B4-BE49-F238E27FC236}">
                <a16:creationId xmlns:a16="http://schemas.microsoft.com/office/drawing/2014/main" id="{90DAEB29-979E-46F0-814E-89BBEE65BB56}"/>
              </a:ext>
            </a:extLst>
          </p:cNvPr>
          <p:cNvSpPr/>
          <p:nvPr/>
        </p:nvSpPr>
        <p:spPr bwMode="auto">
          <a:xfrm>
            <a:off x="3075471" y="4482293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</a:p>
        </p:txBody>
      </p:sp>
      <p:sp>
        <p:nvSpPr>
          <p:cNvPr id="76" name="矩形: 圆角 67">
            <a:extLst>
              <a:ext uri="{FF2B5EF4-FFF2-40B4-BE49-F238E27FC236}">
                <a16:creationId xmlns:a16="http://schemas.microsoft.com/office/drawing/2014/main" id="{9EE75A3B-3B77-4400-8C88-57B379C64020}"/>
              </a:ext>
            </a:extLst>
          </p:cNvPr>
          <p:cNvSpPr/>
          <p:nvPr/>
        </p:nvSpPr>
        <p:spPr bwMode="auto">
          <a:xfrm>
            <a:off x="4147217" y="4493947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00AA27-7B79-422B-B570-EDE838C7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6" y="1376984"/>
            <a:ext cx="8849878" cy="170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3E273E3-9157-4E46-A50A-1CA480D07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0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Task 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EF3574-B6F5-4930-BB9B-A3908C6FBCF6}"/>
              </a:ext>
            </a:extLst>
          </p:cNvPr>
          <p:cNvGrpSpPr/>
          <p:nvPr/>
        </p:nvGrpSpPr>
        <p:grpSpPr>
          <a:xfrm>
            <a:off x="869966" y="1672537"/>
            <a:ext cx="11127472" cy="922006"/>
            <a:chOff x="1151614" y="3993317"/>
            <a:chExt cx="11127472" cy="1368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1A6139-855D-44C0-8C58-1F424A525803}"/>
                </a:ext>
              </a:extLst>
            </p:cNvPr>
            <p:cNvSpPr/>
            <p:nvPr/>
          </p:nvSpPr>
          <p:spPr bwMode="auto">
            <a:xfrm>
              <a:off x="1151614" y="3993317"/>
              <a:ext cx="11127472" cy="1368000"/>
            </a:xfrm>
            <a:prstGeom prst="rect">
              <a:avLst/>
            </a:prstGeom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31C8BFD-9B5F-49E8-87D9-3E6D213E5E8A}"/>
                </a:ext>
              </a:extLst>
            </p:cNvPr>
            <p:cNvSpPr/>
            <p:nvPr/>
          </p:nvSpPr>
          <p:spPr bwMode="auto">
            <a:xfrm>
              <a:off x="2155371" y="4180483"/>
              <a:ext cx="832292" cy="54183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E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dit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AF902FE-03E2-42FD-A3F0-597CFFED25C2}"/>
                </a:ext>
              </a:extLst>
            </p:cNvPr>
            <p:cNvSpPr/>
            <p:nvPr/>
          </p:nvSpPr>
          <p:spPr bwMode="auto">
            <a:xfrm>
              <a:off x="4141864" y="4185459"/>
              <a:ext cx="832292" cy="3651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D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elete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82E4085-8DDF-40E3-B9AC-EAE274CBCFDB}"/>
                </a:ext>
              </a:extLst>
            </p:cNvPr>
            <p:cNvSpPr/>
            <p:nvPr/>
          </p:nvSpPr>
          <p:spPr bwMode="auto">
            <a:xfrm>
              <a:off x="6531779" y="4217352"/>
              <a:ext cx="832292" cy="36518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H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istory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C1CA135-E75A-43B3-AF35-35BE7D308D91}"/>
                </a:ext>
              </a:extLst>
            </p:cNvPr>
            <p:cNvSpPr/>
            <p:nvPr/>
          </p:nvSpPr>
          <p:spPr bwMode="auto">
            <a:xfrm>
              <a:off x="1161793" y="4792069"/>
              <a:ext cx="11117291" cy="541834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Process</a:t>
              </a: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33A3BAC2-09B6-4A68-85D0-E3EAFEE4DE51}"/>
              </a:ext>
            </a:extLst>
          </p:cNvPr>
          <p:cNvSpPr/>
          <p:nvPr/>
        </p:nvSpPr>
        <p:spPr bwMode="auto">
          <a:xfrm>
            <a:off x="861355" y="1353372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368FFCB-3342-486F-821A-C8BD979AA493}"/>
              </a:ext>
            </a:extLst>
          </p:cNvPr>
          <p:cNvSpPr/>
          <p:nvPr/>
        </p:nvSpPr>
        <p:spPr bwMode="auto">
          <a:xfrm>
            <a:off x="1873723" y="1344930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05A8C5D-55D7-4F44-AFDB-BF0FF272868F}"/>
              </a:ext>
            </a:extLst>
          </p:cNvPr>
          <p:cNvSpPr/>
          <p:nvPr/>
        </p:nvSpPr>
        <p:spPr bwMode="auto">
          <a:xfrm>
            <a:off x="2868869" y="1342620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D2D4B6-811A-4743-9373-38A903BCC4ED}"/>
              </a:ext>
            </a:extLst>
          </p:cNvPr>
          <p:cNvSpPr/>
          <p:nvPr/>
        </p:nvSpPr>
        <p:spPr bwMode="auto">
          <a:xfrm>
            <a:off x="839387" y="3438762"/>
            <a:ext cx="11158049" cy="334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: 圆角 11">
            <a:extLst>
              <a:ext uri="{FF2B5EF4-FFF2-40B4-BE49-F238E27FC236}">
                <a16:creationId xmlns:a16="http://schemas.microsoft.com/office/drawing/2014/main" id="{A7DC4DE4-2017-468D-9E80-6D43FD73671B}"/>
              </a:ext>
            </a:extLst>
          </p:cNvPr>
          <p:cNvSpPr/>
          <p:nvPr/>
        </p:nvSpPr>
        <p:spPr bwMode="auto">
          <a:xfrm>
            <a:off x="2832913" y="1804991"/>
            <a:ext cx="832292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Copy To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FD697A0-D97A-4390-A843-BE4635A28707}"/>
              </a:ext>
            </a:extLst>
          </p:cNvPr>
          <p:cNvSpPr/>
          <p:nvPr/>
        </p:nvSpPr>
        <p:spPr bwMode="auto">
          <a:xfrm>
            <a:off x="880145" y="3082496"/>
            <a:ext cx="1003757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Process Setting</a:t>
            </a:r>
          </a:p>
        </p:txBody>
      </p:sp>
      <p:sp>
        <p:nvSpPr>
          <p:cNvPr id="37" name="矩形: 圆角 7">
            <a:extLst>
              <a:ext uri="{FF2B5EF4-FFF2-40B4-BE49-F238E27FC236}">
                <a16:creationId xmlns:a16="http://schemas.microsoft.com/office/drawing/2014/main" id="{445EEC0F-8131-4B35-990E-6CDAF307208A}"/>
              </a:ext>
            </a:extLst>
          </p:cNvPr>
          <p:cNvSpPr/>
          <p:nvPr/>
        </p:nvSpPr>
        <p:spPr bwMode="auto">
          <a:xfrm>
            <a:off x="996885" y="1791714"/>
            <a:ext cx="832292" cy="33007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New</a:t>
            </a:r>
          </a:p>
        </p:txBody>
      </p:sp>
      <p:sp>
        <p:nvSpPr>
          <p:cNvPr id="39" name="矩形: 圆角 12">
            <a:extLst>
              <a:ext uri="{FF2B5EF4-FFF2-40B4-BE49-F238E27FC236}">
                <a16:creationId xmlns:a16="http://schemas.microsoft.com/office/drawing/2014/main" id="{2E8D8C45-833E-4F62-B842-729BFAC1F838}"/>
              </a:ext>
            </a:extLst>
          </p:cNvPr>
          <p:cNvSpPr/>
          <p:nvPr/>
        </p:nvSpPr>
        <p:spPr bwMode="auto">
          <a:xfrm>
            <a:off x="5041580" y="1760844"/>
            <a:ext cx="953713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highlight>
                  <a:srgbClr val="FFFF00"/>
                </a:highlight>
                <a:latin typeface="Arial Unicode MS" panose="020B0604020202020204" pitchFamily="34" charset="-128"/>
              </a:rPr>
              <a:t>Batch Edit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28C184D-4E2C-48B7-8F5B-498EC7CDCC65}"/>
              </a:ext>
            </a:extLst>
          </p:cNvPr>
          <p:cNvSpPr/>
          <p:nvPr/>
        </p:nvSpPr>
        <p:spPr bwMode="auto">
          <a:xfrm>
            <a:off x="4904216" y="384288"/>
            <a:ext cx="676576" cy="3793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1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D7CA-C885-45E9-8C45-F70746AC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dirty="0"/>
              <a:t>Global Settings</a:t>
            </a:r>
            <a:r>
              <a:rPr lang="en-US" altLang="zh-CN" dirty="0"/>
              <a:t> – </a:t>
            </a:r>
            <a:r>
              <a:rPr lang="en-US" dirty="0">
                <a:latin typeface="Arial Unicode MS" panose="020B0604020202020204" pitchFamily="34" charset="-128"/>
              </a:rPr>
              <a:t>Tool - Add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0EA65-8536-460D-9C1F-A32630A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058A4CE-5547-4852-B678-837D5E78A1FB}"/>
              </a:ext>
            </a:extLst>
          </p:cNvPr>
          <p:cNvSpPr/>
          <p:nvPr/>
        </p:nvSpPr>
        <p:spPr bwMode="auto">
          <a:xfrm>
            <a:off x="2147617" y="1421606"/>
            <a:ext cx="5167583" cy="4284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1238FDA-4B0E-4CE9-878F-0C8E45D0C4A0}"/>
              </a:ext>
            </a:extLst>
          </p:cNvPr>
          <p:cNvSpPr/>
          <p:nvPr/>
        </p:nvSpPr>
        <p:spPr bwMode="auto">
          <a:xfrm>
            <a:off x="3375929" y="1740443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 Id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C14AF5B-20C9-48F3-A0E0-6AA5A9733501}"/>
              </a:ext>
            </a:extLst>
          </p:cNvPr>
          <p:cNvSpPr/>
          <p:nvPr/>
        </p:nvSpPr>
        <p:spPr bwMode="auto">
          <a:xfrm>
            <a:off x="4476787" y="1668082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91B8FF4-4BE4-435B-998B-66DEDCD5C5B4}"/>
              </a:ext>
            </a:extLst>
          </p:cNvPr>
          <p:cNvSpPr/>
          <p:nvPr/>
        </p:nvSpPr>
        <p:spPr bwMode="auto">
          <a:xfrm>
            <a:off x="3375929" y="2256135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 Vendor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2F8047B-8A8B-4909-B825-EDC73635346C}"/>
              </a:ext>
            </a:extLst>
          </p:cNvPr>
          <p:cNvSpPr/>
          <p:nvPr/>
        </p:nvSpPr>
        <p:spPr bwMode="auto">
          <a:xfrm>
            <a:off x="4476787" y="2183774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3243183-7F2F-4539-B48F-99880C36A676}"/>
              </a:ext>
            </a:extLst>
          </p:cNvPr>
          <p:cNvSpPr/>
          <p:nvPr/>
        </p:nvSpPr>
        <p:spPr bwMode="auto">
          <a:xfrm>
            <a:off x="3375929" y="2755722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 Model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E600733-1D30-4E24-9F87-639128FE9F15}"/>
              </a:ext>
            </a:extLst>
          </p:cNvPr>
          <p:cNvSpPr/>
          <p:nvPr/>
        </p:nvSpPr>
        <p:spPr bwMode="auto">
          <a:xfrm>
            <a:off x="4476787" y="2683361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0969D26-067E-468A-BCAA-22DBE2980269}"/>
              </a:ext>
            </a:extLst>
          </p:cNvPr>
          <p:cNvSpPr/>
          <p:nvPr/>
        </p:nvSpPr>
        <p:spPr bwMode="auto">
          <a:xfrm>
            <a:off x="3375929" y="3747623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Process Model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8E2867A-3F6C-49D0-B487-3CF327A02BD1}"/>
              </a:ext>
            </a:extLst>
          </p:cNvPr>
          <p:cNvSpPr/>
          <p:nvPr/>
        </p:nvSpPr>
        <p:spPr bwMode="auto">
          <a:xfrm>
            <a:off x="4476787" y="3692498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F9D907B-13FB-47D5-8323-0DF3A297393D}"/>
              </a:ext>
            </a:extLst>
          </p:cNvPr>
          <p:cNvSpPr/>
          <p:nvPr/>
        </p:nvSpPr>
        <p:spPr bwMode="auto">
          <a:xfrm>
            <a:off x="3253661" y="4802976"/>
            <a:ext cx="1151409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6F2B203-D3BE-4D25-A98E-C12D339704EB}"/>
              </a:ext>
            </a:extLst>
          </p:cNvPr>
          <p:cNvSpPr/>
          <p:nvPr/>
        </p:nvSpPr>
        <p:spPr bwMode="auto">
          <a:xfrm>
            <a:off x="2147617" y="1080795"/>
            <a:ext cx="5167583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Arial Unicode MS" panose="020B0604020202020204" pitchFamily="34" charset="-128"/>
              </a:rPr>
              <a:t>Tool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85BF590-6261-4912-B10F-38534110A850}"/>
              </a:ext>
            </a:extLst>
          </p:cNvPr>
          <p:cNvSpPr/>
          <p:nvPr/>
        </p:nvSpPr>
        <p:spPr bwMode="auto">
          <a:xfrm>
            <a:off x="7833360" y="3600857"/>
            <a:ext cx="1744980" cy="1225868"/>
          </a:xfrm>
          <a:prstGeom prst="wedgeRoundRectCallout">
            <a:avLst>
              <a:gd name="adj1" fmla="val -76692"/>
              <a:gd name="adj2" fmla="val -103859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Popup and to maintain Tools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028F073-4681-4BF5-9E45-719BB4FAE986}"/>
              </a:ext>
            </a:extLst>
          </p:cNvPr>
          <p:cNvSpPr/>
          <p:nvPr/>
        </p:nvSpPr>
        <p:spPr bwMode="auto">
          <a:xfrm>
            <a:off x="4601593" y="4802975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22" name="矩形: 圆角 30">
            <a:extLst>
              <a:ext uri="{FF2B5EF4-FFF2-40B4-BE49-F238E27FC236}">
                <a16:creationId xmlns:a16="http://schemas.microsoft.com/office/drawing/2014/main" id="{5CAD81EE-5C27-47A5-B932-0071D825ABCC}"/>
              </a:ext>
            </a:extLst>
          </p:cNvPr>
          <p:cNvSpPr/>
          <p:nvPr/>
        </p:nvSpPr>
        <p:spPr bwMode="auto">
          <a:xfrm>
            <a:off x="3375929" y="3255309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Process Type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31">
            <a:extLst>
              <a:ext uri="{FF2B5EF4-FFF2-40B4-BE49-F238E27FC236}">
                <a16:creationId xmlns:a16="http://schemas.microsoft.com/office/drawing/2014/main" id="{72A744C0-4DA0-4D2A-BCC3-FC15ED7BC4FA}"/>
              </a:ext>
            </a:extLst>
          </p:cNvPr>
          <p:cNvSpPr/>
          <p:nvPr/>
        </p:nvSpPr>
        <p:spPr bwMode="auto">
          <a:xfrm>
            <a:off x="4476787" y="3200184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4">
            <a:extLst>
              <a:ext uri="{FF2B5EF4-FFF2-40B4-BE49-F238E27FC236}">
                <a16:creationId xmlns:a16="http://schemas.microsoft.com/office/drawing/2014/main" id="{F63F36E9-2EA1-4A5D-AF05-FA929071CCF7}"/>
              </a:ext>
            </a:extLst>
          </p:cNvPr>
          <p:cNvSpPr/>
          <p:nvPr/>
        </p:nvSpPr>
        <p:spPr bwMode="auto">
          <a:xfrm>
            <a:off x="3375929" y="4286152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</a:p>
        </p:txBody>
      </p:sp>
      <p:sp>
        <p:nvSpPr>
          <p:cNvPr id="33" name="矩形: 圆角 25">
            <a:extLst>
              <a:ext uri="{FF2B5EF4-FFF2-40B4-BE49-F238E27FC236}">
                <a16:creationId xmlns:a16="http://schemas.microsoft.com/office/drawing/2014/main" id="{58D9EECF-04F0-4287-828E-28DF8F23211F}"/>
              </a:ext>
            </a:extLst>
          </p:cNvPr>
          <p:cNvSpPr/>
          <p:nvPr/>
        </p:nvSpPr>
        <p:spPr bwMode="auto">
          <a:xfrm>
            <a:off x="4476787" y="4213791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D7CA-C885-45E9-8C45-F70746AC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dirty="0"/>
              <a:t>Global Settings</a:t>
            </a:r>
            <a:r>
              <a:rPr lang="en-US" altLang="zh-CN" dirty="0"/>
              <a:t> – </a:t>
            </a:r>
            <a:r>
              <a:rPr lang="en-US" dirty="0">
                <a:latin typeface="Arial Unicode MS" panose="020B0604020202020204" pitchFamily="34" charset="-128"/>
              </a:rPr>
              <a:t>Tool - Edit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0EA65-8536-460D-9C1F-A32630A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058A4CE-5547-4852-B678-837D5E78A1FB}"/>
              </a:ext>
            </a:extLst>
          </p:cNvPr>
          <p:cNvSpPr/>
          <p:nvPr/>
        </p:nvSpPr>
        <p:spPr bwMode="auto">
          <a:xfrm>
            <a:off x="2147617" y="1421606"/>
            <a:ext cx="5167583" cy="4284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1238FDA-4B0E-4CE9-878F-0C8E45D0C4A0}"/>
              </a:ext>
            </a:extLst>
          </p:cNvPr>
          <p:cNvSpPr/>
          <p:nvPr/>
        </p:nvSpPr>
        <p:spPr bwMode="auto">
          <a:xfrm>
            <a:off x="3393859" y="1786266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 Id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C14AF5B-20C9-48F3-A0E0-6AA5A9733501}"/>
              </a:ext>
            </a:extLst>
          </p:cNvPr>
          <p:cNvSpPr/>
          <p:nvPr/>
        </p:nvSpPr>
        <p:spPr bwMode="auto">
          <a:xfrm>
            <a:off x="4494717" y="1713905"/>
            <a:ext cx="1318076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91B8FF4-4BE4-435B-998B-66DEDCD5C5B4}"/>
              </a:ext>
            </a:extLst>
          </p:cNvPr>
          <p:cNvSpPr/>
          <p:nvPr/>
        </p:nvSpPr>
        <p:spPr bwMode="auto">
          <a:xfrm>
            <a:off x="3393859" y="2301958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 Vendor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2F8047B-8A8B-4909-B825-EDC73635346C}"/>
              </a:ext>
            </a:extLst>
          </p:cNvPr>
          <p:cNvSpPr/>
          <p:nvPr/>
        </p:nvSpPr>
        <p:spPr bwMode="auto">
          <a:xfrm>
            <a:off x="4494717" y="2229597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3243183-7F2F-4539-B48F-99880C36A676}"/>
              </a:ext>
            </a:extLst>
          </p:cNvPr>
          <p:cNvSpPr/>
          <p:nvPr/>
        </p:nvSpPr>
        <p:spPr bwMode="auto">
          <a:xfrm>
            <a:off x="3393859" y="2801545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Tool Model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E600733-1D30-4E24-9F87-639128FE9F15}"/>
              </a:ext>
            </a:extLst>
          </p:cNvPr>
          <p:cNvSpPr/>
          <p:nvPr/>
        </p:nvSpPr>
        <p:spPr bwMode="auto">
          <a:xfrm>
            <a:off x="4494717" y="2729184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0969D26-067E-468A-BCAA-22DBE2980269}"/>
              </a:ext>
            </a:extLst>
          </p:cNvPr>
          <p:cNvSpPr/>
          <p:nvPr/>
        </p:nvSpPr>
        <p:spPr bwMode="auto">
          <a:xfrm>
            <a:off x="3393859" y="3793446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Process Model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8E2867A-3F6C-49D0-B487-3CF327A02BD1}"/>
              </a:ext>
            </a:extLst>
          </p:cNvPr>
          <p:cNvSpPr/>
          <p:nvPr/>
        </p:nvSpPr>
        <p:spPr bwMode="auto">
          <a:xfrm>
            <a:off x="4494717" y="3738321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F9D907B-13FB-47D5-8323-0DF3A297393D}"/>
              </a:ext>
            </a:extLst>
          </p:cNvPr>
          <p:cNvSpPr/>
          <p:nvPr/>
        </p:nvSpPr>
        <p:spPr bwMode="auto">
          <a:xfrm>
            <a:off x="3253661" y="4802976"/>
            <a:ext cx="1151409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6F2B203-D3BE-4D25-A98E-C12D339704EB}"/>
              </a:ext>
            </a:extLst>
          </p:cNvPr>
          <p:cNvSpPr/>
          <p:nvPr/>
        </p:nvSpPr>
        <p:spPr bwMode="auto">
          <a:xfrm>
            <a:off x="2147617" y="1080795"/>
            <a:ext cx="5167583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Arial Unicode MS" panose="020B0604020202020204" pitchFamily="34" charset="-128"/>
              </a:rPr>
              <a:t>Tool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85BF590-6261-4912-B10F-38534110A850}"/>
              </a:ext>
            </a:extLst>
          </p:cNvPr>
          <p:cNvSpPr/>
          <p:nvPr/>
        </p:nvSpPr>
        <p:spPr bwMode="auto">
          <a:xfrm>
            <a:off x="7833360" y="3301132"/>
            <a:ext cx="1744980" cy="1225868"/>
          </a:xfrm>
          <a:prstGeom prst="wedgeRoundRectCallout">
            <a:avLst>
              <a:gd name="adj1" fmla="val -76692"/>
              <a:gd name="adj2" fmla="val -103859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Popup and to maintain Tools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028F073-4681-4BF5-9E45-719BB4FAE986}"/>
              </a:ext>
            </a:extLst>
          </p:cNvPr>
          <p:cNvSpPr/>
          <p:nvPr/>
        </p:nvSpPr>
        <p:spPr bwMode="auto">
          <a:xfrm>
            <a:off x="4601593" y="4802975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22" name="矩形: 圆角 30">
            <a:extLst>
              <a:ext uri="{FF2B5EF4-FFF2-40B4-BE49-F238E27FC236}">
                <a16:creationId xmlns:a16="http://schemas.microsoft.com/office/drawing/2014/main" id="{5CAD81EE-5C27-47A5-B932-0071D825ABCC}"/>
              </a:ext>
            </a:extLst>
          </p:cNvPr>
          <p:cNvSpPr/>
          <p:nvPr/>
        </p:nvSpPr>
        <p:spPr bwMode="auto">
          <a:xfrm>
            <a:off x="3393859" y="3301132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Process Type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31">
            <a:extLst>
              <a:ext uri="{FF2B5EF4-FFF2-40B4-BE49-F238E27FC236}">
                <a16:creationId xmlns:a16="http://schemas.microsoft.com/office/drawing/2014/main" id="{72A744C0-4DA0-4D2A-BCC3-FC15ED7BC4FA}"/>
              </a:ext>
            </a:extLst>
          </p:cNvPr>
          <p:cNvSpPr/>
          <p:nvPr/>
        </p:nvSpPr>
        <p:spPr bwMode="auto">
          <a:xfrm>
            <a:off x="4494717" y="3246007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4">
            <a:extLst>
              <a:ext uri="{FF2B5EF4-FFF2-40B4-BE49-F238E27FC236}">
                <a16:creationId xmlns:a16="http://schemas.microsoft.com/office/drawing/2014/main" id="{F63F36E9-2EA1-4A5D-AF05-FA929071CCF7}"/>
              </a:ext>
            </a:extLst>
          </p:cNvPr>
          <p:cNvSpPr/>
          <p:nvPr/>
        </p:nvSpPr>
        <p:spPr bwMode="auto">
          <a:xfrm>
            <a:off x="3393859" y="4279172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</a:p>
        </p:txBody>
      </p:sp>
      <p:sp>
        <p:nvSpPr>
          <p:cNvPr id="33" name="矩形: 圆角 25">
            <a:extLst>
              <a:ext uri="{FF2B5EF4-FFF2-40B4-BE49-F238E27FC236}">
                <a16:creationId xmlns:a16="http://schemas.microsoft.com/office/drawing/2014/main" id="{58D9EECF-04F0-4287-828E-28DF8F23211F}"/>
              </a:ext>
            </a:extLst>
          </p:cNvPr>
          <p:cNvSpPr/>
          <p:nvPr/>
        </p:nvSpPr>
        <p:spPr bwMode="auto">
          <a:xfrm>
            <a:off x="4494717" y="4206811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6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036E1986-EDB5-44A4-918D-A667F74FC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81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Product 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8140" y="6209924"/>
            <a:ext cx="729445" cy="164592"/>
          </a:xfrm>
        </p:spPr>
        <p:txBody>
          <a:bodyPr/>
          <a:lstStyle/>
          <a:p>
            <a:fld id="{D92B6165-2E63-41A3-8905-D7634EBC6D44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5FFADC5-4E22-4C6D-B571-058B28228FFB}"/>
              </a:ext>
            </a:extLst>
          </p:cNvPr>
          <p:cNvGrpSpPr/>
          <p:nvPr/>
        </p:nvGrpSpPr>
        <p:grpSpPr>
          <a:xfrm>
            <a:off x="849652" y="1642504"/>
            <a:ext cx="11078940" cy="882522"/>
            <a:chOff x="849652" y="1642504"/>
            <a:chExt cx="11078940" cy="882522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C1CA135-E75A-43B3-AF35-35BE7D308D91}"/>
                </a:ext>
              </a:extLst>
            </p:cNvPr>
            <p:cNvSpPr/>
            <p:nvPr/>
          </p:nvSpPr>
          <p:spPr bwMode="auto">
            <a:xfrm>
              <a:off x="849652" y="2060882"/>
              <a:ext cx="11078940" cy="464144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Product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12C520B-5CCA-4631-AD8E-F1FCF7F7F12D}"/>
                </a:ext>
              </a:extLst>
            </p:cNvPr>
            <p:cNvSpPr/>
            <p:nvPr/>
          </p:nvSpPr>
          <p:spPr bwMode="auto">
            <a:xfrm>
              <a:off x="1016068" y="1642504"/>
              <a:ext cx="1048013" cy="36518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Add</a:t>
              </a:r>
            </a:p>
          </p:txBody>
        </p:sp>
      </p:grp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6524FC2-7449-4B18-A508-F6012188B9B9}"/>
              </a:ext>
            </a:extLst>
          </p:cNvPr>
          <p:cNvSpPr/>
          <p:nvPr/>
        </p:nvSpPr>
        <p:spPr bwMode="auto">
          <a:xfrm>
            <a:off x="9677512" y="353451"/>
            <a:ext cx="415853" cy="43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F7DE76-5EC6-481E-B8A1-28161742B4D7}"/>
              </a:ext>
            </a:extLst>
          </p:cNvPr>
          <p:cNvSpPr/>
          <p:nvPr/>
        </p:nvSpPr>
        <p:spPr bwMode="auto">
          <a:xfrm>
            <a:off x="818002" y="1166523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E1C659-D396-46A0-9F77-95D3947BAB8E}"/>
              </a:ext>
            </a:extLst>
          </p:cNvPr>
          <p:cNvSpPr/>
          <p:nvPr/>
        </p:nvSpPr>
        <p:spPr bwMode="auto">
          <a:xfrm>
            <a:off x="1830370" y="1158081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531EFB-63A4-489B-9D9E-D53C209F4351}"/>
              </a:ext>
            </a:extLst>
          </p:cNvPr>
          <p:cNvSpPr/>
          <p:nvPr/>
        </p:nvSpPr>
        <p:spPr bwMode="auto">
          <a:xfrm>
            <a:off x="2825516" y="1155771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F64F6D-9E8C-4D16-A805-396FB328C2A8}"/>
              </a:ext>
            </a:extLst>
          </p:cNvPr>
          <p:cNvSpPr/>
          <p:nvPr/>
        </p:nvSpPr>
        <p:spPr bwMode="auto">
          <a:xfrm>
            <a:off x="824494" y="2565328"/>
            <a:ext cx="100375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Process Setting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3F1CFA-9A71-4C3C-9968-0F3ED1FF12CF}"/>
              </a:ext>
            </a:extLst>
          </p:cNvPr>
          <p:cNvSpPr/>
          <p:nvPr/>
        </p:nvSpPr>
        <p:spPr bwMode="auto">
          <a:xfrm>
            <a:off x="809206" y="2949582"/>
            <a:ext cx="11158049" cy="331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8FAC00-CE9F-485A-A592-1043E743E9A4}"/>
              </a:ext>
            </a:extLst>
          </p:cNvPr>
          <p:cNvSpPr/>
          <p:nvPr/>
        </p:nvSpPr>
        <p:spPr bwMode="auto">
          <a:xfrm>
            <a:off x="1821759" y="2565328"/>
            <a:ext cx="100375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Setting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BC9F53-4E5A-4C56-9923-CB79B0515D85}"/>
              </a:ext>
            </a:extLst>
          </p:cNvPr>
          <p:cNvSpPr/>
          <p:nvPr/>
        </p:nvSpPr>
        <p:spPr bwMode="auto">
          <a:xfrm>
            <a:off x="2837677" y="2565328"/>
            <a:ext cx="1003757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Product</a:t>
            </a:r>
            <a:br>
              <a:rPr lang="en-US" sz="1200" b="1" dirty="0">
                <a:latin typeface="Arial Unicode MS" panose="020B0604020202020204" pitchFamily="34" charset="-128"/>
              </a:rPr>
            </a:br>
            <a:r>
              <a:rPr lang="en-US" altLang="zh-TW" sz="1200" b="1" dirty="0">
                <a:latin typeface="Arial Unicode MS" panose="020B0604020202020204" pitchFamily="34" charset="-128"/>
              </a:rPr>
              <a:t>Setting</a:t>
            </a:r>
            <a:r>
              <a:rPr lang="en-US" sz="1200" b="1" dirty="0">
                <a:latin typeface="Arial Unicode MS" panose="020B0604020202020204" pitchFamily="34" charset="-128"/>
              </a:rPr>
              <a:t> 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4969352-F369-4F64-82F8-C6340B835055}"/>
              </a:ext>
            </a:extLst>
          </p:cNvPr>
          <p:cNvSpPr/>
          <p:nvPr/>
        </p:nvSpPr>
        <p:spPr bwMode="auto">
          <a:xfrm>
            <a:off x="2233339" y="1655394"/>
            <a:ext cx="1106217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796822-96E0-407C-995E-38CB49F3B0A3}"/>
              </a:ext>
            </a:extLst>
          </p:cNvPr>
          <p:cNvSpPr/>
          <p:nvPr/>
        </p:nvSpPr>
        <p:spPr bwMode="auto">
          <a:xfrm>
            <a:off x="3508814" y="1640657"/>
            <a:ext cx="1106217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Delete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B046A0-0844-47DB-879C-886D4BC9C061}"/>
              </a:ext>
            </a:extLst>
          </p:cNvPr>
          <p:cNvSpPr/>
          <p:nvPr/>
        </p:nvSpPr>
        <p:spPr bwMode="auto">
          <a:xfrm>
            <a:off x="818002" y="1526523"/>
            <a:ext cx="11165433" cy="99508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9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8"/>
              </a:rPr>
              <a:t>Product Setting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2962A5-93D0-4A86-9EE4-2AEF6584B0B5}"/>
              </a:ext>
            </a:extLst>
          </p:cNvPr>
          <p:cNvSpPr/>
          <p:nvPr/>
        </p:nvSpPr>
        <p:spPr bwMode="auto">
          <a:xfrm>
            <a:off x="9412515" y="1228908"/>
            <a:ext cx="2191657" cy="47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55FB84-E83F-42DF-BC73-B2F5AB7C34CB}"/>
              </a:ext>
            </a:extLst>
          </p:cNvPr>
          <p:cNvSpPr/>
          <p:nvPr/>
        </p:nvSpPr>
        <p:spPr bwMode="auto">
          <a:xfrm>
            <a:off x="9593943" y="1469015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17057-92E8-4B33-9EE7-ACABC0D12DCE}"/>
              </a:ext>
            </a:extLst>
          </p:cNvPr>
          <p:cNvSpPr/>
          <p:nvPr/>
        </p:nvSpPr>
        <p:spPr bwMode="auto">
          <a:xfrm>
            <a:off x="9622969" y="461891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nabled/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Disaeble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BCFD9B-FB80-47E9-AFE8-D98100B69963}"/>
              </a:ext>
            </a:extLst>
          </p:cNvPr>
          <p:cNvSpPr/>
          <p:nvPr/>
        </p:nvSpPr>
        <p:spPr bwMode="auto">
          <a:xfrm>
            <a:off x="9608458" y="1741713"/>
            <a:ext cx="1872342" cy="1656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5FCFE34-06BE-41EA-9C12-DB2716B9D9B7}"/>
              </a:ext>
            </a:extLst>
          </p:cNvPr>
          <p:cNvSpPr/>
          <p:nvPr/>
        </p:nvSpPr>
        <p:spPr bwMode="auto">
          <a:xfrm>
            <a:off x="9629323" y="487291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495013" y="3467163"/>
            <a:ext cx="8668701" cy="2268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E17458-207A-4BAE-957C-7A05489FC811}"/>
              </a:ext>
            </a:extLst>
          </p:cNvPr>
          <p:cNvSpPr/>
          <p:nvPr/>
        </p:nvSpPr>
        <p:spPr bwMode="auto">
          <a:xfrm>
            <a:off x="9776733" y="1913433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DDCC3E-6A34-47CD-ADE1-2B219074E7FB}"/>
              </a:ext>
            </a:extLst>
          </p:cNvPr>
          <p:cNvSpPr/>
          <p:nvPr/>
        </p:nvSpPr>
        <p:spPr bwMode="auto">
          <a:xfrm>
            <a:off x="9863817" y="4847805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Enabled or disabled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</a:t>
            </a:r>
            <a:r>
              <a:rPr lang="en-US" sz="1200" b="1" dirty="0" err="1">
                <a:latin typeface="Arial Unicode MS" panose="020B0604020202020204" pitchFamily="34" charset="-128"/>
                <a:ea typeface="Courier New" panose="02070309020205020404" pitchFamily="49" charset="0"/>
              </a:rPr>
              <a:t>default:all</a:t>
            </a: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A4458C8-5EF9-4E38-B17A-92330775C9AB}"/>
              </a:ext>
            </a:extLst>
          </p:cNvPr>
          <p:cNvSpPr/>
          <p:nvPr/>
        </p:nvSpPr>
        <p:spPr bwMode="auto">
          <a:xfrm>
            <a:off x="9593941" y="344910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72DA95-790A-48E2-B28E-E21930E0BE41}"/>
              </a:ext>
            </a:extLst>
          </p:cNvPr>
          <p:cNvSpPr/>
          <p:nvPr/>
        </p:nvSpPr>
        <p:spPr bwMode="auto">
          <a:xfrm>
            <a:off x="9600295" y="3703101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BBFCD48-7A5B-4AD8-8C57-569BE1BAEC4B}"/>
              </a:ext>
            </a:extLst>
          </p:cNvPr>
          <p:cNvSpPr/>
          <p:nvPr/>
        </p:nvSpPr>
        <p:spPr bwMode="auto">
          <a:xfrm>
            <a:off x="9834789" y="3780152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A7B2300-5866-4ED0-8EB3-BC8472656D99}"/>
              </a:ext>
            </a:extLst>
          </p:cNvPr>
          <p:cNvSpPr/>
          <p:nvPr/>
        </p:nvSpPr>
        <p:spPr bwMode="auto">
          <a:xfrm>
            <a:off x="1935117" y="3165199"/>
            <a:ext cx="776515" cy="324000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5FDE7F-EA76-491F-85FE-6B2B1D894D10}"/>
              </a:ext>
            </a:extLst>
          </p:cNvPr>
          <p:cNvSpPr/>
          <p:nvPr/>
        </p:nvSpPr>
        <p:spPr bwMode="auto">
          <a:xfrm>
            <a:off x="714189" y="3178522"/>
            <a:ext cx="1220928" cy="288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onfiguration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C1532BA-19CA-4847-9BE2-9E73EC057D00}"/>
              </a:ext>
            </a:extLst>
          </p:cNvPr>
          <p:cNvSpPr/>
          <p:nvPr/>
        </p:nvSpPr>
        <p:spPr bwMode="auto">
          <a:xfrm>
            <a:off x="584634" y="3617906"/>
            <a:ext cx="8458200" cy="20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9" name="矩形: 圆角 37">
            <a:extLst>
              <a:ext uri="{FF2B5EF4-FFF2-40B4-BE49-F238E27FC236}">
                <a16:creationId xmlns:a16="http://schemas.microsoft.com/office/drawing/2014/main" id="{50A2E3D2-7BD1-4A5A-AE2B-2E5CD3DA9E71}"/>
              </a:ext>
            </a:extLst>
          </p:cNvPr>
          <p:cNvSpPr/>
          <p:nvPr/>
        </p:nvSpPr>
        <p:spPr bwMode="auto">
          <a:xfrm>
            <a:off x="889459" y="3772855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</a:p>
        </p:txBody>
      </p:sp>
      <p:sp>
        <p:nvSpPr>
          <p:cNvPr id="53" name="矩形: 圆角 67">
            <a:extLst>
              <a:ext uri="{FF2B5EF4-FFF2-40B4-BE49-F238E27FC236}">
                <a16:creationId xmlns:a16="http://schemas.microsoft.com/office/drawing/2014/main" id="{AE0F84ED-1166-47EE-964E-B4DCF4469C12}"/>
              </a:ext>
            </a:extLst>
          </p:cNvPr>
          <p:cNvSpPr/>
          <p:nvPr/>
        </p:nvSpPr>
        <p:spPr bwMode="auto">
          <a:xfrm>
            <a:off x="1961205" y="3784509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5" name="矩形: 圆角 37">
            <a:extLst>
              <a:ext uri="{FF2B5EF4-FFF2-40B4-BE49-F238E27FC236}">
                <a16:creationId xmlns:a16="http://schemas.microsoft.com/office/drawing/2014/main" id="{D991EE04-CBEB-491A-8744-B49564A28795}"/>
              </a:ext>
            </a:extLst>
          </p:cNvPr>
          <p:cNvSpPr/>
          <p:nvPr/>
        </p:nvSpPr>
        <p:spPr bwMode="auto">
          <a:xfrm>
            <a:off x="889459" y="4085799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ProductType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67">
            <a:extLst>
              <a:ext uri="{FF2B5EF4-FFF2-40B4-BE49-F238E27FC236}">
                <a16:creationId xmlns:a16="http://schemas.microsoft.com/office/drawing/2014/main" id="{A2A8A270-FA2C-4D69-9792-4941470B43D8}"/>
              </a:ext>
            </a:extLst>
          </p:cNvPr>
          <p:cNvSpPr/>
          <p:nvPr/>
        </p:nvSpPr>
        <p:spPr bwMode="auto">
          <a:xfrm>
            <a:off x="1961205" y="4097453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5" name="矩形: 圆角 37">
            <a:extLst>
              <a:ext uri="{FF2B5EF4-FFF2-40B4-BE49-F238E27FC236}">
                <a16:creationId xmlns:a16="http://schemas.microsoft.com/office/drawing/2014/main" id="{90DAEB29-979E-46F0-814E-89BBEE65BB56}"/>
              </a:ext>
            </a:extLst>
          </p:cNvPr>
          <p:cNvSpPr/>
          <p:nvPr/>
        </p:nvSpPr>
        <p:spPr bwMode="auto">
          <a:xfrm>
            <a:off x="889177" y="4408393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</a:p>
        </p:txBody>
      </p:sp>
      <p:sp>
        <p:nvSpPr>
          <p:cNvPr id="76" name="矩形: 圆角 67">
            <a:extLst>
              <a:ext uri="{FF2B5EF4-FFF2-40B4-BE49-F238E27FC236}">
                <a16:creationId xmlns:a16="http://schemas.microsoft.com/office/drawing/2014/main" id="{9EE75A3B-3B77-4400-8C88-57B379C64020}"/>
              </a:ext>
            </a:extLst>
          </p:cNvPr>
          <p:cNvSpPr/>
          <p:nvPr/>
        </p:nvSpPr>
        <p:spPr bwMode="auto">
          <a:xfrm>
            <a:off x="1960923" y="4420047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855AFD2-9B18-448F-A36A-D47F3BB5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3" y="1364226"/>
            <a:ext cx="3826001" cy="178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9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D7CA-C885-45E9-8C45-F70746AC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dirty="0"/>
              <a:t>Global Settings</a:t>
            </a:r>
            <a:r>
              <a:rPr lang="en-US" altLang="zh-CN" dirty="0"/>
              <a:t> – </a:t>
            </a:r>
            <a:r>
              <a:rPr lang="en-US" dirty="0">
                <a:latin typeface="Arial Unicode MS" panose="020B0604020202020204" pitchFamily="34" charset="-128"/>
              </a:rPr>
              <a:t>Product - Add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0EA65-8536-460D-9C1F-A32630A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058A4CE-5547-4852-B678-837D5E78A1FB}"/>
              </a:ext>
            </a:extLst>
          </p:cNvPr>
          <p:cNvSpPr/>
          <p:nvPr/>
        </p:nvSpPr>
        <p:spPr bwMode="auto">
          <a:xfrm>
            <a:off x="2147617" y="1421606"/>
            <a:ext cx="5167583" cy="4284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1238FDA-4B0E-4CE9-878F-0C8E45D0C4A0}"/>
              </a:ext>
            </a:extLst>
          </p:cNvPr>
          <p:cNvSpPr/>
          <p:nvPr/>
        </p:nvSpPr>
        <p:spPr bwMode="auto">
          <a:xfrm>
            <a:off x="3470243" y="2403186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 Id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C14AF5B-20C9-48F3-A0E0-6AA5A9733501}"/>
              </a:ext>
            </a:extLst>
          </p:cNvPr>
          <p:cNvSpPr/>
          <p:nvPr/>
        </p:nvSpPr>
        <p:spPr bwMode="auto">
          <a:xfrm>
            <a:off x="4571101" y="2330825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F9D907B-13FB-47D5-8323-0DF3A297393D}"/>
              </a:ext>
            </a:extLst>
          </p:cNvPr>
          <p:cNvSpPr/>
          <p:nvPr/>
        </p:nvSpPr>
        <p:spPr bwMode="auto">
          <a:xfrm>
            <a:off x="3411376" y="4246848"/>
            <a:ext cx="1151409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6F2B203-D3BE-4D25-A98E-C12D339704EB}"/>
              </a:ext>
            </a:extLst>
          </p:cNvPr>
          <p:cNvSpPr/>
          <p:nvPr/>
        </p:nvSpPr>
        <p:spPr bwMode="auto">
          <a:xfrm>
            <a:off x="2147617" y="1080795"/>
            <a:ext cx="5167583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Arial Unicode MS" panose="020B0604020202020204" pitchFamily="34" charset="-128"/>
              </a:rPr>
              <a:t>Product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85BF590-6261-4912-B10F-38534110A850}"/>
              </a:ext>
            </a:extLst>
          </p:cNvPr>
          <p:cNvSpPr/>
          <p:nvPr/>
        </p:nvSpPr>
        <p:spPr bwMode="auto">
          <a:xfrm>
            <a:off x="8024196" y="3276042"/>
            <a:ext cx="1744980" cy="1225868"/>
          </a:xfrm>
          <a:prstGeom prst="wedgeRoundRectCallout">
            <a:avLst>
              <a:gd name="adj1" fmla="val -76692"/>
              <a:gd name="adj2" fmla="val -103859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Popup and to maintain Products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028F073-4681-4BF5-9E45-719BB4FAE986}"/>
              </a:ext>
            </a:extLst>
          </p:cNvPr>
          <p:cNvSpPr/>
          <p:nvPr/>
        </p:nvSpPr>
        <p:spPr bwMode="auto">
          <a:xfrm>
            <a:off x="4759308" y="4246847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22" name="矩形: 圆角 30">
            <a:extLst>
              <a:ext uri="{FF2B5EF4-FFF2-40B4-BE49-F238E27FC236}">
                <a16:creationId xmlns:a16="http://schemas.microsoft.com/office/drawing/2014/main" id="{5CAD81EE-5C27-47A5-B932-0071D825ABCC}"/>
              </a:ext>
            </a:extLst>
          </p:cNvPr>
          <p:cNvSpPr/>
          <p:nvPr/>
        </p:nvSpPr>
        <p:spPr bwMode="auto">
          <a:xfrm>
            <a:off x="3470243" y="2788431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 Type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31">
            <a:extLst>
              <a:ext uri="{FF2B5EF4-FFF2-40B4-BE49-F238E27FC236}">
                <a16:creationId xmlns:a16="http://schemas.microsoft.com/office/drawing/2014/main" id="{72A744C0-4DA0-4D2A-BCC3-FC15ED7BC4FA}"/>
              </a:ext>
            </a:extLst>
          </p:cNvPr>
          <p:cNvSpPr/>
          <p:nvPr/>
        </p:nvSpPr>
        <p:spPr bwMode="auto">
          <a:xfrm>
            <a:off x="4571101" y="2733306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4">
            <a:extLst>
              <a:ext uri="{FF2B5EF4-FFF2-40B4-BE49-F238E27FC236}">
                <a16:creationId xmlns:a16="http://schemas.microsoft.com/office/drawing/2014/main" id="{F63F36E9-2EA1-4A5D-AF05-FA929071CCF7}"/>
              </a:ext>
            </a:extLst>
          </p:cNvPr>
          <p:cNvSpPr/>
          <p:nvPr/>
        </p:nvSpPr>
        <p:spPr bwMode="auto">
          <a:xfrm>
            <a:off x="3470243" y="3230767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</a:p>
        </p:txBody>
      </p:sp>
      <p:sp>
        <p:nvSpPr>
          <p:cNvPr id="33" name="矩形: 圆角 25">
            <a:extLst>
              <a:ext uri="{FF2B5EF4-FFF2-40B4-BE49-F238E27FC236}">
                <a16:creationId xmlns:a16="http://schemas.microsoft.com/office/drawing/2014/main" id="{58D9EECF-04F0-4287-828E-28DF8F23211F}"/>
              </a:ext>
            </a:extLst>
          </p:cNvPr>
          <p:cNvSpPr/>
          <p:nvPr/>
        </p:nvSpPr>
        <p:spPr bwMode="auto">
          <a:xfrm>
            <a:off x="4571101" y="3158406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5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D7CA-C885-45E9-8C45-F70746AC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dirty="0"/>
              <a:t>Global Settings</a:t>
            </a:r>
            <a:r>
              <a:rPr lang="en-US" altLang="zh-CN" dirty="0"/>
              <a:t> – </a:t>
            </a:r>
            <a:r>
              <a:rPr lang="en-US" dirty="0">
                <a:latin typeface="Arial Unicode MS" panose="020B0604020202020204" pitchFamily="34" charset="-128"/>
              </a:rPr>
              <a:t>Product - Edit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0EA65-8536-460D-9C1F-A32630A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058A4CE-5547-4852-B678-837D5E78A1FB}"/>
              </a:ext>
            </a:extLst>
          </p:cNvPr>
          <p:cNvSpPr/>
          <p:nvPr/>
        </p:nvSpPr>
        <p:spPr bwMode="auto">
          <a:xfrm>
            <a:off x="2147617" y="1421606"/>
            <a:ext cx="5167583" cy="4284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F9D907B-13FB-47D5-8323-0DF3A297393D}"/>
              </a:ext>
            </a:extLst>
          </p:cNvPr>
          <p:cNvSpPr/>
          <p:nvPr/>
        </p:nvSpPr>
        <p:spPr bwMode="auto">
          <a:xfrm>
            <a:off x="3137120" y="4331977"/>
            <a:ext cx="1151409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6F2B203-D3BE-4D25-A98E-C12D339704EB}"/>
              </a:ext>
            </a:extLst>
          </p:cNvPr>
          <p:cNvSpPr/>
          <p:nvPr/>
        </p:nvSpPr>
        <p:spPr bwMode="auto">
          <a:xfrm>
            <a:off x="2147617" y="1080795"/>
            <a:ext cx="5167583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latin typeface="Arial Unicode MS" panose="020B0604020202020204" pitchFamily="34" charset="-128"/>
              </a:rPr>
              <a:t>Product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85BF590-6261-4912-B10F-38534110A850}"/>
              </a:ext>
            </a:extLst>
          </p:cNvPr>
          <p:cNvSpPr/>
          <p:nvPr/>
        </p:nvSpPr>
        <p:spPr bwMode="auto">
          <a:xfrm>
            <a:off x="9578340" y="2816066"/>
            <a:ext cx="1744980" cy="1225868"/>
          </a:xfrm>
          <a:prstGeom prst="wedgeRoundRectCallout">
            <a:avLst>
              <a:gd name="adj1" fmla="val -76692"/>
              <a:gd name="adj2" fmla="val -103859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Popup and to maintain Products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028F073-4681-4BF5-9E45-719BB4FAE986}"/>
              </a:ext>
            </a:extLst>
          </p:cNvPr>
          <p:cNvSpPr/>
          <p:nvPr/>
        </p:nvSpPr>
        <p:spPr bwMode="auto">
          <a:xfrm>
            <a:off x="4485052" y="4331976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21" name="矩形: 圆角 24">
            <a:extLst>
              <a:ext uri="{FF2B5EF4-FFF2-40B4-BE49-F238E27FC236}">
                <a16:creationId xmlns:a16="http://schemas.microsoft.com/office/drawing/2014/main" id="{B83CE39E-3688-4637-9D24-6A822B9F7824}"/>
              </a:ext>
            </a:extLst>
          </p:cNvPr>
          <p:cNvSpPr/>
          <p:nvPr/>
        </p:nvSpPr>
        <p:spPr bwMode="auto">
          <a:xfrm>
            <a:off x="3353702" y="2573445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 Id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4" name="矩形: 圆角 25">
            <a:extLst>
              <a:ext uri="{FF2B5EF4-FFF2-40B4-BE49-F238E27FC236}">
                <a16:creationId xmlns:a16="http://schemas.microsoft.com/office/drawing/2014/main" id="{72FACE6C-CD8E-429E-BDA6-20F465751D65}"/>
              </a:ext>
            </a:extLst>
          </p:cNvPr>
          <p:cNvSpPr/>
          <p:nvPr/>
        </p:nvSpPr>
        <p:spPr bwMode="auto">
          <a:xfrm>
            <a:off x="4454560" y="2501084"/>
            <a:ext cx="1318076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5" name="矩形: 圆角 30">
            <a:extLst>
              <a:ext uri="{FF2B5EF4-FFF2-40B4-BE49-F238E27FC236}">
                <a16:creationId xmlns:a16="http://schemas.microsoft.com/office/drawing/2014/main" id="{A42A5240-FBC9-4D9A-859D-CA9C16F40C22}"/>
              </a:ext>
            </a:extLst>
          </p:cNvPr>
          <p:cNvSpPr/>
          <p:nvPr/>
        </p:nvSpPr>
        <p:spPr bwMode="auto">
          <a:xfrm>
            <a:off x="3353702" y="2958690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 Type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6" name="矩形: 圆角 31">
            <a:extLst>
              <a:ext uri="{FF2B5EF4-FFF2-40B4-BE49-F238E27FC236}">
                <a16:creationId xmlns:a16="http://schemas.microsoft.com/office/drawing/2014/main" id="{EABB756A-89E2-4707-8D4A-D2C31F56C078}"/>
              </a:ext>
            </a:extLst>
          </p:cNvPr>
          <p:cNvSpPr/>
          <p:nvPr/>
        </p:nvSpPr>
        <p:spPr bwMode="auto">
          <a:xfrm>
            <a:off x="4454560" y="2903565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7" name="矩形: 圆角 24">
            <a:extLst>
              <a:ext uri="{FF2B5EF4-FFF2-40B4-BE49-F238E27FC236}">
                <a16:creationId xmlns:a16="http://schemas.microsoft.com/office/drawing/2014/main" id="{636BB853-A3DC-43EB-9E6C-BCAB1C9B4FE9}"/>
              </a:ext>
            </a:extLst>
          </p:cNvPr>
          <p:cNvSpPr/>
          <p:nvPr/>
        </p:nvSpPr>
        <p:spPr bwMode="auto">
          <a:xfrm>
            <a:off x="3353702" y="3401026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</a:p>
        </p:txBody>
      </p:sp>
      <p:sp>
        <p:nvSpPr>
          <p:cNvPr id="38" name="矩形: 圆角 25">
            <a:extLst>
              <a:ext uri="{FF2B5EF4-FFF2-40B4-BE49-F238E27FC236}">
                <a16:creationId xmlns:a16="http://schemas.microsoft.com/office/drawing/2014/main" id="{23612FB2-744F-49EE-B0D7-970B65B64A0F}"/>
              </a:ext>
            </a:extLst>
          </p:cNvPr>
          <p:cNvSpPr/>
          <p:nvPr/>
        </p:nvSpPr>
        <p:spPr bwMode="auto">
          <a:xfrm>
            <a:off x="4454560" y="3328665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圖片 39">
            <a:extLst>
              <a:ext uri="{FF2B5EF4-FFF2-40B4-BE49-F238E27FC236}">
                <a16:creationId xmlns:a16="http://schemas.microsoft.com/office/drawing/2014/main" id="{47B99047-08AD-49F7-A1FA-668BA09D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3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LithoConfig</a:t>
            </a:r>
            <a:r>
              <a:rPr lang="en-US" dirty="0"/>
              <a:t> 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8140" y="6209924"/>
            <a:ext cx="729445" cy="164592"/>
          </a:xfrm>
        </p:spPr>
        <p:txBody>
          <a:bodyPr/>
          <a:lstStyle/>
          <a:p>
            <a:fld id="{D92B6165-2E63-41A3-8905-D7634EBC6D4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12C520B-5CCA-4631-AD8E-F1FCF7F7F12D}"/>
              </a:ext>
            </a:extLst>
          </p:cNvPr>
          <p:cNvSpPr/>
          <p:nvPr/>
        </p:nvSpPr>
        <p:spPr bwMode="auto">
          <a:xfrm>
            <a:off x="4774116" y="1637160"/>
            <a:ext cx="1048013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Add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6524FC2-7449-4B18-A508-F6012188B9B9}"/>
              </a:ext>
            </a:extLst>
          </p:cNvPr>
          <p:cNvSpPr/>
          <p:nvPr/>
        </p:nvSpPr>
        <p:spPr bwMode="auto">
          <a:xfrm>
            <a:off x="10235565" y="328902"/>
            <a:ext cx="415853" cy="43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F7DE76-5EC6-481E-B8A1-28161742B4D7}"/>
              </a:ext>
            </a:extLst>
          </p:cNvPr>
          <p:cNvSpPr/>
          <p:nvPr/>
        </p:nvSpPr>
        <p:spPr bwMode="auto">
          <a:xfrm>
            <a:off x="818002" y="1166523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E1C659-D396-46A0-9F77-95D3947BAB8E}"/>
              </a:ext>
            </a:extLst>
          </p:cNvPr>
          <p:cNvSpPr/>
          <p:nvPr/>
        </p:nvSpPr>
        <p:spPr bwMode="auto">
          <a:xfrm>
            <a:off x="1830370" y="1158081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531EFB-63A4-489B-9D9E-D53C209F4351}"/>
              </a:ext>
            </a:extLst>
          </p:cNvPr>
          <p:cNvSpPr/>
          <p:nvPr/>
        </p:nvSpPr>
        <p:spPr bwMode="auto">
          <a:xfrm>
            <a:off x="2825516" y="1155771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4F64F6D-9E8C-4D16-A805-396FB328C2A8}"/>
              </a:ext>
            </a:extLst>
          </p:cNvPr>
          <p:cNvSpPr/>
          <p:nvPr/>
        </p:nvSpPr>
        <p:spPr bwMode="auto">
          <a:xfrm>
            <a:off x="824494" y="2565328"/>
            <a:ext cx="100375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Process Setting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3F1CFA-9A71-4C3C-9968-0F3ED1FF12CF}"/>
              </a:ext>
            </a:extLst>
          </p:cNvPr>
          <p:cNvSpPr/>
          <p:nvPr/>
        </p:nvSpPr>
        <p:spPr bwMode="auto">
          <a:xfrm>
            <a:off x="809206" y="2949582"/>
            <a:ext cx="11158049" cy="331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8FAC00-CE9F-485A-A592-1043E743E9A4}"/>
              </a:ext>
            </a:extLst>
          </p:cNvPr>
          <p:cNvSpPr/>
          <p:nvPr/>
        </p:nvSpPr>
        <p:spPr bwMode="auto">
          <a:xfrm>
            <a:off x="1821759" y="2565328"/>
            <a:ext cx="100375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Context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Setting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BC9F53-4E5A-4C56-9923-CB79B0515D85}"/>
              </a:ext>
            </a:extLst>
          </p:cNvPr>
          <p:cNvSpPr/>
          <p:nvPr/>
        </p:nvSpPr>
        <p:spPr bwMode="auto">
          <a:xfrm>
            <a:off x="2837677" y="2565328"/>
            <a:ext cx="1003757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latin typeface="Arial Unicode MS" panose="020B0604020202020204" pitchFamily="34" charset="-128"/>
              </a:rPr>
              <a:t>Litho</a:t>
            </a:r>
            <a:br>
              <a:rPr lang="en-US" sz="1200" b="1" dirty="0">
                <a:latin typeface="Arial Unicode MS" panose="020B0604020202020204" pitchFamily="34" charset="-128"/>
              </a:rPr>
            </a:br>
            <a:r>
              <a:rPr lang="en-US" altLang="zh-TW" sz="1200" b="1" dirty="0">
                <a:latin typeface="Arial Unicode MS" panose="020B0604020202020204" pitchFamily="34" charset="-128"/>
              </a:rPr>
              <a:t>Config</a:t>
            </a:r>
            <a:r>
              <a:rPr lang="en-US" sz="1200" b="1" dirty="0">
                <a:latin typeface="Arial Unicode MS" panose="020B0604020202020204" pitchFamily="34" charset="-128"/>
              </a:rPr>
              <a:t> 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4969352-F369-4F64-82F8-C6340B835055}"/>
              </a:ext>
            </a:extLst>
          </p:cNvPr>
          <p:cNvSpPr/>
          <p:nvPr/>
        </p:nvSpPr>
        <p:spPr bwMode="auto">
          <a:xfrm>
            <a:off x="1540244" y="1618013"/>
            <a:ext cx="1780305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EF796822-96E0-407C-995E-38CB49F3B0A3}"/>
              </a:ext>
            </a:extLst>
          </p:cNvPr>
          <p:cNvSpPr/>
          <p:nvPr/>
        </p:nvSpPr>
        <p:spPr bwMode="auto">
          <a:xfrm>
            <a:off x="6008073" y="1611821"/>
            <a:ext cx="1106217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Delete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B046A0-0844-47DB-879C-886D4BC9C061}"/>
              </a:ext>
            </a:extLst>
          </p:cNvPr>
          <p:cNvSpPr/>
          <p:nvPr/>
        </p:nvSpPr>
        <p:spPr bwMode="auto">
          <a:xfrm>
            <a:off x="818002" y="1526523"/>
            <a:ext cx="11165433" cy="99508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cxnSp>
        <p:nvCxnSpPr>
          <p:cNvPr id="20" name="直接连接符 15">
            <a:extLst>
              <a:ext uri="{FF2B5EF4-FFF2-40B4-BE49-F238E27FC236}">
                <a16:creationId xmlns:a16="http://schemas.microsoft.com/office/drawing/2014/main" id="{81F8EFBB-0730-4B58-BCF1-930DD9E167CA}"/>
              </a:ext>
            </a:extLst>
          </p:cNvPr>
          <p:cNvCxnSpPr>
            <a:cxnSpLocks/>
          </p:cNvCxnSpPr>
          <p:nvPr/>
        </p:nvCxnSpPr>
        <p:spPr>
          <a:xfrm>
            <a:off x="4142298" y="1637160"/>
            <a:ext cx="0" cy="799458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18">
            <a:extLst>
              <a:ext uri="{FF2B5EF4-FFF2-40B4-BE49-F238E27FC236}">
                <a16:creationId xmlns:a16="http://schemas.microsoft.com/office/drawing/2014/main" id="{63A0A768-B1B6-450C-8893-0115F236B09D}"/>
              </a:ext>
            </a:extLst>
          </p:cNvPr>
          <p:cNvSpPr/>
          <p:nvPr/>
        </p:nvSpPr>
        <p:spPr bwMode="auto">
          <a:xfrm>
            <a:off x="1492496" y="2116651"/>
            <a:ext cx="1931515" cy="3651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 err="1">
                <a:latin typeface="Arial Unicode MS" panose="020B0604020202020204" pitchFamily="34" charset="-128"/>
              </a:rPr>
              <a:t>MESNonSkipLotMode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26" name="矩形: 圆角 18">
            <a:extLst>
              <a:ext uri="{FF2B5EF4-FFF2-40B4-BE49-F238E27FC236}">
                <a16:creationId xmlns:a16="http://schemas.microsoft.com/office/drawing/2014/main" id="{096DE295-C408-4868-8982-DC12670160FB}"/>
              </a:ext>
            </a:extLst>
          </p:cNvPr>
          <p:cNvSpPr/>
          <p:nvPr/>
        </p:nvSpPr>
        <p:spPr bwMode="auto">
          <a:xfrm>
            <a:off x="4715052" y="2079382"/>
            <a:ext cx="2377622" cy="3651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Feedback Exclusion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cxnSp>
        <p:nvCxnSpPr>
          <p:cNvPr id="28" name="直接连接符 15">
            <a:extLst>
              <a:ext uri="{FF2B5EF4-FFF2-40B4-BE49-F238E27FC236}">
                <a16:creationId xmlns:a16="http://schemas.microsoft.com/office/drawing/2014/main" id="{D83DD2EB-1A63-4B29-A9F2-D02C0D4A8F19}"/>
              </a:ext>
            </a:extLst>
          </p:cNvPr>
          <p:cNvCxnSpPr>
            <a:cxnSpLocks/>
          </p:cNvCxnSpPr>
          <p:nvPr/>
        </p:nvCxnSpPr>
        <p:spPr>
          <a:xfrm>
            <a:off x="8337781" y="1602617"/>
            <a:ext cx="0" cy="799458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43">
            <a:extLst>
              <a:ext uri="{FF2B5EF4-FFF2-40B4-BE49-F238E27FC236}">
                <a16:creationId xmlns:a16="http://schemas.microsoft.com/office/drawing/2014/main" id="{432A3773-1CBB-47F2-A174-5ACF209FCC2A}"/>
              </a:ext>
            </a:extLst>
          </p:cNvPr>
          <p:cNvSpPr/>
          <p:nvPr/>
        </p:nvSpPr>
        <p:spPr bwMode="auto">
          <a:xfrm>
            <a:off x="9057659" y="1606517"/>
            <a:ext cx="1048013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Add</a:t>
            </a:r>
          </a:p>
        </p:txBody>
      </p:sp>
      <p:sp>
        <p:nvSpPr>
          <p:cNvPr id="30" name="矩形: 圆角 24">
            <a:extLst>
              <a:ext uri="{FF2B5EF4-FFF2-40B4-BE49-F238E27FC236}">
                <a16:creationId xmlns:a16="http://schemas.microsoft.com/office/drawing/2014/main" id="{CDDD970C-635F-40FD-A100-13F23998303A}"/>
              </a:ext>
            </a:extLst>
          </p:cNvPr>
          <p:cNvSpPr/>
          <p:nvPr/>
        </p:nvSpPr>
        <p:spPr bwMode="auto">
          <a:xfrm>
            <a:off x="10291616" y="1581178"/>
            <a:ext cx="1106217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Delete</a:t>
            </a:r>
          </a:p>
        </p:txBody>
      </p:sp>
      <p:sp>
        <p:nvSpPr>
          <p:cNvPr id="32" name="矩形: 圆角 18">
            <a:extLst>
              <a:ext uri="{FF2B5EF4-FFF2-40B4-BE49-F238E27FC236}">
                <a16:creationId xmlns:a16="http://schemas.microsoft.com/office/drawing/2014/main" id="{4C4AF88A-4265-4AFC-80F8-0E061403B1CA}"/>
              </a:ext>
            </a:extLst>
          </p:cNvPr>
          <p:cNvSpPr/>
          <p:nvPr/>
        </p:nvSpPr>
        <p:spPr bwMode="auto">
          <a:xfrm>
            <a:off x="9020211" y="2065600"/>
            <a:ext cx="2377622" cy="3651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FEM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41" name="矩形: 圆角 37">
            <a:extLst>
              <a:ext uri="{FF2B5EF4-FFF2-40B4-BE49-F238E27FC236}">
                <a16:creationId xmlns:a16="http://schemas.microsoft.com/office/drawing/2014/main" id="{1EF5D458-1981-404C-BBC3-7411C962DA53}"/>
              </a:ext>
            </a:extLst>
          </p:cNvPr>
          <p:cNvSpPr/>
          <p:nvPr/>
        </p:nvSpPr>
        <p:spPr bwMode="auto">
          <a:xfrm>
            <a:off x="995072" y="3470215"/>
            <a:ext cx="1280002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MESNonSkipLotMode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2" name="矩形: 圆角 67">
            <a:extLst>
              <a:ext uri="{FF2B5EF4-FFF2-40B4-BE49-F238E27FC236}">
                <a16:creationId xmlns:a16="http://schemas.microsoft.com/office/drawing/2014/main" id="{2412ACE6-4DB1-4A4D-BDBB-08CDD1F018DB}"/>
              </a:ext>
            </a:extLst>
          </p:cNvPr>
          <p:cNvSpPr/>
          <p:nvPr/>
        </p:nvSpPr>
        <p:spPr bwMode="auto">
          <a:xfrm>
            <a:off x="2334235" y="3481869"/>
            <a:ext cx="784391" cy="141579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F024C3A-32A3-47B8-86AF-0235A8F72454}"/>
              </a:ext>
            </a:extLst>
          </p:cNvPr>
          <p:cNvSpPr/>
          <p:nvPr/>
        </p:nvSpPr>
        <p:spPr bwMode="auto">
          <a:xfrm>
            <a:off x="3462791" y="3137647"/>
            <a:ext cx="4766810" cy="29314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1E89F3F9-FDDC-4519-B7F9-F1E6A9785185}"/>
              </a:ext>
            </a:extLst>
          </p:cNvPr>
          <p:cNvSpPr/>
          <p:nvPr/>
        </p:nvSpPr>
        <p:spPr bwMode="auto">
          <a:xfrm>
            <a:off x="8435788" y="3119718"/>
            <a:ext cx="3341454" cy="29314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728D675B-794E-4851-9B43-727805920AE0}"/>
              </a:ext>
            </a:extLst>
          </p:cNvPr>
          <p:cNvSpPr/>
          <p:nvPr/>
        </p:nvSpPr>
        <p:spPr bwMode="auto">
          <a:xfrm>
            <a:off x="852832" y="3156566"/>
            <a:ext cx="2467718" cy="2931459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08DC1C9-5851-49AE-9B23-834B1C645D93}"/>
              </a:ext>
            </a:extLst>
          </p:cNvPr>
          <p:cNvSpPr txBox="1"/>
          <p:nvPr/>
        </p:nvSpPr>
        <p:spPr>
          <a:xfrm>
            <a:off x="852831" y="3010606"/>
            <a:ext cx="170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MESNonSkipLotMode</a:t>
            </a:r>
            <a:endParaRPr lang="zh-TW" altLang="en-US" sz="1200" dirty="0">
              <a:solidFill>
                <a:schemeClr val="tx2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1DE75C7-4C0B-47DB-9D5E-DBB6B1228620}"/>
              </a:ext>
            </a:extLst>
          </p:cNvPr>
          <p:cNvSpPr txBox="1"/>
          <p:nvPr/>
        </p:nvSpPr>
        <p:spPr>
          <a:xfrm>
            <a:off x="3380270" y="2989477"/>
            <a:ext cx="170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Feedback Exclusion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C5F2347-9B86-41DE-A9D6-ECA8AD3E0ACB}"/>
              </a:ext>
            </a:extLst>
          </p:cNvPr>
          <p:cNvSpPr txBox="1"/>
          <p:nvPr/>
        </p:nvSpPr>
        <p:spPr>
          <a:xfrm>
            <a:off x="8398267" y="2983711"/>
            <a:ext cx="170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FEM</a:t>
            </a:r>
            <a:endParaRPr lang="zh-TW" altLang="en-US" sz="1200" dirty="0">
              <a:solidFill>
                <a:schemeClr val="tx2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E5E76D7-BA4C-48AB-BA2F-F28C3910A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84" y="3454541"/>
            <a:ext cx="4336489" cy="5213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02ED5FA-A749-4AC7-BF8E-16FF5996E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648" y="3455964"/>
            <a:ext cx="2049645" cy="6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D7CA-C885-45E9-8C45-F70746AC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 err="1"/>
              <a:t>LithoConfig</a:t>
            </a:r>
            <a:r>
              <a:rPr lang="en-US" altLang="zh-TW" dirty="0"/>
              <a:t> </a:t>
            </a:r>
            <a:r>
              <a:rPr lang="en-US" altLang="zh-CN" dirty="0"/>
              <a:t>– </a:t>
            </a:r>
            <a:r>
              <a:rPr lang="en-US" dirty="0" err="1">
                <a:latin typeface="Arial Unicode MS" panose="020B0604020202020204" pitchFamily="34" charset="-128"/>
              </a:rPr>
              <a:t>MESNonSkipLotMode</a:t>
            </a:r>
            <a:r>
              <a:rPr lang="en-US" dirty="0">
                <a:latin typeface="Arial Unicode MS" panose="020B0604020202020204" pitchFamily="34" charset="-128"/>
              </a:rPr>
              <a:t> - Edit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0EA65-8536-460D-9C1F-A32630A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058A4CE-5547-4852-B678-837D5E78A1FB}"/>
              </a:ext>
            </a:extLst>
          </p:cNvPr>
          <p:cNvSpPr/>
          <p:nvPr/>
        </p:nvSpPr>
        <p:spPr bwMode="auto">
          <a:xfrm>
            <a:off x="2147617" y="1421606"/>
            <a:ext cx="5167583" cy="4284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1238FDA-4B0E-4CE9-878F-0C8E45D0C4A0}"/>
              </a:ext>
            </a:extLst>
          </p:cNvPr>
          <p:cNvSpPr/>
          <p:nvPr/>
        </p:nvSpPr>
        <p:spPr bwMode="auto">
          <a:xfrm>
            <a:off x="3367593" y="2673345"/>
            <a:ext cx="1383964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MESNonSkipLotMode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C14AF5B-20C9-48F3-A0E0-6AA5A9733501}"/>
              </a:ext>
            </a:extLst>
          </p:cNvPr>
          <p:cNvSpPr/>
          <p:nvPr/>
        </p:nvSpPr>
        <p:spPr bwMode="auto">
          <a:xfrm>
            <a:off x="4917587" y="2600984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F9D907B-13FB-47D5-8323-0DF3A297393D}"/>
              </a:ext>
            </a:extLst>
          </p:cNvPr>
          <p:cNvSpPr/>
          <p:nvPr/>
        </p:nvSpPr>
        <p:spPr bwMode="auto">
          <a:xfrm>
            <a:off x="3411376" y="4246848"/>
            <a:ext cx="1151409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6F2B203-D3BE-4D25-A98E-C12D339704EB}"/>
              </a:ext>
            </a:extLst>
          </p:cNvPr>
          <p:cNvSpPr/>
          <p:nvPr/>
        </p:nvSpPr>
        <p:spPr bwMode="auto">
          <a:xfrm>
            <a:off x="2147617" y="1080795"/>
            <a:ext cx="5167583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 err="1">
                <a:latin typeface="Arial Unicode MS" panose="020B0604020202020204" pitchFamily="34" charset="-128"/>
              </a:rPr>
              <a:t>MESNonSkipLotMode</a:t>
            </a:r>
            <a:endParaRPr lang="en-US" sz="1200" b="1" dirty="0">
              <a:latin typeface="Arial Unicode MS" panose="020B0604020202020204" pitchFamily="34" charset="-128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85BF590-6261-4912-B10F-38534110A850}"/>
              </a:ext>
            </a:extLst>
          </p:cNvPr>
          <p:cNvSpPr/>
          <p:nvPr/>
        </p:nvSpPr>
        <p:spPr bwMode="auto">
          <a:xfrm>
            <a:off x="8875843" y="3269567"/>
            <a:ext cx="1744980" cy="1225868"/>
          </a:xfrm>
          <a:prstGeom prst="wedgeRoundRectCallout">
            <a:avLst>
              <a:gd name="adj1" fmla="val -137314"/>
              <a:gd name="adj2" fmla="val -15373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Popup and to maintain </a:t>
            </a:r>
            <a:r>
              <a:rPr lang="en-US" altLang="zh-CN" sz="12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MESNonSkipLotMode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028F073-4681-4BF5-9E45-719BB4FAE986}"/>
              </a:ext>
            </a:extLst>
          </p:cNvPr>
          <p:cNvSpPr/>
          <p:nvPr/>
        </p:nvSpPr>
        <p:spPr bwMode="auto">
          <a:xfrm>
            <a:off x="4759308" y="4246847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BF44C6A4-2A37-45D0-8C2D-DC4E0CAC9451}"/>
              </a:ext>
            </a:extLst>
          </p:cNvPr>
          <p:cNvSpPr/>
          <p:nvPr/>
        </p:nvSpPr>
        <p:spPr bwMode="auto">
          <a:xfrm rot="10800000">
            <a:off x="5878962" y="2692113"/>
            <a:ext cx="248147" cy="153233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" name="圖說文字: 直線 4">
            <a:extLst>
              <a:ext uri="{FF2B5EF4-FFF2-40B4-BE49-F238E27FC236}">
                <a16:creationId xmlns:a16="http://schemas.microsoft.com/office/drawing/2014/main" id="{4EE9D953-F26C-4451-99B9-711EECE29B32}"/>
              </a:ext>
            </a:extLst>
          </p:cNvPr>
          <p:cNvSpPr/>
          <p:nvPr/>
        </p:nvSpPr>
        <p:spPr bwMode="auto">
          <a:xfrm>
            <a:off x="7736541" y="1533003"/>
            <a:ext cx="968188" cy="553998"/>
          </a:xfrm>
          <a:prstGeom prst="borderCallout1">
            <a:avLst>
              <a:gd name="adj1" fmla="val 51952"/>
              <a:gd name="adj2" fmla="val -314"/>
              <a:gd name="adj3" fmla="val 202048"/>
              <a:gd name="adj4" fmla="val -153982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1. NONE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2. </a:t>
            </a:r>
            <a:r>
              <a:rPr lang="en-US" altLang="zh-TW" sz="1200" b="1" dirty="0" err="1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PiLot</a:t>
            </a:r>
            <a:endParaRPr kumimoji="0" lang="en-US" altLang="zh-TW" sz="1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3. </a:t>
            </a:r>
            <a:r>
              <a:rPr lang="en-US" altLang="zh-TW" sz="1200" b="1" dirty="0" err="1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AnyLot</a:t>
            </a: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D7CA-C885-45E9-8C45-F70746AC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 err="1"/>
              <a:t>LithoConfig</a:t>
            </a:r>
            <a:r>
              <a:rPr lang="en-US" altLang="zh-TW" dirty="0"/>
              <a:t> </a:t>
            </a:r>
            <a:r>
              <a:rPr lang="en-US" altLang="zh-CN" dirty="0"/>
              <a:t>– </a:t>
            </a:r>
            <a:r>
              <a:rPr lang="en-US" altLang="zh-TW" dirty="0">
                <a:latin typeface="Arial Unicode MS" panose="020B0604020202020204" pitchFamily="34" charset="-128"/>
              </a:rPr>
              <a:t>Feedback Exclusion</a:t>
            </a:r>
            <a:r>
              <a:rPr lang="en-US" dirty="0">
                <a:latin typeface="Arial Unicode MS" panose="020B0604020202020204" pitchFamily="34" charset="-128"/>
              </a:rPr>
              <a:t> - Add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0EA65-8536-460D-9C1F-A32630A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058A4CE-5547-4852-B678-837D5E78A1FB}"/>
              </a:ext>
            </a:extLst>
          </p:cNvPr>
          <p:cNvSpPr/>
          <p:nvPr/>
        </p:nvSpPr>
        <p:spPr bwMode="auto">
          <a:xfrm>
            <a:off x="2147617" y="1421606"/>
            <a:ext cx="5167583" cy="4284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F9D907B-13FB-47D5-8323-0DF3A297393D}"/>
              </a:ext>
            </a:extLst>
          </p:cNvPr>
          <p:cNvSpPr/>
          <p:nvPr/>
        </p:nvSpPr>
        <p:spPr bwMode="auto">
          <a:xfrm>
            <a:off x="3411376" y="4689320"/>
            <a:ext cx="1151409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6F2B203-D3BE-4D25-A98E-C12D339704EB}"/>
              </a:ext>
            </a:extLst>
          </p:cNvPr>
          <p:cNvSpPr/>
          <p:nvPr/>
        </p:nvSpPr>
        <p:spPr bwMode="auto">
          <a:xfrm>
            <a:off x="2147617" y="1080795"/>
            <a:ext cx="5167583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Feedback Exclusion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85BF590-6261-4912-B10F-38534110A850}"/>
              </a:ext>
            </a:extLst>
          </p:cNvPr>
          <p:cNvSpPr/>
          <p:nvPr/>
        </p:nvSpPr>
        <p:spPr bwMode="auto">
          <a:xfrm>
            <a:off x="8875843" y="3473878"/>
            <a:ext cx="1744980" cy="817245"/>
          </a:xfrm>
          <a:prstGeom prst="wedgeRoundRectCallout">
            <a:avLst>
              <a:gd name="adj1" fmla="val -137314"/>
              <a:gd name="adj2" fmla="val -15373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Popup and to maintain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Feedback Exclusion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028F073-4681-4BF5-9E45-719BB4FAE986}"/>
              </a:ext>
            </a:extLst>
          </p:cNvPr>
          <p:cNvSpPr/>
          <p:nvPr/>
        </p:nvSpPr>
        <p:spPr bwMode="auto">
          <a:xfrm>
            <a:off x="4759308" y="4689319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13" name="矩形: 圆角 24">
            <a:extLst>
              <a:ext uri="{FF2B5EF4-FFF2-40B4-BE49-F238E27FC236}">
                <a16:creationId xmlns:a16="http://schemas.microsoft.com/office/drawing/2014/main" id="{7C3694EE-E755-4020-82A0-21442682D733}"/>
              </a:ext>
            </a:extLst>
          </p:cNvPr>
          <p:cNvSpPr/>
          <p:nvPr/>
        </p:nvSpPr>
        <p:spPr bwMode="auto">
          <a:xfrm>
            <a:off x="3470243" y="2403186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 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" name="矩形: 圆角 25">
            <a:extLst>
              <a:ext uri="{FF2B5EF4-FFF2-40B4-BE49-F238E27FC236}">
                <a16:creationId xmlns:a16="http://schemas.microsoft.com/office/drawing/2014/main" id="{C0EF333D-ACD7-4F8B-9AC3-59DC133800DE}"/>
              </a:ext>
            </a:extLst>
          </p:cNvPr>
          <p:cNvSpPr/>
          <p:nvPr/>
        </p:nvSpPr>
        <p:spPr bwMode="auto">
          <a:xfrm>
            <a:off x="4571101" y="2330825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6" name="矩形: 圆角 30">
            <a:extLst>
              <a:ext uri="{FF2B5EF4-FFF2-40B4-BE49-F238E27FC236}">
                <a16:creationId xmlns:a16="http://schemas.microsoft.com/office/drawing/2014/main" id="{53E55CFA-B542-4558-87E1-E88AFA2E3F44}"/>
              </a:ext>
            </a:extLst>
          </p:cNvPr>
          <p:cNvSpPr/>
          <p:nvPr/>
        </p:nvSpPr>
        <p:spPr bwMode="auto">
          <a:xfrm>
            <a:off x="3470243" y="2788431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Exclusion Type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7" name="矩形: 圆角 31">
            <a:extLst>
              <a:ext uri="{FF2B5EF4-FFF2-40B4-BE49-F238E27FC236}">
                <a16:creationId xmlns:a16="http://schemas.microsoft.com/office/drawing/2014/main" id="{5B617C72-AD45-41F1-950D-B867258F6FD9}"/>
              </a:ext>
            </a:extLst>
          </p:cNvPr>
          <p:cNvSpPr/>
          <p:nvPr/>
        </p:nvSpPr>
        <p:spPr bwMode="auto">
          <a:xfrm>
            <a:off x="4571101" y="2733306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8" name="矩形: 圆角 24">
            <a:extLst>
              <a:ext uri="{FF2B5EF4-FFF2-40B4-BE49-F238E27FC236}">
                <a16:creationId xmlns:a16="http://schemas.microsoft.com/office/drawing/2014/main" id="{F3F24BE7-D8A1-4C1A-B176-C80AFC72C429}"/>
              </a:ext>
            </a:extLst>
          </p:cNvPr>
          <p:cNvSpPr/>
          <p:nvPr/>
        </p:nvSpPr>
        <p:spPr bwMode="auto">
          <a:xfrm>
            <a:off x="3470243" y="3230767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Value</a:t>
            </a:r>
          </a:p>
        </p:txBody>
      </p:sp>
      <p:sp>
        <p:nvSpPr>
          <p:cNvPr id="19" name="矩形: 圆角 25">
            <a:extLst>
              <a:ext uri="{FF2B5EF4-FFF2-40B4-BE49-F238E27FC236}">
                <a16:creationId xmlns:a16="http://schemas.microsoft.com/office/drawing/2014/main" id="{3755C660-4ACE-4ABE-A410-BB708CBBFE34}"/>
              </a:ext>
            </a:extLst>
          </p:cNvPr>
          <p:cNvSpPr/>
          <p:nvPr/>
        </p:nvSpPr>
        <p:spPr bwMode="auto">
          <a:xfrm>
            <a:off x="4571101" y="3158406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" name="矩形: 圆角 24">
            <a:extLst>
              <a:ext uri="{FF2B5EF4-FFF2-40B4-BE49-F238E27FC236}">
                <a16:creationId xmlns:a16="http://schemas.microsoft.com/office/drawing/2014/main" id="{32B0F99F-5943-4926-AFAE-07A0F2C73143}"/>
              </a:ext>
            </a:extLst>
          </p:cNvPr>
          <p:cNvSpPr/>
          <p:nvPr/>
        </p:nvSpPr>
        <p:spPr bwMode="auto">
          <a:xfrm>
            <a:off x="3470243" y="1936628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25">
            <a:extLst>
              <a:ext uri="{FF2B5EF4-FFF2-40B4-BE49-F238E27FC236}">
                <a16:creationId xmlns:a16="http://schemas.microsoft.com/office/drawing/2014/main" id="{1517DA41-5F3C-485C-9DA7-49C0814CA876}"/>
              </a:ext>
            </a:extLst>
          </p:cNvPr>
          <p:cNvSpPr/>
          <p:nvPr/>
        </p:nvSpPr>
        <p:spPr bwMode="auto">
          <a:xfrm>
            <a:off x="4571101" y="1864267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:a16="http://schemas.microsoft.com/office/drawing/2014/main" id="{3EB51443-03B8-4AEA-97E5-318F9CC45CB2}"/>
              </a:ext>
            </a:extLst>
          </p:cNvPr>
          <p:cNvSpPr/>
          <p:nvPr/>
        </p:nvSpPr>
        <p:spPr bwMode="auto">
          <a:xfrm>
            <a:off x="3470243" y="3718483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Remark</a:t>
            </a:r>
          </a:p>
        </p:txBody>
      </p:sp>
      <p:sp>
        <p:nvSpPr>
          <p:cNvPr id="23" name="矩形: 圆角 25">
            <a:extLst>
              <a:ext uri="{FF2B5EF4-FFF2-40B4-BE49-F238E27FC236}">
                <a16:creationId xmlns:a16="http://schemas.microsoft.com/office/drawing/2014/main" id="{FC93F2D3-D46D-4D81-B1F1-3A64B50BC5B2}"/>
              </a:ext>
            </a:extLst>
          </p:cNvPr>
          <p:cNvSpPr/>
          <p:nvPr/>
        </p:nvSpPr>
        <p:spPr bwMode="auto">
          <a:xfrm>
            <a:off x="4571101" y="3646122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圖說文字: 直線 23">
            <a:extLst>
              <a:ext uri="{FF2B5EF4-FFF2-40B4-BE49-F238E27FC236}">
                <a16:creationId xmlns:a16="http://schemas.microsoft.com/office/drawing/2014/main" id="{5CA39284-9CD7-4CE9-A77F-3C0E1EE58CC8}"/>
              </a:ext>
            </a:extLst>
          </p:cNvPr>
          <p:cNvSpPr/>
          <p:nvPr/>
        </p:nvSpPr>
        <p:spPr bwMode="auto">
          <a:xfrm>
            <a:off x="7736541" y="1625336"/>
            <a:ext cx="968188" cy="369332"/>
          </a:xfrm>
          <a:prstGeom prst="borderCallout1">
            <a:avLst>
              <a:gd name="adj1" fmla="val 51952"/>
              <a:gd name="adj2" fmla="val -314"/>
              <a:gd name="adj3" fmla="val 324221"/>
              <a:gd name="adj4" fmla="val -205834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TW" sz="1200" b="1" dirty="0" err="1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LotType</a:t>
            </a:r>
            <a:endParaRPr lang="en-US" altLang="zh-TW" sz="1200" b="1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TW" sz="1200" b="1" dirty="0" err="1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LotHeader</a:t>
            </a:r>
            <a:endParaRPr lang="en-US" altLang="zh-TW" sz="1200" b="1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F1B9FD4A-A4D0-4892-9F21-FD36BEBCFAC5}"/>
              </a:ext>
            </a:extLst>
          </p:cNvPr>
          <p:cNvSpPr/>
          <p:nvPr/>
        </p:nvSpPr>
        <p:spPr bwMode="auto">
          <a:xfrm rot="10800000">
            <a:off x="5630815" y="2818541"/>
            <a:ext cx="248147" cy="153233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2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D7CA-C885-45E9-8C45-F70746AC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 err="1"/>
              <a:t>LithoConfig</a:t>
            </a:r>
            <a:r>
              <a:rPr lang="en-US" altLang="zh-TW" dirty="0"/>
              <a:t> </a:t>
            </a:r>
            <a:r>
              <a:rPr lang="en-US" altLang="zh-CN" dirty="0"/>
              <a:t>– </a:t>
            </a:r>
            <a:r>
              <a:rPr lang="en-US" altLang="zh-TW" dirty="0">
                <a:latin typeface="Arial Unicode MS" panose="020B0604020202020204" pitchFamily="34" charset="-128"/>
              </a:rPr>
              <a:t>FEM</a:t>
            </a:r>
            <a:r>
              <a:rPr lang="en-US" dirty="0">
                <a:latin typeface="Arial Unicode MS" panose="020B0604020202020204" pitchFamily="34" charset="-128"/>
              </a:rPr>
              <a:t> - Add 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0EA65-8536-460D-9C1F-A32630A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058A4CE-5547-4852-B678-837D5E78A1FB}"/>
              </a:ext>
            </a:extLst>
          </p:cNvPr>
          <p:cNvSpPr/>
          <p:nvPr/>
        </p:nvSpPr>
        <p:spPr bwMode="auto">
          <a:xfrm>
            <a:off x="2147617" y="1421606"/>
            <a:ext cx="5167583" cy="4284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F9D907B-13FB-47D5-8323-0DF3A297393D}"/>
              </a:ext>
            </a:extLst>
          </p:cNvPr>
          <p:cNvSpPr/>
          <p:nvPr/>
        </p:nvSpPr>
        <p:spPr bwMode="auto">
          <a:xfrm>
            <a:off x="3411376" y="4689320"/>
            <a:ext cx="1151409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6F2B203-D3BE-4D25-A98E-C12D339704EB}"/>
              </a:ext>
            </a:extLst>
          </p:cNvPr>
          <p:cNvSpPr/>
          <p:nvPr/>
        </p:nvSpPr>
        <p:spPr bwMode="auto">
          <a:xfrm>
            <a:off x="2147617" y="1080795"/>
            <a:ext cx="5167583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200" b="1" dirty="0">
                <a:latin typeface="Arial Unicode MS" panose="020B0604020202020204" pitchFamily="34" charset="-128"/>
              </a:rPr>
              <a:t>FEM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F85BF590-6261-4912-B10F-38534110A850}"/>
              </a:ext>
            </a:extLst>
          </p:cNvPr>
          <p:cNvSpPr/>
          <p:nvPr/>
        </p:nvSpPr>
        <p:spPr bwMode="auto">
          <a:xfrm>
            <a:off x="8759302" y="3473878"/>
            <a:ext cx="1744980" cy="817245"/>
          </a:xfrm>
          <a:prstGeom prst="wedgeRoundRectCallout">
            <a:avLst>
              <a:gd name="adj1" fmla="val -137314"/>
              <a:gd name="adj2" fmla="val -15373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Popup and to maintain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FEM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028F073-4681-4BF5-9E45-719BB4FAE986}"/>
              </a:ext>
            </a:extLst>
          </p:cNvPr>
          <p:cNvSpPr/>
          <p:nvPr/>
        </p:nvSpPr>
        <p:spPr bwMode="auto">
          <a:xfrm>
            <a:off x="4759308" y="4689319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18" name="矩形: 圆角 24">
            <a:extLst>
              <a:ext uri="{FF2B5EF4-FFF2-40B4-BE49-F238E27FC236}">
                <a16:creationId xmlns:a16="http://schemas.microsoft.com/office/drawing/2014/main" id="{F3F24BE7-D8A1-4C1A-B176-C80AFC72C429}"/>
              </a:ext>
            </a:extLst>
          </p:cNvPr>
          <p:cNvSpPr/>
          <p:nvPr/>
        </p:nvSpPr>
        <p:spPr bwMode="auto">
          <a:xfrm>
            <a:off x="3470243" y="2476453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VarName</a:t>
            </a:r>
            <a:endParaRPr kumimoji="0" lang="en-US" altLang="zh-CN" sz="10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" name="矩形: 圆角 25">
            <a:extLst>
              <a:ext uri="{FF2B5EF4-FFF2-40B4-BE49-F238E27FC236}">
                <a16:creationId xmlns:a16="http://schemas.microsoft.com/office/drawing/2014/main" id="{3755C660-4ACE-4ABE-A410-BB708CBBFE34}"/>
              </a:ext>
            </a:extLst>
          </p:cNvPr>
          <p:cNvSpPr/>
          <p:nvPr/>
        </p:nvSpPr>
        <p:spPr bwMode="auto">
          <a:xfrm>
            <a:off x="4571101" y="2404092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4">
            <a:extLst>
              <a:ext uri="{FF2B5EF4-FFF2-40B4-BE49-F238E27FC236}">
                <a16:creationId xmlns:a16="http://schemas.microsoft.com/office/drawing/2014/main" id="{3EB51443-03B8-4AEA-97E5-318F9CC45CB2}"/>
              </a:ext>
            </a:extLst>
          </p:cNvPr>
          <p:cNvSpPr/>
          <p:nvPr/>
        </p:nvSpPr>
        <p:spPr bwMode="auto">
          <a:xfrm>
            <a:off x="3470243" y="2964169"/>
            <a:ext cx="934827" cy="170259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Index</a:t>
            </a:r>
          </a:p>
        </p:txBody>
      </p:sp>
      <p:sp>
        <p:nvSpPr>
          <p:cNvPr id="23" name="矩形: 圆角 25">
            <a:extLst>
              <a:ext uri="{FF2B5EF4-FFF2-40B4-BE49-F238E27FC236}">
                <a16:creationId xmlns:a16="http://schemas.microsoft.com/office/drawing/2014/main" id="{FC93F2D3-D46D-4D81-B1F1-3A64B50BC5B2}"/>
              </a:ext>
            </a:extLst>
          </p:cNvPr>
          <p:cNvSpPr/>
          <p:nvPr/>
        </p:nvSpPr>
        <p:spPr bwMode="auto">
          <a:xfrm>
            <a:off x="4571101" y="2891808"/>
            <a:ext cx="1318076" cy="288000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8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8"/>
              </a:rPr>
              <a:t>Process Setting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2962A5-93D0-4A86-9EE4-2AEF6584B0B5}"/>
              </a:ext>
            </a:extLst>
          </p:cNvPr>
          <p:cNvSpPr/>
          <p:nvPr/>
        </p:nvSpPr>
        <p:spPr bwMode="auto">
          <a:xfrm>
            <a:off x="9412515" y="1228908"/>
            <a:ext cx="2191657" cy="47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55FB84-E83F-42DF-BC73-B2F5AB7C34CB}"/>
              </a:ext>
            </a:extLst>
          </p:cNvPr>
          <p:cNvSpPr/>
          <p:nvPr/>
        </p:nvSpPr>
        <p:spPr bwMode="auto">
          <a:xfrm>
            <a:off x="9593943" y="1469015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17057-92E8-4B33-9EE7-ACABC0D12DCE}"/>
              </a:ext>
            </a:extLst>
          </p:cNvPr>
          <p:cNvSpPr/>
          <p:nvPr/>
        </p:nvSpPr>
        <p:spPr bwMode="auto">
          <a:xfrm>
            <a:off x="9622969" y="461891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nabled/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Disaeble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BCFD9B-FB80-47E9-AFE8-D98100B69963}"/>
              </a:ext>
            </a:extLst>
          </p:cNvPr>
          <p:cNvSpPr/>
          <p:nvPr/>
        </p:nvSpPr>
        <p:spPr bwMode="auto">
          <a:xfrm>
            <a:off x="9608458" y="1741713"/>
            <a:ext cx="1872342" cy="1656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5FCFE34-06BE-41EA-9C12-DB2716B9D9B7}"/>
              </a:ext>
            </a:extLst>
          </p:cNvPr>
          <p:cNvSpPr/>
          <p:nvPr/>
        </p:nvSpPr>
        <p:spPr bwMode="auto">
          <a:xfrm>
            <a:off x="9629323" y="487291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626567" y="3699053"/>
            <a:ext cx="8668701" cy="2268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E17458-207A-4BAE-957C-7A05489FC811}"/>
              </a:ext>
            </a:extLst>
          </p:cNvPr>
          <p:cNvSpPr/>
          <p:nvPr/>
        </p:nvSpPr>
        <p:spPr bwMode="auto">
          <a:xfrm>
            <a:off x="9776733" y="1913433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DDCC3E-6A34-47CD-ADE1-2B219074E7FB}"/>
              </a:ext>
            </a:extLst>
          </p:cNvPr>
          <p:cNvSpPr/>
          <p:nvPr/>
        </p:nvSpPr>
        <p:spPr bwMode="auto">
          <a:xfrm>
            <a:off x="9863817" y="4847805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Enabled or disabled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</a:t>
            </a:r>
            <a:r>
              <a:rPr lang="en-US" sz="1200" b="1" dirty="0" err="1">
                <a:latin typeface="Arial Unicode MS" panose="020B0604020202020204" pitchFamily="34" charset="-128"/>
                <a:ea typeface="Courier New" panose="02070309020205020404" pitchFamily="49" charset="0"/>
              </a:rPr>
              <a:t>default:all</a:t>
            </a: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A4458C8-5EF9-4E38-B17A-92330775C9AB}"/>
              </a:ext>
            </a:extLst>
          </p:cNvPr>
          <p:cNvSpPr/>
          <p:nvPr/>
        </p:nvSpPr>
        <p:spPr bwMode="auto">
          <a:xfrm>
            <a:off x="9593941" y="344910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72DA95-790A-48E2-B28E-E21930E0BE41}"/>
              </a:ext>
            </a:extLst>
          </p:cNvPr>
          <p:cNvSpPr/>
          <p:nvPr/>
        </p:nvSpPr>
        <p:spPr bwMode="auto">
          <a:xfrm>
            <a:off x="9600295" y="3703101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BBFCD48-7A5B-4AD8-8C57-569BE1BAEC4B}"/>
              </a:ext>
            </a:extLst>
          </p:cNvPr>
          <p:cNvSpPr/>
          <p:nvPr/>
        </p:nvSpPr>
        <p:spPr bwMode="auto">
          <a:xfrm>
            <a:off x="9834789" y="3780152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A7B2300-5866-4ED0-8EB3-BC8472656D99}"/>
              </a:ext>
            </a:extLst>
          </p:cNvPr>
          <p:cNvSpPr/>
          <p:nvPr/>
        </p:nvSpPr>
        <p:spPr bwMode="auto">
          <a:xfrm>
            <a:off x="2066671" y="3397089"/>
            <a:ext cx="776515" cy="324000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5FDE7F-EA76-491F-85FE-6B2B1D894D10}"/>
              </a:ext>
            </a:extLst>
          </p:cNvPr>
          <p:cNvSpPr/>
          <p:nvPr/>
        </p:nvSpPr>
        <p:spPr bwMode="auto">
          <a:xfrm>
            <a:off x="845743" y="3410412"/>
            <a:ext cx="1220928" cy="288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onfiguration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C1532BA-19CA-4847-9BE2-9E73EC057D00}"/>
              </a:ext>
            </a:extLst>
          </p:cNvPr>
          <p:cNvSpPr/>
          <p:nvPr/>
        </p:nvSpPr>
        <p:spPr bwMode="auto">
          <a:xfrm>
            <a:off x="716188" y="3849796"/>
            <a:ext cx="8458200" cy="20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3F98FD0-6366-4CFE-BC60-C53A5789C665}"/>
              </a:ext>
            </a:extLst>
          </p:cNvPr>
          <p:cNvSpPr/>
          <p:nvPr/>
        </p:nvSpPr>
        <p:spPr bwMode="auto">
          <a:xfrm>
            <a:off x="4893947" y="4054626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Align Layer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8B9E24A-9FF0-4554-ACF9-61645628BA00}"/>
              </a:ext>
            </a:extLst>
          </p:cNvPr>
          <p:cNvSpPr/>
          <p:nvPr/>
        </p:nvSpPr>
        <p:spPr bwMode="auto">
          <a:xfrm>
            <a:off x="4901616" y="4649325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Use Tool Status 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C4A0AAE-D0F2-4E2B-9BFE-B4A0A2D0F60F}"/>
              </a:ext>
            </a:extLst>
          </p:cNvPr>
          <p:cNvSpPr/>
          <p:nvPr/>
        </p:nvSpPr>
        <p:spPr bwMode="auto">
          <a:xfrm>
            <a:off x="4914338" y="4351275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NPW Flag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AD4D617-968A-4C35-8EC9-61C14D407678}"/>
              </a:ext>
            </a:extLst>
          </p:cNvPr>
          <p:cNvSpPr/>
          <p:nvPr/>
        </p:nvSpPr>
        <p:spPr bwMode="auto">
          <a:xfrm>
            <a:off x="6906342" y="4366337"/>
            <a:ext cx="991961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CD FB Stage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E596127-D3BD-4164-97C9-524ADECD43AC}"/>
              </a:ext>
            </a:extLst>
          </p:cNvPr>
          <p:cNvSpPr/>
          <p:nvPr/>
        </p:nvSpPr>
        <p:spPr bwMode="auto">
          <a:xfrm>
            <a:off x="6887833" y="4602908"/>
            <a:ext cx="1010471" cy="136208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FB Stage</a:t>
            </a:r>
            <a:endParaRPr lang="en-US" altLang="zh-CN" sz="8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9C03745-ED03-42FA-AB4F-34C5C1B121C4}"/>
              </a:ext>
            </a:extLst>
          </p:cNvPr>
          <p:cNvSpPr/>
          <p:nvPr/>
        </p:nvSpPr>
        <p:spPr bwMode="auto">
          <a:xfrm>
            <a:off x="6095519" y="4380286"/>
            <a:ext cx="180000" cy="13849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06D0F4B-F282-45A1-BCFD-80DAB0A8E937}"/>
              </a:ext>
            </a:extLst>
          </p:cNvPr>
          <p:cNvSpPr/>
          <p:nvPr/>
        </p:nvSpPr>
        <p:spPr bwMode="auto">
          <a:xfrm>
            <a:off x="3733127" y="4618749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D3EECFCD-932C-46EA-8B6B-E3AC50DD002D}"/>
              </a:ext>
            </a:extLst>
          </p:cNvPr>
          <p:cNvSpPr/>
          <p:nvPr/>
        </p:nvSpPr>
        <p:spPr bwMode="auto">
          <a:xfrm>
            <a:off x="7972943" y="4354970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9E316B2F-79AF-4556-AD18-4276AFC5FF15}"/>
              </a:ext>
            </a:extLst>
          </p:cNvPr>
          <p:cNvSpPr/>
          <p:nvPr/>
        </p:nvSpPr>
        <p:spPr bwMode="auto">
          <a:xfrm>
            <a:off x="7978088" y="4594395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46E4C2CB-DD51-4AF3-BBC1-6690FAC8483D}"/>
              </a:ext>
            </a:extLst>
          </p:cNvPr>
          <p:cNvSpPr/>
          <p:nvPr/>
        </p:nvSpPr>
        <p:spPr bwMode="auto">
          <a:xfrm>
            <a:off x="5975529" y="4054626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4" name="矩形: 圆角 39">
            <a:extLst>
              <a:ext uri="{FF2B5EF4-FFF2-40B4-BE49-F238E27FC236}">
                <a16:creationId xmlns:a16="http://schemas.microsoft.com/office/drawing/2014/main" id="{921FE25C-84EF-4F17-AB78-F315AFD17C29}"/>
              </a:ext>
            </a:extLst>
          </p:cNvPr>
          <p:cNvSpPr/>
          <p:nvPr/>
        </p:nvSpPr>
        <p:spPr bwMode="auto">
          <a:xfrm>
            <a:off x="947353" y="4041269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Enable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7DA0163-8B4F-4B7F-A0E6-16FED3B0D5B9}"/>
              </a:ext>
            </a:extLst>
          </p:cNvPr>
          <p:cNvSpPr/>
          <p:nvPr/>
        </p:nvSpPr>
        <p:spPr bwMode="auto">
          <a:xfrm>
            <a:off x="2028935" y="4034861"/>
            <a:ext cx="180000" cy="13849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CC7307D-589C-40C6-8A77-2D3949DAD20A}"/>
              </a:ext>
            </a:extLst>
          </p:cNvPr>
          <p:cNvSpPr/>
          <p:nvPr/>
        </p:nvSpPr>
        <p:spPr bwMode="auto">
          <a:xfrm>
            <a:off x="6093138" y="4653470"/>
            <a:ext cx="180000" cy="13849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1" name="矩形: 圆角 37">
            <a:extLst>
              <a:ext uri="{FF2B5EF4-FFF2-40B4-BE49-F238E27FC236}">
                <a16:creationId xmlns:a16="http://schemas.microsoft.com/office/drawing/2014/main" id="{4184FD21-1D21-4F81-8957-5BE2D9D6562B}"/>
              </a:ext>
            </a:extLst>
          </p:cNvPr>
          <p:cNvSpPr/>
          <p:nvPr/>
        </p:nvSpPr>
        <p:spPr bwMode="auto">
          <a:xfrm>
            <a:off x="6887833" y="4050630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Dedication 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2" name="矩形: 圆角 67">
            <a:extLst>
              <a:ext uri="{FF2B5EF4-FFF2-40B4-BE49-F238E27FC236}">
                <a16:creationId xmlns:a16="http://schemas.microsoft.com/office/drawing/2014/main" id="{BEC64F25-178F-4E3A-B32B-05013AEE4E5A}"/>
              </a:ext>
            </a:extLst>
          </p:cNvPr>
          <p:cNvSpPr/>
          <p:nvPr/>
        </p:nvSpPr>
        <p:spPr bwMode="auto">
          <a:xfrm>
            <a:off x="7978088" y="4088897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9" name="矩形: 圆角 37">
            <a:extLst>
              <a:ext uri="{FF2B5EF4-FFF2-40B4-BE49-F238E27FC236}">
                <a16:creationId xmlns:a16="http://schemas.microsoft.com/office/drawing/2014/main" id="{50A2E3D2-7BD1-4A5A-AE2B-2E5CD3DA9E71}"/>
              </a:ext>
            </a:extLst>
          </p:cNvPr>
          <p:cNvSpPr/>
          <p:nvPr/>
        </p:nvSpPr>
        <p:spPr bwMode="auto">
          <a:xfrm>
            <a:off x="941228" y="4326186"/>
            <a:ext cx="9919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Feature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3" name="矩形: 圆角 67">
            <a:extLst>
              <a:ext uri="{FF2B5EF4-FFF2-40B4-BE49-F238E27FC236}">
                <a16:creationId xmlns:a16="http://schemas.microsoft.com/office/drawing/2014/main" id="{AE0F84ED-1166-47EE-964E-B4DCF4469C12}"/>
              </a:ext>
            </a:extLst>
          </p:cNvPr>
          <p:cNvSpPr/>
          <p:nvPr/>
        </p:nvSpPr>
        <p:spPr bwMode="auto">
          <a:xfrm>
            <a:off x="2012974" y="4337840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8" name="矩形: 圆角 67">
            <a:extLst>
              <a:ext uri="{FF2B5EF4-FFF2-40B4-BE49-F238E27FC236}">
                <a16:creationId xmlns:a16="http://schemas.microsoft.com/office/drawing/2014/main" id="{C32A1BF2-B94F-4845-81F5-550B88B111AE}"/>
              </a:ext>
            </a:extLst>
          </p:cNvPr>
          <p:cNvSpPr/>
          <p:nvPr/>
        </p:nvSpPr>
        <p:spPr bwMode="auto">
          <a:xfrm>
            <a:off x="3733127" y="4801823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9" name="矩形: 圆角 67">
            <a:extLst>
              <a:ext uri="{FF2B5EF4-FFF2-40B4-BE49-F238E27FC236}">
                <a16:creationId xmlns:a16="http://schemas.microsoft.com/office/drawing/2014/main" id="{C262F478-7697-441C-B318-6397C4AD4D5B}"/>
              </a:ext>
            </a:extLst>
          </p:cNvPr>
          <p:cNvSpPr/>
          <p:nvPr/>
        </p:nvSpPr>
        <p:spPr bwMode="auto">
          <a:xfrm>
            <a:off x="3731866" y="4996402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1" name="矩形: 圆角 67">
            <a:extLst>
              <a:ext uri="{FF2B5EF4-FFF2-40B4-BE49-F238E27FC236}">
                <a16:creationId xmlns:a16="http://schemas.microsoft.com/office/drawing/2014/main" id="{53B79E76-A276-45A7-82A2-EA5F486CD0EA}"/>
              </a:ext>
            </a:extLst>
          </p:cNvPr>
          <p:cNvSpPr/>
          <p:nvPr/>
        </p:nvSpPr>
        <p:spPr bwMode="auto">
          <a:xfrm>
            <a:off x="3733127" y="5177225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2" name="矩形: 圆角 67">
            <a:extLst>
              <a:ext uri="{FF2B5EF4-FFF2-40B4-BE49-F238E27FC236}">
                <a16:creationId xmlns:a16="http://schemas.microsoft.com/office/drawing/2014/main" id="{51AABDD0-8905-4FF8-9674-2EED08C96F4A}"/>
              </a:ext>
            </a:extLst>
          </p:cNvPr>
          <p:cNvSpPr/>
          <p:nvPr/>
        </p:nvSpPr>
        <p:spPr bwMode="auto">
          <a:xfrm>
            <a:off x="3733127" y="5371546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3" name="矩形: 圆角 39">
            <a:extLst>
              <a:ext uri="{FF2B5EF4-FFF2-40B4-BE49-F238E27FC236}">
                <a16:creationId xmlns:a16="http://schemas.microsoft.com/office/drawing/2014/main" id="{1B936D2B-FCA4-4D89-84B6-0A5E8F4E05D4}"/>
              </a:ext>
            </a:extLst>
          </p:cNvPr>
          <p:cNvSpPr/>
          <p:nvPr/>
        </p:nvSpPr>
        <p:spPr bwMode="auto">
          <a:xfrm>
            <a:off x="3005012" y="4626307"/>
            <a:ext cx="64833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1:</a:t>
            </a:r>
          </a:p>
        </p:txBody>
      </p:sp>
      <p:sp>
        <p:nvSpPr>
          <p:cNvPr id="84" name="矩形: 圆角 39">
            <a:extLst>
              <a:ext uri="{FF2B5EF4-FFF2-40B4-BE49-F238E27FC236}">
                <a16:creationId xmlns:a16="http://schemas.microsoft.com/office/drawing/2014/main" id="{4C6A576C-9052-4886-BEF9-318182CBD75F}"/>
              </a:ext>
            </a:extLst>
          </p:cNvPr>
          <p:cNvSpPr/>
          <p:nvPr/>
        </p:nvSpPr>
        <p:spPr bwMode="auto">
          <a:xfrm>
            <a:off x="3011508" y="4827840"/>
            <a:ext cx="64833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2:</a:t>
            </a:r>
          </a:p>
        </p:txBody>
      </p:sp>
      <p:sp>
        <p:nvSpPr>
          <p:cNvPr id="85" name="矩形: 圆角 39">
            <a:extLst>
              <a:ext uri="{FF2B5EF4-FFF2-40B4-BE49-F238E27FC236}">
                <a16:creationId xmlns:a16="http://schemas.microsoft.com/office/drawing/2014/main" id="{E1810F81-6D23-49CA-BF5E-001EA6FC30A3}"/>
              </a:ext>
            </a:extLst>
          </p:cNvPr>
          <p:cNvSpPr/>
          <p:nvPr/>
        </p:nvSpPr>
        <p:spPr bwMode="auto">
          <a:xfrm>
            <a:off x="3011507" y="5023446"/>
            <a:ext cx="64833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3:</a:t>
            </a:r>
          </a:p>
        </p:txBody>
      </p:sp>
      <p:sp>
        <p:nvSpPr>
          <p:cNvPr id="86" name="矩形: 圆角 39">
            <a:extLst>
              <a:ext uri="{FF2B5EF4-FFF2-40B4-BE49-F238E27FC236}">
                <a16:creationId xmlns:a16="http://schemas.microsoft.com/office/drawing/2014/main" id="{FEDBF087-C792-4706-8C2D-BED33DC62B7B}"/>
              </a:ext>
            </a:extLst>
          </p:cNvPr>
          <p:cNvSpPr/>
          <p:nvPr/>
        </p:nvSpPr>
        <p:spPr bwMode="auto">
          <a:xfrm>
            <a:off x="3014438" y="5223146"/>
            <a:ext cx="64833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4:</a:t>
            </a:r>
          </a:p>
        </p:txBody>
      </p:sp>
      <p:sp>
        <p:nvSpPr>
          <p:cNvPr id="87" name="矩形: 圆角 39">
            <a:extLst>
              <a:ext uri="{FF2B5EF4-FFF2-40B4-BE49-F238E27FC236}">
                <a16:creationId xmlns:a16="http://schemas.microsoft.com/office/drawing/2014/main" id="{DAC214BF-B1F3-4073-A7FF-6E1B7343CA65}"/>
              </a:ext>
            </a:extLst>
          </p:cNvPr>
          <p:cNvSpPr/>
          <p:nvPr/>
        </p:nvSpPr>
        <p:spPr bwMode="auto">
          <a:xfrm>
            <a:off x="3012256" y="5406808"/>
            <a:ext cx="64833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5: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8DFF73-BD2A-43D6-9C6E-00BE018C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881679"/>
            <a:ext cx="8926744" cy="2268000"/>
          </a:xfrm>
          <a:prstGeom prst="rect">
            <a:avLst/>
          </a:prstGeom>
        </p:spPr>
      </p:pic>
      <p:sp>
        <p:nvSpPr>
          <p:cNvPr id="57" name="矩形: 圆角 39">
            <a:extLst>
              <a:ext uri="{FF2B5EF4-FFF2-40B4-BE49-F238E27FC236}">
                <a16:creationId xmlns:a16="http://schemas.microsoft.com/office/drawing/2014/main" id="{76F80109-66C1-4CC0-B414-20A0EC13B268}"/>
              </a:ext>
            </a:extLst>
          </p:cNvPr>
          <p:cNvSpPr/>
          <p:nvPr/>
        </p:nvSpPr>
        <p:spPr bwMode="auto">
          <a:xfrm>
            <a:off x="3014438" y="4149926"/>
            <a:ext cx="648332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PreLayer</a:t>
            </a: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zh-TW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X</a:t>
            </a: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:</a:t>
            </a:r>
          </a:p>
        </p:txBody>
      </p:sp>
      <p:sp>
        <p:nvSpPr>
          <p:cNvPr id="58" name="矩形: 圆角 39">
            <a:extLst>
              <a:ext uri="{FF2B5EF4-FFF2-40B4-BE49-F238E27FC236}">
                <a16:creationId xmlns:a16="http://schemas.microsoft.com/office/drawing/2014/main" id="{2714C26D-75FE-4F98-AE05-9DF3B8EF6158}"/>
              </a:ext>
            </a:extLst>
          </p:cNvPr>
          <p:cNvSpPr/>
          <p:nvPr/>
        </p:nvSpPr>
        <p:spPr bwMode="auto">
          <a:xfrm>
            <a:off x="3009071" y="4373159"/>
            <a:ext cx="648332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PreLayer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kumimoji="0" lang="en-US" altLang="zh-TW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Y</a:t>
            </a: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:</a:t>
            </a:r>
          </a:p>
        </p:txBody>
      </p:sp>
      <p:sp>
        <p:nvSpPr>
          <p:cNvPr id="59" name="矩形: 圆角 67">
            <a:extLst>
              <a:ext uri="{FF2B5EF4-FFF2-40B4-BE49-F238E27FC236}">
                <a16:creationId xmlns:a16="http://schemas.microsoft.com/office/drawing/2014/main" id="{85550E5F-D51D-4B3C-83BF-881CDC6ED5EC}"/>
              </a:ext>
            </a:extLst>
          </p:cNvPr>
          <p:cNvSpPr/>
          <p:nvPr/>
        </p:nvSpPr>
        <p:spPr bwMode="auto">
          <a:xfrm>
            <a:off x="3727116" y="4151851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0" name="矩形: 圆角 67">
            <a:extLst>
              <a:ext uri="{FF2B5EF4-FFF2-40B4-BE49-F238E27FC236}">
                <a16:creationId xmlns:a16="http://schemas.microsoft.com/office/drawing/2014/main" id="{F144453F-F066-498B-BF1E-B3F0B928F539}"/>
              </a:ext>
            </a:extLst>
          </p:cNvPr>
          <p:cNvSpPr/>
          <p:nvPr/>
        </p:nvSpPr>
        <p:spPr bwMode="auto">
          <a:xfrm>
            <a:off x="3740967" y="4367535"/>
            <a:ext cx="687774" cy="146361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35825223-C49C-4D40-B379-C0CE129689B6}"/>
              </a:ext>
            </a:extLst>
          </p:cNvPr>
          <p:cNvSpPr/>
          <p:nvPr/>
        </p:nvSpPr>
        <p:spPr bwMode="auto">
          <a:xfrm>
            <a:off x="2925278" y="3999039"/>
            <a:ext cx="1628793" cy="53499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7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B6988B16-C563-4B36-BE1A-09BC57CE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05" y="81748"/>
            <a:ext cx="7186643" cy="10118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Tool Status Ribbon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8140" y="6209924"/>
            <a:ext cx="729445" cy="164592"/>
          </a:xfrm>
        </p:spPr>
        <p:txBody>
          <a:bodyPr/>
          <a:lstStyle/>
          <a:p>
            <a:fld id="{D92B6165-2E63-41A3-8905-D7634EBC6D4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C1CA135-E75A-43B3-AF35-35BE7D308D91}"/>
              </a:ext>
            </a:extLst>
          </p:cNvPr>
          <p:cNvSpPr/>
          <p:nvPr/>
        </p:nvSpPr>
        <p:spPr bwMode="auto">
          <a:xfrm>
            <a:off x="849652" y="2060882"/>
            <a:ext cx="11078940" cy="46414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Tool Status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6524FC2-7449-4B18-A508-F6012188B9B9}"/>
              </a:ext>
            </a:extLst>
          </p:cNvPr>
          <p:cNvSpPr/>
          <p:nvPr/>
        </p:nvSpPr>
        <p:spPr bwMode="auto">
          <a:xfrm>
            <a:off x="11453997" y="372303"/>
            <a:ext cx="415853" cy="43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9F7DE76-5EC6-481E-B8A1-28161742B4D7}"/>
              </a:ext>
            </a:extLst>
          </p:cNvPr>
          <p:cNvSpPr/>
          <p:nvPr/>
        </p:nvSpPr>
        <p:spPr bwMode="auto">
          <a:xfrm>
            <a:off x="818002" y="1166523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Main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2E1C659-D396-46A0-9F77-95D3947BAB8E}"/>
              </a:ext>
            </a:extLst>
          </p:cNvPr>
          <p:cNvSpPr/>
          <p:nvPr/>
        </p:nvSpPr>
        <p:spPr bwMode="auto">
          <a:xfrm>
            <a:off x="1830370" y="1158081"/>
            <a:ext cx="1003757" cy="360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Theme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6531EFB-63A4-489B-9D9E-D53C209F4351}"/>
              </a:ext>
            </a:extLst>
          </p:cNvPr>
          <p:cNvSpPr/>
          <p:nvPr/>
        </p:nvSpPr>
        <p:spPr bwMode="auto">
          <a:xfrm>
            <a:off x="2825516" y="1155771"/>
            <a:ext cx="1003757" cy="360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latin typeface="Arial Unicode MS" panose="020B0604020202020204" pitchFamily="34" charset="-128"/>
              </a:rPr>
              <a:t>Task</a:t>
            </a:r>
            <a:endParaRPr lang="en-US" sz="1600" b="1" dirty="0">
              <a:latin typeface="Arial Unicode MS" panose="020B0604020202020204" pitchFamily="34" charset="-128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3F1CFA-9A71-4C3C-9968-0F3ED1FF12CF}"/>
              </a:ext>
            </a:extLst>
          </p:cNvPr>
          <p:cNvSpPr/>
          <p:nvPr/>
        </p:nvSpPr>
        <p:spPr bwMode="auto">
          <a:xfrm>
            <a:off x="809206" y="2949582"/>
            <a:ext cx="11158049" cy="3312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BC9F53-4E5A-4C56-9923-CB79B0515D85}"/>
              </a:ext>
            </a:extLst>
          </p:cNvPr>
          <p:cNvSpPr/>
          <p:nvPr/>
        </p:nvSpPr>
        <p:spPr bwMode="auto">
          <a:xfrm>
            <a:off x="809206" y="2580250"/>
            <a:ext cx="1003757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Tool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Status 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4969352-F369-4F64-82F8-C6340B835055}"/>
              </a:ext>
            </a:extLst>
          </p:cNvPr>
          <p:cNvSpPr/>
          <p:nvPr/>
        </p:nvSpPr>
        <p:spPr bwMode="auto">
          <a:xfrm>
            <a:off x="987585" y="1655394"/>
            <a:ext cx="1106217" cy="365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B046A0-0844-47DB-879C-886D4BC9C061}"/>
              </a:ext>
            </a:extLst>
          </p:cNvPr>
          <p:cNvSpPr/>
          <p:nvPr/>
        </p:nvSpPr>
        <p:spPr bwMode="auto">
          <a:xfrm>
            <a:off x="818002" y="1526523"/>
            <a:ext cx="11165433" cy="99508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r>
              <a:rPr lang="en-US" altLang="zh-TW" dirty="0">
                <a:latin typeface="Arial Unicode MS" panose="020B0604020202020204" pitchFamily="34" charset="-128"/>
              </a:rPr>
              <a:t>Tool Status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2962A5-93D0-4A86-9EE4-2AEF6584B0B5}"/>
              </a:ext>
            </a:extLst>
          </p:cNvPr>
          <p:cNvSpPr/>
          <p:nvPr/>
        </p:nvSpPr>
        <p:spPr bwMode="auto">
          <a:xfrm>
            <a:off x="9412515" y="1228908"/>
            <a:ext cx="2191657" cy="47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55FB84-E83F-42DF-BC73-B2F5AB7C34CB}"/>
              </a:ext>
            </a:extLst>
          </p:cNvPr>
          <p:cNvSpPr/>
          <p:nvPr/>
        </p:nvSpPr>
        <p:spPr bwMode="auto">
          <a:xfrm>
            <a:off x="9593943" y="1469015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Tool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BCFD9B-FB80-47E9-AFE8-D98100B69963}"/>
              </a:ext>
            </a:extLst>
          </p:cNvPr>
          <p:cNvSpPr/>
          <p:nvPr/>
        </p:nvSpPr>
        <p:spPr bwMode="auto">
          <a:xfrm>
            <a:off x="9608458" y="1741713"/>
            <a:ext cx="1872342" cy="1656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495013" y="3467163"/>
            <a:ext cx="8668701" cy="2268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E17458-207A-4BAE-957C-7A05489FC811}"/>
              </a:ext>
            </a:extLst>
          </p:cNvPr>
          <p:cNvSpPr/>
          <p:nvPr/>
        </p:nvSpPr>
        <p:spPr bwMode="auto">
          <a:xfrm>
            <a:off x="9776733" y="1913433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A7B2300-5866-4ED0-8EB3-BC8472656D99}"/>
              </a:ext>
            </a:extLst>
          </p:cNvPr>
          <p:cNvSpPr/>
          <p:nvPr/>
        </p:nvSpPr>
        <p:spPr bwMode="auto">
          <a:xfrm>
            <a:off x="1786804" y="3210685"/>
            <a:ext cx="96690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5FDE7F-EA76-491F-85FE-6B2B1D894D10}"/>
              </a:ext>
            </a:extLst>
          </p:cNvPr>
          <p:cNvSpPr/>
          <p:nvPr/>
        </p:nvSpPr>
        <p:spPr bwMode="auto">
          <a:xfrm>
            <a:off x="565876" y="3211747"/>
            <a:ext cx="1220928" cy="2043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Latest Status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C1532BA-19CA-4847-9BE2-9E73EC057D00}"/>
              </a:ext>
            </a:extLst>
          </p:cNvPr>
          <p:cNvSpPr/>
          <p:nvPr/>
        </p:nvSpPr>
        <p:spPr bwMode="auto">
          <a:xfrm>
            <a:off x="584634" y="3617906"/>
            <a:ext cx="8458200" cy="20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00AA27-7B79-422B-B570-EDE838C7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66" y="1376984"/>
            <a:ext cx="8849878" cy="17002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8E3568-57B8-43F6-AB97-E28A6039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60" y="3622772"/>
            <a:ext cx="2186288" cy="20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5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A534C-FF28-4ACD-BA9A-6504C08B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r>
              <a:rPr lang="en-US" altLang="zh-TW" dirty="0">
                <a:latin typeface="Arial Unicode MS" panose="020B0604020202020204" pitchFamily="34" charset="-128"/>
              </a:rPr>
              <a:t>Tool Status -Edit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2D2276-57B9-4944-98B2-15F9B6C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5" name="矩形: 圆角 28">
            <a:extLst>
              <a:ext uri="{FF2B5EF4-FFF2-40B4-BE49-F238E27FC236}">
                <a16:creationId xmlns:a16="http://schemas.microsoft.com/office/drawing/2014/main" id="{C484484B-7D71-4F1C-8B4F-C526B7D98EE2}"/>
              </a:ext>
            </a:extLst>
          </p:cNvPr>
          <p:cNvSpPr/>
          <p:nvPr/>
        </p:nvSpPr>
        <p:spPr bwMode="auto">
          <a:xfrm>
            <a:off x="1656619" y="816412"/>
            <a:ext cx="5583419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 Tool Status</a:t>
            </a:r>
          </a:p>
        </p:txBody>
      </p:sp>
      <p:sp>
        <p:nvSpPr>
          <p:cNvPr id="10" name="矩形: 圆角 66">
            <a:extLst>
              <a:ext uri="{FF2B5EF4-FFF2-40B4-BE49-F238E27FC236}">
                <a16:creationId xmlns:a16="http://schemas.microsoft.com/office/drawing/2014/main" id="{BE5C10CC-156C-435B-8D1F-48E4BB278022}"/>
              </a:ext>
            </a:extLst>
          </p:cNvPr>
          <p:cNvSpPr/>
          <p:nvPr/>
        </p:nvSpPr>
        <p:spPr bwMode="auto">
          <a:xfrm>
            <a:off x="3233139" y="4866642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11" name="矩形: 圆角 67">
            <a:extLst>
              <a:ext uri="{FF2B5EF4-FFF2-40B4-BE49-F238E27FC236}">
                <a16:creationId xmlns:a16="http://schemas.microsoft.com/office/drawing/2014/main" id="{9C158B5F-08FC-419A-BDE9-5FADF506C411}"/>
              </a:ext>
            </a:extLst>
          </p:cNvPr>
          <p:cNvSpPr/>
          <p:nvPr/>
        </p:nvSpPr>
        <p:spPr bwMode="auto">
          <a:xfrm>
            <a:off x="4638662" y="4863114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203728-9CFB-48DF-ADD7-39B1C85DEBF5}"/>
              </a:ext>
            </a:extLst>
          </p:cNvPr>
          <p:cNvGrpSpPr/>
          <p:nvPr/>
        </p:nvGrpSpPr>
        <p:grpSpPr>
          <a:xfrm>
            <a:off x="6586984" y="4299068"/>
            <a:ext cx="2644152" cy="1996966"/>
            <a:chOff x="9074847" y="4671708"/>
            <a:chExt cx="2644152" cy="1996966"/>
          </a:xfrm>
        </p:grpSpPr>
        <p:sp>
          <p:nvSpPr>
            <p:cNvPr id="13" name="矩形: 圆角 76">
              <a:extLst>
                <a:ext uri="{FF2B5EF4-FFF2-40B4-BE49-F238E27FC236}">
                  <a16:creationId xmlns:a16="http://schemas.microsoft.com/office/drawing/2014/main" id="{DA980A79-E61F-4FCD-87EA-8BF358F54C13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4" name="矩形: 圆角 77">
              <a:extLst>
                <a:ext uri="{FF2B5EF4-FFF2-40B4-BE49-F238E27FC236}">
                  <a16:creationId xmlns:a16="http://schemas.microsoft.com/office/drawing/2014/main" id="{778FE0F7-DAA2-4F24-AD55-6E4E7B83A6D2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15" name="矩形: 圆角 78">
              <a:extLst>
                <a:ext uri="{FF2B5EF4-FFF2-40B4-BE49-F238E27FC236}">
                  <a16:creationId xmlns:a16="http://schemas.microsoft.com/office/drawing/2014/main" id="{099D004A-6E20-4A60-AE72-9D9BB073AA3D}"/>
                </a:ext>
              </a:extLst>
            </p:cNvPr>
            <p:cNvSpPr/>
            <p:nvPr/>
          </p:nvSpPr>
          <p:spPr bwMode="auto">
            <a:xfrm>
              <a:off x="9126690" y="5226029"/>
              <a:ext cx="645780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6" name="矩形: 圆角 79">
              <a:extLst>
                <a:ext uri="{FF2B5EF4-FFF2-40B4-BE49-F238E27FC236}">
                  <a16:creationId xmlns:a16="http://schemas.microsoft.com/office/drawing/2014/main" id="{E4134665-5365-4081-AD43-15E0435555B1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7" name="矩形: 圆角 80">
              <a:extLst>
                <a:ext uri="{FF2B5EF4-FFF2-40B4-BE49-F238E27FC236}">
                  <a16:creationId xmlns:a16="http://schemas.microsoft.com/office/drawing/2014/main" id="{A6D3995C-0A9F-4A60-829B-30AE7F61A139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18" name="矩形: 圆角 81">
              <a:extLst>
                <a:ext uri="{FF2B5EF4-FFF2-40B4-BE49-F238E27FC236}">
                  <a16:creationId xmlns:a16="http://schemas.microsoft.com/office/drawing/2014/main" id="{E55C34D5-6EA0-4033-9067-EAF67AE770AA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19" name="矩形: 圆角 82">
              <a:extLst>
                <a:ext uri="{FF2B5EF4-FFF2-40B4-BE49-F238E27FC236}">
                  <a16:creationId xmlns:a16="http://schemas.microsoft.com/office/drawing/2014/main" id="{B7581792-51A6-4A45-B209-A47CF4AB5CB4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20" name="矩形: 圆角 83">
              <a:extLst>
                <a:ext uri="{FF2B5EF4-FFF2-40B4-BE49-F238E27FC236}">
                  <a16:creationId xmlns:a16="http://schemas.microsoft.com/office/drawing/2014/main" id="{6A190022-51AC-4BA0-997C-B84C660EF98D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21" name="矩形: 圆角 12">
            <a:extLst>
              <a:ext uri="{FF2B5EF4-FFF2-40B4-BE49-F238E27FC236}">
                <a16:creationId xmlns:a16="http://schemas.microsoft.com/office/drawing/2014/main" id="{3807909F-11EB-448D-8A15-79E1E164639B}"/>
              </a:ext>
            </a:extLst>
          </p:cNvPr>
          <p:cNvSpPr/>
          <p:nvPr/>
        </p:nvSpPr>
        <p:spPr bwMode="auto">
          <a:xfrm>
            <a:off x="3144805" y="4752698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箭头: 右 13">
            <a:extLst>
              <a:ext uri="{FF2B5EF4-FFF2-40B4-BE49-F238E27FC236}">
                <a16:creationId xmlns:a16="http://schemas.microsoft.com/office/drawing/2014/main" id="{5B7C1B47-BC17-4D72-B1BA-78891C197FF5}"/>
              </a:ext>
            </a:extLst>
          </p:cNvPr>
          <p:cNvSpPr/>
          <p:nvPr/>
        </p:nvSpPr>
        <p:spPr bwMode="auto">
          <a:xfrm rot="361528">
            <a:off x="4559517" y="5059239"/>
            <a:ext cx="1910547" cy="802342"/>
          </a:xfrm>
          <a:prstGeom prst="rightArrow">
            <a:avLst>
              <a:gd name="adj1" fmla="val 5845"/>
              <a:gd name="adj2" fmla="val 50000"/>
            </a:avLst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B106722-091E-49FB-A905-00CA0A2CEDBE}"/>
              </a:ext>
            </a:extLst>
          </p:cNvPr>
          <p:cNvSpPr/>
          <p:nvPr/>
        </p:nvSpPr>
        <p:spPr bwMode="auto">
          <a:xfrm>
            <a:off x="1700673" y="1171810"/>
            <a:ext cx="5539365" cy="4569902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A7F3CCF-BBCD-4CA2-A672-A2AC55654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230" y="1831494"/>
            <a:ext cx="264424" cy="2606893"/>
          </a:xfrm>
          <a:prstGeom prst="rect">
            <a:avLst/>
          </a:prstGeom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3BFF04C-D995-4F0A-85C6-5425D4AE1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882"/>
          <a:stretch/>
        </p:blipFill>
        <p:spPr>
          <a:xfrm>
            <a:off x="3325919" y="1776248"/>
            <a:ext cx="2138785" cy="268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6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67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66C59-5F55-441A-878F-64ACFC90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842954-95FE-4B81-AB12-F653198BE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05D484-C71B-4849-A404-F899A4F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altLang="zh-TW" smtClean="0"/>
              <a:pPr/>
              <a:t>54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62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Litho</a:t>
            </a:r>
            <a:r>
              <a:rPr lang="en-US" dirty="0"/>
              <a:t> R2R UI Layout (</a:t>
            </a:r>
            <a:r>
              <a:rPr lang="en-US" dirty="0" err="1">
                <a:solidFill>
                  <a:srgbClr val="FF0000"/>
                </a:solidFill>
              </a:rPr>
              <a:t>OldVersion</a:t>
            </a:r>
            <a:r>
              <a:rPr lang="en-US" dirty="0">
                <a:solidFill>
                  <a:srgbClr val="FF0000"/>
                </a:solidFill>
              </a:rPr>
              <a:t> Reference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800099" y="5072063"/>
            <a:ext cx="7223760" cy="1111964"/>
          </a:xfrm>
        </p:spPr>
        <p:txBody>
          <a:bodyPr/>
          <a:lstStyle/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Title, etc.</a:t>
            </a:r>
          </a:p>
          <a:p>
            <a:pPr lvl="2"/>
            <a:r>
              <a:rPr lang="en-US" dirty="0"/>
              <a:t>Event name and date</a:t>
            </a:r>
          </a:p>
        </p:txBody>
      </p:sp>
    </p:spTree>
    <p:extLst>
      <p:ext uri="{BB962C8B-B14F-4D97-AF65-F5344CB8AC3E}">
        <p14:creationId xmlns:p14="http://schemas.microsoft.com/office/powerpoint/2010/main" val="3285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5BFA50A-473C-4571-AEC1-56F0B46B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3" y="573741"/>
            <a:ext cx="11053892" cy="112608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89097"/>
            <a:ext cx="11457432" cy="584775"/>
          </a:xfrm>
        </p:spPr>
        <p:txBody>
          <a:bodyPr/>
          <a:lstStyle/>
          <a:p>
            <a:r>
              <a:rPr lang="en-US" altLang="zh-TW" dirty="0" err="1"/>
              <a:t>Varname</a:t>
            </a:r>
            <a:r>
              <a:rPr lang="en-US" altLang="zh-TW" dirty="0"/>
              <a:t> Mapping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F2D92D7-9E82-4892-89E8-D880F8A91658}"/>
              </a:ext>
            </a:extLst>
          </p:cNvPr>
          <p:cNvSpPr/>
          <p:nvPr/>
        </p:nvSpPr>
        <p:spPr bwMode="auto">
          <a:xfrm>
            <a:off x="2501358" y="957856"/>
            <a:ext cx="914195" cy="3578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6AE4A0-D216-4E11-B60D-081B94CA98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76"/>
          <a:stretch/>
        </p:blipFill>
        <p:spPr>
          <a:xfrm>
            <a:off x="693982" y="1691523"/>
            <a:ext cx="10998952" cy="47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16266"/>
            <a:ext cx="11457432" cy="584775"/>
          </a:xfrm>
        </p:spPr>
        <p:txBody>
          <a:bodyPr/>
          <a:lstStyle/>
          <a:p>
            <a:r>
              <a:rPr lang="en-US" altLang="zh-TW" dirty="0" err="1"/>
              <a:t>Varname</a:t>
            </a:r>
            <a:r>
              <a:rPr lang="en-US" altLang="zh-TW" dirty="0"/>
              <a:t> Mapping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29829A4-9570-43BB-A675-4CECA85D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5" y="1673027"/>
            <a:ext cx="10943357" cy="49116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F624A05-0D13-4552-9947-89450E68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171" y="1681993"/>
            <a:ext cx="2201582" cy="3394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D63989A-4E19-4BF6-85B3-8F53B2A93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43" y="573741"/>
            <a:ext cx="11053892" cy="112608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F842BDBE-826D-46CC-918E-C77913FCD4E1}"/>
              </a:ext>
            </a:extLst>
          </p:cNvPr>
          <p:cNvSpPr/>
          <p:nvPr/>
        </p:nvSpPr>
        <p:spPr bwMode="auto">
          <a:xfrm>
            <a:off x="2501358" y="957856"/>
            <a:ext cx="914195" cy="3578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8"/>
              </a:rPr>
              <a:t>Process Setting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22962A5-93D0-4A86-9EE4-2AEF6584B0B5}"/>
              </a:ext>
            </a:extLst>
          </p:cNvPr>
          <p:cNvSpPr/>
          <p:nvPr/>
        </p:nvSpPr>
        <p:spPr bwMode="auto">
          <a:xfrm>
            <a:off x="9412515" y="1228908"/>
            <a:ext cx="2191657" cy="4716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355FB84-E83F-42DF-BC73-B2F5AB7C34CB}"/>
              </a:ext>
            </a:extLst>
          </p:cNvPr>
          <p:cNvSpPr/>
          <p:nvPr/>
        </p:nvSpPr>
        <p:spPr bwMode="auto">
          <a:xfrm>
            <a:off x="9593943" y="1469015"/>
            <a:ext cx="776515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roductId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1917057-92E8-4B33-9EE7-ACABC0D12DCE}"/>
              </a:ext>
            </a:extLst>
          </p:cNvPr>
          <p:cNvSpPr/>
          <p:nvPr/>
        </p:nvSpPr>
        <p:spPr bwMode="auto">
          <a:xfrm>
            <a:off x="9622969" y="4618911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E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nabled/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Disaeble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EBCFD9B-FB80-47E9-AFE8-D98100B69963}"/>
              </a:ext>
            </a:extLst>
          </p:cNvPr>
          <p:cNvSpPr/>
          <p:nvPr/>
        </p:nvSpPr>
        <p:spPr bwMode="auto">
          <a:xfrm>
            <a:off x="9608458" y="1741713"/>
            <a:ext cx="1872342" cy="1656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5FCFE34-06BE-41EA-9C12-DB2716B9D9B7}"/>
              </a:ext>
            </a:extLst>
          </p:cNvPr>
          <p:cNvSpPr/>
          <p:nvPr/>
        </p:nvSpPr>
        <p:spPr bwMode="auto">
          <a:xfrm>
            <a:off x="9629323" y="4872910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626567" y="3699053"/>
            <a:ext cx="8668701" cy="2268000"/>
          </a:xfrm>
          <a:prstGeom prst="roundRect">
            <a:avLst>
              <a:gd name="adj" fmla="val 3753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7E17458-207A-4BAE-957C-7A05489FC811}"/>
              </a:ext>
            </a:extLst>
          </p:cNvPr>
          <p:cNvSpPr/>
          <p:nvPr/>
        </p:nvSpPr>
        <p:spPr bwMode="auto">
          <a:xfrm>
            <a:off x="9776733" y="1913433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product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none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6DDCC3E-6A34-47CD-ADE1-2B219074E7FB}"/>
              </a:ext>
            </a:extLst>
          </p:cNvPr>
          <p:cNvSpPr/>
          <p:nvPr/>
        </p:nvSpPr>
        <p:spPr bwMode="auto">
          <a:xfrm>
            <a:off x="9863817" y="4847805"/>
            <a:ext cx="1403353" cy="817245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Enabled or disabled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</a:t>
            </a:r>
            <a:r>
              <a:rPr lang="en-US" sz="1200" b="1" dirty="0" err="1">
                <a:latin typeface="Arial Unicode MS" panose="020B0604020202020204" pitchFamily="34" charset="-128"/>
                <a:ea typeface="Courier New" panose="02070309020205020404" pitchFamily="49" charset="0"/>
              </a:rPr>
              <a:t>default:all</a:t>
            </a: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A4458C8-5EF9-4E38-B17A-92330775C9AB}"/>
              </a:ext>
            </a:extLst>
          </p:cNvPr>
          <p:cNvSpPr/>
          <p:nvPr/>
        </p:nvSpPr>
        <p:spPr bwMode="auto">
          <a:xfrm>
            <a:off x="9593941" y="3449102"/>
            <a:ext cx="1277256" cy="204311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  <a:endParaRPr kumimoji="0" lang="en-US" altLang="zh-CN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72DA95-790A-48E2-B28E-E21930E0BE41}"/>
              </a:ext>
            </a:extLst>
          </p:cNvPr>
          <p:cNvSpPr/>
          <p:nvPr/>
        </p:nvSpPr>
        <p:spPr bwMode="auto">
          <a:xfrm>
            <a:off x="9600295" y="3703101"/>
            <a:ext cx="1872342" cy="864000"/>
          </a:xfrm>
          <a:prstGeom prst="roundRect">
            <a:avLst>
              <a:gd name="adj" fmla="val 8025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BBFCD48-7A5B-4AD8-8C57-569BE1BAEC4B}"/>
              </a:ext>
            </a:extLst>
          </p:cNvPr>
          <p:cNvSpPr/>
          <p:nvPr/>
        </p:nvSpPr>
        <p:spPr bwMode="auto">
          <a:xfrm>
            <a:off x="9834789" y="3780152"/>
            <a:ext cx="1403353" cy="612934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The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chkeckList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 box for Stage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 Unicode MS" panose="020B0604020202020204" pitchFamily="34" charset="-128"/>
                <a:ea typeface="Courier New" panose="02070309020205020404" pitchFamily="49" charset="0"/>
              </a:rPr>
              <a:t>(default : all check)</a:t>
            </a:r>
            <a:endParaRPr kumimoji="0" lang="en-US" sz="1200" b="1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A7B2300-5866-4ED0-8EB3-BC8472656D99}"/>
              </a:ext>
            </a:extLst>
          </p:cNvPr>
          <p:cNvSpPr/>
          <p:nvPr/>
        </p:nvSpPr>
        <p:spPr bwMode="auto">
          <a:xfrm>
            <a:off x="2066671" y="3456933"/>
            <a:ext cx="776515" cy="20431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History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5FDE7F-EA76-491F-85FE-6B2B1D894D10}"/>
              </a:ext>
            </a:extLst>
          </p:cNvPr>
          <p:cNvSpPr/>
          <p:nvPr/>
        </p:nvSpPr>
        <p:spPr bwMode="auto">
          <a:xfrm>
            <a:off x="845743" y="3410412"/>
            <a:ext cx="1220928" cy="288000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FFFFFF"/>
                </a:solidFill>
                <a:latin typeface="Arial Unicode MS" panose="020B0604020202020204" pitchFamily="34" charset="-128"/>
              </a:rPr>
              <a:t>C</a:t>
            </a:r>
            <a:r>
              <a:rPr lang="en-US" altLang="zh-CN" sz="1200" b="1">
                <a:solidFill>
                  <a:srgbClr val="FFFFFF"/>
                </a:solidFill>
                <a:latin typeface="Arial Unicode MS" panose="020B0604020202020204" pitchFamily="34" charset="-128"/>
              </a:rPr>
              <a:t>onfiguration</a:t>
            </a:r>
            <a:endParaRPr lang="en-US" sz="1200" b="1" dirty="0">
              <a:solidFill>
                <a:srgbClr val="FFFFFF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109FD771-FEAC-4885-8EE9-1CE60A40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13" y="3837214"/>
            <a:ext cx="8319907" cy="200583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B1C139F5-DEB8-4228-BD6D-1235AAD7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881679"/>
            <a:ext cx="8926744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Process Window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509905" y="1152678"/>
            <a:ext cx="8668701" cy="3420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23EB3A4-75C4-425A-B606-C39FDF976320}"/>
              </a:ext>
            </a:extLst>
          </p:cNvPr>
          <p:cNvSpPr/>
          <p:nvPr/>
        </p:nvSpPr>
        <p:spPr bwMode="auto">
          <a:xfrm>
            <a:off x="489839" y="805049"/>
            <a:ext cx="8668701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New Process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315D0D8-A19A-4E40-A60E-ADF8FB78841E}"/>
              </a:ext>
            </a:extLst>
          </p:cNvPr>
          <p:cNvSpPr/>
          <p:nvPr/>
        </p:nvSpPr>
        <p:spPr bwMode="auto">
          <a:xfrm>
            <a:off x="862485" y="1726881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CA3C088-3FFA-45AD-8976-1F8498520EE5}"/>
              </a:ext>
            </a:extLst>
          </p:cNvPr>
          <p:cNvSpPr/>
          <p:nvPr/>
        </p:nvSpPr>
        <p:spPr bwMode="auto">
          <a:xfrm>
            <a:off x="862484" y="211366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2564E46-BB65-4625-ACE1-2EF6A41C21BC}"/>
              </a:ext>
            </a:extLst>
          </p:cNvPr>
          <p:cNvSpPr/>
          <p:nvPr/>
        </p:nvSpPr>
        <p:spPr bwMode="auto">
          <a:xfrm>
            <a:off x="862483" y="2509600"/>
            <a:ext cx="55625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1D4FEE0-95F5-438D-8B64-33724D6E117F}"/>
              </a:ext>
            </a:extLst>
          </p:cNvPr>
          <p:cNvSpPr/>
          <p:nvPr/>
        </p:nvSpPr>
        <p:spPr bwMode="auto">
          <a:xfrm>
            <a:off x="870204" y="2925529"/>
            <a:ext cx="632016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Enable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A5B42B-240E-4B49-B4B7-04767283D9BE}"/>
              </a:ext>
            </a:extLst>
          </p:cNvPr>
          <p:cNvSpPr/>
          <p:nvPr/>
        </p:nvSpPr>
        <p:spPr bwMode="auto">
          <a:xfrm>
            <a:off x="1573830" y="1679202"/>
            <a:ext cx="131807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57579B9-C6B9-44D6-99C1-50A1EB6ECA0C}"/>
              </a:ext>
            </a:extLst>
          </p:cNvPr>
          <p:cNvSpPr/>
          <p:nvPr/>
        </p:nvSpPr>
        <p:spPr bwMode="auto">
          <a:xfrm>
            <a:off x="5796080" y="1936230"/>
            <a:ext cx="1256807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NPW Flag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14512AF-AF86-4BAD-9FCE-F854BCB590ED}"/>
              </a:ext>
            </a:extLst>
          </p:cNvPr>
          <p:cNvSpPr/>
          <p:nvPr/>
        </p:nvSpPr>
        <p:spPr bwMode="auto">
          <a:xfrm>
            <a:off x="1573830" y="2028656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C87FBE-C2D7-4859-A17B-03D86386015A}"/>
              </a:ext>
            </a:extLst>
          </p:cNvPr>
          <p:cNvSpPr/>
          <p:nvPr/>
        </p:nvSpPr>
        <p:spPr bwMode="auto">
          <a:xfrm>
            <a:off x="1573830" y="2446768"/>
            <a:ext cx="1318076" cy="2880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41C7CB1-8542-4A7E-B2CC-131AA11B0326}"/>
              </a:ext>
            </a:extLst>
          </p:cNvPr>
          <p:cNvSpPr/>
          <p:nvPr/>
        </p:nvSpPr>
        <p:spPr bwMode="auto">
          <a:xfrm rot="10800000">
            <a:off x="2549954" y="2068203"/>
            <a:ext cx="274320" cy="209006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ADC7D5B-0E01-4534-A896-3A5AD3CEE27E}"/>
              </a:ext>
            </a:extLst>
          </p:cNvPr>
          <p:cNvSpPr/>
          <p:nvPr/>
        </p:nvSpPr>
        <p:spPr bwMode="auto">
          <a:xfrm>
            <a:off x="3364821" y="2794584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Dedication 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905D1BA-4D4B-433E-8D54-047F27C3CEBE}"/>
              </a:ext>
            </a:extLst>
          </p:cNvPr>
          <p:cNvSpPr/>
          <p:nvPr/>
        </p:nvSpPr>
        <p:spPr bwMode="auto">
          <a:xfrm>
            <a:off x="4472494" y="2786542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D496C80-D1E2-43FB-A300-4460268D09D2}"/>
              </a:ext>
            </a:extLst>
          </p:cNvPr>
          <p:cNvSpPr/>
          <p:nvPr/>
        </p:nvSpPr>
        <p:spPr bwMode="auto">
          <a:xfrm>
            <a:off x="722069" y="1386678"/>
            <a:ext cx="2284346" cy="2592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D9DC002-CE2A-496C-8A2F-FC102B688BD9}"/>
              </a:ext>
            </a:extLst>
          </p:cNvPr>
          <p:cNvSpPr/>
          <p:nvPr/>
        </p:nvSpPr>
        <p:spPr bwMode="auto">
          <a:xfrm>
            <a:off x="848633" y="1252785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Process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57F7D23-9BAC-4734-B965-B365B3CDEB29}"/>
              </a:ext>
            </a:extLst>
          </p:cNvPr>
          <p:cNvSpPr/>
          <p:nvPr/>
        </p:nvSpPr>
        <p:spPr bwMode="auto">
          <a:xfrm>
            <a:off x="3161510" y="1386678"/>
            <a:ext cx="2412584" cy="2592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770A107C-BAF4-4D7B-BB58-C5E1D6E085C2}"/>
              </a:ext>
            </a:extLst>
          </p:cNvPr>
          <p:cNvSpPr/>
          <p:nvPr/>
        </p:nvSpPr>
        <p:spPr bwMode="auto">
          <a:xfrm>
            <a:off x="3132979" y="1213693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Option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F0D9CEA-564B-4133-A09D-968BEF658FD0}"/>
              </a:ext>
            </a:extLst>
          </p:cNvPr>
          <p:cNvSpPr/>
          <p:nvPr/>
        </p:nvSpPr>
        <p:spPr bwMode="auto">
          <a:xfrm>
            <a:off x="6351248" y="4206973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Create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6AE7F46-280C-4209-B9D9-CECB15042C15}"/>
              </a:ext>
            </a:extLst>
          </p:cNvPr>
          <p:cNvSpPr/>
          <p:nvPr/>
        </p:nvSpPr>
        <p:spPr bwMode="auto">
          <a:xfrm>
            <a:off x="7756771" y="4203445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8767B42-295D-490D-9906-37DE28380A49}"/>
              </a:ext>
            </a:extLst>
          </p:cNvPr>
          <p:cNvGrpSpPr/>
          <p:nvPr/>
        </p:nvGrpSpPr>
        <p:grpSpPr>
          <a:xfrm>
            <a:off x="9074847" y="4671708"/>
            <a:ext cx="2644152" cy="1996966"/>
            <a:chOff x="9074847" y="4671708"/>
            <a:chExt cx="2644152" cy="1996966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4B4F174E-3117-416B-919E-3F64DA49EF45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B4AE6DEC-36B0-483C-AB0E-6047D3786E70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EDD304ED-15D4-4F6E-84C3-DFACA068D899}"/>
                </a:ext>
              </a:extLst>
            </p:cNvPr>
            <p:cNvSpPr/>
            <p:nvPr/>
          </p:nvSpPr>
          <p:spPr bwMode="auto">
            <a:xfrm>
              <a:off x="9126689" y="5226029"/>
              <a:ext cx="589037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A4D68B4A-1AC8-4A2F-A1F4-32FD8D416D35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A16379FF-78BD-4222-8140-79C0382C2F11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A113B78E-1242-4B24-955D-EA4FC908876D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AD982704-C74E-43BF-A5F6-00B376720A30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87BFEF0A-91DF-4190-9AF8-1F4BD216295D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FB0290B-0BFE-45E0-BBE3-ADB8DA4F77F3}"/>
              </a:ext>
            </a:extLst>
          </p:cNvPr>
          <p:cNvSpPr/>
          <p:nvPr/>
        </p:nvSpPr>
        <p:spPr bwMode="auto">
          <a:xfrm>
            <a:off x="6262914" y="4093029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60DAD82-D5E2-449D-B723-4100A7B6E319}"/>
              </a:ext>
            </a:extLst>
          </p:cNvPr>
          <p:cNvSpPr/>
          <p:nvPr/>
        </p:nvSpPr>
        <p:spPr bwMode="auto">
          <a:xfrm rot="2477081">
            <a:off x="7552326" y="4861926"/>
            <a:ext cx="1528012" cy="39600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4DD2CC4-2E33-4A33-96EF-7257743EA2AD}"/>
              </a:ext>
            </a:extLst>
          </p:cNvPr>
          <p:cNvSpPr/>
          <p:nvPr/>
        </p:nvSpPr>
        <p:spPr bwMode="auto">
          <a:xfrm>
            <a:off x="1606665" y="2937845"/>
            <a:ext cx="133623" cy="12611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6B9CCE5-D60F-417B-8348-8C826C4E1007}"/>
              </a:ext>
            </a:extLst>
          </p:cNvPr>
          <p:cNvSpPr/>
          <p:nvPr/>
        </p:nvSpPr>
        <p:spPr bwMode="auto">
          <a:xfrm>
            <a:off x="7391638" y="1905810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5" name="矩形: 圆角 57">
            <a:extLst>
              <a:ext uri="{FF2B5EF4-FFF2-40B4-BE49-F238E27FC236}">
                <a16:creationId xmlns:a16="http://schemas.microsoft.com/office/drawing/2014/main" id="{ADF61C55-582E-4959-9873-04E9B96AF912}"/>
              </a:ext>
            </a:extLst>
          </p:cNvPr>
          <p:cNvSpPr/>
          <p:nvPr/>
        </p:nvSpPr>
        <p:spPr bwMode="auto">
          <a:xfrm>
            <a:off x="3355858" y="3036631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FB Stage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6" name="矩形: 圆角 60">
            <a:extLst>
              <a:ext uri="{FF2B5EF4-FFF2-40B4-BE49-F238E27FC236}">
                <a16:creationId xmlns:a16="http://schemas.microsoft.com/office/drawing/2014/main" id="{8BF433F5-1F1B-4065-BB4D-D9A3348C792F}"/>
              </a:ext>
            </a:extLst>
          </p:cNvPr>
          <p:cNvSpPr/>
          <p:nvPr/>
        </p:nvSpPr>
        <p:spPr bwMode="auto">
          <a:xfrm>
            <a:off x="4463531" y="3028589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7" name="矩形: 圆角 57">
            <a:extLst>
              <a:ext uri="{FF2B5EF4-FFF2-40B4-BE49-F238E27FC236}">
                <a16:creationId xmlns:a16="http://schemas.microsoft.com/office/drawing/2014/main" id="{2D542ABF-C484-460B-9650-8216AAABEB7E}"/>
              </a:ext>
            </a:extLst>
          </p:cNvPr>
          <p:cNvSpPr/>
          <p:nvPr/>
        </p:nvSpPr>
        <p:spPr bwMode="auto">
          <a:xfrm>
            <a:off x="3355858" y="3278670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FB Stage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8" name="矩形: 圆角 60">
            <a:extLst>
              <a:ext uri="{FF2B5EF4-FFF2-40B4-BE49-F238E27FC236}">
                <a16:creationId xmlns:a16="http://schemas.microsoft.com/office/drawing/2014/main" id="{A43ECC41-0A34-4A48-9789-21146FC39EF4}"/>
              </a:ext>
            </a:extLst>
          </p:cNvPr>
          <p:cNvSpPr/>
          <p:nvPr/>
        </p:nvSpPr>
        <p:spPr bwMode="auto">
          <a:xfrm>
            <a:off x="4463531" y="3270628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3" name="矩形: 圆角 57">
            <a:extLst>
              <a:ext uri="{FF2B5EF4-FFF2-40B4-BE49-F238E27FC236}">
                <a16:creationId xmlns:a16="http://schemas.microsoft.com/office/drawing/2014/main" id="{42581F7A-0D20-4A19-A6AD-014754AAA45B}"/>
              </a:ext>
            </a:extLst>
          </p:cNvPr>
          <p:cNvSpPr/>
          <p:nvPr/>
        </p:nvSpPr>
        <p:spPr bwMode="auto">
          <a:xfrm>
            <a:off x="3377034" y="2444854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Align 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4" name="矩形: 圆角 60">
            <a:extLst>
              <a:ext uri="{FF2B5EF4-FFF2-40B4-BE49-F238E27FC236}">
                <a16:creationId xmlns:a16="http://schemas.microsoft.com/office/drawing/2014/main" id="{22A42196-4DEB-4FF2-B4E8-A8BAC530A9DE}"/>
              </a:ext>
            </a:extLst>
          </p:cNvPr>
          <p:cNvSpPr/>
          <p:nvPr/>
        </p:nvSpPr>
        <p:spPr bwMode="auto">
          <a:xfrm>
            <a:off x="4460954" y="2453740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5" name="矩形: 圆角 57">
            <a:extLst>
              <a:ext uri="{FF2B5EF4-FFF2-40B4-BE49-F238E27FC236}">
                <a16:creationId xmlns:a16="http://schemas.microsoft.com/office/drawing/2014/main" id="{B4A1A0B5-0C6C-47CE-88CD-6924C308BE6D}"/>
              </a:ext>
            </a:extLst>
          </p:cNvPr>
          <p:cNvSpPr/>
          <p:nvPr/>
        </p:nvSpPr>
        <p:spPr bwMode="auto">
          <a:xfrm>
            <a:off x="5794964" y="1652809"/>
            <a:ext cx="12508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Use Tool Status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CBD62E0E-7D9C-46B5-9028-DDBB1E98D4A6}"/>
              </a:ext>
            </a:extLst>
          </p:cNvPr>
          <p:cNvSpPr/>
          <p:nvPr/>
        </p:nvSpPr>
        <p:spPr bwMode="auto">
          <a:xfrm>
            <a:off x="7386925" y="1659922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6" name="矩形: 圆角 57">
            <a:extLst>
              <a:ext uri="{FF2B5EF4-FFF2-40B4-BE49-F238E27FC236}">
                <a16:creationId xmlns:a16="http://schemas.microsoft.com/office/drawing/2014/main" id="{9E878DA8-0FBB-43D8-A70E-E3449B4A7854}"/>
              </a:ext>
            </a:extLst>
          </p:cNvPr>
          <p:cNvSpPr/>
          <p:nvPr/>
        </p:nvSpPr>
        <p:spPr bwMode="auto">
          <a:xfrm>
            <a:off x="3512447" y="2147847"/>
            <a:ext cx="62731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Feature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7" name="矩形: 圆角 60">
            <a:extLst>
              <a:ext uri="{FF2B5EF4-FFF2-40B4-BE49-F238E27FC236}">
                <a16:creationId xmlns:a16="http://schemas.microsoft.com/office/drawing/2014/main" id="{B59922D4-BB09-49FB-AA79-ED10AA7C9A5F}"/>
              </a:ext>
            </a:extLst>
          </p:cNvPr>
          <p:cNvSpPr/>
          <p:nvPr/>
        </p:nvSpPr>
        <p:spPr bwMode="auto">
          <a:xfrm>
            <a:off x="4473071" y="2120464"/>
            <a:ext cx="809560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023AFF8-3D86-476C-B1B2-5352337493B5}"/>
              </a:ext>
            </a:extLst>
          </p:cNvPr>
          <p:cNvSpPr/>
          <p:nvPr/>
        </p:nvSpPr>
        <p:spPr>
          <a:xfrm>
            <a:off x="3305394" y="2100572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37EC628-7AAB-4E65-8A49-C73F7590529B}"/>
              </a:ext>
            </a:extLst>
          </p:cNvPr>
          <p:cNvSpPr/>
          <p:nvPr/>
        </p:nvSpPr>
        <p:spPr>
          <a:xfrm>
            <a:off x="687403" y="2903086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D1AF6F5F-80DA-4545-8B6A-57CCEB70AAE1}"/>
              </a:ext>
            </a:extLst>
          </p:cNvPr>
          <p:cNvSpPr/>
          <p:nvPr/>
        </p:nvSpPr>
        <p:spPr>
          <a:xfrm>
            <a:off x="659035" y="1733835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7796E2C-8DB7-447D-95C0-695E67A715E8}"/>
              </a:ext>
            </a:extLst>
          </p:cNvPr>
          <p:cNvSpPr/>
          <p:nvPr/>
        </p:nvSpPr>
        <p:spPr>
          <a:xfrm>
            <a:off x="672593" y="2092969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781AF4D-9BA8-4E6E-A354-1A4DAF977663}"/>
              </a:ext>
            </a:extLst>
          </p:cNvPr>
          <p:cNvSpPr/>
          <p:nvPr/>
        </p:nvSpPr>
        <p:spPr>
          <a:xfrm>
            <a:off x="672593" y="2482976"/>
            <a:ext cx="2911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1" name="矩形: 圆角 67">
            <a:extLst>
              <a:ext uri="{FF2B5EF4-FFF2-40B4-BE49-F238E27FC236}">
                <a16:creationId xmlns:a16="http://schemas.microsoft.com/office/drawing/2014/main" id="{F2D54A23-0C99-492D-BEF3-7BE4CDF25470}"/>
              </a:ext>
            </a:extLst>
          </p:cNvPr>
          <p:cNvSpPr/>
          <p:nvPr/>
        </p:nvSpPr>
        <p:spPr bwMode="auto">
          <a:xfrm>
            <a:off x="6644325" y="2537648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3" name="矩形: 圆角 67">
            <a:extLst>
              <a:ext uri="{FF2B5EF4-FFF2-40B4-BE49-F238E27FC236}">
                <a16:creationId xmlns:a16="http://schemas.microsoft.com/office/drawing/2014/main" id="{78461BC2-04DD-4C91-9BB2-8277343B2209}"/>
              </a:ext>
            </a:extLst>
          </p:cNvPr>
          <p:cNvSpPr/>
          <p:nvPr/>
        </p:nvSpPr>
        <p:spPr bwMode="auto">
          <a:xfrm>
            <a:off x="6644325" y="2720722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4" name="矩形: 圆角 67">
            <a:extLst>
              <a:ext uri="{FF2B5EF4-FFF2-40B4-BE49-F238E27FC236}">
                <a16:creationId xmlns:a16="http://schemas.microsoft.com/office/drawing/2014/main" id="{0F18FE6E-4414-46AB-83CE-780A455E3389}"/>
              </a:ext>
            </a:extLst>
          </p:cNvPr>
          <p:cNvSpPr/>
          <p:nvPr/>
        </p:nvSpPr>
        <p:spPr bwMode="auto">
          <a:xfrm>
            <a:off x="6643064" y="2915301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5" name="矩形: 圆角 67">
            <a:extLst>
              <a:ext uri="{FF2B5EF4-FFF2-40B4-BE49-F238E27FC236}">
                <a16:creationId xmlns:a16="http://schemas.microsoft.com/office/drawing/2014/main" id="{7352D837-15C1-4458-B00C-A4D20085EA59}"/>
              </a:ext>
            </a:extLst>
          </p:cNvPr>
          <p:cNvSpPr/>
          <p:nvPr/>
        </p:nvSpPr>
        <p:spPr bwMode="auto">
          <a:xfrm>
            <a:off x="6644325" y="3096124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6" name="矩形: 圆角 67">
            <a:extLst>
              <a:ext uri="{FF2B5EF4-FFF2-40B4-BE49-F238E27FC236}">
                <a16:creationId xmlns:a16="http://schemas.microsoft.com/office/drawing/2014/main" id="{F5314A8D-F679-4DD0-A2DA-181300C8D7C2}"/>
              </a:ext>
            </a:extLst>
          </p:cNvPr>
          <p:cNvSpPr/>
          <p:nvPr/>
        </p:nvSpPr>
        <p:spPr bwMode="auto">
          <a:xfrm>
            <a:off x="6644325" y="3290445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7" name="矩形: 圆角 39">
            <a:extLst>
              <a:ext uri="{FF2B5EF4-FFF2-40B4-BE49-F238E27FC236}">
                <a16:creationId xmlns:a16="http://schemas.microsoft.com/office/drawing/2014/main" id="{807C9275-83BF-4326-8A72-3E1119E137DD}"/>
              </a:ext>
            </a:extLst>
          </p:cNvPr>
          <p:cNvSpPr/>
          <p:nvPr/>
        </p:nvSpPr>
        <p:spPr bwMode="auto">
          <a:xfrm>
            <a:off x="5876768" y="2507216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1:</a:t>
            </a:r>
          </a:p>
        </p:txBody>
      </p:sp>
      <p:sp>
        <p:nvSpPr>
          <p:cNvPr id="108" name="矩形: 圆角 39">
            <a:extLst>
              <a:ext uri="{FF2B5EF4-FFF2-40B4-BE49-F238E27FC236}">
                <a16:creationId xmlns:a16="http://schemas.microsoft.com/office/drawing/2014/main" id="{728F9377-3BFC-4FDD-A1F3-461E48EC1D0E}"/>
              </a:ext>
            </a:extLst>
          </p:cNvPr>
          <p:cNvSpPr/>
          <p:nvPr/>
        </p:nvSpPr>
        <p:spPr bwMode="auto">
          <a:xfrm>
            <a:off x="5883264" y="2708749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2:</a:t>
            </a:r>
          </a:p>
        </p:txBody>
      </p:sp>
      <p:sp>
        <p:nvSpPr>
          <p:cNvPr id="109" name="矩形: 圆角 39">
            <a:extLst>
              <a:ext uri="{FF2B5EF4-FFF2-40B4-BE49-F238E27FC236}">
                <a16:creationId xmlns:a16="http://schemas.microsoft.com/office/drawing/2014/main" id="{78ACB5D9-9520-4DC5-80C6-27D9514CA3DB}"/>
              </a:ext>
            </a:extLst>
          </p:cNvPr>
          <p:cNvSpPr/>
          <p:nvPr/>
        </p:nvSpPr>
        <p:spPr bwMode="auto">
          <a:xfrm>
            <a:off x="5883263" y="2904355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3:</a:t>
            </a:r>
          </a:p>
        </p:txBody>
      </p:sp>
      <p:sp>
        <p:nvSpPr>
          <p:cNvPr id="110" name="矩形: 圆角 39">
            <a:extLst>
              <a:ext uri="{FF2B5EF4-FFF2-40B4-BE49-F238E27FC236}">
                <a16:creationId xmlns:a16="http://schemas.microsoft.com/office/drawing/2014/main" id="{7952C075-D25E-4C39-AEDC-6B556C2025CA}"/>
              </a:ext>
            </a:extLst>
          </p:cNvPr>
          <p:cNvSpPr/>
          <p:nvPr/>
        </p:nvSpPr>
        <p:spPr bwMode="auto">
          <a:xfrm>
            <a:off x="5886194" y="3104055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4:</a:t>
            </a:r>
          </a:p>
        </p:txBody>
      </p:sp>
      <p:sp>
        <p:nvSpPr>
          <p:cNvPr id="111" name="矩形: 圆角 39">
            <a:extLst>
              <a:ext uri="{FF2B5EF4-FFF2-40B4-BE49-F238E27FC236}">
                <a16:creationId xmlns:a16="http://schemas.microsoft.com/office/drawing/2014/main" id="{7B8E02C1-6B8C-45B3-BD53-C199ABF35083}"/>
              </a:ext>
            </a:extLst>
          </p:cNvPr>
          <p:cNvSpPr/>
          <p:nvPr/>
        </p:nvSpPr>
        <p:spPr bwMode="auto">
          <a:xfrm>
            <a:off x="5884012" y="3287717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5: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2BF3824-7A5E-472C-BB88-0B3D93E320D3}"/>
              </a:ext>
            </a:extLst>
          </p:cNvPr>
          <p:cNvSpPr/>
          <p:nvPr/>
        </p:nvSpPr>
        <p:spPr>
          <a:xfrm>
            <a:off x="3319258" y="1868188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9" name="矩形: 圆角 67">
            <a:extLst>
              <a:ext uri="{FF2B5EF4-FFF2-40B4-BE49-F238E27FC236}">
                <a16:creationId xmlns:a16="http://schemas.microsoft.com/office/drawing/2014/main" id="{0F47A12F-A311-4FF7-8AA4-FAA1CAC00509}"/>
              </a:ext>
            </a:extLst>
          </p:cNvPr>
          <p:cNvSpPr/>
          <p:nvPr/>
        </p:nvSpPr>
        <p:spPr bwMode="auto">
          <a:xfrm>
            <a:off x="4474109" y="1709695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1" name="矩形: 圆角 67">
            <a:extLst>
              <a:ext uri="{FF2B5EF4-FFF2-40B4-BE49-F238E27FC236}">
                <a16:creationId xmlns:a16="http://schemas.microsoft.com/office/drawing/2014/main" id="{E4E5F7E3-2A4C-461D-B77D-E0DF98DFF397}"/>
              </a:ext>
            </a:extLst>
          </p:cNvPr>
          <p:cNvSpPr/>
          <p:nvPr/>
        </p:nvSpPr>
        <p:spPr bwMode="auto">
          <a:xfrm>
            <a:off x="4474109" y="1892769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2" name="矩形: 圆角 39">
            <a:extLst>
              <a:ext uri="{FF2B5EF4-FFF2-40B4-BE49-F238E27FC236}">
                <a16:creationId xmlns:a16="http://schemas.microsoft.com/office/drawing/2014/main" id="{FBE22DCF-70A1-40DD-BC9E-3CB2ACE92790}"/>
              </a:ext>
            </a:extLst>
          </p:cNvPr>
          <p:cNvSpPr/>
          <p:nvPr/>
        </p:nvSpPr>
        <p:spPr bwMode="auto">
          <a:xfrm>
            <a:off x="3500364" y="1664289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PreLayer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lang="en-US" altLang="zh-TW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X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</a:t>
            </a:r>
          </a:p>
        </p:txBody>
      </p:sp>
      <p:sp>
        <p:nvSpPr>
          <p:cNvPr id="73" name="矩形: 圆角 39">
            <a:extLst>
              <a:ext uri="{FF2B5EF4-FFF2-40B4-BE49-F238E27FC236}">
                <a16:creationId xmlns:a16="http://schemas.microsoft.com/office/drawing/2014/main" id="{C5290B26-1AAB-49F6-9840-4F250D7381A8}"/>
              </a:ext>
            </a:extLst>
          </p:cNvPr>
          <p:cNvSpPr/>
          <p:nvPr/>
        </p:nvSpPr>
        <p:spPr bwMode="auto">
          <a:xfrm>
            <a:off x="3506860" y="1865822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PreLayer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Y: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B0A0452-E992-4FD3-A89C-7820FF4FA00A}"/>
              </a:ext>
            </a:extLst>
          </p:cNvPr>
          <p:cNvSpPr/>
          <p:nvPr/>
        </p:nvSpPr>
        <p:spPr>
          <a:xfrm>
            <a:off x="3309510" y="1641055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2E9D47D-5E12-44FB-802C-E23E1A417252}"/>
              </a:ext>
            </a:extLst>
          </p:cNvPr>
          <p:cNvSpPr/>
          <p:nvPr/>
        </p:nvSpPr>
        <p:spPr bwMode="auto">
          <a:xfrm>
            <a:off x="6734966" y="1277191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D81B829-A600-4E04-A186-1E34609CFEED}"/>
              </a:ext>
            </a:extLst>
          </p:cNvPr>
          <p:cNvSpPr txBox="1"/>
          <p:nvPr/>
        </p:nvSpPr>
        <p:spPr>
          <a:xfrm>
            <a:off x="5677250" y="1201924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Enable Control</a:t>
            </a:r>
            <a:endParaRPr lang="zh-TW" altLang="en-US" sz="1000" dirty="0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C92AE7B-67EF-4A70-AF25-7C05F500CB95}"/>
              </a:ext>
            </a:extLst>
          </p:cNvPr>
          <p:cNvSpPr txBox="1"/>
          <p:nvPr/>
        </p:nvSpPr>
        <p:spPr>
          <a:xfrm>
            <a:off x="5659881" y="2187050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i="1" dirty="0" err="1"/>
              <a:t>PreLayer</a:t>
            </a:r>
            <a:r>
              <a:rPr lang="en-US" altLang="zh-TW" sz="1000" i="1" dirty="0"/>
              <a:t> Search Priority</a:t>
            </a:r>
            <a:endParaRPr lang="zh-TW" altLang="en-US" sz="1000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1B97792-766A-41F2-A91B-64C6033A17BC}"/>
              </a:ext>
            </a:extLst>
          </p:cNvPr>
          <p:cNvSpPr/>
          <p:nvPr/>
        </p:nvSpPr>
        <p:spPr bwMode="auto">
          <a:xfrm>
            <a:off x="5683284" y="1409014"/>
            <a:ext cx="2480037" cy="255803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30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78814"/>
            <a:ext cx="11457432" cy="584775"/>
          </a:xfrm>
        </p:spPr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dit</a:t>
            </a:r>
            <a:r>
              <a:rPr lang="en-US" dirty="0"/>
              <a:t> Process Window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531059" y="1171934"/>
            <a:ext cx="8668701" cy="3528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23EB3A4-75C4-425A-B606-C39FDF976320}"/>
              </a:ext>
            </a:extLst>
          </p:cNvPr>
          <p:cNvSpPr/>
          <p:nvPr/>
        </p:nvSpPr>
        <p:spPr bwMode="auto">
          <a:xfrm>
            <a:off x="510993" y="824305"/>
            <a:ext cx="8668701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Edit Process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315D0D8-A19A-4E40-A60E-ADF8FB78841E}"/>
              </a:ext>
            </a:extLst>
          </p:cNvPr>
          <p:cNvSpPr/>
          <p:nvPr/>
        </p:nvSpPr>
        <p:spPr bwMode="auto">
          <a:xfrm>
            <a:off x="883639" y="1773403"/>
            <a:ext cx="709493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Fab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0CA3C088-3FFA-45AD-8976-1F8498520EE5}"/>
              </a:ext>
            </a:extLst>
          </p:cNvPr>
          <p:cNvSpPr/>
          <p:nvPr/>
        </p:nvSpPr>
        <p:spPr bwMode="auto">
          <a:xfrm>
            <a:off x="883638" y="2160453"/>
            <a:ext cx="709493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Product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2564E46-BB65-4625-ACE1-2EF6A41C21BC}"/>
              </a:ext>
            </a:extLst>
          </p:cNvPr>
          <p:cNvSpPr/>
          <p:nvPr/>
        </p:nvSpPr>
        <p:spPr bwMode="auto">
          <a:xfrm>
            <a:off x="883637" y="2556393"/>
            <a:ext cx="709493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Layer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4A5B42B-240E-4B49-B4B7-04767283D9BE}"/>
              </a:ext>
            </a:extLst>
          </p:cNvPr>
          <p:cNvSpPr/>
          <p:nvPr/>
        </p:nvSpPr>
        <p:spPr bwMode="auto">
          <a:xfrm>
            <a:off x="1778085" y="1756721"/>
            <a:ext cx="855989" cy="24743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14512AF-AF86-4BAD-9FCE-F854BCB590ED}"/>
              </a:ext>
            </a:extLst>
          </p:cNvPr>
          <p:cNvSpPr/>
          <p:nvPr/>
        </p:nvSpPr>
        <p:spPr bwMode="auto">
          <a:xfrm>
            <a:off x="1790972" y="2121513"/>
            <a:ext cx="855989" cy="24743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C87FBE-C2D7-4859-A17B-03D86386015A}"/>
              </a:ext>
            </a:extLst>
          </p:cNvPr>
          <p:cNvSpPr/>
          <p:nvPr/>
        </p:nvSpPr>
        <p:spPr bwMode="auto">
          <a:xfrm>
            <a:off x="1783730" y="2491561"/>
            <a:ext cx="855989" cy="247439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CE4AB7-F9F0-4BA4-8BAC-2E7A62931056}"/>
              </a:ext>
            </a:extLst>
          </p:cNvPr>
          <p:cNvSpPr/>
          <p:nvPr/>
        </p:nvSpPr>
        <p:spPr>
          <a:xfrm>
            <a:off x="712659" y="1736063"/>
            <a:ext cx="108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80493DD-AF24-4753-BE5B-25BAF03C8A01}"/>
              </a:ext>
            </a:extLst>
          </p:cNvPr>
          <p:cNvSpPr/>
          <p:nvPr/>
        </p:nvSpPr>
        <p:spPr>
          <a:xfrm>
            <a:off x="712659" y="2105779"/>
            <a:ext cx="108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28BF711-B40D-4C92-B54B-2796B3820F42}"/>
              </a:ext>
            </a:extLst>
          </p:cNvPr>
          <p:cNvSpPr/>
          <p:nvPr/>
        </p:nvSpPr>
        <p:spPr>
          <a:xfrm>
            <a:off x="712659" y="2495786"/>
            <a:ext cx="1086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D496C80-D1E2-43FB-A300-4460268D09D2}"/>
              </a:ext>
            </a:extLst>
          </p:cNvPr>
          <p:cNvSpPr/>
          <p:nvPr/>
        </p:nvSpPr>
        <p:spPr bwMode="auto">
          <a:xfrm>
            <a:off x="743223" y="1405934"/>
            <a:ext cx="2047785" cy="2592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D9DC002-CE2A-496C-8A2F-FC102B688BD9}"/>
              </a:ext>
            </a:extLst>
          </p:cNvPr>
          <p:cNvSpPr/>
          <p:nvPr/>
        </p:nvSpPr>
        <p:spPr bwMode="auto">
          <a:xfrm>
            <a:off x="869787" y="1272041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Process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F0D9CEA-564B-4133-A09D-968BEF658FD0}"/>
              </a:ext>
            </a:extLst>
          </p:cNvPr>
          <p:cNvSpPr/>
          <p:nvPr/>
        </p:nvSpPr>
        <p:spPr bwMode="auto">
          <a:xfrm>
            <a:off x="6372402" y="4226229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6AE7F46-280C-4209-B9D9-CECB15042C15}"/>
              </a:ext>
            </a:extLst>
          </p:cNvPr>
          <p:cNvSpPr/>
          <p:nvPr/>
        </p:nvSpPr>
        <p:spPr bwMode="auto">
          <a:xfrm>
            <a:off x="7777925" y="4222701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E55C55BC-7D23-4477-84BC-87F06605B6D5}"/>
              </a:ext>
            </a:extLst>
          </p:cNvPr>
          <p:cNvSpPr/>
          <p:nvPr/>
        </p:nvSpPr>
        <p:spPr bwMode="auto">
          <a:xfrm>
            <a:off x="1276179" y="5655656"/>
            <a:ext cx="5761703" cy="215444"/>
          </a:xfrm>
          <a:prstGeom prst="wedgeRectCallout">
            <a:avLst>
              <a:gd name="adj1" fmla="val -30185"/>
              <a:gd name="adj2" fmla="val -784711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1. Process 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的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Key Column 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不能修改，只读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2CA82E6-3C54-48E1-A781-CDC5D6633892}"/>
              </a:ext>
            </a:extLst>
          </p:cNvPr>
          <p:cNvGrpSpPr/>
          <p:nvPr/>
        </p:nvGrpSpPr>
        <p:grpSpPr>
          <a:xfrm>
            <a:off x="9074847" y="4671708"/>
            <a:ext cx="2644152" cy="1996966"/>
            <a:chOff x="9074847" y="4671708"/>
            <a:chExt cx="2644152" cy="1996966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76CCFDEF-BF2A-4FD3-89B5-33983C695D41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9BA63B55-141D-4478-B6DD-724248FA0A91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97132A06-B418-48D7-93F8-08D17326927E}"/>
                </a:ext>
              </a:extLst>
            </p:cNvPr>
            <p:cNvSpPr/>
            <p:nvPr/>
          </p:nvSpPr>
          <p:spPr bwMode="auto">
            <a:xfrm>
              <a:off x="9126690" y="5226029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0FDA1F3-274F-429D-9879-6744C99D2DC5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52088F55-CB6F-43B9-B328-767A45A96B21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F069326C-6DA9-4EAF-878E-84A7879B4D6B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7D0A9A1F-253A-4387-9519-82AB80AE5855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5772E94A-F91E-4FBE-A811-4A2B42718955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9AE9797-6D2B-4718-93D5-115011CCBE99}"/>
              </a:ext>
            </a:extLst>
          </p:cNvPr>
          <p:cNvSpPr/>
          <p:nvPr/>
        </p:nvSpPr>
        <p:spPr bwMode="auto">
          <a:xfrm>
            <a:off x="6284067" y="4072854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3A95A00C-AD33-4974-A1E8-ADFEFD5E18C9}"/>
              </a:ext>
            </a:extLst>
          </p:cNvPr>
          <p:cNvSpPr/>
          <p:nvPr/>
        </p:nvSpPr>
        <p:spPr bwMode="auto">
          <a:xfrm rot="2477081">
            <a:off x="7525697" y="4861925"/>
            <a:ext cx="1528012" cy="39600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1" name="矩形: 圆角 36">
            <a:extLst>
              <a:ext uri="{FF2B5EF4-FFF2-40B4-BE49-F238E27FC236}">
                <a16:creationId xmlns:a16="http://schemas.microsoft.com/office/drawing/2014/main" id="{93079C2A-CAC4-468C-94E9-4726377B7BE5}"/>
              </a:ext>
            </a:extLst>
          </p:cNvPr>
          <p:cNvSpPr/>
          <p:nvPr/>
        </p:nvSpPr>
        <p:spPr bwMode="auto">
          <a:xfrm>
            <a:off x="908679" y="2917100"/>
            <a:ext cx="632016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Enable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D83E7E33-5321-4035-805E-804956095828}"/>
              </a:ext>
            </a:extLst>
          </p:cNvPr>
          <p:cNvSpPr/>
          <p:nvPr/>
        </p:nvSpPr>
        <p:spPr bwMode="auto">
          <a:xfrm>
            <a:off x="1645140" y="2929416"/>
            <a:ext cx="133623" cy="12611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054ABF45-6CEA-4303-B701-690FDF04444C}"/>
              </a:ext>
            </a:extLst>
          </p:cNvPr>
          <p:cNvSpPr/>
          <p:nvPr/>
        </p:nvSpPr>
        <p:spPr>
          <a:xfrm>
            <a:off x="706512" y="2896112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73" name="矩形: 圆角 45">
            <a:extLst>
              <a:ext uri="{FF2B5EF4-FFF2-40B4-BE49-F238E27FC236}">
                <a16:creationId xmlns:a16="http://schemas.microsoft.com/office/drawing/2014/main" id="{78A1F108-EC31-491E-84D8-88417BE30AE3}"/>
              </a:ext>
            </a:extLst>
          </p:cNvPr>
          <p:cNvSpPr/>
          <p:nvPr/>
        </p:nvSpPr>
        <p:spPr bwMode="auto">
          <a:xfrm>
            <a:off x="5796080" y="1936230"/>
            <a:ext cx="1256807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NPW Flag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4" name="矩形: 圆角 57">
            <a:extLst>
              <a:ext uri="{FF2B5EF4-FFF2-40B4-BE49-F238E27FC236}">
                <a16:creationId xmlns:a16="http://schemas.microsoft.com/office/drawing/2014/main" id="{4C089D18-C92E-4A72-ABB0-2DA00FA18C38}"/>
              </a:ext>
            </a:extLst>
          </p:cNvPr>
          <p:cNvSpPr/>
          <p:nvPr/>
        </p:nvSpPr>
        <p:spPr bwMode="auto">
          <a:xfrm>
            <a:off x="3364821" y="2794584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Dedication 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5" name="矩形: 圆角 60">
            <a:extLst>
              <a:ext uri="{FF2B5EF4-FFF2-40B4-BE49-F238E27FC236}">
                <a16:creationId xmlns:a16="http://schemas.microsoft.com/office/drawing/2014/main" id="{2E8E9E97-9A18-4C28-97C6-8BE57185E339}"/>
              </a:ext>
            </a:extLst>
          </p:cNvPr>
          <p:cNvSpPr/>
          <p:nvPr/>
        </p:nvSpPr>
        <p:spPr bwMode="auto">
          <a:xfrm>
            <a:off x="4472494" y="2786542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4" name="矩形: 圆角 63">
            <a:extLst>
              <a:ext uri="{FF2B5EF4-FFF2-40B4-BE49-F238E27FC236}">
                <a16:creationId xmlns:a16="http://schemas.microsoft.com/office/drawing/2014/main" id="{34BC2A86-E6D4-4F8D-B315-472BC3E8DF2A}"/>
              </a:ext>
            </a:extLst>
          </p:cNvPr>
          <p:cNvSpPr/>
          <p:nvPr/>
        </p:nvSpPr>
        <p:spPr bwMode="auto">
          <a:xfrm>
            <a:off x="3161510" y="1386678"/>
            <a:ext cx="2412584" cy="2592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5" name="矩形: 圆角 64">
            <a:extLst>
              <a:ext uri="{FF2B5EF4-FFF2-40B4-BE49-F238E27FC236}">
                <a16:creationId xmlns:a16="http://schemas.microsoft.com/office/drawing/2014/main" id="{E3447EA0-66B7-4B9A-AE7A-25F49C39AEEA}"/>
              </a:ext>
            </a:extLst>
          </p:cNvPr>
          <p:cNvSpPr/>
          <p:nvPr/>
        </p:nvSpPr>
        <p:spPr bwMode="auto">
          <a:xfrm>
            <a:off x="3132979" y="1213693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Option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751AE9D-B951-4BE5-B60A-48BC549725D4}"/>
              </a:ext>
            </a:extLst>
          </p:cNvPr>
          <p:cNvSpPr/>
          <p:nvPr/>
        </p:nvSpPr>
        <p:spPr bwMode="auto">
          <a:xfrm>
            <a:off x="7391638" y="1905810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7" name="矩形: 圆角 57">
            <a:extLst>
              <a:ext uri="{FF2B5EF4-FFF2-40B4-BE49-F238E27FC236}">
                <a16:creationId xmlns:a16="http://schemas.microsoft.com/office/drawing/2014/main" id="{885D75EA-B1F3-4438-8FA1-D58F5D1F1C5C}"/>
              </a:ext>
            </a:extLst>
          </p:cNvPr>
          <p:cNvSpPr/>
          <p:nvPr/>
        </p:nvSpPr>
        <p:spPr bwMode="auto">
          <a:xfrm>
            <a:off x="3355858" y="3036631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FB Stage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9" name="矩形: 圆角 60">
            <a:extLst>
              <a:ext uri="{FF2B5EF4-FFF2-40B4-BE49-F238E27FC236}">
                <a16:creationId xmlns:a16="http://schemas.microsoft.com/office/drawing/2014/main" id="{766F61DE-F4A8-48E8-A56B-251CF61DB3E8}"/>
              </a:ext>
            </a:extLst>
          </p:cNvPr>
          <p:cNvSpPr/>
          <p:nvPr/>
        </p:nvSpPr>
        <p:spPr bwMode="auto">
          <a:xfrm>
            <a:off x="4463531" y="3028589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0" name="矩形: 圆角 57">
            <a:extLst>
              <a:ext uri="{FF2B5EF4-FFF2-40B4-BE49-F238E27FC236}">
                <a16:creationId xmlns:a16="http://schemas.microsoft.com/office/drawing/2014/main" id="{993830B4-9E1F-416C-A4E8-B8042AE8604D}"/>
              </a:ext>
            </a:extLst>
          </p:cNvPr>
          <p:cNvSpPr/>
          <p:nvPr/>
        </p:nvSpPr>
        <p:spPr bwMode="auto">
          <a:xfrm>
            <a:off x="3355858" y="3278670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FB Stage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1" name="矩形: 圆角 60">
            <a:extLst>
              <a:ext uri="{FF2B5EF4-FFF2-40B4-BE49-F238E27FC236}">
                <a16:creationId xmlns:a16="http://schemas.microsoft.com/office/drawing/2014/main" id="{C2DF8222-9599-47DE-8AD8-AC893C03BB7F}"/>
              </a:ext>
            </a:extLst>
          </p:cNvPr>
          <p:cNvSpPr/>
          <p:nvPr/>
        </p:nvSpPr>
        <p:spPr bwMode="auto">
          <a:xfrm>
            <a:off x="4463531" y="3270628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2" name="矩形: 圆角 57">
            <a:extLst>
              <a:ext uri="{FF2B5EF4-FFF2-40B4-BE49-F238E27FC236}">
                <a16:creationId xmlns:a16="http://schemas.microsoft.com/office/drawing/2014/main" id="{563C3EC8-BFCC-414E-B462-29AEC89BC5EC}"/>
              </a:ext>
            </a:extLst>
          </p:cNvPr>
          <p:cNvSpPr/>
          <p:nvPr/>
        </p:nvSpPr>
        <p:spPr bwMode="auto">
          <a:xfrm>
            <a:off x="3377034" y="2444854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Align 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3" name="矩形: 圆角 60">
            <a:extLst>
              <a:ext uri="{FF2B5EF4-FFF2-40B4-BE49-F238E27FC236}">
                <a16:creationId xmlns:a16="http://schemas.microsoft.com/office/drawing/2014/main" id="{766BB708-4D33-4F40-80B3-5A6D79D7B1F1}"/>
              </a:ext>
            </a:extLst>
          </p:cNvPr>
          <p:cNvSpPr/>
          <p:nvPr/>
        </p:nvSpPr>
        <p:spPr bwMode="auto">
          <a:xfrm>
            <a:off x="4460954" y="2453740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4" name="矩形: 圆角 57">
            <a:extLst>
              <a:ext uri="{FF2B5EF4-FFF2-40B4-BE49-F238E27FC236}">
                <a16:creationId xmlns:a16="http://schemas.microsoft.com/office/drawing/2014/main" id="{4B77EE82-EBF0-4741-818A-2EECE18C77C3}"/>
              </a:ext>
            </a:extLst>
          </p:cNvPr>
          <p:cNvSpPr/>
          <p:nvPr/>
        </p:nvSpPr>
        <p:spPr bwMode="auto">
          <a:xfrm>
            <a:off x="5794964" y="1652809"/>
            <a:ext cx="12508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Use Tool Status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3D3B329-7D4F-4B2E-81F3-BD16B2071743}"/>
              </a:ext>
            </a:extLst>
          </p:cNvPr>
          <p:cNvSpPr/>
          <p:nvPr/>
        </p:nvSpPr>
        <p:spPr bwMode="auto">
          <a:xfrm>
            <a:off x="7386925" y="1659922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6" name="矩形: 圆角 57">
            <a:extLst>
              <a:ext uri="{FF2B5EF4-FFF2-40B4-BE49-F238E27FC236}">
                <a16:creationId xmlns:a16="http://schemas.microsoft.com/office/drawing/2014/main" id="{9EB696D3-96F9-4563-889C-82BDB2D4ABDB}"/>
              </a:ext>
            </a:extLst>
          </p:cNvPr>
          <p:cNvSpPr/>
          <p:nvPr/>
        </p:nvSpPr>
        <p:spPr bwMode="auto">
          <a:xfrm>
            <a:off x="3512447" y="2147847"/>
            <a:ext cx="62731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Feature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9" name="矩形: 圆角 60">
            <a:extLst>
              <a:ext uri="{FF2B5EF4-FFF2-40B4-BE49-F238E27FC236}">
                <a16:creationId xmlns:a16="http://schemas.microsoft.com/office/drawing/2014/main" id="{3BABAF36-67E4-4315-B7A1-EEF163A7A702}"/>
              </a:ext>
            </a:extLst>
          </p:cNvPr>
          <p:cNvSpPr/>
          <p:nvPr/>
        </p:nvSpPr>
        <p:spPr bwMode="auto">
          <a:xfrm>
            <a:off x="4473071" y="2120464"/>
            <a:ext cx="809560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5143934-E022-47E2-80BF-A27C26E6A06D}"/>
              </a:ext>
            </a:extLst>
          </p:cNvPr>
          <p:cNvSpPr/>
          <p:nvPr/>
        </p:nvSpPr>
        <p:spPr>
          <a:xfrm>
            <a:off x="3305394" y="2100572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1" name="矩形: 圆角 67">
            <a:extLst>
              <a:ext uri="{FF2B5EF4-FFF2-40B4-BE49-F238E27FC236}">
                <a16:creationId xmlns:a16="http://schemas.microsoft.com/office/drawing/2014/main" id="{D23E8226-E93A-42FA-9616-86DE1CB248CC}"/>
              </a:ext>
            </a:extLst>
          </p:cNvPr>
          <p:cNvSpPr/>
          <p:nvPr/>
        </p:nvSpPr>
        <p:spPr bwMode="auto">
          <a:xfrm>
            <a:off x="6644325" y="2537648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2" name="矩形: 圆角 67">
            <a:extLst>
              <a:ext uri="{FF2B5EF4-FFF2-40B4-BE49-F238E27FC236}">
                <a16:creationId xmlns:a16="http://schemas.microsoft.com/office/drawing/2014/main" id="{FE9A1A22-5748-4184-B6D3-9F6424E61AAD}"/>
              </a:ext>
            </a:extLst>
          </p:cNvPr>
          <p:cNvSpPr/>
          <p:nvPr/>
        </p:nvSpPr>
        <p:spPr bwMode="auto">
          <a:xfrm>
            <a:off x="6644325" y="2720722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3" name="矩形: 圆角 67">
            <a:extLst>
              <a:ext uri="{FF2B5EF4-FFF2-40B4-BE49-F238E27FC236}">
                <a16:creationId xmlns:a16="http://schemas.microsoft.com/office/drawing/2014/main" id="{30A07A1A-05BC-4AE8-8C66-210B238D1BE5}"/>
              </a:ext>
            </a:extLst>
          </p:cNvPr>
          <p:cNvSpPr/>
          <p:nvPr/>
        </p:nvSpPr>
        <p:spPr bwMode="auto">
          <a:xfrm>
            <a:off x="6643064" y="2915301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4" name="矩形: 圆角 67">
            <a:extLst>
              <a:ext uri="{FF2B5EF4-FFF2-40B4-BE49-F238E27FC236}">
                <a16:creationId xmlns:a16="http://schemas.microsoft.com/office/drawing/2014/main" id="{5D5FA71B-9CFA-4029-BBFB-188E7ADDFA1F}"/>
              </a:ext>
            </a:extLst>
          </p:cNvPr>
          <p:cNvSpPr/>
          <p:nvPr/>
        </p:nvSpPr>
        <p:spPr bwMode="auto">
          <a:xfrm>
            <a:off x="6644325" y="3096124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5" name="矩形: 圆角 67">
            <a:extLst>
              <a:ext uri="{FF2B5EF4-FFF2-40B4-BE49-F238E27FC236}">
                <a16:creationId xmlns:a16="http://schemas.microsoft.com/office/drawing/2014/main" id="{0E6223E1-36D4-446C-93B6-7F9268D94E7D}"/>
              </a:ext>
            </a:extLst>
          </p:cNvPr>
          <p:cNvSpPr/>
          <p:nvPr/>
        </p:nvSpPr>
        <p:spPr bwMode="auto">
          <a:xfrm>
            <a:off x="6644325" y="3290445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6" name="矩形: 圆角 39">
            <a:extLst>
              <a:ext uri="{FF2B5EF4-FFF2-40B4-BE49-F238E27FC236}">
                <a16:creationId xmlns:a16="http://schemas.microsoft.com/office/drawing/2014/main" id="{91D17C01-D316-4359-BE5E-556536F86580}"/>
              </a:ext>
            </a:extLst>
          </p:cNvPr>
          <p:cNvSpPr/>
          <p:nvPr/>
        </p:nvSpPr>
        <p:spPr bwMode="auto">
          <a:xfrm>
            <a:off x="5876768" y="2507216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1:</a:t>
            </a:r>
          </a:p>
        </p:txBody>
      </p:sp>
      <p:sp>
        <p:nvSpPr>
          <p:cNvPr id="107" name="矩形: 圆角 39">
            <a:extLst>
              <a:ext uri="{FF2B5EF4-FFF2-40B4-BE49-F238E27FC236}">
                <a16:creationId xmlns:a16="http://schemas.microsoft.com/office/drawing/2014/main" id="{E90ADE48-3F19-470D-B4A0-CB5F52A0C79A}"/>
              </a:ext>
            </a:extLst>
          </p:cNvPr>
          <p:cNvSpPr/>
          <p:nvPr/>
        </p:nvSpPr>
        <p:spPr bwMode="auto">
          <a:xfrm>
            <a:off x="5883264" y="2708749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2:</a:t>
            </a:r>
          </a:p>
        </p:txBody>
      </p:sp>
      <p:sp>
        <p:nvSpPr>
          <p:cNvPr id="108" name="矩形: 圆角 39">
            <a:extLst>
              <a:ext uri="{FF2B5EF4-FFF2-40B4-BE49-F238E27FC236}">
                <a16:creationId xmlns:a16="http://schemas.microsoft.com/office/drawing/2014/main" id="{A8D574A3-3D28-434A-B283-6A42C6FA783A}"/>
              </a:ext>
            </a:extLst>
          </p:cNvPr>
          <p:cNvSpPr/>
          <p:nvPr/>
        </p:nvSpPr>
        <p:spPr bwMode="auto">
          <a:xfrm>
            <a:off x="5883263" y="2904355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3:</a:t>
            </a:r>
          </a:p>
        </p:txBody>
      </p:sp>
      <p:sp>
        <p:nvSpPr>
          <p:cNvPr id="109" name="矩形: 圆角 39">
            <a:extLst>
              <a:ext uri="{FF2B5EF4-FFF2-40B4-BE49-F238E27FC236}">
                <a16:creationId xmlns:a16="http://schemas.microsoft.com/office/drawing/2014/main" id="{E6960314-683B-4BC0-8F4A-87B4C1921FCD}"/>
              </a:ext>
            </a:extLst>
          </p:cNvPr>
          <p:cNvSpPr/>
          <p:nvPr/>
        </p:nvSpPr>
        <p:spPr bwMode="auto">
          <a:xfrm>
            <a:off x="5886194" y="3104055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4:</a:t>
            </a:r>
          </a:p>
        </p:txBody>
      </p:sp>
      <p:sp>
        <p:nvSpPr>
          <p:cNvPr id="110" name="矩形: 圆角 39">
            <a:extLst>
              <a:ext uri="{FF2B5EF4-FFF2-40B4-BE49-F238E27FC236}">
                <a16:creationId xmlns:a16="http://schemas.microsoft.com/office/drawing/2014/main" id="{61E26847-B95C-404B-A616-3283EDA38893}"/>
              </a:ext>
            </a:extLst>
          </p:cNvPr>
          <p:cNvSpPr/>
          <p:nvPr/>
        </p:nvSpPr>
        <p:spPr bwMode="auto">
          <a:xfrm>
            <a:off x="5884012" y="3287717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5: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B4027DD-8C23-4C28-AE73-4B1F549789C0}"/>
              </a:ext>
            </a:extLst>
          </p:cNvPr>
          <p:cNvSpPr/>
          <p:nvPr/>
        </p:nvSpPr>
        <p:spPr>
          <a:xfrm>
            <a:off x="3319258" y="1868188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12" name="矩形: 圆角 67">
            <a:extLst>
              <a:ext uri="{FF2B5EF4-FFF2-40B4-BE49-F238E27FC236}">
                <a16:creationId xmlns:a16="http://schemas.microsoft.com/office/drawing/2014/main" id="{897F0B16-54EC-4709-A37B-03789A00A602}"/>
              </a:ext>
            </a:extLst>
          </p:cNvPr>
          <p:cNvSpPr/>
          <p:nvPr/>
        </p:nvSpPr>
        <p:spPr bwMode="auto">
          <a:xfrm>
            <a:off x="4474109" y="1709695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3" name="矩形: 圆角 67">
            <a:extLst>
              <a:ext uri="{FF2B5EF4-FFF2-40B4-BE49-F238E27FC236}">
                <a16:creationId xmlns:a16="http://schemas.microsoft.com/office/drawing/2014/main" id="{13BC27BA-B8B2-4653-AACB-F061914FDBA8}"/>
              </a:ext>
            </a:extLst>
          </p:cNvPr>
          <p:cNvSpPr/>
          <p:nvPr/>
        </p:nvSpPr>
        <p:spPr bwMode="auto">
          <a:xfrm>
            <a:off x="4474109" y="1892769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4" name="矩形: 圆角 39">
            <a:extLst>
              <a:ext uri="{FF2B5EF4-FFF2-40B4-BE49-F238E27FC236}">
                <a16:creationId xmlns:a16="http://schemas.microsoft.com/office/drawing/2014/main" id="{138B686E-E122-413E-8312-F3CA412E2AB8}"/>
              </a:ext>
            </a:extLst>
          </p:cNvPr>
          <p:cNvSpPr/>
          <p:nvPr/>
        </p:nvSpPr>
        <p:spPr bwMode="auto">
          <a:xfrm>
            <a:off x="3500364" y="1664289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PreLayer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lang="en-US" altLang="zh-TW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X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</a:t>
            </a:r>
          </a:p>
        </p:txBody>
      </p:sp>
      <p:sp>
        <p:nvSpPr>
          <p:cNvPr id="115" name="矩形: 圆角 39">
            <a:extLst>
              <a:ext uri="{FF2B5EF4-FFF2-40B4-BE49-F238E27FC236}">
                <a16:creationId xmlns:a16="http://schemas.microsoft.com/office/drawing/2014/main" id="{1FF5BD3E-C0B6-4D04-99FB-3E042B040562}"/>
              </a:ext>
            </a:extLst>
          </p:cNvPr>
          <p:cNvSpPr/>
          <p:nvPr/>
        </p:nvSpPr>
        <p:spPr bwMode="auto">
          <a:xfrm>
            <a:off x="3506860" y="1865822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PreLayer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Y: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E03E12C4-9913-4877-9AD3-10FE71F040CE}"/>
              </a:ext>
            </a:extLst>
          </p:cNvPr>
          <p:cNvSpPr/>
          <p:nvPr/>
        </p:nvSpPr>
        <p:spPr>
          <a:xfrm>
            <a:off x="3309510" y="1641055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EC454A6-54B1-4462-B5EC-027F7AC18B8E}"/>
              </a:ext>
            </a:extLst>
          </p:cNvPr>
          <p:cNvSpPr/>
          <p:nvPr/>
        </p:nvSpPr>
        <p:spPr bwMode="auto">
          <a:xfrm>
            <a:off x="6734966" y="1277191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478E0E48-C7F4-40B5-A840-1AE8F923CBE1}"/>
              </a:ext>
            </a:extLst>
          </p:cNvPr>
          <p:cNvSpPr txBox="1"/>
          <p:nvPr/>
        </p:nvSpPr>
        <p:spPr>
          <a:xfrm>
            <a:off x="5677250" y="1201924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Enable Control</a:t>
            </a:r>
            <a:endParaRPr lang="zh-TW" altLang="en-US" sz="1000" dirty="0"/>
          </a:p>
        </p:txBody>
      </p:sp>
      <p:sp>
        <p:nvSpPr>
          <p:cNvPr id="120" name="文字方塊 119">
            <a:extLst>
              <a:ext uri="{FF2B5EF4-FFF2-40B4-BE49-F238E27FC236}">
                <a16:creationId xmlns:a16="http://schemas.microsoft.com/office/drawing/2014/main" id="{D360B560-388A-4A71-8534-9EF3C77D768A}"/>
              </a:ext>
            </a:extLst>
          </p:cNvPr>
          <p:cNvSpPr txBox="1"/>
          <p:nvPr/>
        </p:nvSpPr>
        <p:spPr>
          <a:xfrm>
            <a:off x="5659881" y="2187050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i="1" dirty="0" err="1"/>
              <a:t>PreLayer</a:t>
            </a:r>
            <a:r>
              <a:rPr lang="en-US" altLang="zh-TW" sz="1000" i="1" dirty="0"/>
              <a:t> Search Priority</a:t>
            </a:r>
            <a:endParaRPr lang="zh-TW" altLang="en-US" sz="1000" i="1" dirty="0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271ADA61-D639-40FD-84F4-D0EB6D6B174A}"/>
              </a:ext>
            </a:extLst>
          </p:cNvPr>
          <p:cNvSpPr/>
          <p:nvPr/>
        </p:nvSpPr>
        <p:spPr bwMode="auto">
          <a:xfrm>
            <a:off x="5683284" y="1409014"/>
            <a:ext cx="2480037" cy="255803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45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81FA-8D29-405A-928B-4F45E26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E</a:t>
            </a:r>
            <a:r>
              <a:rPr lang="en-US" altLang="zh-CN" dirty="0"/>
              <a:t>dit</a:t>
            </a:r>
            <a:r>
              <a:rPr lang="en-US" dirty="0"/>
              <a:t> Process Window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AD251-D0EE-4673-9AA5-336FF177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B6165-2E63-41A3-8905-D7634EBC6D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9E8E4EA-95B9-4DBA-9437-6FA576768FD2}"/>
              </a:ext>
            </a:extLst>
          </p:cNvPr>
          <p:cNvSpPr/>
          <p:nvPr/>
        </p:nvSpPr>
        <p:spPr bwMode="auto">
          <a:xfrm>
            <a:off x="531059" y="1171934"/>
            <a:ext cx="8668701" cy="3528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23EB3A4-75C4-425A-B606-C39FDF976320}"/>
              </a:ext>
            </a:extLst>
          </p:cNvPr>
          <p:cNvSpPr/>
          <p:nvPr/>
        </p:nvSpPr>
        <p:spPr bwMode="auto">
          <a:xfrm>
            <a:off x="510993" y="824305"/>
            <a:ext cx="8668701" cy="33007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 Unicode MS" panose="020B0604020202020204" pitchFamily="34" charset="-128"/>
              </a:rPr>
              <a:t>Batch </a:t>
            </a:r>
            <a:r>
              <a:rPr lang="en-US" altLang="zh-TW" sz="1200" b="1" dirty="0">
                <a:latin typeface="Arial Unicode MS" panose="020B0604020202020204" pitchFamily="34" charset="-128"/>
              </a:rPr>
              <a:t>Edit</a:t>
            </a:r>
            <a:r>
              <a:rPr lang="en-US" sz="1200" b="1" dirty="0">
                <a:latin typeface="Arial Unicode MS" panose="020B0604020202020204" pitchFamily="34" charset="-128"/>
              </a:rPr>
              <a:t> Process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D496C80-D1E2-43FB-A300-4460268D09D2}"/>
              </a:ext>
            </a:extLst>
          </p:cNvPr>
          <p:cNvSpPr/>
          <p:nvPr/>
        </p:nvSpPr>
        <p:spPr bwMode="auto">
          <a:xfrm>
            <a:off x="743223" y="1405934"/>
            <a:ext cx="2035516" cy="2592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D9DC002-CE2A-496C-8A2F-FC102B688BD9}"/>
              </a:ext>
            </a:extLst>
          </p:cNvPr>
          <p:cNvSpPr/>
          <p:nvPr/>
        </p:nvSpPr>
        <p:spPr bwMode="auto">
          <a:xfrm>
            <a:off x="869787" y="1272041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Process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F0D9CEA-564B-4133-A09D-968BEF658FD0}"/>
              </a:ext>
            </a:extLst>
          </p:cNvPr>
          <p:cNvSpPr/>
          <p:nvPr/>
        </p:nvSpPr>
        <p:spPr bwMode="auto">
          <a:xfrm>
            <a:off x="6372402" y="4226229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Save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6AE7F46-280C-4209-B9D9-CECB15042C15}"/>
              </a:ext>
            </a:extLst>
          </p:cNvPr>
          <p:cNvSpPr/>
          <p:nvPr/>
        </p:nvSpPr>
        <p:spPr bwMode="auto">
          <a:xfrm>
            <a:off x="7777925" y="4222701"/>
            <a:ext cx="1318076" cy="3064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Close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2CA82E6-3C54-48E1-A781-CDC5D6633892}"/>
              </a:ext>
            </a:extLst>
          </p:cNvPr>
          <p:cNvGrpSpPr/>
          <p:nvPr/>
        </p:nvGrpSpPr>
        <p:grpSpPr>
          <a:xfrm>
            <a:off x="9074847" y="4671708"/>
            <a:ext cx="2644152" cy="1996966"/>
            <a:chOff x="9074847" y="4671708"/>
            <a:chExt cx="2644152" cy="1996966"/>
          </a:xfrm>
        </p:grpSpPr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76CCFDEF-BF2A-4FD3-89B5-33983C695D41}"/>
                </a:ext>
              </a:extLst>
            </p:cNvPr>
            <p:cNvSpPr/>
            <p:nvPr/>
          </p:nvSpPr>
          <p:spPr bwMode="auto">
            <a:xfrm>
              <a:off x="9077821" y="5012674"/>
              <a:ext cx="2641178" cy="1656000"/>
            </a:xfrm>
            <a:prstGeom prst="roundRect">
              <a:avLst>
                <a:gd name="adj" fmla="val 196"/>
              </a:avLst>
            </a:prstGeom>
            <a:noFill/>
            <a:ln w="19050">
              <a:solidFill>
                <a:schemeClr val="accent1"/>
              </a:solidFill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9BA63B55-141D-4478-B6DD-724248FA0A91}"/>
                </a:ext>
              </a:extLst>
            </p:cNvPr>
            <p:cNvSpPr/>
            <p:nvPr/>
          </p:nvSpPr>
          <p:spPr bwMode="auto">
            <a:xfrm>
              <a:off x="9074847" y="4671708"/>
              <a:ext cx="2644151" cy="3379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latin typeface="Arial Unicode MS" panose="020B0604020202020204" pitchFamily="34" charset="-128"/>
                </a:rPr>
                <a:t>C</a:t>
              </a:r>
              <a:r>
                <a:rPr lang="en-US" altLang="zh-CN" sz="1200" b="1" dirty="0">
                  <a:latin typeface="Arial Unicode MS" panose="020B0604020202020204" pitchFamily="34" charset="-128"/>
                </a:rPr>
                <a:t>onfirm</a:t>
              </a:r>
              <a:endParaRPr lang="en-US" sz="1200" b="1" dirty="0">
                <a:latin typeface="Arial Unicode MS" panose="020B0604020202020204" pitchFamily="34" charset="-128"/>
              </a:endParaRPr>
            </a:p>
          </p:txBody>
        </p: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97132A06-B418-48D7-93F8-08D17326927E}"/>
                </a:ext>
              </a:extLst>
            </p:cNvPr>
            <p:cNvSpPr/>
            <p:nvPr/>
          </p:nvSpPr>
          <p:spPr bwMode="auto">
            <a:xfrm>
              <a:off x="9126690" y="5226029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Comment</a:t>
              </a:r>
              <a:endPara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C0FDA1F3-274F-429D-9879-6744C99D2DC5}"/>
                </a:ext>
              </a:extLst>
            </p:cNvPr>
            <p:cNvSpPr/>
            <p:nvPr/>
          </p:nvSpPr>
          <p:spPr bwMode="auto">
            <a:xfrm>
              <a:off x="9772470" y="5083655"/>
              <a:ext cx="1807377" cy="72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52088F55-CB6F-43B9-B328-767A45A96B21}"/>
                </a:ext>
              </a:extLst>
            </p:cNvPr>
            <p:cNvSpPr/>
            <p:nvPr/>
          </p:nvSpPr>
          <p:spPr bwMode="auto">
            <a:xfrm>
              <a:off x="9126690" y="5961558"/>
              <a:ext cx="626728" cy="153233"/>
            </a:xfrm>
            <a:prstGeom prst="roundRect">
              <a:avLst/>
            </a:prstGeom>
            <a:solidFill>
              <a:srgbClr val="41444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900" dirty="0">
                  <a:solidFill>
                    <a:srgbClr val="FFFFFF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Password</a:t>
              </a: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F069326C-6DA9-4EAF-878E-84A7879B4D6B}"/>
                </a:ext>
              </a:extLst>
            </p:cNvPr>
            <p:cNvSpPr/>
            <p:nvPr/>
          </p:nvSpPr>
          <p:spPr bwMode="auto">
            <a:xfrm>
              <a:off x="9798181" y="5885152"/>
              <a:ext cx="1781666" cy="26959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900" dirty="0">
                <a:solidFill>
                  <a:schemeClr val="bg1"/>
                </a:solidFill>
                <a:latin typeface="Arial Unicode MS" panose="020B0604020202020204" pitchFamily="34" charset="-128"/>
                <a:ea typeface="Courier New" panose="02070309020205020404" pitchFamily="49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7D0A9A1F-253A-4387-9519-82AB80AE5855}"/>
                </a:ext>
              </a:extLst>
            </p:cNvPr>
            <p:cNvSpPr/>
            <p:nvPr/>
          </p:nvSpPr>
          <p:spPr bwMode="auto">
            <a:xfrm>
              <a:off x="9856702" y="6351878"/>
              <a:ext cx="750011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OK</a:t>
              </a: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5772E94A-F91E-4FBE-A811-4A2B42718955}"/>
                </a:ext>
              </a:extLst>
            </p:cNvPr>
            <p:cNvSpPr/>
            <p:nvPr/>
          </p:nvSpPr>
          <p:spPr bwMode="auto">
            <a:xfrm>
              <a:off x="10696353" y="6351878"/>
              <a:ext cx="933006" cy="23836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chemeClr val="tx2"/>
                  </a:solidFill>
                  <a:latin typeface="Arial Unicode MS" panose="020B0604020202020204" pitchFamily="34" charset="-128"/>
                  <a:ea typeface="Courier New" panose="02070309020205020404" pitchFamily="49" charset="0"/>
                </a:rPr>
                <a:t>Cancel</a:t>
              </a:r>
            </a:p>
          </p:txBody>
        </p:sp>
      </p:grp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D9AE9797-6D2B-4718-93D5-115011CCBE99}"/>
              </a:ext>
            </a:extLst>
          </p:cNvPr>
          <p:cNvSpPr/>
          <p:nvPr/>
        </p:nvSpPr>
        <p:spPr bwMode="auto">
          <a:xfrm>
            <a:off x="6284067" y="4072854"/>
            <a:ext cx="1493857" cy="62804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3" name="箭头: 右 82">
            <a:extLst>
              <a:ext uri="{FF2B5EF4-FFF2-40B4-BE49-F238E27FC236}">
                <a16:creationId xmlns:a16="http://schemas.microsoft.com/office/drawing/2014/main" id="{3A95A00C-AD33-4974-A1E8-ADFEFD5E18C9}"/>
              </a:ext>
            </a:extLst>
          </p:cNvPr>
          <p:cNvSpPr/>
          <p:nvPr/>
        </p:nvSpPr>
        <p:spPr bwMode="auto">
          <a:xfrm rot="2477081">
            <a:off x="7525697" y="4861925"/>
            <a:ext cx="1528012" cy="39600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523DAD0-A712-4FE0-9F5E-8C1987F92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87" y="1604229"/>
            <a:ext cx="1566731" cy="756600"/>
          </a:xfrm>
          <a:prstGeom prst="rect">
            <a:avLst/>
          </a:prstGeom>
        </p:spPr>
      </p:pic>
      <p:sp>
        <p:nvSpPr>
          <p:cNvPr id="64" name="矩形: 圆角 45">
            <a:extLst>
              <a:ext uri="{FF2B5EF4-FFF2-40B4-BE49-F238E27FC236}">
                <a16:creationId xmlns:a16="http://schemas.microsoft.com/office/drawing/2014/main" id="{708D9A7C-809A-465F-A9BC-2B997793395D}"/>
              </a:ext>
            </a:extLst>
          </p:cNvPr>
          <p:cNvSpPr/>
          <p:nvPr/>
        </p:nvSpPr>
        <p:spPr bwMode="auto">
          <a:xfrm>
            <a:off x="5796080" y="1936230"/>
            <a:ext cx="1256807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NPW Flag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5" name="矩形: 圆角 57">
            <a:extLst>
              <a:ext uri="{FF2B5EF4-FFF2-40B4-BE49-F238E27FC236}">
                <a16:creationId xmlns:a16="http://schemas.microsoft.com/office/drawing/2014/main" id="{B81C6929-4779-44C6-AD18-E64DC31B4CCB}"/>
              </a:ext>
            </a:extLst>
          </p:cNvPr>
          <p:cNvSpPr/>
          <p:nvPr/>
        </p:nvSpPr>
        <p:spPr bwMode="auto">
          <a:xfrm>
            <a:off x="3364821" y="2994609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Dedication 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69" name="矩形: 圆角 60">
            <a:extLst>
              <a:ext uri="{FF2B5EF4-FFF2-40B4-BE49-F238E27FC236}">
                <a16:creationId xmlns:a16="http://schemas.microsoft.com/office/drawing/2014/main" id="{936C6B52-AFFC-40FA-A58E-F2CA5FF336A7}"/>
              </a:ext>
            </a:extLst>
          </p:cNvPr>
          <p:cNvSpPr/>
          <p:nvPr/>
        </p:nvSpPr>
        <p:spPr bwMode="auto">
          <a:xfrm>
            <a:off x="4472494" y="2986567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2" name="矩形: 圆角 63">
            <a:extLst>
              <a:ext uri="{FF2B5EF4-FFF2-40B4-BE49-F238E27FC236}">
                <a16:creationId xmlns:a16="http://schemas.microsoft.com/office/drawing/2014/main" id="{7D5FE5B2-81D8-4927-8A66-79192974FE3D}"/>
              </a:ext>
            </a:extLst>
          </p:cNvPr>
          <p:cNvSpPr/>
          <p:nvPr/>
        </p:nvSpPr>
        <p:spPr bwMode="auto">
          <a:xfrm>
            <a:off x="3161510" y="1386678"/>
            <a:ext cx="2412584" cy="2592000"/>
          </a:xfrm>
          <a:prstGeom prst="roundRect">
            <a:avLst>
              <a:gd name="adj" fmla="val 196"/>
            </a:avLst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3" name="矩形: 圆角 64">
            <a:extLst>
              <a:ext uri="{FF2B5EF4-FFF2-40B4-BE49-F238E27FC236}">
                <a16:creationId xmlns:a16="http://schemas.microsoft.com/office/drawing/2014/main" id="{8CB1C16F-9320-4070-BC24-E2474130ED07}"/>
              </a:ext>
            </a:extLst>
          </p:cNvPr>
          <p:cNvSpPr/>
          <p:nvPr/>
        </p:nvSpPr>
        <p:spPr bwMode="auto">
          <a:xfrm>
            <a:off x="3132979" y="1213693"/>
            <a:ext cx="1318076" cy="238363"/>
          </a:xfrm>
          <a:prstGeom prst="round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2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Option</a:t>
            </a:r>
            <a:endParaRPr lang="en-US" altLang="zh-CN" sz="900" dirty="0">
              <a:solidFill>
                <a:schemeClr val="tx2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8F8A5F5-1C20-484C-B7FC-5013801F4978}"/>
              </a:ext>
            </a:extLst>
          </p:cNvPr>
          <p:cNvSpPr/>
          <p:nvPr/>
        </p:nvSpPr>
        <p:spPr bwMode="auto">
          <a:xfrm>
            <a:off x="7391638" y="1905810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75" name="矩形: 圆角 57">
            <a:extLst>
              <a:ext uri="{FF2B5EF4-FFF2-40B4-BE49-F238E27FC236}">
                <a16:creationId xmlns:a16="http://schemas.microsoft.com/office/drawing/2014/main" id="{140540EF-D02B-4917-ACAA-AA4AC004DCA5}"/>
              </a:ext>
            </a:extLst>
          </p:cNvPr>
          <p:cNvSpPr/>
          <p:nvPr/>
        </p:nvSpPr>
        <p:spPr bwMode="auto">
          <a:xfrm>
            <a:off x="3355858" y="3236656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FB Stage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4" name="矩形: 圆角 60">
            <a:extLst>
              <a:ext uri="{FF2B5EF4-FFF2-40B4-BE49-F238E27FC236}">
                <a16:creationId xmlns:a16="http://schemas.microsoft.com/office/drawing/2014/main" id="{F0588A81-71A3-4C6D-89E4-230A94935DF3}"/>
              </a:ext>
            </a:extLst>
          </p:cNvPr>
          <p:cNvSpPr/>
          <p:nvPr/>
        </p:nvSpPr>
        <p:spPr bwMode="auto">
          <a:xfrm>
            <a:off x="4463531" y="3228614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5" name="矩形: 圆角 57">
            <a:extLst>
              <a:ext uri="{FF2B5EF4-FFF2-40B4-BE49-F238E27FC236}">
                <a16:creationId xmlns:a16="http://schemas.microsoft.com/office/drawing/2014/main" id="{A88988EE-45A4-4FCA-ABC3-24057959C033}"/>
              </a:ext>
            </a:extLst>
          </p:cNvPr>
          <p:cNvSpPr/>
          <p:nvPr/>
        </p:nvSpPr>
        <p:spPr bwMode="auto">
          <a:xfrm>
            <a:off x="3355858" y="3478695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OVL FB Stage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6" name="矩形: 圆角 60">
            <a:extLst>
              <a:ext uri="{FF2B5EF4-FFF2-40B4-BE49-F238E27FC236}">
                <a16:creationId xmlns:a16="http://schemas.microsoft.com/office/drawing/2014/main" id="{9D0D0016-D677-4986-B8F9-B95CCE3D4918}"/>
              </a:ext>
            </a:extLst>
          </p:cNvPr>
          <p:cNvSpPr/>
          <p:nvPr/>
        </p:nvSpPr>
        <p:spPr bwMode="auto">
          <a:xfrm>
            <a:off x="4463531" y="3470653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7" name="矩形: 圆角 57">
            <a:extLst>
              <a:ext uri="{FF2B5EF4-FFF2-40B4-BE49-F238E27FC236}">
                <a16:creationId xmlns:a16="http://schemas.microsoft.com/office/drawing/2014/main" id="{CB51E7BC-DF9F-4B25-AB2B-EA0176211202}"/>
              </a:ext>
            </a:extLst>
          </p:cNvPr>
          <p:cNvSpPr/>
          <p:nvPr/>
        </p:nvSpPr>
        <p:spPr bwMode="auto">
          <a:xfrm>
            <a:off x="3377034" y="2644879"/>
            <a:ext cx="989461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Align Layer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89" name="矩形: 圆角 60">
            <a:extLst>
              <a:ext uri="{FF2B5EF4-FFF2-40B4-BE49-F238E27FC236}">
                <a16:creationId xmlns:a16="http://schemas.microsoft.com/office/drawing/2014/main" id="{81A4A9AC-6BF2-4085-B186-69C9D54D8961}"/>
              </a:ext>
            </a:extLst>
          </p:cNvPr>
          <p:cNvSpPr/>
          <p:nvPr/>
        </p:nvSpPr>
        <p:spPr bwMode="auto">
          <a:xfrm>
            <a:off x="4460954" y="2653765"/>
            <a:ext cx="877481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0" name="矩形: 圆角 57">
            <a:extLst>
              <a:ext uri="{FF2B5EF4-FFF2-40B4-BE49-F238E27FC236}">
                <a16:creationId xmlns:a16="http://schemas.microsoft.com/office/drawing/2014/main" id="{F03B1530-7666-4034-8883-BDD465609735}"/>
              </a:ext>
            </a:extLst>
          </p:cNvPr>
          <p:cNvSpPr/>
          <p:nvPr/>
        </p:nvSpPr>
        <p:spPr bwMode="auto">
          <a:xfrm>
            <a:off x="5794964" y="1652809"/>
            <a:ext cx="12508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Use Tool Status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88CD878C-E66E-4003-8052-F171E1C00408}"/>
              </a:ext>
            </a:extLst>
          </p:cNvPr>
          <p:cNvSpPr/>
          <p:nvPr/>
        </p:nvSpPr>
        <p:spPr bwMode="auto">
          <a:xfrm>
            <a:off x="7386925" y="1659922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2" name="矩形: 圆角 57">
            <a:extLst>
              <a:ext uri="{FF2B5EF4-FFF2-40B4-BE49-F238E27FC236}">
                <a16:creationId xmlns:a16="http://schemas.microsoft.com/office/drawing/2014/main" id="{A47053FB-F55B-4CE2-8CAC-E0D14C7F7524}"/>
              </a:ext>
            </a:extLst>
          </p:cNvPr>
          <p:cNvSpPr/>
          <p:nvPr/>
        </p:nvSpPr>
        <p:spPr bwMode="auto">
          <a:xfrm>
            <a:off x="3512447" y="2347872"/>
            <a:ext cx="627315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CD Feature</a:t>
            </a:r>
            <a:endParaRPr kumimoji="0" lang="en-US" altLang="zh-CN" sz="90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3" name="矩形: 圆角 60">
            <a:extLst>
              <a:ext uri="{FF2B5EF4-FFF2-40B4-BE49-F238E27FC236}">
                <a16:creationId xmlns:a16="http://schemas.microsoft.com/office/drawing/2014/main" id="{C41C021F-7CC2-4781-8E76-32F8E52CB58B}"/>
              </a:ext>
            </a:extLst>
          </p:cNvPr>
          <p:cNvSpPr/>
          <p:nvPr/>
        </p:nvSpPr>
        <p:spPr bwMode="auto">
          <a:xfrm>
            <a:off x="4473071" y="2320489"/>
            <a:ext cx="809560" cy="20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rgbClr val="FF0000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14638F7-C233-4D51-B76A-B77F7BC4B2C1}"/>
              </a:ext>
            </a:extLst>
          </p:cNvPr>
          <p:cNvSpPr/>
          <p:nvPr/>
        </p:nvSpPr>
        <p:spPr>
          <a:xfrm>
            <a:off x="3305394" y="2300597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95" name="矩形: 圆角 67">
            <a:extLst>
              <a:ext uri="{FF2B5EF4-FFF2-40B4-BE49-F238E27FC236}">
                <a16:creationId xmlns:a16="http://schemas.microsoft.com/office/drawing/2014/main" id="{53251B7B-6BBC-4BE0-BD10-2296AEB24A3B}"/>
              </a:ext>
            </a:extLst>
          </p:cNvPr>
          <p:cNvSpPr/>
          <p:nvPr/>
        </p:nvSpPr>
        <p:spPr bwMode="auto">
          <a:xfrm>
            <a:off x="6644325" y="2537648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6" name="矩形: 圆角 67">
            <a:extLst>
              <a:ext uri="{FF2B5EF4-FFF2-40B4-BE49-F238E27FC236}">
                <a16:creationId xmlns:a16="http://schemas.microsoft.com/office/drawing/2014/main" id="{06B1B3A6-A110-4D33-87D6-46C39D0BB31C}"/>
              </a:ext>
            </a:extLst>
          </p:cNvPr>
          <p:cNvSpPr/>
          <p:nvPr/>
        </p:nvSpPr>
        <p:spPr bwMode="auto">
          <a:xfrm>
            <a:off x="6644325" y="2720722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99" name="矩形: 圆角 67">
            <a:extLst>
              <a:ext uri="{FF2B5EF4-FFF2-40B4-BE49-F238E27FC236}">
                <a16:creationId xmlns:a16="http://schemas.microsoft.com/office/drawing/2014/main" id="{CEEE1ECB-5853-4550-8E27-E6EA4AAA5081}"/>
              </a:ext>
            </a:extLst>
          </p:cNvPr>
          <p:cNvSpPr/>
          <p:nvPr/>
        </p:nvSpPr>
        <p:spPr bwMode="auto">
          <a:xfrm>
            <a:off x="6643064" y="2915301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0" name="矩形: 圆角 67">
            <a:extLst>
              <a:ext uri="{FF2B5EF4-FFF2-40B4-BE49-F238E27FC236}">
                <a16:creationId xmlns:a16="http://schemas.microsoft.com/office/drawing/2014/main" id="{3647F6C1-E6A4-4616-A188-FB0CE0EF2B6E}"/>
              </a:ext>
            </a:extLst>
          </p:cNvPr>
          <p:cNvSpPr/>
          <p:nvPr/>
        </p:nvSpPr>
        <p:spPr bwMode="auto">
          <a:xfrm>
            <a:off x="6644325" y="3096124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1" name="矩形: 圆角 67">
            <a:extLst>
              <a:ext uri="{FF2B5EF4-FFF2-40B4-BE49-F238E27FC236}">
                <a16:creationId xmlns:a16="http://schemas.microsoft.com/office/drawing/2014/main" id="{066037DE-9AA9-4379-870D-B3E0D7E82755}"/>
              </a:ext>
            </a:extLst>
          </p:cNvPr>
          <p:cNvSpPr/>
          <p:nvPr/>
        </p:nvSpPr>
        <p:spPr bwMode="auto">
          <a:xfrm>
            <a:off x="6644325" y="3290445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2" name="矩形: 圆角 39">
            <a:extLst>
              <a:ext uri="{FF2B5EF4-FFF2-40B4-BE49-F238E27FC236}">
                <a16:creationId xmlns:a16="http://schemas.microsoft.com/office/drawing/2014/main" id="{9A65BA38-3A13-4E6C-B9AE-7E081CA5374A}"/>
              </a:ext>
            </a:extLst>
          </p:cNvPr>
          <p:cNvSpPr/>
          <p:nvPr/>
        </p:nvSpPr>
        <p:spPr bwMode="auto">
          <a:xfrm>
            <a:off x="5876768" y="2507216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1:</a:t>
            </a:r>
          </a:p>
        </p:txBody>
      </p:sp>
      <p:sp>
        <p:nvSpPr>
          <p:cNvPr id="103" name="矩形: 圆角 39">
            <a:extLst>
              <a:ext uri="{FF2B5EF4-FFF2-40B4-BE49-F238E27FC236}">
                <a16:creationId xmlns:a16="http://schemas.microsoft.com/office/drawing/2014/main" id="{1CEE749C-9DB9-4B73-8BE1-DBAFD1C76CEA}"/>
              </a:ext>
            </a:extLst>
          </p:cNvPr>
          <p:cNvSpPr/>
          <p:nvPr/>
        </p:nvSpPr>
        <p:spPr bwMode="auto">
          <a:xfrm>
            <a:off x="5883264" y="2708749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2:</a:t>
            </a:r>
          </a:p>
        </p:txBody>
      </p:sp>
      <p:sp>
        <p:nvSpPr>
          <p:cNvPr id="104" name="矩形: 圆角 39">
            <a:extLst>
              <a:ext uri="{FF2B5EF4-FFF2-40B4-BE49-F238E27FC236}">
                <a16:creationId xmlns:a16="http://schemas.microsoft.com/office/drawing/2014/main" id="{C76326C3-A705-4547-A922-2A5DA7BAD082}"/>
              </a:ext>
            </a:extLst>
          </p:cNvPr>
          <p:cNvSpPr/>
          <p:nvPr/>
        </p:nvSpPr>
        <p:spPr bwMode="auto">
          <a:xfrm>
            <a:off x="5883263" y="2904355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3:</a:t>
            </a:r>
          </a:p>
        </p:txBody>
      </p:sp>
      <p:sp>
        <p:nvSpPr>
          <p:cNvPr id="105" name="矩形: 圆角 39">
            <a:extLst>
              <a:ext uri="{FF2B5EF4-FFF2-40B4-BE49-F238E27FC236}">
                <a16:creationId xmlns:a16="http://schemas.microsoft.com/office/drawing/2014/main" id="{2E787E7E-F6B1-4C4E-ACDB-633FB3D6C987}"/>
              </a:ext>
            </a:extLst>
          </p:cNvPr>
          <p:cNvSpPr/>
          <p:nvPr/>
        </p:nvSpPr>
        <p:spPr bwMode="auto">
          <a:xfrm>
            <a:off x="5886194" y="3104055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4:</a:t>
            </a:r>
          </a:p>
        </p:txBody>
      </p:sp>
      <p:sp>
        <p:nvSpPr>
          <p:cNvPr id="106" name="矩形: 圆角 39">
            <a:extLst>
              <a:ext uri="{FF2B5EF4-FFF2-40B4-BE49-F238E27FC236}">
                <a16:creationId xmlns:a16="http://schemas.microsoft.com/office/drawing/2014/main" id="{E49AAB3D-75D3-4D40-AFA1-B133BE6B29ED}"/>
              </a:ext>
            </a:extLst>
          </p:cNvPr>
          <p:cNvSpPr/>
          <p:nvPr/>
        </p:nvSpPr>
        <p:spPr bwMode="auto">
          <a:xfrm>
            <a:off x="5884012" y="3287717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  <a:ea typeface="Courier New" panose="02070309020205020404" pitchFamily="49" charset="0"/>
              </a:rPr>
              <a:t>Priority 5:</a:t>
            </a: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9C162536-68C1-496C-973D-903152826045}"/>
              </a:ext>
            </a:extLst>
          </p:cNvPr>
          <p:cNvSpPr/>
          <p:nvPr/>
        </p:nvSpPr>
        <p:spPr>
          <a:xfrm>
            <a:off x="3319258" y="2068213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08" name="矩形: 圆角 67">
            <a:extLst>
              <a:ext uri="{FF2B5EF4-FFF2-40B4-BE49-F238E27FC236}">
                <a16:creationId xmlns:a16="http://schemas.microsoft.com/office/drawing/2014/main" id="{D8268F77-227D-41A6-B132-43F26E981992}"/>
              </a:ext>
            </a:extLst>
          </p:cNvPr>
          <p:cNvSpPr/>
          <p:nvPr/>
        </p:nvSpPr>
        <p:spPr bwMode="auto">
          <a:xfrm>
            <a:off x="4474109" y="1909720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09" name="矩形: 圆角 67">
            <a:extLst>
              <a:ext uri="{FF2B5EF4-FFF2-40B4-BE49-F238E27FC236}">
                <a16:creationId xmlns:a16="http://schemas.microsoft.com/office/drawing/2014/main" id="{96E741F0-51C2-4CA3-A5C4-7DE1511A18CC}"/>
              </a:ext>
            </a:extLst>
          </p:cNvPr>
          <p:cNvSpPr/>
          <p:nvPr/>
        </p:nvSpPr>
        <p:spPr bwMode="auto">
          <a:xfrm>
            <a:off x="4474109" y="2092794"/>
            <a:ext cx="687774" cy="14636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900" dirty="0">
              <a:solidFill>
                <a:schemeClr val="bg1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0" name="矩形: 圆角 39">
            <a:extLst>
              <a:ext uri="{FF2B5EF4-FFF2-40B4-BE49-F238E27FC236}">
                <a16:creationId xmlns:a16="http://schemas.microsoft.com/office/drawing/2014/main" id="{FE71380E-6794-4A80-9637-59CF649F588F}"/>
              </a:ext>
            </a:extLst>
          </p:cNvPr>
          <p:cNvSpPr/>
          <p:nvPr/>
        </p:nvSpPr>
        <p:spPr bwMode="auto">
          <a:xfrm>
            <a:off x="3500364" y="1864314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PreLayer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</a:t>
            </a:r>
            <a:r>
              <a:rPr lang="en-US" altLang="zh-TW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X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:</a:t>
            </a:r>
          </a:p>
        </p:txBody>
      </p:sp>
      <p:sp>
        <p:nvSpPr>
          <p:cNvPr id="111" name="矩形: 圆角 39">
            <a:extLst>
              <a:ext uri="{FF2B5EF4-FFF2-40B4-BE49-F238E27FC236}">
                <a16:creationId xmlns:a16="http://schemas.microsoft.com/office/drawing/2014/main" id="{6A4C6639-F93C-489E-AA84-29DECA005454}"/>
              </a:ext>
            </a:extLst>
          </p:cNvPr>
          <p:cNvSpPr/>
          <p:nvPr/>
        </p:nvSpPr>
        <p:spPr bwMode="auto">
          <a:xfrm>
            <a:off x="3506860" y="2065847"/>
            <a:ext cx="687774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PreLayer</a:t>
            </a:r>
            <a:r>
              <a:rPr lang="en-US" altLang="zh-CN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 Y:</a:t>
            </a: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3490ED9-18A2-44CE-9212-0B7B697D451E}"/>
              </a:ext>
            </a:extLst>
          </p:cNvPr>
          <p:cNvSpPr/>
          <p:nvPr/>
        </p:nvSpPr>
        <p:spPr>
          <a:xfrm>
            <a:off x="3309510" y="1841080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F90C97A-D351-49DE-AE3A-D84CA4DA037E}"/>
              </a:ext>
            </a:extLst>
          </p:cNvPr>
          <p:cNvSpPr/>
          <p:nvPr/>
        </p:nvSpPr>
        <p:spPr bwMode="auto">
          <a:xfrm>
            <a:off x="6734966" y="1277191"/>
            <a:ext cx="209118" cy="144559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2343345A-F90A-460E-B14A-03D9FA80B2E3}"/>
              </a:ext>
            </a:extLst>
          </p:cNvPr>
          <p:cNvSpPr txBox="1"/>
          <p:nvPr/>
        </p:nvSpPr>
        <p:spPr>
          <a:xfrm>
            <a:off x="5677250" y="1201924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Enable Control</a:t>
            </a:r>
            <a:endParaRPr lang="zh-TW" altLang="en-US" sz="1000" dirty="0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29FBD1E4-D7A5-4A10-8919-DBEE80A4765B}"/>
              </a:ext>
            </a:extLst>
          </p:cNvPr>
          <p:cNvSpPr txBox="1"/>
          <p:nvPr/>
        </p:nvSpPr>
        <p:spPr>
          <a:xfrm>
            <a:off x="5659881" y="2187050"/>
            <a:ext cx="1576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i="1" dirty="0" err="1"/>
              <a:t>PreLayer</a:t>
            </a:r>
            <a:r>
              <a:rPr lang="en-US" altLang="zh-TW" sz="1000" i="1" dirty="0"/>
              <a:t> Search Priority</a:t>
            </a:r>
            <a:endParaRPr lang="zh-TW" altLang="en-US" sz="1000" i="1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78EC180-1E5D-4403-A6FF-881E6A4DBBCE}"/>
              </a:ext>
            </a:extLst>
          </p:cNvPr>
          <p:cNvSpPr/>
          <p:nvPr/>
        </p:nvSpPr>
        <p:spPr bwMode="auto">
          <a:xfrm>
            <a:off x="5683284" y="1409014"/>
            <a:ext cx="2480037" cy="255803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5" name="矩形: 圆角 36">
            <a:extLst>
              <a:ext uri="{FF2B5EF4-FFF2-40B4-BE49-F238E27FC236}">
                <a16:creationId xmlns:a16="http://schemas.microsoft.com/office/drawing/2014/main" id="{4641FEEE-BD90-42E6-86A2-BA388E51F702}"/>
              </a:ext>
            </a:extLst>
          </p:cNvPr>
          <p:cNvSpPr/>
          <p:nvPr/>
        </p:nvSpPr>
        <p:spPr bwMode="auto">
          <a:xfrm>
            <a:off x="3537790" y="1546806"/>
            <a:ext cx="632016" cy="153233"/>
          </a:xfrm>
          <a:prstGeom prst="roundRect">
            <a:avLst/>
          </a:prstGeom>
          <a:solidFill>
            <a:srgbClr val="41444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solidFill>
                  <a:srgbClr val="FFFFFF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Enable</a:t>
            </a:r>
            <a:endParaRPr lang="en-US" altLang="zh-CN" sz="900" dirty="0">
              <a:solidFill>
                <a:srgbClr val="FFFFFF"/>
              </a:solidFill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C9FE8D0E-BC2C-488B-8FE0-F8F35F31B4A8}"/>
              </a:ext>
            </a:extLst>
          </p:cNvPr>
          <p:cNvSpPr/>
          <p:nvPr/>
        </p:nvSpPr>
        <p:spPr bwMode="auto">
          <a:xfrm>
            <a:off x="4457948" y="1530388"/>
            <a:ext cx="133623" cy="12611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 Unicode MS" panose="020B0604020202020204" pitchFamily="34" charset="-128"/>
              <a:ea typeface="Courier New" panose="02070309020205020404" pitchFamily="49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C1B20D91-D3FB-44C6-9A46-3D23D78D482C}"/>
              </a:ext>
            </a:extLst>
          </p:cNvPr>
          <p:cNvSpPr/>
          <p:nvPr/>
        </p:nvSpPr>
        <p:spPr>
          <a:xfrm>
            <a:off x="3335623" y="1525818"/>
            <a:ext cx="2221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0000"/>
                </a:solidFill>
                <a:latin typeface="Arial Unicode MS" panose="020B0604020202020204" pitchFamily="34" charset="-128"/>
                <a:ea typeface="Courier New" panose="02070309020205020404" pitchFamily="49" charset="0"/>
              </a:rPr>
              <a:t>*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5185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7ecff2cc8de27b44b8498a86b735ae574781a1"/>
</p:tagLst>
</file>

<file path=ppt/theme/theme1.xml><?xml version="1.0" encoding="utf-8"?>
<a:theme xmlns:a="http://schemas.openxmlformats.org/drawingml/2006/main" name="Applied_16x9_White_2016">
  <a:themeElements>
    <a:clrScheme name="AMAT 2016.04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AMAT 2017.0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accent1"/>
          </a:solidFill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smtClean="0">
            <a:ln>
              <a:noFill/>
            </a:ln>
            <a:solidFill>
              <a:srgbClr val="FFFFFF"/>
            </a:solidFill>
            <a:effectLst/>
            <a:latin typeface="Arial Unicode MS" panose="020B0604020202020204" pitchFamily="34" charset="-128"/>
            <a:ea typeface="Courier New" panose="02070309020205020404" pitchFamily="49" charset="0"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  <a:extLst>
    <a:ext uri="{05A4C25C-085E-4340-85A3-A5531E510DB2}">
      <thm15:themeFamily xmlns:thm15="http://schemas.microsoft.com/office/thememl/2012/main" name="Applied_16x9_White-50th_2017.potx" id="{38BDEB94-1450-4417-B3C3-84836D89681C}" vid="{1FABACEF-1B0A-4CCC-995F-5341AB8302BA}"/>
    </a:ext>
  </a:extLst>
</a:theme>
</file>

<file path=ppt/theme/theme2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ppt/theme/theme3.xml><?xml version="1.0" encoding="utf-8"?>
<a:theme xmlns:a="http://schemas.openxmlformats.org/drawingml/2006/main" name="Office Theme">
  <a:themeElements>
    <a:clrScheme name="AMAT 2016 v2">
      <a:dk1>
        <a:srgbClr val="53565A"/>
      </a:dk1>
      <a:lt1>
        <a:srgbClr val="FFFFFF"/>
      </a:lt1>
      <a:dk2>
        <a:srgbClr val="061E3C"/>
      </a:dk2>
      <a:lt2>
        <a:srgbClr val="D9D9D6"/>
      </a:lt2>
      <a:accent1>
        <a:srgbClr val="4599C3"/>
      </a:accent1>
      <a:accent2>
        <a:srgbClr val="84BD00"/>
      </a:accent2>
      <a:accent3>
        <a:srgbClr val="FFCD00"/>
      </a:accent3>
      <a:accent4>
        <a:srgbClr val="E87722"/>
      </a:accent4>
      <a:accent5>
        <a:srgbClr val="00B5E2"/>
      </a:accent5>
      <a:accent6>
        <a:srgbClr val="6244BB"/>
      </a:accent6>
      <a:hlink>
        <a:srgbClr val="6BA5B8"/>
      </a:hlink>
      <a:folHlink>
        <a:srgbClr val="888B8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MAT">
      <a:fillStyleLst>
        <a:solidFill>
          <a:schemeClr val="phClr"/>
        </a:soli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30000"/>
                <a:satMod val="115000"/>
              </a:schemeClr>
            </a:gs>
            <a:gs pos="50000">
              <a:schemeClr val="phClr">
                <a:shade val="67500"/>
                <a:satMod val="115000"/>
              </a:schemeClr>
            </a:gs>
            <a:gs pos="100000">
              <a:schemeClr val="phClr">
                <a:shade val="100000"/>
                <a:satMod val="115000"/>
              </a:schemeClr>
            </a:gs>
          </a:gsLst>
          <a:lin ang="135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4132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raClrSchemeLst/>
  <a:custClrLst>
    <a:custClr name="69 | 153 | 195">
      <a:srgbClr val="4599C3"/>
    </a:custClr>
    <a:custClr name="153 | 214 | 234">
      <a:srgbClr val="99D6EA"/>
    </a:custClr>
    <a:custClr name="0 | 181 | 226">
      <a:srgbClr val="00B5E2"/>
    </a:custClr>
    <a:custClr name="132 | 189 | 0">
      <a:srgbClr val="84BD00"/>
    </a:custClr>
    <a:custClr name="255 | 205 | 0">
      <a:srgbClr val="FFCD00"/>
    </a:custClr>
    <a:custClr name="232 | 119 | 34">
      <a:srgbClr val="E87722"/>
    </a:custClr>
    <a:custClr name="210 | 38 | 48">
      <a:srgbClr val="D22630"/>
    </a:custClr>
    <a:custClr name="98 | 68 | 187">
      <a:srgbClr val="6244BB"/>
    </a:custClr>
    <a:custClr name="white">
      <a:srgbClr val="FFFFFF"/>
    </a:custClr>
    <a:custClr name="black">
      <a:srgbClr val="000000"/>
    </a:custClr>
    <a:custClr name="217 | 217 | 214">
      <a:srgbClr val="D9D9D6"/>
    </a:custClr>
    <a:custClr name="136 | 139 | 141">
      <a:srgbClr val="888B8D"/>
    </a:custClr>
    <a:custClr name="83 | 86 | 90">
      <a:srgbClr val="53565A"/>
    </a:custClr>
    <a:custClr name="4 | 19 | 38">
      <a:srgbClr val="041326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DisplayMode>DisplayMode_Single</DisplayMode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1376A6408814C846BCC5E1716622B893" ma:contentTypeVersion="8" ma:contentTypeDescription="建立新的文件。" ma:contentTypeScope="" ma:versionID="58cfae6757ca92863169e65dbf071609">
  <xsd:schema xmlns:xsd="http://www.w3.org/2001/XMLSchema" xmlns:xs="http://www.w3.org/2001/XMLSchema" xmlns:p="http://schemas.microsoft.com/office/2006/metadata/properties" xmlns:ns2="0d77300e-a156-4477-befa-b7379856f4c8" targetNamespace="http://schemas.microsoft.com/office/2006/metadata/properties" ma:root="true" ma:fieldsID="5059f39261e7a202142ba0b8655c7178" ns2:_="">
    <xsd:import namespace="0d77300e-a156-4477-befa-b7379856f4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7300e-a156-4477-befa-b7379856f4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FD3BF0-CC22-4DB5-96F9-D8CFF2FB21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37B76F-F350-4CC8-B330-8481AFA0740D}">
  <ds:schemaRefs/>
</ds:datastoreItem>
</file>

<file path=customXml/itemProps3.xml><?xml version="1.0" encoding="utf-8"?>
<ds:datastoreItem xmlns:ds="http://schemas.openxmlformats.org/officeDocument/2006/customXml" ds:itemID="{E9137C42-00D2-492F-8389-1793548E9577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96CBE7F-1C06-418D-879A-2BF059CEB1D8}"/>
</file>

<file path=docProps/app.xml><?xml version="1.0" encoding="utf-8"?>
<Properties xmlns="http://schemas.openxmlformats.org/officeDocument/2006/extended-properties" xmlns:vt="http://schemas.openxmlformats.org/officeDocument/2006/docPropsVTypes">
  <Template>Applied_16x9_White-50th_O365</Template>
  <TotalTime>5406</TotalTime>
  <Words>2263</Words>
  <Application>Microsoft Office PowerPoint</Application>
  <PresentationFormat>自訂</PresentationFormat>
  <Paragraphs>1161</Paragraphs>
  <Slides>57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1" baseType="lpstr">
      <vt:lpstr>Arial Unicode MS</vt:lpstr>
      <vt:lpstr>Arial</vt:lpstr>
      <vt:lpstr>Wingdings</vt:lpstr>
      <vt:lpstr>Applied_16x9_White_2016</vt:lpstr>
      <vt:lpstr>Litho R2R UI Layout</vt:lpstr>
      <vt:lpstr>Main Ribbon</vt:lpstr>
      <vt:lpstr>Any Change</vt:lpstr>
      <vt:lpstr>Process Task Ribbon</vt:lpstr>
      <vt:lpstr>Process Setting</vt:lpstr>
      <vt:lpstr>Process Setting</vt:lpstr>
      <vt:lpstr>Create Process Window</vt:lpstr>
      <vt:lpstr>Edit Process Window</vt:lpstr>
      <vt:lpstr>Batch Edit Process Window</vt:lpstr>
      <vt:lpstr>Context Ribbon</vt:lpstr>
      <vt:lpstr>Context Setting</vt:lpstr>
      <vt:lpstr>Context Setting</vt:lpstr>
      <vt:lpstr>Context Setting</vt:lpstr>
      <vt:lpstr>Create Context By Process</vt:lpstr>
      <vt:lpstr>Create Context Window</vt:lpstr>
      <vt:lpstr>Edit Context Window</vt:lpstr>
      <vt:lpstr>Batch Edit Context Window</vt:lpstr>
      <vt:lpstr>Spec Settings</vt:lpstr>
      <vt:lpstr>Batch Edit Spec</vt:lpstr>
      <vt:lpstr>PowerPoint 簡報</vt:lpstr>
      <vt:lpstr>Special Job Ribbon</vt:lpstr>
      <vt:lpstr>Special Job - Layout</vt:lpstr>
      <vt:lpstr>Special Job - Layout</vt:lpstr>
      <vt:lpstr>Create Special Job</vt:lpstr>
      <vt:lpstr>Edit Special Job</vt:lpstr>
      <vt:lpstr>Material View Ribbon</vt:lpstr>
      <vt:lpstr>Material View History</vt:lpstr>
      <vt:lpstr>Edit Material View – According ChuckControl 1/0 </vt:lpstr>
      <vt:lpstr>Edit Material View - 1</vt:lpstr>
      <vt:lpstr>Edit Material View - 2</vt:lpstr>
      <vt:lpstr>Reset CD</vt:lpstr>
      <vt:lpstr>Reset OVL</vt:lpstr>
      <vt:lpstr>Process Record Ribbon</vt:lpstr>
      <vt:lpstr>Process Record Config</vt:lpstr>
      <vt:lpstr>Create Process Record</vt:lpstr>
      <vt:lpstr>Create Chuck Data</vt:lpstr>
      <vt:lpstr>PowerPoint 簡報</vt:lpstr>
      <vt:lpstr> Tool Ribbon</vt:lpstr>
      <vt:lpstr>Tool Setting</vt:lpstr>
      <vt:lpstr>Global Settings – Tool - Add </vt:lpstr>
      <vt:lpstr>Global Settings – Tool - Edit </vt:lpstr>
      <vt:lpstr> Product Ribbon</vt:lpstr>
      <vt:lpstr>Product Setting</vt:lpstr>
      <vt:lpstr>Global Settings – Product - Add </vt:lpstr>
      <vt:lpstr>Global Settings – Product - Edit </vt:lpstr>
      <vt:lpstr> LithoConfig Ribbon</vt:lpstr>
      <vt:lpstr>LithoConfig – MESNonSkipLotMode - Edit </vt:lpstr>
      <vt:lpstr>LithoConfig – Feedback Exclusion - Add </vt:lpstr>
      <vt:lpstr>LithoConfig – FEM - Add </vt:lpstr>
      <vt:lpstr> Tool Status Ribbon</vt:lpstr>
      <vt:lpstr>Tool Status</vt:lpstr>
      <vt:lpstr>Tool Status -Edit</vt:lpstr>
      <vt:lpstr>PowerPoint 簡報</vt:lpstr>
      <vt:lpstr>PowerPoint 簡報</vt:lpstr>
      <vt:lpstr>Litho R2R UI Layout (OldVersion Reference)</vt:lpstr>
      <vt:lpstr>Varname Mapping</vt:lpstr>
      <vt:lpstr>Varname Mapping</vt:lpstr>
    </vt:vector>
  </TitlesOfParts>
  <Company>Applied Materials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SJ Wang</dc:creator>
  <cp:lastModifiedBy>Ramon Lai</cp:lastModifiedBy>
  <cp:revision>673</cp:revision>
  <dcterms:created xsi:type="dcterms:W3CDTF">2019-05-20T22:57:45Z</dcterms:created>
  <dcterms:modified xsi:type="dcterms:W3CDTF">2021-03-09T03:49:32Z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1858144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D7.0.4</vt:lpwstr>
  </property>
  <property fmtid="{D5CDD505-2E9C-101B-9397-08002B2CF9AE}" pid="5" name="ContentTypeId">
    <vt:lpwstr>0x0101001376A6408814C846BCC5E1716622B893</vt:lpwstr>
  </property>
</Properties>
</file>