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41"/>
  </p:notesMasterIdLst>
  <p:handoutMasterIdLst>
    <p:handoutMasterId r:id="rId42"/>
  </p:handoutMasterIdLst>
  <p:sldIdLst>
    <p:sldId id="296" r:id="rId6"/>
    <p:sldId id="309" r:id="rId7"/>
    <p:sldId id="271" r:id="rId8"/>
    <p:sldId id="304" r:id="rId9"/>
    <p:sldId id="257" r:id="rId10"/>
    <p:sldId id="330" r:id="rId11"/>
    <p:sldId id="303" r:id="rId12"/>
    <p:sldId id="258" r:id="rId13"/>
    <p:sldId id="310" r:id="rId14"/>
    <p:sldId id="312" r:id="rId15"/>
    <p:sldId id="331" r:id="rId16"/>
    <p:sldId id="313" r:id="rId17"/>
    <p:sldId id="314" r:id="rId18"/>
    <p:sldId id="315" r:id="rId19"/>
    <p:sldId id="316" r:id="rId20"/>
    <p:sldId id="332" r:id="rId21"/>
    <p:sldId id="333" r:id="rId22"/>
    <p:sldId id="318" r:id="rId23"/>
    <p:sldId id="319" r:id="rId24"/>
    <p:sldId id="322" r:id="rId25"/>
    <p:sldId id="323" r:id="rId26"/>
    <p:sldId id="324" r:id="rId27"/>
    <p:sldId id="325" r:id="rId28"/>
    <p:sldId id="334" r:id="rId29"/>
    <p:sldId id="326" r:id="rId30"/>
    <p:sldId id="306" r:id="rId31"/>
    <p:sldId id="275" r:id="rId32"/>
    <p:sldId id="337" r:id="rId33"/>
    <p:sldId id="327" r:id="rId34"/>
    <p:sldId id="328" r:id="rId35"/>
    <p:sldId id="336" r:id="rId36"/>
    <p:sldId id="329" r:id="rId37"/>
    <p:sldId id="335" r:id="rId38"/>
    <p:sldId id="338" r:id="rId39"/>
    <p:sldId id="266" r:id="rId40"/>
  </p:sldIdLst>
  <p:sldSz cx="12188825" cy="6858000"/>
  <p:notesSz cx="6858000" cy="9144000"/>
  <p:custDataLst>
    <p:custData r:id="rId3"/>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444" autoAdjust="0"/>
  </p:normalViewPr>
  <p:slideViewPr>
    <p:cSldViewPr snapToGrid="0" snapToObjects="1" showGuides="1">
      <p:cViewPr varScale="1">
        <p:scale>
          <a:sx n="110" d="100"/>
          <a:sy n="110" d="100"/>
        </p:scale>
        <p:origin x="630" y="102"/>
      </p:cViewPr>
      <p:guideLst>
        <p:guide pos="3839"/>
        <p:guide orient="horz" pos="2160"/>
      </p:guideLst>
    </p:cSldViewPr>
  </p:slideViewPr>
  <p:outlineViewPr>
    <p:cViewPr>
      <p:scale>
        <a:sx n="33" d="100"/>
        <a:sy n="33" d="100"/>
      </p:scale>
      <p:origin x="0" y="-186"/>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79" d="100"/>
          <a:sy n="79"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869680"/>
            <a:ext cx="3657600" cy="274320"/>
          </a:xfrm>
          <a:prstGeom prst="rect">
            <a:avLst/>
          </a:prstGeom>
        </p:spPr>
        <p:txBody>
          <a:bodyPr vert="horz" lIns="91440" tIns="45720" rIns="91440" bIns="45720" rtlCol="0" anchor="b"/>
          <a:lstStyle>
            <a:lvl1pPr algn="l">
              <a:defRPr sz="1200"/>
            </a:lvl1pPr>
          </a:lstStyle>
          <a:p>
            <a:endParaRPr sz="800" dirty="0"/>
          </a:p>
        </p:txBody>
      </p:sp>
      <p:sp>
        <p:nvSpPr>
          <p:cNvPr id="5" name="Slide Number Placeholder 4"/>
          <p:cNvSpPr>
            <a:spLocks noGrp="1"/>
          </p:cNvSpPr>
          <p:nvPr>
            <p:ph type="sldNum" sz="quarter" idx="3"/>
          </p:nvPr>
        </p:nvSpPr>
        <p:spPr>
          <a:xfrm>
            <a:off x="3884613" y="8869680"/>
            <a:ext cx="2971800" cy="274320"/>
          </a:xfrm>
          <a:prstGeom prst="rect">
            <a:avLst/>
          </a:prstGeom>
        </p:spPr>
        <p:txBody>
          <a:bodyPr vert="horz" lIns="91440" tIns="45720" rIns="91440" bIns="45720" rtlCol="0" anchor="b"/>
          <a:lstStyle>
            <a:lvl1pPr algn="r">
              <a:defRPr sz="1200"/>
            </a:lvl1pPr>
          </a:lstStyle>
          <a:p>
            <a:fld id="{F3FAC63D-F643-4AC4-8FDC-9825A75701D8}" type="slidenum">
              <a:rPr sz="800"/>
              <a:t>‹#›</a:t>
            </a:fld>
            <a:endParaRPr sz="800"/>
          </a:p>
        </p:txBody>
      </p:sp>
    </p:spTree>
    <p:extLst>
      <p:ext uri="{BB962C8B-B14F-4D97-AF65-F5344CB8AC3E}">
        <p14:creationId xmlns:p14="http://schemas.microsoft.com/office/powerpoint/2010/main" val="27350664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657600" cy="274320"/>
          </a:xfrm>
          <a:prstGeom prst="rect">
            <a:avLst/>
          </a:prstGeom>
        </p:spPr>
        <p:txBody>
          <a:bodyPr vert="horz" lIns="91440" tIns="45720" rIns="91440" bIns="45720" rtlCol="0"/>
          <a:lstStyle>
            <a:lvl1pPr algn="l">
              <a:defRPr sz="800" cap="all" baseline="0">
                <a:solidFill>
                  <a:schemeClr val="tx1"/>
                </a:solidFill>
              </a:defRPr>
            </a:lvl1pPr>
          </a:lstStyle>
          <a:p>
            <a:endParaRPr dirty="0"/>
          </a:p>
        </p:txBody>
      </p:sp>
      <p:sp>
        <p:nvSpPr>
          <p:cNvPr id="3" name="Date Placeholder 2"/>
          <p:cNvSpPr>
            <a:spLocks noGrp="1"/>
          </p:cNvSpPr>
          <p:nvPr>
            <p:ph type="dt" idx="1"/>
          </p:nvPr>
        </p:nvSpPr>
        <p:spPr>
          <a:xfrm>
            <a:off x="3884613" y="0"/>
            <a:ext cx="2971800" cy="274320"/>
          </a:xfrm>
          <a:prstGeom prst="rect">
            <a:avLst/>
          </a:prstGeom>
        </p:spPr>
        <p:txBody>
          <a:bodyPr vert="horz" lIns="91440" tIns="45720" rIns="91440" bIns="45720" rtlCol="0"/>
          <a:lstStyle>
            <a:lvl1pPr algn="r">
              <a:defRPr sz="800">
                <a:solidFill>
                  <a:schemeClr val="tx1"/>
                </a:solidFill>
              </a:defRPr>
            </a:lvl1pPr>
          </a:lstStyle>
          <a:p>
            <a:fld id="{7724383D-47EA-45CB-930A-8D57FFD0FCC3}" type="datetime2">
              <a:rPr lang="en-US"/>
              <a:pPr/>
              <a:t>Monday, February 1, 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a:p>
            <a:pPr lvl="5"/>
            <a:r>
              <a:t>Sixth</a:t>
            </a:r>
          </a:p>
          <a:p>
            <a:pPr lvl="6"/>
            <a:r>
              <a:t>Seventh</a:t>
            </a:r>
          </a:p>
          <a:p>
            <a:pPr lvl="7"/>
            <a:r>
              <a:t>Eighth</a:t>
            </a:r>
          </a:p>
          <a:p>
            <a:pPr lvl="8"/>
            <a:r>
              <a:t>Ninth</a:t>
            </a:r>
          </a:p>
        </p:txBody>
      </p:sp>
      <p:sp>
        <p:nvSpPr>
          <p:cNvPr id="6" name="Footer Placeholder 5"/>
          <p:cNvSpPr>
            <a:spLocks noGrp="1"/>
          </p:cNvSpPr>
          <p:nvPr>
            <p:ph type="ftr" sz="quarter" idx="4"/>
          </p:nvPr>
        </p:nvSpPr>
        <p:spPr>
          <a:xfrm>
            <a:off x="0" y="8869680"/>
            <a:ext cx="3657600" cy="274320"/>
          </a:xfrm>
          <a:prstGeom prst="rect">
            <a:avLst/>
          </a:prstGeom>
        </p:spPr>
        <p:txBody>
          <a:bodyPr vert="horz" lIns="91440" tIns="45720" rIns="91440" bIns="45720" rtlCol="0" anchor="b"/>
          <a:lstStyle>
            <a:lvl1pPr algn="l">
              <a:defRPr sz="800" cap="none" baseline="0">
                <a:solidFill>
                  <a:schemeClr val="tx1"/>
                </a:solidFill>
              </a:defRPr>
            </a:lvl1pPr>
          </a:lstStyle>
          <a:p>
            <a:endParaRPr dirty="0"/>
          </a:p>
        </p:txBody>
      </p:sp>
      <p:sp>
        <p:nvSpPr>
          <p:cNvPr id="7" name="Slide Number Placeholder 6"/>
          <p:cNvSpPr>
            <a:spLocks noGrp="1"/>
          </p:cNvSpPr>
          <p:nvPr>
            <p:ph type="sldNum" sz="quarter" idx="5"/>
          </p:nvPr>
        </p:nvSpPr>
        <p:spPr>
          <a:xfrm>
            <a:off x="3884613" y="8869680"/>
            <a:ext cx="2971800" cy="274320"/>
          </a:xfrm>
          <a:prstGeom prst="rect">
            <a:avLst/>
          </a:prstGeom>
        </p:spPr>
        <p:txBody>
          <a:bodyPr vert="horz" lIns="91440" tIns="45720" rIns="91440" bIns="45720" rtlCol="0" anchor="b"/>
          <a:lstStyle>
            <a:lvl1pPr algn="r">
              <a:defRPr sz="800">
                <a:solidFill>
                  <a:schemeClr val="tx1"/>
                </a:solidFill>
              </a:defRPr>
            </a:lvl1pPr>
          </a:lstStyle>
          <a:p>
            <a:fld id="{AA177954-F820-4125-B6DD-F07DB14523EB}" type="slidenum">
              <a:rPr/>
              <a:pPr/>
              <a:t>‹#›</a:t>
            </a:fld>
            <a:endParaRPr/>
          </a:p>
        </p:txBody>
      </p:sp>
    </p:spTree>
    <p:extLst>
      <p:ext uri="{BB962C8B-B14F-4D97-AF65-F5344CB8AC3E}">
        <p14:creationId xmlns:p14="http://schemas.microsoft.com/office/powerpoint/2010/main" val="930584224"/>
      </p:ext>
    </p:extLst>
  </p:cSld>
  <p:clrMap bg1="lt1" tx1="dk1" bg2="lt2" tx2="dk2" accent1="accent1" accent2="accent2" accent3="accent3" accent4="accent4" accent5="accent5" accent6="accent6" hlink="hlink" folHlink="folHlink"/>
  <p:hf hdr="0" dt="0"/>
  <p:notesStyle>
    <a:lvl1pPr marL="118872" indent="-118872" algn="l" defTabSz="914400" rtl="0" eaLnBrk="1" latinLnBrk="0" hangingPunct="1">
      <a:spcBef>
        <a:spcPts val="600"/>
      </a:spcBef>
      <a:buClr>
        <a:schemeClr val="accent1"/>
      </a:buClr>
      <a:buFont typeface="Wingdings" pitchFamily="2" charset="2"/>
      <a:buChar char="§"/>
      <a:defRPr sz="1200" kern="1200">
        <a:solidFill>
          <a:schemeClr val="tx1"/>
        </a:solidFill>
        <a:latin typeface="+mn-lt"/>
        <a:ea typeface="+mn-ea"/>
        <a:cs typeface="+mn-cs"/>
      </a:defRPr>
    </a:lvl1pPr>
    <a:lvl2pPr marL="23774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2pPr>
    <a:lvl3pPr marL="37490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3pPr>
    <a:lvl4pPr marL="502920"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4pPr>
    <a:lvl5pPr marL="612648"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5pPr>
    <a:lvl6pPr marL="731520"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6pPr>
    <a:lvl7pPr marL="850392"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7pPr>
    <a:lvl8pPr marL="96926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8pPr>
    <a:lvl9pPr marL="1088136"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AA177954-F820-4125-B6DD-F07DB14523EB}" type="slidenum">
              <a:rPr lang="en-US" smtClean="0"/>
              <a:pPr/>
              <a:t>1</a:t>
            </a:fld>
            <a:endParaRPr lang="en-US"/>
          </a:p>
        </p:txBody>
      </p:sp>
    </p:spTree>
    <p:extLst>
      <p:ext uri="{BB962C8B-B14F-4D97-AF65-F5344CB8AC3E}">
        <p14:creationId xmlns:p14="http://schemas.microsoft.com/office/powerpoint/2010/main" val="4161018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AA177954-F820-4125-B6DD-F07DB14523EB}" type="slidenum">
              <a:rPr lang="en-US" smtClean="0"/>
              <a:pPr/>
              <a:t>35</a:t>
            </a:fld>
            <a:endParaRPr lang="en-US"/>
          </a:p>
        </p:txBody>
      </p:sp>
    </p:spTree>
    <p:extLst>
      <p:ext uri="{BB962C8B-B14F-4D97-AF65-F5344CB8AC3E}">
        <p14:creationId xmlns:p14="http://schemas.microsoft.com/office/powerpoint/2010/main" val="664992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Pattern">
    <p:spTree>
      <p:nvGrpSpPr>
        <p:cNvPr id="1" name=""/>
        <p:cNvGrpSpPr/>
        <p:nvPr/>
      </p:nvGrpSpPr>
      <p:grpSpPr>
        <a:xfrm>
          <a:off x="0" y="0"/>
          <a:ext cx="0" cy="0"/>
          <a:chOff x="0" y="0"/>
          <a:chExt cx="0" cy="0"/>
        </a:xfrm>
      </p:grpSpPr>
      <p:sp>
        <p:nvSpPr>
          <p:cNvPr id="25" name="Rectangle 24"/>
          <p:cNvSpPr/>
          <p:nvPr/>
        </p:nvSpPr>
        <p:spPr>
          <a:xfrm>
            <a:off x="0" y="1146175"/>
            <a:ext cx="12188952" cy="5292725"/>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pic>
        <p:nvPicPr>
          <p:cNvPr id="27" name="Picture 26"/>
          <p:cNvPicPr>
            <a:picLocks noChangeAspect="1"/>
          </p:cNvPicPr>
          <p:nvPr userDrawn="1"/>
        </p:nvPicPr>
        <p:blipFill rotWithShape="1">
          <a:blip r:embed="rId2" cstate="screen">
            <a:extLst>
              <a:ext uri="{28A0092B-C50C-407E-A947-70E740481C1C}">
                <a14:useLocalDpi xmlns:a14="http://schemas.microsoft.com/office/drawing/2010/main"/>
              </a:ext>
            </a:extLst>
          </a:blip>
          <a:srcRect l="-3" t="7989" r="-12" b="9760"/>
          <a:stretch/>
        </p:blipFill>
        <p:spPr>
          <a:xfrm>
            <a:off x="0" y="1144524"/>
            <a:ext cx="12188825" cy="5295320"/>
          </a:xfrm>
          <a:prstGeom prst="rect">
            <a:avLst/>
          </a:prstGeom>
        </p:spPr>
      </p:pic>
      <p:sp>
        <p:nvSpPr>
          <p:cNvPr id="53" name="Rectangle 52"/>
          <p:cNvSpPr/>
          <p:nvPr/>
        </p:nvSpPr>
        <p:spPr>
          <a:xfrm>
            <a:off x="379413" y="2197100"/>
            <a:ext cx="8229600" cy="4241800"/>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solidFill>
                <a:schemeClr val="tx1"/>
              </a:solidFill>
            </a:endParaRPr>
          </a:p>
        </p:txBody>
      </p:sp>
      <p:sp>
        <p:nvSpPr>
          <p:cNvPr id="2" name="Title 1"/>
          <p:cNvSpPr>
            <a:spLocks noGrp="1"/>
          </p:cNvSpPr>
          <p:nvPr>
            <p:ph type="ctrTitle" hasCustomPrompt="1"/>
          </p:nvPr>
        </p:nvSpPr>
        <p:spPr>
          <a:xfrm>
            <a:off x="800098" y="2476500"/>
            <a:ext cx="7223760" cy="2463436"/>
          </a:xfrm>
        </p:spPr>
        <p:txBody>
          <a:bodyPr anchor="b"/>
          <a:lstStyle>
            <a:lvl1pPr>
              <a:defRPr sz="4000" b="0">
                <a:solidFill>
                  <a:schemeClr val="bg1"/>
                </a:solidFill>
              </a:defRPr>
            </a:lvl1pPr>
          </a:lstStyle>
          <a:p>
            <a:r>
              <a:t>Presentation Title</a:t>
            </a:r>
          </a:p>
        </p:txBody>
      </p:sp>
      <p:sp>
        <p:nvSpPr>
          <p:cNvPr id="22" name="Text Placeholder 18"/>
          <p:cNvSpPr>
            <a:spLocks noGrp="1"/>
          </p:cNvSpPr>
          <p:nvPr>
            <p:ph type="body" sz="quarter" idx="17" hasCustomPrompt="1"/>
          </p:nvPr>
        </p:nvSpPr>
        <p:spPr>
          <a:xfrm>
            <a:off x="800099" y="5072063"/>
            <a:ext cx="7223760" cy="1111964"/>
          </a:xfrm>
        </p:spPr>
        <p:txBody>
          <a:bodyPr/>
          <a:lstStyle>
            <a:lvl1pPr marL="0" indent="0">
              <a:buFont typeface="Arial" panose="020B0604020202020204" pitchFamily="34" charset="0"/>
              <a:buChar char="​"/>
              <a:defRPr sz="2000" b="0" baseline="0">
                <a:solidFill>
                  <a:schemeClr val="bg1"/>
                </a:solidFill>
              </a:defRPr>
            </a:lvl1pPr>
            <a:lvl2pPr marL="0" indent="0">
              <a:buFont typeface="Arial" panose="020B0604020202020204" pitchFamily="34" charset="0"/>
              <a:buChar char="​"/>
              <a:defRPr sz="1400" cap="none" baseline="0">
                <a:solidFill>
                  <a:schemeClr val="bg1"/>
                </a:solidFill>
              </a:defRPr>
            </a:lvl2pPr>
            <a:lvl3pPr marL="0" indent="0">
              <a:spcBef>
                <a:spcPts val="1200"/>
              </a:spcBef>
              <a:buFont typeface="Arial" panose="020B0604020202020204" pitchFamily="34" charset="0"/>
              <a:buChar char="​"/>
              <a:defRPr sz="1200" baseline="0">
                <a:solidFill>
                  <a:schemeClr val="bg1"/>
                </a:solidFill>
              </a:defRPr>
            </a:lvl3pPr>
            <a:lvl4pPr marL="0" indent="0">
              <a:spcBef>
                <a:spcPts val="1200"/>
              </a:spcBef>
              <a:buFont typeface="Arial" panose="020B0604020202020204" pitchFamily="34" charset="0"/>
              <a:buChar char="​"/>
              <a:defRPr sz="1200">
                <a:solidFill>
                  <a:schemeClr val="bg1"/>
                </a:solidFill>
              </a:defRPr>
            </a:lvl4pPr>
            <a:lvl5pPr marL="0" indent="0">
              <a:spcBef>
                <a:spcPts val="1200"/>
              </a:spcBef>
              <a:buFont typeface="Arial" panose="020B0604020202020204" pitchFamily="34" charset="0"/>
              <a:buChar char="​"/>
              <a:defRPr sz="1200">
                <a:solidFill>
                  <a:schemeClr val="bg1"/>
                </a:solidFill>
              </a:defRPr>
            </a:lvl5pPr>
            <a:lvl6pPr marL="0" indent="0">
              <a:spcBef>
                <a:spcPts val="1200"/>
              </a:spcBef>
              <a:buFont typeface="Arial" panose="020B0604020202020204" pitchFamily="34" charset="0"/>
              <a:buChar char="​"/>
              <a:defRPr sz="1200">
                <a:solidFill>
                  <a:schemeClr val="bg1"/>
                </a:solidFill>
              </a:defRPr>
            </a:lvl6pPr>
            <a:lvl7pPr marL="0" indent="0">
              <a:spcBef>
                <a:spcPts val="1200"/>
              </a:spcBef>
              <a:buFont typeface="Arial" panose="020B0604020202020204" pitchFamily="34" charset="0"/>
              <a:buChar char="​"/>
              <a:defRPr sz="1200">
                <a:solidFill>
                  <a:schemeClr val="bg1"/>
                </a:solidFill>
              </a:defRPr>
            </a:lvl7pPr>
            <a:lvl8pPr marL="0" indent="0">
              <a:spcBef>
                <a:spcPts val="1200"/>
              </a:spcBef>
              <a:buNone/>
              <a:defRPr sz="1200">
                <a:solidFill>
                  <a:schemeClr val="bg1"/>
                </a:solidFill>
              </a:defRPr>
            </a:lvl8pPr>
            <a:lvl9pPr marL="0" indent="0">
              <a:spcBef>
                <a:spcPts val="1200"/>
              </a:spcBef>
              <a:buFont typeface="Arial" panose="020B0604020202020204" pitchFamily="34" charset="0"/>
              <a:buChar char="​"/>
              <a:defRPr sz="1200">
                <a:solidFill>
                  <a:schemeClr val="bg1"/>
                </a:solidFill>
              </a:defRPr>
            </a:lvl9pPr>
          </a:lstStyle>
          <a:p>
            <a:pPr lvl="0"/>
            <a:r>
              <a:rPr dirty="0"/>
              <a:t>Presenter’s Name, Title, Company</a:t>
            </a:r>
          </a:p>
          <a:p>
            <a:pPr lvl="1"/>
            <a:r>
              <a:rPr dirty="0"/>
              <a:t>Second level</a:t>
            </a:r>
          </a:p>
          <a:p>
            <a:pPr lvl="2"/>
            <a:r>
              <a:rPr dirty="0"/>
              <a:t>Third level</a:t>
            </a:r>
          </a:p>
        </p:txBody>
      </p:sp>
      <p:grpSp>
        <p:nvGrpSpPr>
          <p:cNvPr id="31" name="Group 30"/>
          <p:cNvGrpSpPr>
            <a:grpSpLocks noChangeAspect="1"/>
          </p:cNvGrpSpPr>
          <p:nvPr/>
        </p:nvGrpSpPr>
        <p:grpSpPr>
          <a:xfrm>
            <a:off x="10301288" y="361950"/>
            <a:ext cx="1600196" cy="631934"/>
            <a:chOff x="1423990" y="2571753"/>
            <a:chExt cx="4365624" cy="1724029"/>
          </a:xfrm>
          <a:solidFill>
            <a:schemeClr val="accent1"/>
          </a:solidFill>
        </p:grpSpPr>
        <p:sp>
          <p:nvSpPr>
            <p:cNvPr id="34" name="Freeform 3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5" name="Freeform 3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6" name="Freeform 35"/>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7" name="Freeform 36"/>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8" name="Freeform 37"/>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9" name="Freeform 38"/>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0" name="Freeform 39"/>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1" name="Freeform 40"/>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2" name="Freeform 41"/>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3" name="Freeform 42"/>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4" name="Freeform 43"/>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5" name="Freeform 44"/>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6" name="Freeform 45"/>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9" name="Freeform 48"/>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0" name="Freeform 49"/>
            <p:cNvSpPr>
              <a:spLocks noEditPoints="1"/>
            </p:cNvSpPr>
            <p:nvPr/>
          </p:nvSpPr>
          <p:spPr bwMode="auto">
            <a:xfrm>
              <a:off x="5619752" y="3502024"/>
              <a:ext cx="169862" cy="168274"/>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
        <p:nvSpPr>
          <p:cNvPr id="51" name="Rectangle 50"/>
          <p:cNvSpPr/>
          <p:nvPr/>
        </p:nvSpPr>
        <p:spPr>
          <a:xfrm>
            <a:off x="379413" y="6438900"/>
            <a:ext cx="6172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54" name="TextBox 53"/>
          <p:cNvSpPr txBox="1"/>
          <p:nvPr/>
        </p:nvSpPr>
        <p:spPr>
          <a:xfrm>
            <a:off x="10263735" y="6551829"/>
            <a:ext cx="1633781" cy="215444"/>
          </a:xfrm>
          <a:prstGeom prst="rect">
            <a:avLst/>
          </a:prstGeom>
          <a:noFill/>
        </p:spPr>
        <p:txBody>
          <a:bodyPr wrap="none"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dirty="0">
                <a:ln>
                  <a:noFill/>
                </a:ln>
                <a:solidFill>
                  <a:srgbClr val="6A737B"/>
                </a:solidFill>
                <a:effectLst/>
                <a:uLnTx/>
                <a:uFillTx/>
                <a:latin typeface="+mn-lt"/>
                <a:ea typeface="+mn-ea"/>
                <a:cs typeface="+mn-cs"/>
              </a:rPr>
              <a:t> Applied Materials Confidential</a:t>
            </a:r>
          </a:p>
        </p:txBody>
      </p:sp>
    </p:spTree>
    <p:extLst>
      <p:ext uri="{BB962C8B-B14F-4D97-AF65-F5344CB8AC3E}">
        <p14:creationId xmlns:p14="http://schemas.microsoft.com/office/powerpoint/2010/main" val="85795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Bleed Photo">
    <p:spTree>
      <p:nvGrpSpPr>
        <p:cNvPr id="1" name=""/>
        <p:cNvGrpSpPr/>
        <p:nvPr/>
      </p:nvGrpSpPr>
      <p:grpSpPr>
        <a:xfrm>
          <a:off x="0" y="0"/>
          <a:ext cx="0" cy="0"/>
          <a:chOff x="0" y="0"/>
          <a:chExt cx="0" cy="0"/>
        </a:xfrm>
      </p:grpSpPr>
      <p:sp>
        <p:nvSpPr>
          <p:cNvPr id="6" name="Picture Placeholder 5"/>
          <p:cNvSpPr>
            <a:spLocks noGrp="1"/>
          </p:cNvSpPr>
          <p:nvPr>
            <p:ph type="pic" sz="quarter" idx="17"/>
          </p:nvPr>
        </p:nvSpPr>
        <p:spPr>
          <a:xfrm>
            <a:off x="1" y="0"/>
            <a:ext cx="12188824" cy="6438900"/>
          </a:xfrm>
          <a:prstGeom prst="rect">
            <a:avLst/>
          </a:prstGeom>
          <a:solidFill>
            <a:srgbClr val="8B8D8E"/>
          </a:solidFill>
        </p:spPr>
        <p:txBody>
          <a:bodyPr tIns="2286000"/>
          <a:lstStyle>
            <a:lvl1pPr marL="0" indent="0" algn="ctr">
              <a:buNone/>
              <a:defRPr>
                <a:solidFill>
                  <a:srgbClr val="FFFFFF"/>
                </a:solidFill>
              </a:defRPr>
            </a:lvl1pPr>
          </a:lstStyle>
          <a:p>
            <a:r>
              <a:rPr lang="en-US"/>
              <a:t>Click icon to add picture</a:t>
            </a:r>
            <a:endParaRPr/>
          </a:p>
        </p:txBody>
      </p:sp>
      <p:sp>
        <p:nvSpPr>
          <p:cNvPr id="5" name="Slide Number Placeholder 4"/>
          <p:cNvSpPr>
            <a:spLocks noGrp="1"/>
          </p:cNvSpPr>
          <p:nvPr>
            <p:ph type="sldNum" sz="quarter" idx="20"/>
          </p:nvPr>
        </p:nvSpPr>
        <p:spPr/>
        <p:txBody>
          <a:bodyPr/>
          <a:lstStyle/>
          <a:p>
            <a:fld id="{D92B6165-2E63-41A3-8905-D7634EBC6D44}" type="slidenum">
              <a:rPr/>
              <a:pPr/>
              <a:t>‹#›</a:t>
            </a:fld>
            <a:endParaRPr/>
          </a:p>
        </p:txBody>
      </p:sp>
      <p:sp>
        <p:nvSpPr>
          <p:cNvPr id="13"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14"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Tree>
    <p:extLst>
      <p:ext uri="{BB962C8B-B14F-4D97-AF65-F5344CB8AC3E}">
        <p14:creationId xmlns:p14="http://schemas.microsoft.com/office/powerpoint/2010/main" val="54560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End Slide">
    <p:bg>
      <p:bgPr>
        <a:solidFill>
          <a:schemeClr val="accent1"/>
        </a:solidFill>
        <a:effectLst/>
      </p:bgPr>
    </p:bg>
    <p:spTree>
      <p:nvGrpSpPr>
        <p:cNvPr id="1" name=""/>
        <p:cNvGrpSpPr/>
        <p:nvPr/>
      </p:nvGrpSpPr>
      <p:grpSpPr>
        <a:xfrm>
          <a:off x="0" y="0"/>
          <a:ext cx="0" cy="0"/>
          <a:chOff x="0" y="0"/>
          <a:chExt cx="0" cy="0"/>
        </a:xfrm>
      </p:grpSpPr>
      <p:grpSp>
        <p:nvGrpSpPr>
          <p:cNvPr id="3" name="Group 2"/>
          <p:cNvGrpSpPr>
            <a:grpSpLocks noChangeAspect="1"/>
          </p:cNvGrpSpPr>
          <p:nvPr userDrawn="1"/>
        </p:nvGrpSpPr>
        <p:grpSpPr>
          <a:xfrm>
            <a:off x="3858279" y="2491740"/>
            <a:ext cx="4692916" cy="1874520"/>
            <a:chOff x="1423990" y="2571753"/>
            <a:chExt cx="4316160" cy="1724029"/>
          </a:xfrm>
          <a:solidFill>
            <a:schemeClr val="tx1"/>
          </a:solidFill>
        </p:grpSpPr>
        <p:sp>
          <p:nvSpPr>
            <p:cNvPr id="4" name="Freeform 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 name="Freeform 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7" name="Freeform 6"/>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8" name="Freeform 7"/>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9" name="Freeform 8"/>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0" name="Freeform 9"/>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1" name="Freeform 10"/>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2" name="Freeform 11"/>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3" name="Freeform 12"/>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4" name="Freeform 13"/>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5" name="Freeform 14"/>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6" name="Freeform 15"/>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7" name="Freeform 16"/>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8" name="Freeform 17"/>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9" name="Freeform 18"/>
            <p:cNvSpPr>
              <a:spLocks noEditPoints="1"/>
            </p:cNvSpPr>
            <p:nvPr/>
          </p:nvSpPr>
          <p:spPr bwMode="auto">
            <a:xfrm>
              <a:off x="5619753" y="3551027"/>
              <a:ext cx="120397" cy="119272"/>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Tree>
    <p:extLst>
      <p:ext uri="{BB962C8B-B14F-4D97-AF65-F5344CB8AC3E}">
        <p14:creationId xmlns:p14="http://schemas.microsoft.com/office/powerpoint/2010/main" val="3730851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End Slide - White">
    <p:bg>
      <p:bgPr>
        <a:solidFill>
          <a:schemeClr val="tx1"/>
        </a:solidFill>
        <a:effectLst/>
      </p:bgPr>
    </p:bg>
    <p:spTree>
      <p:nvGrpSpPr>
        <p:cNvPr id="1" name=""/>
        <p:cNvGrpSpPr/>
        <p:nvPr/>
      </p:nvGrpSpPr>
      <p:grpSpPr>
        <a:xfrm>
          <a:off x="0" y="0"/>
          <a:ext cx="0" cy="0"/>
          <a:chOff x="0" y="0"/>
          <a:chExt cx="0" cy="0"/>
        </a:xfrm>
      </p:grpSpPr>
      <p:grpSp>
        <p:nvGrpSpPr>
          <p:cNvPr id="3" name="Group 2"/>
          <p:cNvGrpSpPr>
            <a:grpSpLocks noChangeAspect="1"/>
          </p:cNvGrpSpPr>
          <p:nvPr userDrawn="1"/>
        </p:nvGrpSpPr>
        <p:grpSpPr>
          <a:xfrm>
            <a:off x="3858279" y="2491740"/>
            <a:ext cx="4692916" cy="1874520"/>
            <a:chOff x="1423990" y="2571753"/>
            <a:chExt cx="4316160" cy="1724029"/>
          </a:xfrm>
          <a:solidFill>
            <a:srgbClr val="4599C3"/>
          </a:solidFill>
        </p:grpSpPr>
        <p:sp>
          <p:nvSpPr>
            <p:cNvPr id="4" name="Freeform 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 name="Freeform 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7" name="Freeform 6"/>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8" name="Freeform 7"/>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9" name="Freeform 8"/>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0" name="Freeform 9"/>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1" name="Freeform 10"/>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2" name="Freeform 11"/>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3" name="Freeform 12"/>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4" name="Freeform 13"/>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5" name="Freeform 14"/>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6" name="Freeform 15"/>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7" name="Freeform 16"/>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8" name="Freeform 17"/>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9" name="Freeform 18"/>
            <p:cNvSpPr>
              <a:spLocks noEditPoints="1"/>
            </p:cNvSpPr>
            <p:nvPr/>
          </p:nvSpPr>
          <p:spPr bwMode="auto">
            <a:xfrm>
              <a:off x="5619753" y="3551027"/>
              <a:ext cx="120397" cy="119272"/>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Tree>
    <p:extLst>
      <p:ext uri="{BB962C8B-B14F-4D97-AF65-F5344CB8AC3E}">
        <p14:creationId xmlns:p14="http://schemas.microsoft.com/office/powerpoint/2010/main" val="20181676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157704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92091" y="274639"/>
            <a:ext cx="1415734" cy="61642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379414" y="274639"/>
            <a:ext cx="9936478" cy="6164261"/>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173884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Phot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33278"/>
            <a:ext cx="12188952" cy="5304098"/>
          </a:xfrm>
          <a:prstGeom prst="rect">
            <a:avLst/>
          </a:prstGeom>
        </p:spPr>
      </p:pic>
      <p:sp>
        <p:nvSpPr>
          <p:cNvPr id="56" name="Rectangle 55"/>
          <p:cNvSpPr/>
          <p:nvPr/>
        </p:nvSpPr>
        <p:spPr>
          <a:xfrm>
            <a:off x="379413" y="2197100"/>
            <a:ext cx="8229600" cy="4240276"/>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 name="Title 1"/>
          <p:cNvSpPr>
            <a:spLocks noGrp="1"/>
          </p:cNvSpPr>
          <p:nvPr>
            <p:ph type="ctrTitle" hasCustomPrompt="1"/>
          </p:nvPr>
        </p:nvSpPr>
        <p:spPr>
          <a:xfrm>
            <a:off x="800098" y="2476500"/>
            <a:ext cx="7223760" cy="2463435"/>
          </a:xfrm>
        </p:spPr>
        <p:txBody>
          <a:bodyPr anchor="b"/>
          <a:lstStyle>
            <a:lvl1pPr>
              <a:defRPr sz="4000" b="0">
                <a:solidFill>
                  <a:schemeClr val="bg1"/>
                </a:solidFill>
              </a:defRPr>
            </a:lvl1pPr>
          </a:lstStyle>
          <a:p>
            <a:r>
              <a:t>Presentation Title</a:t>
            </a:r>
          </a:p>
        </p:txBody>
      </p:sp>
      <p:sp>
        <p:nvSpPr>
          <p:cNvPr id="22" name="Text Placeholder 18"/>
          <p:cNvSpPr>
            <a:spLocks noGrp="1"/>
          </p:cNvSpPr>
          <p:nvPr>
            <p:ph type="body" sz="quarter" idx="17" hasCustomPrompt="1"/>
          </p:nvPr>
        </p:nvSpPr>
        <p:spPr>
          <a:xfrm>
            <a:off x="800099" y="5072063"/>
            <a:ext cx="7223760" cy="1111964"/>
          </a:xfrm>
        </p:spPr>
        <p:txBody>
          <a:bodyPr/>
          <a:lstStyle>
            <a:lvl1pPr marL="0" indent="0">
              <a:buFont typeface="Arial" panose="020B0604020202020204" pitchFamily="34" charset="0"/>
              <a:buChar char="​"/>
              <a:defRPr sz="2000" b="0" i="0" baseline="0">
                <a:solidFill>
                  <a:schemeClr val="bg1"/>
                </a:solidFill>
              </a:defRPr>
            </a:lvl1pPr>
            <a:lvl2pPr marL="0" indent="0">
              <a:buFont typeface="Arial" panose="020B0604020202020204" pitchFamily="34" charset="0"/>
              <a:buChar char="​"/>
              <a:defRPr sz="1400">
                <a:solidFill>
                  <a:schemeClr val="bg1"/>
                </a:solidFill>
              </a:defRPr>
            </a:lvl2pPr>
            <a:lvl3pPr marL="0" indent="0">
              <a:spcBef>
                <a:spcPts val="1200"/>
              </a:spcBef>
              <a:buFont typeface="Arial" panose="020B0604020202020204" pitchFamily="34" charset="0"/>
              <a:buChar char="​"/>
              <a:defRPr sz="1200" baseline="0">
                <a:solidFill>
                  <a:schemeClr val="bg1"/>
                </a:solidFill>
              </a:defRPr>
            </a:lvl3pPr>
            <a:lvl4pPr marL="0" indent="0">
              <a:spcBef>
                <a:spcPts val="1200"/>
              </a:spcBef>
              <a:buFont typeface="Arial" panose="020B0604020202020204" pitchFamily="34" charset="0"/>
              <a:buChar char="​"/>
              <a:defRPr sz="1200">
                <a:solidFill>
                  <a:schemeClr val="bg1"/>
                </a:solidFill>
              </a:defRPr>
            </a:lvl4pPr>
            <a:lvl5pPr marL="0" indent="0">
              <a:spcBef>
                <a:spcPts val="1200"/>
              </a:spcBef>
              <a:buFont typeface="Arial" panose="020B0604020202020204" pitchFamily="34" charset="0"/>
              <a:buChar char="​"/>
              <a:defRPr sz="1200">
                <a:solidFill>
                  <a:schemeClr val="bg1"/>
                </a:solidFill>
              </a:defRPr>
            </a:lvl5pPr>
            <a:lvl6pPr marL="0" indent="0">
              <a:spcBef>
                <a:spcPts val="1200"/>
              </a:spcBef>
              <a:buFont typeface="Arial" panose="020B0604020202020204" pitchFamily="34" charset="0"/>
              <a:buChar char="​"/>
              <a:defRPr sz="1200">
                <a:solidFill>
                  <a:schemeClr val="bg1"/>
                </a:solidFill>
              </a:defRPr>
            </a:lvl6pPr>
            <a:lvl7pPr marL="0" indent="0">
              <a:spcBef>
                <a:spcPts val="1200"/>
              </a:spcBef>
              <a:buFont typeface="Arial" panose="020B0604020202020204" pitchFamily="34" charset="0"/>
              <a:buChar char="​"/>
              <a:defRPr sz="1200">
                <a:solidFill>
                  <a:schemeClr val="bg1"/>
                </a:solidFill>
              </a:defRPr>
            </a:lvl7pPr>
            <a:lvl8pPr marL="0" indent="0">
              <a:spcBef>
                <a:spcPts val="1200"/>
              </a:spcBef>
              <a:buFont typeface="Arial" panose="020B0604020202020204" pitchFamily="34" charset="0"/>
              <a:buChar char="​"/>
              <a:defRPr sz="1200">
                <a:solidFill>
                  <a:schemeClr val="bg1"/>
                </a:solidFill>
              </a:defRPr>
            </a:lvl8pPr>
            <a:lvl9pPr marL="0" indent="0">
              <a:spcBef>
                <a:spcPts val="1200"/>
              </a:spcBef>
              <a:buFont typeface="Arial" panose="020B0604020202020204" pitchFamily="34" charset="0"/>
              <a:buChar char="​"/>
              <a:defRPr sz="1200">
                <a:solidFill>
                  <a:schemeClr val="bg1"/>
                </a:solidFill>
              </a:defRPr>
            </a:lvl9pPr>
          </a:lstStyle>
          <a:p>
            <a:pPr lvl="0"/>
            <a:r>
              <a:rPr dirty="0"/>
              <a:t>Presenter’s Name, Title, Company</a:t>
            </a:r>
          </a:p>
          <a:p>
            <a:pPr lvl="1"/>
            <a:r>
              <a:rPr dirty="0"/>
              <a:t>Second level</a:t>
            </a:r>
          </a:p>
          <a:p>
            <a:pPr lvl="2"/>
            <a:r>
              <a:rPr dirty="0"/>
              <a:t>Third level</a:t>
            </a:r>
          </a:p>
        </p:txBody>
      </p:sp>
      <p:grpSp>
        <p:nvGrpSpPr>
          <p:cNvPr id="25" name="Group 24"/>
          <p:cNvGrpSpPr>
            <a:grpSpLocks noChangeAspect="1"/>
          </p:cNvGrpSpPr>
          <p:nvPr/>
        </p:nvGrpSpPr>
        <p:grpSpPr>
          <a:xfrm>
            <a:off x="10301288" y="361950"/>
            <a:ext cx="1600200" cy="631934"/>
            <a:chOff x="1423988" y="2571750"/>
            <a:chExt cx="4365626" cy="1724025"/>
          </a:xfrm>
          <a:solidFill>
            <a:schemeClr val="accent1"/>
          </a:solidFill>
        </p:grpSpPr>
        <p:sp>
          <p:nvSpPr>
            <p:cNvPr id="26" name="Freeform 25"/>
            <p:cNvSpPr>
              <a:spLocks/>
            </p:cNvSpPr>
            <p:nvPr/>
          </p:nvSpPr>
          <p:spPr bwMode="auto">
            <a:xfrm>
              <a:off x="2781301" y="4003675"/>
              <a:ext cx="296863" cy="214313"/>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7" name="Freeform 26"/>
            <p:cNvSpPr>
              <a:spLocks noEditPoints="1"/>
            </p:cNvSpPr>
            <p:nvPr/>
          </p:nvSpPr>
          <p:spPr bwMode="auto">
            <a:xfrm>
              <a:off x="3141663" y="4003675"/>
              <a:ext cx="168275"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8" name="Freeform 27"/>
            <p:cNvSpPr>
              <a:spLocks/>
            </p:cNvSpPr>
            <p:nvPr/>
          </p:nvSpPr>
          <p:spPr bwMode="auto">
            <a:xfrm>
              <a:off x="3389313" y="3902075"/>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9" name="Freeform 28"/>
            <p:cNvSpPr>
              <a:spLocks noEditPoints="1"/>
            </p:cNvSpPr>
            <p:nvPr/>
          </p:nvSpPr>
          <p:spPr bwMode="auto">
            <a:xfrm>
              <a:off x="3590926" y="4003675"/>
              <a:ext cx="180975"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0" name="Freeform 29"/>
            <p:cNvSpPr>
              <a:spLocks noEditPoints="1"/>
            </p:cNvSpPr>
            <p:nvPr/>
          </p:nvSpPr>
          <p:spPr bwMode="auto">
            <a:xfrm>
              <a:off x="3951288" y="4003675"/>
              <a:ext cx="184150" cy="292100"/>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1" name="Freeform 30"/>
            <p:cNvSpPr>
              <a:spLocks noEditPoints="1"/>
            </p:cNvSpPr>
            <p:nvPr/>
          </p:nvSpPr>
          <p:spPr bwMode="auto">
            <a:xfrm>
              <a:off x="4191001" y="4003675"/>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2" name="Freeform 31"/>
            <p:cNvSpPr>
              <a:spLocks/>
            </p:cNvSpPr>
            <p:nvPr/>
          </p:nvSpPr>
          <p:spPr bwMode="auto">
            <a:xfrm>
              <a:off x="4435476" y="4003675"/>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3" name="Freeform 32"/>
            <p:cNvSpPr>
              <a:spLocks/>
            </p:cNvSpPr>
            <p:nvPr/>
          </p:nvSpPr>
          <p:spPr bwMode="auto">
            <a:xfrm>
              <a:off x="4645026" y="4003675"/>
              <a:ext cx="157163"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4" name="Freeform 33"/>
            <p:cNvSpPr>
              <a:spLocks noEditPoints="1"/>
            </p:cNvSpPr>
            <p:nvPr/>
          </p:nvSpPr>
          <p:spPr bwMode="auto">
            <a:xfrm>
              <a:off x="4867276" y="3917950"/>
              <a:ext cx="47625" cy="300038"/>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5" name="Freeform 34"/>
            <p:cNvSpPr>
              <a:spLocks noEditPoints="1"/>
            </p:cNvSpPr>
            <p:nvPr/>
          </p:nvSpPr>
          <p:spPr bwMode="auto">
            <a:xfrm>
              <a:off x="4989513" y="3902075"/>
              <a:ext cx="184150"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6" name="Freeform 35"/>
            <p:cNvSpPr>
              <a:spLocks/>
            </p:cNvSpPr>
            <p:nvPr/>
          </p:nvSpPr>
          <p:spPr bwMode="auto">
            <a:xfrm>
              <a:off x="5241926" y="3902075"/>
              <a:ext cx="41275" cy="315913"/>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5" name="Freeform 44"/>
            <p:cNvSpPr>
              <a:spLocks noEditPoints="1"/>
            </p:cNvSpPr>
            <p:nvPr/>
          </p:nvSpPr>
          <p:spPr bwMode="auto">
            <a:xfrm>
              <a:off x="5349876" y="4003675"/>
              <a:ext cx="180975"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0" name="Freeform 49"/>
            <p:cNvSpPr>
              <a:spLocks noEditPoints="1"/>
            </p:cNvSpPr>
            <p:nvPr/>
          </p:nvSpPr>
          <p:spPr bwMode="auto">
            <a:xfrm>
              <a:off x="1423988" y="2571750"/>
              <a:ext cx="1101725" cy="1090613"/>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1" name="Freeform 50"/>
            <p:cNvSpPr>
              <a:spLocks noEditPoints="1"/>
            </p:cNvSpPr>
            <p:nvPr/>
          </p:nvSpPr>
          <p:spPr bwMode="auto">
            <a:xfrm>
              <a:off x="2755901" y="2720975"/>
              <a:ext cx="2781300" cy="949325"/>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2" name="Freeform 51"/>
            <p:cNvSpPr>
              <a:spLocks noEditPoints="1"/>
            </p:cNvSpPr>
            <p:nvPr/>
          </p:nvSpPr>
          <p:spPr bwMode="auto">
            <a:xfrm>
              <a:off x="5619751" y="3502025"/>
              <a:ext cx="169863" cy="168275"/>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
        <p:nvSpPr>
          <p:cNvPr id="57" name="TextBox 56"/>
          <p:cNvSpPr txBox="1"/>
          <p:nvPr/>
        </p:nvSpPr>
        <p:spPr>
          <a:xfrm>
            <a:off x="10263735" y="6551829"/>
            <a:ext cx="1633781" cy="215444"/>
          </a:xfrm>
          <a:prstGeom prst="rect">
            <a:avLst/>
          </a:prstGeom>
          <a:noFill/>
        </p:spPr>
        <p:txBody>
          <a:bodyPr wrap="none"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a:ln>
                  <a:noFill/>
                </a:ln>
                <a:solidFill>
                  <a:srgbClr val="6A737B"/>
                </a:solidFill>
                <a:effectLst/>
                <a:uLnTx/>
                <a:uFillTx/>
                <a:latin typeface="+mn-lt"/>
                <a:ea typeface="+mn-ea"/>
                <a:cs typeface="+mn-cs"/>
              </a:rPr>
              <a:t> Applied Materials Confidential</a:t>
            </a:r>
          </a:p>
        </p:txBody>
      </p:sp>
      <p:sp>
        <p:nvSpPr>
          <p:cNvPr id="37" name="Rectangle 36"/>
          <p:cNvSpPr/>
          <p:nvPr userDrawn="1"/>
        </p:nvSpPr>
        <p:spPr>
          <a:xfrm>
            <a:off x="379413" y="6437376"/>
            <a:ext cx="6172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Tree>
    <p:extLst>
      <p:ext uri="{BB962C8B-B14F-4D97-AF65-F5344CB8AC3E}">
        <p14:creationId xmlns:p14="http://schemas.microsoft.com/office/powerpoint/2010/main" val="280629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a:solidFill>
                  <a:srgbClr val="6A737B"/>
                </a:solidFill>
              </a:defRPr>
            </a:lvl1pPr>
          </a:lstStyle>
          <a:p>
            <a:endParaRPr/>
          </a:p>
        </p:txBody>
      </p:sp>
      <p:sp>
        <p:nvSpPr>
          <p:cNvPr id="8" name="Footer Placeholder 7"/>
          <p:cNvSpPr>
            <a:spLocks noGrp="1"/>
          </p:cNvSpPr>
          <p:nvPr>
            <p:ph type="ftr" sz="quarter" idx="11"/>
          </p:nvPr>
        </p:nvSpPr>
        <p:spPr/>
        <p:txBody>
          <a:bodyPr/>
          <a:lstStyle>
            <a:lvl1pPr>
              <a:defRPr>
                <a:solidFill>
                  <a:srgbClr val="6A737B"/>
                </a:solidFill>
              </a:defRPr>
            </a:lvl1pPr>
          </a:lstStyle>
          <a:p>
            <a:endParaRPr/>
          </a:p>
        </p:txBody>
      </p:sp>
      <p:sp>
        <p:nvSpPr>
          <p:cNvPr id="9" name="Slide Number Placeholder 8"/>
          <p:cNvSpPr>
            <a:spLocks noGrp="1"/>
          </p:cNvSpPr>
          <p:nvPr>
            <p:ph type="sldNum" sz="quarter" idx="12"/>
          </p:nvPr>
        </p:nvSpPr>
        <p:spPr/>
        <p:txBody>
          <a:bodyPr/>
          <a:lstStyle>
            <a:lvl1pPr>
              <a:defRPr>
                <a:solidFill>
                  <a:srgbClr val="6A737B"/>
                </a:solidFill>
              </a:defRPr>
            </a:lvl1pPr>
          </a:lstStyle>
          <a:p>
            <a:fld id="{D92B6165-2E63-41A3-8905-D7634EBC6D44}" type="slidenum">
              <a:rPr/>
              <a:pPr/>
              <a:t>‹#›</a:t>
            </a:fld>
            <a:endParaRPr/>
          </a:p>
        </p:txBody>
      </p:sp>
    </p:spTree>
    <p:extLst>
      <p:ext uri="{BB962C8B-B14F-4D97-AF65-F5344CB8AC3E}">
        <p14:creationId xmlns:p14="http://schemas.microsoft.com/office/powerpoint/2010/main" val="317287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p:spTree>
      <p:nvGrpSpPr>
        <p:cNvPr id="1" name=""/>
        <p:cNvGrpSpPr/>
        <p:nvPr/>
      </p:nvGrpSpPr>
      <p:grpSpPr>
        <a:xfrm>
          <a:off x="0" y="0"/>
          <a:ext cx="0" cy="0"/>
          <a:chOff x="0" y="0"/>
          <a:chExt cx="0" cy="0"/>
        </a:xfrm>
      </p:grpSpPr>
      <p:sp>
        <p:nvSpPr>
          <p:cNvPr id="38" name="Rectangle 37"/>
          <p:cNvSpPr/>
          <p:nvPr/>
        </p:nvSpPr>
        <p:spPr>
          <a:xfrm>
            <a:off x="0" y="1"/>
            <a:ext cx="12188952" cy="6438900"/>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pic>
        <p:nvPicPr>
          <p:cNvPr id="4" name="Picture 3"/>
          <p:cNvPicPr>
            <a:picLocks noChangeAspect="1"/>
          </p:cNvPicPr>
          <p:nvPr/>
        </p:nvPicPr>
        <p:blipFill rotWithShape="1">
          <a:blip r:embed="rId2"/>
          <a:srcRect r="-15" b="-29"/>
          <a:stretch/>
        </p:blipFill>
        <p:spPr>
          <a:xfrm>
            <a:off x="0" y="-1"/>
            <a:ext cx="12188825" cy="6439845"/>
          </a:xfrm>
          <a:prstGeom prst="rect">
            <a:avLst/>
          </a:prstGeom>
        </p:spPr>
      </p:pic>
      <p:sp>
        <p:nvSpPr>
          <p:cNvPr id="39" name="Rectangle 38"/>
          <p:cNvSpPr/>
          <p:nvPr/>
        </p:nvSpPr>
        <p:spPr>
          <a:xfrm>
            <a:off x="0" y="2197100"/>
            <a:ext cx="9752013" cy="4241800"/>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 name="Title 1"/>
          <p:cNvSpPr>
            <a:spLocks noGrp="1"/>
          </p:cNvSpPr>
          <p:nvPr>
            <p:ph type="title"/>
          </p:nvPr>
        </p:nvSpPr>
        <p:spPr>
          <a:xfrm>
            <a:off x="800099" y="2390775"/>
            <a:ext cx="8565574" cy="2701561"/>
          </a:xfrm>
        </p:spPr>
        <p:txBody>
          <a:bodyPr anchor="b"/>
          <a:lstStyle>
            <a:lvl1pPr algn="l">
              <a:defRPr sz="3600" b="0" cap="none" baseline="0">
                <a:solidFill>
                  <a:schemeClr val="bg1"/>
                </a:solidFill>
              </a:defRPr>
            </a:lvl1pPr>
          </a:lstStyle>
          <a:p>
            <a:r>
              <a:rPr lang="en-US"/>
              <a:t>Click to edit Master title style</a:t>
            </a:r>
            <a:endParaRPr dirty="0"/>
          </a:p>
        </p:txBody>
      </p:sp>
      <p:sp>
        <p:nvSpPr>
          <p:cNvPr id="3" name="Text Placeholder 2"/>
          <p:cNvSpPr>
            <a:spLocks noGrp="1"/>
          </p:cNvSpPr>
          <p:nvPr>
            <p:ph type="body" idx="1"/>
          </p:nvPr>
        </p:nvSpPr>
        <p:spPr>
          <a:xfrm>
            <a:off x="800099" y="5092336"/>
            <a:ext cx="8565574" cy="1050925"/>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 name="Slide Number Placeholder 5"/>
          <p:cNvSpPr>
            <a:spLocks noGrp="1"/>
          </p:cNvSpPr>
          <p:nvPr>
            <p:ph type="sldNum" sz="quarter" idx="4"/>
          </p:nvPr>
        </p:nvSpPr>
        <p:spPr>
          <a:xfrm>
            <a:off x="274320" y="6577142"/>
            <a:ext cx="729445" cy="164592"/>
          </a:xfrm>
          <a:prstGeom prst="rect">
            <a:avLst/>
          </a:prstGeom>
        </p:spPr>
        <p:txBody>
          <a:bodyPr vert="horz" lIns="91440" tIns="45720" rIns="91440" bIns="45720" rtlCol="0" anchor="ctr"/>
          <a:lstStyle>
            <a:lvl1pPr algn="l">
              <a:defRPr sz="800">
                <a:solidFill>
                  <a:srgbClr val="6A737B"/>
                </a:solidFill>
              </a:defRPr>
            </a:lvl1pPr>
          </a:lstStyle>
          <a:p>
            <a:fld id="{D92B6165-2E63-41A3-8905-D7634EBC6D44}" type="slidenum">
              <a:rPr/>
              <a:pPr/>
              <a:t>‹#›</a:t>
            </a:fld>
            <a:endParaRPr dirty="0"/>
          </a:p>
        </p:txBody>
      </p:sp>
      <p:sp>
        <p:nvSpPr>
          <p:cNvPr id="15" name="Rectangle 14"/>
          <p:cNvSpPr/>
          <p:nvPr userDrawn="1"/>
        </p:nvSpPr>
        <p:spPr>
          <a:xfrm>
            <a:off x="0" y="2088571"/>
            <a:ext cx="7315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0"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21"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Tree>
    <p:extLst>
      <p:ext uri="{BB962C8B-B14F-4D97-AF65-F5344CB8AC3E}">
        <p14:creationId xmlns:p14="http://schemas.microsoft.com/office/powerpoint/2010/main" val="298100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227063" y="886123"/>
            <a:ext cx="5596128" cy="5240043"/>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274319" y="886123"/>
            <a:ext cx="5596128" cy="5240043"/>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D92B6165-2E63-41A3-8905-D7634EBC6D44}" type="slidenum">
              <a:rPr/>
              <a:pPr/>
              <a:t>‹#›</a:t>
            </a:fld>
            <a:endParaRPr/>
          </a:p>
        </p:txBody>
      </p:sp>
      <p:sp>
        <p:nvSpPr>
          <p:cNvPr id="11" name="Title 10"/>
          <p:cNvSpPr>
            <a:spLocks noGrp="1"/>
          </p:cNvSpPr>
          <p:nvPr>
            <p:ph type="title"/>
          </p:nvPr>
        </p:nvSpPr>
        <p:spPr>
          <a:xfrm>
            <a:off x="274319" y="178814"/>
            <a:ext cx="11548871" cy="584775"/>
          </a:xfrm>
        </p:spPr>
        <p:txBody>
          <a:bodyPr/>
          <a:lstStyle/>
          <a:p>
            <a:r>
              <a:rPr lang="en-US"/>
              <a:t>Click to edit Master title style</a:t>
            </a:r>
            <a:endParaRPr dirty="0"/>
          </a:p>
        </p:txBody>
      </p:sp>
    </p:spTree>
    <p:extLst>
      <p:ext uri="{BB962C8B-B14F-4D97-AF65-F5344CB8AC3E}">
        <p14:creationId xmlns:p14="http://schemas.microsoft.com/office/powerpoint/2010/main" val="403019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18337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 name="Content Placeholder 2"/>
          <p:cNvSpPr>
            <a:spLocks noGrp="1"/>
          </p:cNvSpPr>
          <p:nvPr>
            <p:ph sz="half" idx="1"/>
          </p:nvPr>
        </p:nvSpPr>
        <p:spPr>
          <a:xfrm>
            <a:off x="27431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D92B6165-2E63-41A3-8905-D7634EBC6D44}" type="slidenum">
              <a:rPr/>
              <a:pPr/>
              <a:t>‹#›</a:t>
            </a:fld>
            <a:endParaRPr/>
          </a:p>
        </p:txBody>
      </p:sp>
      <p:sp>
        <p:nvSpPr>
          <p:cNvPr id="11" name="Title 10"/>
          <p:cNvSpPr>
            <a:spLocks noGrp="1"/>
          </p:cNvSpPr>
          <p:nvPr>
            <p:ph type="title"/>
          </p:nvPr>
        </p:nvSpPr>
        <p:spPr>
          <a:xfrm>
            <a:off x="274319" y="178814"/>
            <a:ext cx="11567160" cy="584775"/>
          </a:xfrm>
        </p:spPr>
        <p:txBody>
          <a:bodyPr/>
          <a:lstStyle/>
          <a:p>
            <a:r>
              <a:rPr lang="en-US"/>
              <a:t>Click to edit Master title style</a:t>
            </a:r>
            <a:endParaRPr dirty="0"/>
          </a:p>
        </p:txBody>
      </p:sp>
      <p:sp>
        <p:nvSpPr>
          <p:cNvPr id="8" name="Content Placeholder 3"/>
          <p:cNvSpPr>
            <a:spLocks noGrp="1"/>
          </p:cNvSpPr>
          <p:nvPr>
            <p:ph sz="half" idx="13"/>
          </p:nvPr>
        </p:nvSpPr>
        <p:spPr>
          <a:xfrm>
            <a:off x="809243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2415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a:p>
        </p:txBody>
      </p:sp>
      <p:sp>
        <p:nvSpPr>
          <p:cNvPr id="7" name="Footer Placeholder 6"/>
          <p:cNvSpPr>
            <a:spLocks noGrp="1"/>
          </p:cNvSpPr>
          <p:nvPr>
            <p:ph type="ftr" sz="quarter" idx="11"/>
          </p:nvPr>
        </p:nvSpPr>
        <p:spPr/>
        <p:txBody>
          <a:bodyPr/>
          <a:lstStyle/>
          <a:p>
            <a:endParaRPr/>
          </a:p>
        </p:txBody>
      </p:sp>
      <p:sp>
        <p:nvSpPr>
          <p:cNvPr id="8" name="Slide Number Placeholder 7"/>
          <p:cNvSpPr>
            <a:spLocks noGrp="1"/>
          </p:cNvSpPr>
          <p:nvPr>
            <p:ph type="sldNum" sz="quarter" idx="12"/>
          </p:nvPr>
        </p:nvSpPr>
        <p:spPr/>
        <p:txBody>
          <a:bodyPr/>
          <a:lstStyle/>
          <a:p>
            <a:fld id="{D92B6165-2E63-41A3-8905-D7634EBC6D44}" type="slidenum">
              <a:rPr/>
              <a:pPr/>
              <a:t>‹#›</a:t>
            </a:fld>
            <a:endParaRPr/>
          </a:p>
        </p:txBody>
      </p:sp>
      <p:sp>
        <p:nvSpPr>
          <p:cNvPr id="9" name="Title 8"/>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96410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286573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Vide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72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TextBox 15"/>
          <p:cNvSpPr txBox="1"/>
          <p:nvPr/>
        </p:nvSpPr>
        <p:spPr>
          <a:xfrm>
            <a:off x="502920" y="6577142"/>
            <a:ext cx="1682104" cy="164592"/>
          </a:xfrm>
          <a:prstGeom prst="rect">
            <a:avLst/>
          </a:prstGeom>
          <a:noFill/>
        </p:spPr>
        <p:txBody>
          <a:bodyPr wrap="none" anchor="ct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dirty="0">
                <a:ln>
                  <a:noFill/>
                </a:ln>
                <a:solidFill>
                  <a:srgbClr val="6A737B"/>
                </a:solidFill>
                <a:effectLst/>
                <a:uLnTx/>
                <a:uFillTx/>
                <a:latin typeface="+mn-lt"/>
                <a:ea typeface="+mn-ea"/>
                <a:cs typeface="+mn-cs"/>
              </a:rPr>
              <a:t>|  Applied Materials Confidential</a:t>
            </a:r>
            <a:endParaRPr kumimoji="0" sz="800" b="0" i="0" u="none" strike="noStrike" kern="0" cap="none" spc="0" normalizeH="0" baseline="0" dirty="0">
              <a:ln>
                <a:noFill/>
              </a:ln>
              <a:solidFill>
                <a:srgbClr val="D22630"/>
              </a:solidFill>
              <a:effectLst/>
              <a:uLnTx/>
              <a:uFillTx/>
              <a:latin typeface="+mn-lt"/>
              <a:ea typeface="+mn-ea"/>
              <a:cs typeface="+mn-cs"/>
            </a:endParaRPr>
          </a:p>
        </p:txBody>
      </p:sp>
      <p:sp>
        <p:nvSpPr>
          <p:cNvPr id="2" name="Title Placeholder 1"/>
          <p:cNvSpPr>
            <a:spLocks noGrp="1"/>
          </p:cNvSpPr>
          <p:nvPr>
            <p:ph type="title"/>
          </p:nvPr>
        </p:nvSpPr>
        <p:spPr>
          <a:xfrm>
            <a:off x="274320" y="178814"/>
            <a:ext cx="11457432" cy="584775"/>
          </a:xfrm>
          <a:prstGeom prst="rect">
            <a:avLst/>
          </a:prstGeom>
        </p:spPr>
        <p:txBody>
          <a:bodyPr vert="horz" lIns="91440" tIns="45720" rIns="91440" bIns="45720" rtlCol="0" anchor="t">
            <a:noAutofit/>
          </a:bodyPr>
          <a:lstStyle/>
          <a:p>
            <a:r>
              <a:rPr lang="en-US"/>
              <a:t>Click to edit Master title style</a:t>
            </a:r>
            <a:endParaRPr dirty="0"/>
          </a:p>
        </p:txBody>
      </p:sp>
      <p:sp>
        <p:nvSpPr>
          <p:cNvPr id="3" name="Text Placeholder 2"/>
          <p:cNvSpPr>
            <a:spLocks noGrp="1"/>
          </p:cNvSpPr>
          <p:nvPr>
            <p:ph type="body" idx="1"/>
          </p:nvPr>
        </p:nvSpPr>
        <p:spPr>
          <a:xfrm>
            <a:off x="274320" y="886123"/>
            <a:ext cx="11457432" cy="524004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5"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
        <p:nvSpPr>
          <p:cNvPr id="6" name="Slide Number Placeholder 5"/>
          <p:cNvSpPr>
            <a:spLocks noGrp="1"/>
          </p:cNvSpPr>
          <p:nvPr>
            <p:ph type="sldNum" sz="quarter" idx="4"/>
          </p:nvPr>
        </p:nvSpPr>
        <p:spPr>
          <a:xfrm>
            <a:off x="274320" y="6577142"/>
            <a:ext cx="729445" cy="164592"/>
          </a:xfrm>
          <a:prstGeom prst="rect">
            <a:avLst/>
          </a:prstGeom>
        </p:spPr>
        <p:txBody>
          <a:bodyPr vert="horz" lIns="91440" tIns="45720" rIns="91440" bIns="45720" rtlCol="0" anchor="ctr"/>
          <a:lstStyle>
            <a:lvl1pPr algn="l">
              <a:defRPr sz="800">
                <a:solidFill>
                  <a:srgbClr val="6A737B"/>
                </a:solidFill>
              </a:defRPr>
            </a:lvl1pPr>
          </a:lstStyle>
          <a:p>
            <a:fld id="{D92B6165-2E63-41A3-8905-D7634EBC6D44}" type="slidenum">
              <a:rPr/>
              <a:pPr/>
              <a:t>‹#›</a:t>
            </a:fld>
            <a:endParaRPr dirty="0"/>
          </a:p>
        </p:txBody>
      </p:sp>
      <p:grpSp>
        <p:nvGrpSpPr>
          <p:cNvPr id="17" name="Group 16"/>
          <p:cNvGrpSpPr/>
          <p:nvPr/>
        </p:nvGrpSpPr>
        <p:grpSpPr>
          <a:xfrm>
            <a:off x="11064240" y="6540795"/>
            <a:ext cx="785813" cy="198437"/>
            <a:chOff x="11068050" y="6488113"/>
            <a:chExt cx="785813" cy="198437"/>
          </a:xfrm>
        </p:grpSpPr>
        <p:sp>
          <p:nvSpPr>
            <p:cNvPr id="18" name="Freeform 5"/>
            <p:cNvSpPr>
              <a:spLocks noEditPoints="1"/>
            </p:cNvSpPr>
            <p:nvPr/>
          </p:nvSpPr>
          <p:spPr bwMode="auto">
            <a:xfrm>
              <a:off x="11068050" y="6488113"/>
              <a:ext cx="198438" cy="198437"/>
            </a:xfrm>
            <a:custGeom>
              <a:avLst/>
              <a:gdLst>
                <a:gd name="T0" fmla="*/ 286 w 442"/>
                <a:gd name="T1" fmla="*/ 62 h 439"/>
                <a:gd name="T2" fmla="*/ 91 w 442"/>
                <a:gd name="T3" fmla="*/ 61 h 439"/>
                <a:gd name="T4" fmla="*/ 60 w 442"/>
                <a:gd name="T5" fmla="*/ 92 h 439"/>
                <a:gd name="T6" fmla="*/ 286 w 442"/>
                <a:gd name="T7" fmla="*/ 92 h 439"/>
                <a:gd name="T8" fmla="*/ 348 w 442"/>
                <a:gd name="T9" fmla="*/ 153 h 439"/>
                <a:gd name="T10" fmla="*/ 348 w 442"/>
                <a:gd name="T11" fmla="*/ 439 h 439"/>
                <a:gd name="T12" fmla="*/ 379 w 442"/>
                <a:gd name="T13" fmla="*/ 439 h 439"/>
                <a:gd name="T14" fmla="*/ 380 w 442"/>
                <a:gd name="T15" fmla="*/ 153 h 439"/>
                <a:gd name="T16" fmla="*/ 286 w 442"/>
                <a:gd name="T17" fmla="*/ 62 h 439"/>
                <a:gd name="T18" fmla="*/ 442 w 442"/>
                <a:gd name="T19" fmla="*/ 439 h 439"/>
                <a:gd name="T20" fmla="*/ 442 w 442"/>
                <a:gd name="T21" fmla="*/ 153 h 439"/>
                <a:gd name="T22" fmla="*/ 286 w 442"/>
                <a:gd name="T23" fmla="*/ 0 h 439"/>
                <a:gd name="T24" fmla="*/ 151 w 442"/>
                <a:gd name="T25" fmla="*/ 0 h 439"/>
                <a:gd name="T26" fmla="*/ 121 w 442"/>
                <a:gd name="T27" fmla="*/ 31 h 439"/>
                <a:gd name="T28" fmla="*/ 286 w 442"/>
                <a:gd name="T29" fmla="*/ 31 h 439"/>
                <a:gd name="T30" fmla="*/ 411 w 442"/>
                <a:gd name="T31" fmla="*/ 153 h 439"/>
                <a:gd name="T32" fmla="*/ 411 w 442"/>
                <a:gd name="T33" fmla="*/ 439 h 439"/>
                <a:gd name="T34" fmla="*/ 442 w 442"/>
                <a:gd name="T35" fmla="*/ 439 h 439"/>
                <a:gd name="T36" fmla="*/ 286 w 442"/>
                <a:gd name="T37" fmla="*/ 123 h 439"/>
                <a:gd name="T38" fmla="*/ 30 w 442"/>
                <a:gd name="T39" fmla="*/ 122 h 439"/>
                <a:gd name="T40" fmla="*/ 0 w 442"/>
                <a:gd name="T41" fmla="*/ 153 h 439"/>
                <a:gd name="T42" fmla="*/ 0 w 442"/>
                <a:gd name="T43" fmla="*/ 153 h 439"/>
                <a:gd name="T44" fmla="*/ 0 w 442"/>
                <a:gd name="T45" fmla="*/ 153 h 439"/>
                <a:gd name="T46" fmla="*/ 0 w 442"/>
                <a:gd name="T47" fmla="*/ 286 h 439"/>
                <a:gd name="T48" fmla="*/ 136 w 442"/>
                <a:gd name="T49" fmla="*/ 438 h 439"/>
                <a:gd name="T50" fmla="*/ 165 w 442"/>
                <a:gd name="T51" fmla="*/ 409 h 439"/>
                <a:gd name="T52" fmla="*/ 156 w 442"/>
                <a:gd name="T53" fmla="*/ 408 h 439"/>
                <a:gd name="T54" fmla="*/ 31 w 442"/>
                <a:gd name="T55" fmla="*/ 286 h 439"/>
                <a:gd name="T56" fmla="*/ 31 w 442"/>
                <a:gd name="T57" fmla="*/ 153 h 439"/>
                <a:gd name="T58" fmla="*/ 62 w 442"/>
                <a:gd name="T59" fmla="*/ 153 h 439"/>
                <a:gd name="T60" fmla="*/ 62 w 442"/>
                <a:gd name="T61" fmla="*/ 286 h 439"/>
                <a:gd name="T62" fmla="*/ 156 w 442"/>
                <a:gd name="T63" fmla="*/ 378 h 439"/>
                <a:gd name="T64" fmla="*/ 195 w 442"/>
                <a:gd name="T65" fmla="*/ 378 h 439"/>
                <a:gd name="T66" fmla="*/ 225 w 442"/>
                <a:gd name="T67" fmla="*/ 347 h 439"/>
                <a:gd name="T68" fmla="*/ 156 w 442"/>
                <a:gd name="T69" fmla="*/ 347 h 439"/>
                <a:gd name="T70" fmla="*/ 94 w 442"/>
                <a:gd name="T71" fmla="*/ 286 h 439"/>
                <a:gd name="T72" fmla="*/ 94 w 442"/>
                <a:gd name="T73" fmla="*/ 153 h 439"/>
                <a:gd name="T74" fmla="*/ 125 w 442"/>
                <a:gd name="T75" fmla="*/ 153 h 439"/>
                <a:gd name="T76" fmla="*/ 125 w 442"/>
                <a:gd name="T77" fmla="*/ 286 h 439"/>
                <a:gd name="T78" fmla="*/ 156 w 442"/>
                <a:gd name="T79" fmla="*/ 317 h 439"/>
                <a:gd name="T80" fmla="*/ 256 w 442"/>
                <a:gd name="T81" fmla="*/ 317 h 439"/>
                <a:gd name="T82" fmla="*/ 286 w 442"/>
                <a:gd name="T83" fmla="*/ 286 h 439"/>
                <a:gd name="T84" fmla="*/ 156 w 442"/>
                <a:gd name="T85" fmla="*/ 286 h 439"/>
                <a:gd name="T86" fmla="*/ 156 w 442"/>
                <a:gd name="T87" fmla="*/ 153 h 439"/>
                <a:gd name="T88" fmla="*/ 286 w 442"/>
                <a:gd name="T89" fmla="*/ 153 h 439"/>
                <a:gd name="T90" fmla="*/ 286 w 442"/>
                <a:gd name="T91" fmla="*/ 439 h 439"/>
                <a:gd name="T92" fmla="*/ 317 w 442"/>
                <a:gd name="T93" fmla="*/ 439 h 439"/>
                <a:gd name="T94" fmla="*/ 317 w 442"/>
                <a:gd name="T95" fmla="*/ 153 h 439"/>
                <a:gd name="T96" fmla="*/ 286 w 442"/>
                <a:gd name="T97" fmla="*/ 12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2" h="439">
                  <a:moveTo>
                    <a:pt x="286" y="62"/>
                  </a:moveTo>
                  <a:cubicBezTo>
                    <a:pt x="91" y="61"/>
                    <a:pt x="91" y="61"/>
                    <a:pt x="91" y="61"/>
                  </a:cubicBezTo>
                  <a:cubicBezTo>
                    <a:pt x="60" y="92"/>
                    <a:pt x="60" y="92"/>
                    <a:pt x="60" y="92"/>
                  </a:cubicBezTo>
                  <a:cubicBezTo>
                    <a:pt x="286" y="92"/>
                    <a:pt x="286" y="92"/>
                    <a:pt x="286" y="92"/>
                  </a:cubicBezTo>
                  <a:cubicBezTo>
                    <a:pt x="320" y="92"/>
                    <a:pt x="348" y="119"/>
                    <a:pt x="348" y="153"/>
                  </a:cubicBezTo>
                  <a:cubicBezTo>
                    <a:pt x="348" y="439"/>
                    <a:pt x="348" y="439"/>
                    <a:pt x="348" y="439"/>
                  </a:cubicBezTo>
                  <a:cubicBezTo>
                    <a:pt x="379" y="439"/>
                    <a:pt x="379" y="439"/>
                    <a:pt x="379" y="439"/>
                  </a:cubicBezTo>
                  <a:cubicBezTo>
                    <a:pt x="380" y="153"/>
                    <a:pt x="380" y="153"/>
                    <a:pt x="380" y="153"/>
                  </a:cubicBezTo>
                  <a:cubicBezTo>
                    <a:pt x="380" y="103"/>
                    <a:pt x="338" y="62"/>
                    <a:pt x="286" y="62"/>
                  </a:cubicBezTo>
                  <a:close/>
                  <a:moveTo>
                    <a:pt x="442" y="439"/>
                  </a:moveTo>
                  <a:cubicBezTo>
                    <a:pt x="442" y="153"/>
                    <a:pt x="442" y="153"/>
                    <a:pt x="442" y="153"/>
                  </a:cubicBezTo>
                  <a:cubicBezTo>
                    <a:pt x="442" y="69"/>
                    <a:pt x="372" y="0"/>
                    <a:pt x="286" y="0"/>
                  </a:cubicBezTo>
                  <a:cubicBezTo>
                    <a:pt x="151" y="0"/>
                    <a:pt x="151" y="0"/>
                    <a:pt x="151" y="0"/>
                  </a:cubicBezTo>
                  <a:cubicBezTo>
                    <a:pt x="121" y="31"/>
                    <a:pt x="121" y="31"/>
                    <a:pt x="121" y="31"/>
                  </a:cubicBezTo>
                  <a:cubicBezTo>
                    <a:pt x="286" y="31"/>
                    <a:pt x="286" y="31"/>
                    <a:pt x="286" y="31"/>
                  </a:cubicBezTo>
                  <a:cubicBezTo>
                    <a:pt x="355" y="31"/>
                    <a:pt x="411" y="86"/>
                    <a:pt x="411" y="153"/>
                  </a:cubicBezTo>
                  <a:cubicBezTo>
                    <a:pt x="411" y="439"/>
                    <a:pt x="411" y="439"/>
                    <a:pt x="411" y="439"/>
                  </a:cubicBezTo>
                  <a:lnTo>
                    <a:pt x="442" y="439"/>
                  </a:lnTo>
                  <a:close/>
                  <a:moveTo>
                    <a:pt x="286" y="123"/>
                  </a:moveTo>
                  <a:cubicBezTo>
                    <a:pt x="30" y="122"/>
                    <a:pt x="30" y="122"/>
                    <a:pt x="30" y="122"/>
                  </a:cubicBezTo>
                  <a:cubicBezTo>
                    <a:pt x="0" y="153"/>
                    <a:pt x="0" y="153"/>
                    <a:pt x="0" y="153"/>
                  </a:cubicBezTo>
                  <a:cubicBezTo>
                    <a:pt x="0" y="153"/>
                    <a:pt x="0" y="153"/>
                    <a:pt x="0" y="153"/>
                  </a:cubicBezTo>
                  <a:cubicBezTo>
                    <a:pt x="0" y="153"/>
                    <a:pt x="0" y="153"/>
                    <a:pt x="0" y="153"/>
                  </a:cubicBezTo>
                  <a:cubicBezTo>
                    <a:pt x="0" y="286"/>
                    <a:pt x="0" y="286"/>
                    <a:pt x="0" y="286"/>
                  </a:cubicBezTo>
                  <a:cubicBezTo>
                    <a:pt x="0" y="364"/>
                    <a:pt x="59" y="428"/>
                    <a:pt x="136" y="438"/>
                  </a:cubicBezTo>
                  <a:cubicBezTo>
                    <a:pt x="165" y="409"/>
                    <a:pt x="165" y="409"/>
                    <a:pt x="165" y="409"/>
                  </a:cubicBezTo>
                  <a:cubicBezTo>
                    <a:pt x="156" y="408"/>
                    <a:pt x="156" y="408"/>
                    <a:pt x="156" y="408"/>
                  </a:cubicBezTo>
                  <a:cubicBezTo>
                    <a:pt x="87" y="408"/>
                    <a:pt x="31" y="354"/>
                    <a:pt x="31" y="286"/>
                  </a:cubicBezTo>
                  <a:cubicBezTo>
                    <a:pt x="31" y="153"/>
                    <a:pt x="31" y="153"/>
                    <a:pt x="31" y="153"/>
                  </a:cubicBezTo>
                  <a:cubicBezTo>
                    <a:pt x="62" y="153"/>
                    <a:pt x="62" y="153"/>
                    <a:pt x="62" y="153"/>
                  </a:cubicBezTo>
                  <a:cubicBezTo>
                    <a:pt x="62" y="286"/>
                    <a:pt x="62" y="286"/>
                    <a:pt x="62" y="286"/>
                  </a:cubicBezTo>
                  <a:cubicBezTo>
                    <a:pt x="62" y="337"/>
                    <a:pt x="104" y="378"/>
                    <a:pt x="156" y="378"/>
                  </a:cubicBezTo>
                  <a:cubicBezTo>
                    <a:pt x="195" y="378"/>
                    <a:pt x="195" y="378"/>
                    <a:pt x="195" y="378"/>
                  </a:cubicBezTo>
                  <a:cubicBezTo>
                    <a:pt x="225" y="347"/>
                    <a:pt x="225" y="347"/>
                    <a:pt x="225" y="347"/>
                  </a:cubicBezTo>
                  <a:cubicBezTo>
                    <a:pt x="156" y="347"/>
                    <a:pt x="156" y="347"/>
                    <a:pt x="156" y="347"/>
                  </a:cubicBezTo>
                  <a:cubicBezTo>
                    <a:pt x="122" y="347"/>
                    <a:pt x="94" y="320"/>
                    <a:pt x="94" y="286"/>
                  </a:cubicBezTo>
                  <a:cubicBezTo>
                    <a:pt x="94" y="153"/>
                    <a:pt x="94" y="153"/>
                    <a:pt x="94" y="153"/>
                  </a:cubicBezTo>
                  <a:cubicBezTo>
                    <a:pt x="125" y="153"/>
                    <a:pt x="125" y="153"/>
                    <a:pt x="125" y="153"/>
                  </a:cubicBezTo>
                  <a:cubicBezTo>
                    <a:pt x="125" y="286"/>
                    <a:pt x="125" y="286"/>
                    <a:pt x="125" y="286"/>
                  </a:cubicBezTo>
                  <a:cubicBezTo>
                    <a:pt x="125" y="303"/>
                    <a:pt x="139" y="317"/>
                    <a:pt x="156" y="317"/>
                  </a:cubicBezTo>
                  <a:cubicBezTo>
                    <a:pt x="256" y="317"/>
                    <a:pt x="256" y="317"/>
                    <a:pt x="256" y="317"/>
                  </a:cubicBezTo>
                  <a:cubicBezTo>
                    <a:pt x="286" y="286"/>
                    <a:pt x="286" y="286"/>
                    <a:pt x="286" y="286"/>
                  </a:cubicBezTo>
                  <a:cubicBezTo>
                    <a:pt x="156" y="286"/>
                    <a:pt x="156" y="286"/>
                    <a:pt x="156" y="286"/>
                  </a:cubicBezTo>
                  <a:cubicBezTo>
                    <a:pt x="156" y="153"/>
                    <a:pt x="156" y="153"/>
                    <a:pt x="156" y="153"/>
                  </a:cubicBezTo>
                  <a:cubicBezTo>
                    <a:pt x="286" y="153"/>
                    <a:pt x="286" y="153"/>
                    <a:pt x="286" y="153"/>
                  </a:cubicBezTo>
                  <a:cubicBezTo>
                    <a:pt x="286" y="439"/>
                    <a:pt x="286" y="439"/>
                    <a:pt x="286" y="439"/>
                  </a:cubicBezTo>
                  <a:cubicBezTo>
                    <a:pt x="317" y="439"/>
                    <a:pt x="317" y="439"/>
                    <a:pt x="317" y="439"/>
                  </a:cubicBezTo>
                  <a:cubicBezTo>
                    <a:pt x="317" y="153"/>
                    <a:pt x="317" y="153"/>
                    <a:pt x="317" y="153"/>
                  </a:cubicBezTo>
                  <a:cubicBezTo>
                    <a:pt x="317" y="136"/>
                    <a:pt x="303" y="123"/>
                    <a:pt x="286" y="123"/>
                  </a:cubicBez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6"/>
            <p:cNvSpPr>
              <a:spLocks noEditPoints="1"/>
            </p:cNvSpPr>
            <p:nvPr/>
          </p:nvSpPr>
          <p:spPr bwMode="auto">
            <a:xfrm>
              <a:off x="11307763" y="6516688"/>
              <a:ext cx="501650" cy="169862"/>
            </a:xfrm>
            <a:custGeom>
              <a:avLst/>
              <a:gdLst>
                <a:gd name="T0" fmla="*/ 899 w 1115"/>
                <a:gd name="T1" fmla="*/ 87 h 380"/>
                <a:gd name="T2" fmla="*/ 911 w 1115"/>
                <a:gd name="T3" fmla="*/ 26 h 380"/>
                <a:gd name="T4" fmla="*/ 772 w 1115"/>
                <a:gd name="T5" fmla="*/ 2 h 380"/>
                <a:gd name="T6" fmla="*/ 913 w 1115"/>
                <a:gd name="T7" fmla="*/ 193 h 380"/>
                <a:gd name="T8" fmla="*/ 130 w 1115"/>
                <a:gd name="T9" fmla="*/ 234 h 380"/>
                <a:gd name="T10" fmla="*/ 30 w 1115"/>
                <a:gd name="T11" fmla="*/ 234 h 380"/>
                <a:gd name="T12" fmla="*/ 14 w 1115"/>
                <a:gd name="T13" fmla="*/ 378 h 380"/>
                <a:gd name="T14" fmla="*/ 78 w 1115"/>
                <a:gd name="T15" fmla="*/ 340 h 380"/>
                <a:gd name="T16" fmla="*/ 128 w 1115"/>
                <a:gd name="T17" fmla="*/ 376 h 380"/>
                <a:gd name="T18" fmla="*/ 149 w 1115"/>
                <a:gd name="T19" fmla="*/ 237 h 380"/>
                <a:gd name="T20" fmla="*/ 937 w 1115"/>
                <a:gd name="T21" fmla="*/ 234 h 380"/>
                <a:gd name="T22" fmla="*/ 916 w 1115"/>
                <a:gd name="T23" fmla="*/ 378 h 380"/>
                <a:gd name="T24" fmla="*/ 991 w 1115"/>
                <a:gd name="T25" fmla="*/ 358 h 380"/>
                <a:gd name="T26" fmla="*/ 147 w 1115"/>
                <a:gd name="T27" fmla="*/ 144 h 380"/>
                <a:gd name="T28" fmla="*/ 196 w 1115"/>
                <a:gd name="T29" fmla="*/ 189 h 380"/>
                <a:gd name="T30" fmla="*/ 87 w 1115"/>
                <a:gd name="T31" fmla="*/ 2 h 380"/>
                <a:gd name="T32" fmla="*/ 99 w 1115"/>
                <a:gd name="T33" fmla="*/ 34 h 380"/>
                <a:gd name="T34" fmla="*/ 248 w 1115"/>
                <a:gd name="T35" fmla="*/ 190 h 380"/>
                <a:gd name="T36" fmla="*/ 225 w 1115"/>
                <a:gd name="T37" fmla="*/ 2 h 380"/>
                <a:gd name="T38" fmla="*/ 246 w 1115"/>
                <a:gd name="T39" fmla="*/ 193 h 380"/>
                <a:gd name="T40" fmla="*/ 248 w 1115"/>
                <a:gd name="T41" fmla="*/ 103 h 380"/>
                <a:gd name="T42" fmla="*/ 728 w 1115"/>
                <a:gd name="T43" fmla="*/ 2 h 380"/>
                <a:gd name="T44" fmla="*/ 707 w 1115"/>
                <a:gd name="T45" fmla="*/ 193 h 380"/>
                <a:gd name="T46" fmla="*/ 1059 w 1115"/>
                <a:gd name="T47" fmla="*/ 252 h 380"/>
                <a:gd name="T48" fmla="*/ 1109 w 1115"/>
                <a:gd name="T49" fmla="*/ 250 h 380"/>
                <a:gd name="T50" fmla="*/ 1093 w 1115"/>
                <a:gd name="T51" fmla="*/ 340 h 380"/>
                <a:gd name="T52" fmla="*/ 1004 w 1115"/>
                <a:gd name="T53" fmla="*/ 356 h 380"/>
                <a:gd name="T54" fmla="*/ 1012 w 1115"/>
                <a:gd name="T55" fmla="*/ 193 h 380"/>
                <a:gd name="T56" fmla="*/ 945 w 1115"/>
                <a:gd name="T57" fmla="*/ 4 h 380"/>
                <a:gd name="T58" fmla="*/ 1012 w 1115"/>
                <a:gd name="T59" fmla="*/ 26 h 380"/>
                <a:gd name="T60" fmla="*/ 252 w 1115"/>
                <a:gd name="T61" fmla="*/ 235 h 380"/>
                <a:gd name="T62" fmla="*/ 170 w 1115"/>
                <a:gd name="T63" fmla="*/ 374 h 380"/>
                <a:gd name="T64" fmla="*/ 206 w 1115"/>
                <a:gd name="T65" fmla="*/ 342 h 380"/>
                <a:gd name="T66" fmla="*/ 317 w 1115"/>
                <a:gd name="T67" fmla="*/ 378 h 380"/>
                <a:gd name="T68" fmla="*/ 215 w 1115"/>
                <a:gd name="T69" fmla="*/ 322 h 380"/>
                <a:gd name="T70" fmla="*/ 590 w 1115"/>
                <a:gd name="T71" fmla="*/ 168 h 380"/>
                <a:gd name="T72" fmla="*/ 564 w 1115"/>
                <a:gd name="T73" fmla="*/ 4 h 380"/>
                <a:gd name="T74" fmla="*/ 643 w 1115"/>
                <a:gd name="T75" fmla="*/ 321 h 380"/>
                <a:gd name="T76" fmla="*/ 563 w 1115"/>
                <a:gd name="T77" fmla="*/ 234 h 380"/>
                <a:gd name="T78" fmla="*/ 584 w 1115"/>
                <a:gd name="T79" fmla="*/ 378 h 380"/>
                <a:gd name="T80" fmla="*/ 661 w 1115"/>
                <a:gd name="T81" fmla="*/ 378 h 380"/>
                <a:gd name="T82" fmla="*/ 584 w 1115"/>
                <a:gd name="T83" fmla="*/ 254 h 380"/>
                <a:gd name="T84" fmla="*/ 451 w 1115"/>
                <a:gd name="T85" fmla="*/ 359 h 380"/>
                <a:gd name="T86" fmla="*/ 527 w 1115"/>
                <a:gd name="T87" fmla="*/ 296 h 380"/>
                <a:gd name="T88" fmla="*/ 536 w 1115"/>
                <a:gd name="T89" fmla="*/ 251 h 380"/>
                <a:gd name="T90" fmla="*/ 430 w 1115"/>
                <a:gd name="T91" fmla="*/ 237 h 380"/>
                <a:gd name="T92" fmla="*/ 537 w 1115"/>
                <a:gd name="T93" fmla="*/ 376 h 380"/>
                <a:gd name="T94" fmla="*/ 707 w 1115"/>
                <a:gd name="T95" fmla="*/ 234 h 380"/>
                <a:gd name="T96" fmla="*/ 728 w 1115"/>
                <a:gd name="T97" fmla="*/ 378 h 380"/>
                <a:gd name="T98" fmla="*/ 538 w 1115"/>
                <a:gd name="T99" fmla="*/ 64 h 380"/>
                <a:gd name="T100" fmla="*/ 393 w 1115"/>
                <a:gd name="T101" fmla="*/ 190 h 380"/>
                <a:gd name="T102" fmla="*/ 420 w 1115"/>
                <a:gd name="T103" fmla="*/ 127 h 380"/>
                <a:gd name="T104" fmla="*/ 511 w 1115"/>
                <a:gd name="T105" fmla="*/ 65 h 380"/>
                <a:gd name="T106" fmla="*/ 295 w 1115"/>
                <a:gd name="T107" fmla="*/ 237 h 380"/>
                <a:gd name="T108" fmla="*/ 341 w 1115"/>
                <a:gd name="T109" fmla="*/ 378 h 380"/>
                <a:gd name="T110" fmla="*/ 406 w 1115"/>
                <a:gd name="T111" fmla="*/ 254 h 380"/>
                <a:gd name="T112" fmla="*/ 297 w 1115"/>
                <a:gd name="T113" fmla="*/ 234 h 380"/>
                <a:gd name="T114" fmla="*/ 812 w 1115"/>
                <a:gd name="T115" fmla="*/ 235 h 380"/>
                <a:gd name="T116" fmla="*/ 770 w 1115"/>
                <a:gd name="T117" fmla="*/ 377 h 380"/>
                <a:gd name="T118" fmla="*/ 893 w 1115"/>
                <a:gd name="T119" fmla="*/ 378 h 380"/>
                <a:gd name="T120" fmla="*/ 849 w 1115"/>
                <a:gd name="T121" fmla="*/ 32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15" h="380">
                  <a:moveTo>
                    <a:pt x="798" y="168"/>
                  </a:moveTo>
                  <a:cubicBezTo>
                    <a:pt x="798" y="109"/>
                    <a:pt x="798" y="109"/>
                    <a:pt x="798" y="109"/>
                  </a:cubicBezTo>
                  <a:cubicBezTo>
                    <a:pt x="897" y="109"/>
                    <a:pt x="897" y="109"/>
                    <a:pt x="897" y="109"/>
                  </a:cubicBezTo>
                  <a:cubicBezTo>
                    <a:pt x="899" y="109"/>
                    <a:pt x="899" y="109"/>
                    <a:pt x="899" y="109"/>
                  </a:cubicBezTo>
                  <a:cubicBezTo>
                    <a:pt x="899" y="106"/>
                    <a:pt x="899" y="106"/>
                    <a:pt x="899" y="106"/>
                  </a:cubicBezTo>
                  <a:cubicBezTo>
                    <a:pt x="899" y="87"/>
                    <a:pt x="899" y="87"/>
                    <a:pt x="899" y="87"/>
                  </a:cubicBezTo>
                  <a:cubicBezTo>
                    <a:pt x="899" y="84"/>
                    <a:pt x="899" y="84"/>
                    <a:pt x="899" y="84"/>
                  </a:cubicBezTo>
                  <a:cubicBezTo>
                    <a:pt x="897" y="84"/>
                    <a:pt x="897" y="84"/>
                    <a:pt x="897" y="84"/>
                  </a:cubicBezTo>
                  <a:cubicBezTo>
                    <a:pt x="798" y="84"/>
                    <a:pt x="798" y="84"/>
                    <a:pt x="798" y="84"/>
                  </a:cubicBezTo>
                  <a:cubicBezTo>
                    <a:pt x="798" y="26"/>
                    <a:pt x="798" y="26"/>
                    <a:pt x="798" y="26"/>
                  </a:cubicBezTo>
                  <a:cubicBezTo>
                    <a:pt x="909" y="26"/>
                    <a:pt x="909" y="26"/>
                    <a:pt x="909" y="26"/>
                  </a:cubicBezTo>
                  <a:cubicBezTo>
                    <a:pt x="911" y="26"/>
                    <a:pt x="911" y="26"/>
                    <a:pt x="911" y="26"/>
                  </a:cubicBezTo>
                  <a:cubicBezTo>
                    <a:pt x="911" y="23"/>
                    <a:pt x="911" y="23"/>
                    <a:pt x="911" y="23"/>
                  </a:cubicBezTo>
                  <a:cubicBezTo>
                    <a:pt x="911" y="4"/>
                    <a:pt x="911" y="4"/>
                    <a:pt x="911" y="4"/>
                  </a:cubicBezTo>
                  <a:cubicBezTo>
                    <a:pt x="911" y="2"/>
                    <a:pt x="911" y="2"/>
                    <a:pt x="911" y="2"/>
                  </a:cubicBezTo>
                  <a:cubicBezTo>
                    <a:pt x="909" y="2"/>
                    <a:pt x="909" y="2"/>
                    <a:pt x="909" y="2"/>
                  </a:cubicBezTo>
                  <a:cubicBezTo>
                    <a:pt x="774" y="2"/>
                    <a:pt x="774" y="2"/>
                    <a:pt x="774" y="2"/>
                  </a:cubicBezTo>
                  <a:cubicBezTo>
                    <a:pt x="772" y="2"/>
                    <a:pt x="772" y="2"/>
                    <a:pt x="772" y="2"/>
                  </a:cubicBezTo>
                  <a:cubicBezTo>
                    <a:pt x="772" y="4"/>
                    <a:pt x="772" y="4"/>
                    <a:pt x="772" y="4"/>
                  </a:cubicBezTo>
                  <a:cubicBezTo>
                    <a:pt x="772" y="190"/>
                    <a:pt x="772" y="190"/>
                    <a:pt x="772" y="190"/>
                  </a:cubicBezTo>
                  <a:cubicBezTo>
                    <a:pt x="772" y="193"/>
                    <a:pt x="772" y="193"/>
                    <a:pt x="772" y="193"/>
                  </a:cubicBezTo>
                  <a:cubicBezTo>
                    <a:pt x="774" y="193"/>
                    <a:pt x="774" y="193"/>
                    <a:pt x="774" y="193"/>
                  </a:cubicBezTo>
                  <a:cubicBezTo>
                    <a:pt x="910" y="193"/>
                    <a:pt x="910" y="193"/>
                    <a:pt x="910" y="193"/>
                  </a:cubicBezTo>
                  <a:cubicBezTo>
                    <a:pt x="913" y="193"/>
                    <a:pt x="913" y="193"/>
                    <a:pt x="913" y="193"/>
                  </a:cubicBezTo>
                  <a:cubicBezTo>
                    <a:pt x="913" y="190"/>
                    <a:pt x="913" y="190"/>
                    <a:pt x="913" y="190"/>
                  </a:cubicBezTo>
                  <a:cubicBezTo>
                    <a:pt x="913" y="171"/>
                    <a:pt x="913" y="171"/>
                    <a:pt x="913" y="171"/>
                  </a:cubicBezTo>
                  <a:cubicBezTo>
                    <a:pt x="913" y="168"/>
                    <a:pt x="913" y="168"/>
                    <a:pt x="913" y="168"/>
                  </a:cubicBezTo>
                  <a:cubicBezTo>
                    <a:pt x="910" y="168"/>
                    <a:pt x="910" y="168"/>
                    <a:pt x="910" y="168"/>
                  </a:cubicBezTo>
                  <a:lnTo>
                    <a:pt x="798" y="168"/>
                  </a:lnTo>
                  <a:close/>
                  <a:moveTo>
                    <a:pt x="130" y="234"/>
                  </a:moveTo>
                  <a:cubicBezTo>
                    <a:pt x="129" y="234"/>
                    <a:pt x="129" y="234"/>
                    <a:pt x="129" y="234"/>
                  </a:cubicBezTo>
                  <a:cubicBezTo>
                    <a:pt x="128" y="235"/>
                    <a:pt x="128" y="235"/>
                    <a:pt x="128" y="235"/>
                  </a:cubicBezTo>
                  <a:cubicBezTo>
                    <a:pt x="80" y="308"/>
                    <a:pt x="80" y="308"/>
                    <a:pt x="80" y="308"/>
                  </a:cubicBezTo>
                  <a:cubicBezTo>
                    <a:pt x="32" y="235"/>
                    <a:pt x="32" y="235"/>
                    <a:pt x="32" y="235"/>
                  </a:cubicBezTo>
                  <a:cubicBezTo>
                    <a:pt x="31" y="234"/>
                    <a:pt x="31" y="234"/>
                    <a:pt x="31" y="234"/>
                  </a:cubicBezTo>
                  <a:cubicBezTo>
                    <a:pt x="30" y="234"/>
                    <a:pt x="30" y="234"/>
                    <a:pt x="30" y="234"/>
                  </a:cubicBezTo>
                  <a:cubicBezTo>
                    <a:pt x="14" y="234"/>
                    <a:pt x="14" y="234"/>
                    <a:pt x="14" y="234"/>
                  </a:cubicBezTo>
                  <a:cubicBezTo>
                    <a:pt x="11" y="234"/>
                    <a:pt x="11" y="234"/>
                    <a:pt x="11" y="234"/>
                  </a:cubicBezTo>
                  <a:cubicBezTo>
                    <a:pt x="11" y="237"/>
                    <a:pt x="11" y="237"/>
                    <a:pt x="11" y="237"/>
                  </a:cubicBezTo>
                  <a:cubicBezTo>
                    <a:pt x="11" y="376"/>
                    <a:pt x="11" y="376"/>
                    <a:pt x="11" y="376"/>
                  </a:cubicBezTo>
                  <a:cubicBezTo>
                    <a:pt x="11" y="378"/>
                    <a:pt x="11" y="378"/>
                    <a:pt x="11" y="378"/>
                  </a:cubicBezTo>
                  <a:cubicBezTo>
                    <a:pt x="14" y="378"/>
                    <a:pt x="14" y="378"/>
                    <a:pt x="14" y="378"/>
                  </a:cubicBezTo>
                  <a:cubicBezTo>
                    <a:pt x="29" y="378"/>
                    <a:pt x="29" y="378"/>
                    <a:pt x="29" y="378"/>
                  </a:cubicBezTo>
                  <a:cubicBezTo>
                    <a:pt x="32" y="378"/>
                    <a:pt x="32" y="378"/>
                    <a:pt x="32" y="378"/>
                  </a:cubicBezTo>
                  <a:cubicBezTo>
                    <a:pt x="32" y="376"/>
                    <a:pt x="32" y="376"/>
                    <a:pt x="32" y="376"/>
                  </a:cubicBezTo>
                  <a:cubicBezTo>
                    <a:pt x="32" y="272"/>
                    <a:pt x="32" y="272"/>
                    <a:pt x="32" y="272"/>
                  </a:cubicBezTo>
                  <a:cubicBezTo>
                    <a:pt x="77" y="339"/>
                    <a:pt x="77" y="339"/>
                    <a:pt x="77" y="339"/>
                  </a:cubicBezTo>
                  <a:cubicBezTo>
                    <a:pt x="78" y="340"/>
                    <a:pt x="78" y="340"/>
                    <a:pt x="78" y="340"/>
                  </a:cubicBezTo>
                  <a:cubicBezTo>
                    <a:pt x="79" y="340"/>
                    <a:pt x="79" y="340"/>
                    <a:pt x="79" y="340"/>
                  </a:cubicBezTo>
                  <a:cubicBezTo>
                    <a:pt x="80" y="340"/>
                    <a:pt x="80" y="340"/>
                    <a:pt x="80" y="340"/>
                  </a:cubicBezTo>
                  <a:cubicBezTo>
                    <a:pt x="82" y="340"/>
                    <a:pt x="82" y="340"/>
                    <a:pt x="82" y="340"/>
                  </a:cubicBezTo>
                  <a:cubicBezTo>
                    <a:pt x="82" y="339"/>
                    <a:pt x="82" y="339"/>
                    <a:pt x="82" y="339"/>
                  </a:cubicBezTo>
                  <a:cubicBezTo>
                    <a:pt x="128" y="272"/>
                    <a:pt x="128" y="272"/>
                    <a:pt x="128" y="272"/>
                  </a:cubicBezTo>
                  <a:cubicBezTo>
                    <a:pt x="128" y="376"/>
                    <a:pt x="128" y="376"/>
                    <a:pt x="128" y="376"/>
                  </a:cubicBezTo>
                  <a:cubicBezTo>
                    <a:pt x="128" y="378"/>
                    <a:pt x="128" y="378"/>
                    <a:pt x="128" y="378"/>
                  </a:cubicBezTo>
                  <a:cubicBezTo>
                    <a:pt x="131" y="378"/>
                    <a:pt x="131" y="378"/>
                    <a:pt x="131" y="378"/>
                  </a:cubicBezTo>
                  <a:cubicBezTo>
                    <a:pt x="146" y="378"/>
                    <a:pt x="146" y="378"/>
                    <a:pt x="146" y="378"/>
                  </a:cubicBezTo>
                  <a:cubicBezTo>
                    <a:pt x="149" y="378"/>
                    <a:pt x="149" y="378"/>
                    <a:pt x="149" y="378"/>
                  </a:cubicBezTo>
                  <a:cubicBezTo>
                    <a:pt x="149" y="376"/>
                    <a:pt x="149" y="376"/>
                    <a:pt x="149" y="376"/>
                  </a:cubicBezTo>
                  <a:cubicBezTo>
                    <a:pt x="149" y="237"/>
                    <a:pt x="149" y="237"/>
                    <a:pt x="149" y="237"/>
                  </a:cubicBezTo>
                  <a:cubicBezTo>
                    <a:pt x="149" y="234"/>
                    <a:pt x="149" y="234"/>
                    <a:pt x="149" y="234"/>
                  </a:cubicBezTo>
                  <a:cubicBezTo>
                    <a:pt x="146" y="234"/>
                    <a:pt x="146" y="234"/>
                    <a:pt x="146" y="234"/>
                  </a:cubicBezTo>
                  <a:lnTo>
                    <a:pt x="130" y="234"/>
                  </a:lnTo>
                  <a:close/>
                  <a:moveTo>
                    <a:pt x="937" y="358"/>
                  </a:moveTo>
                  <a:cubicBezTo>
                    <a:pt x="937" y="237"/>
                    <a:pt x="937" y="237"/>
                    <a:pt x="937" y="237"/>
                  </a:cubicBezTo>
                  <a:cubicBezTo>
                    <a:pt x="937" y="234"/>
                    <a:pt x="937" y="234"/>
                    <a:pt x="937" y="234"/>
                  </a:cubicBezTo>
                  <a:cubicBezTo>
                    <a:pt x="934" y="234"/>
                    <a:pt x="934" y="234"/>
                    <a:pt x="934" y="234"/>
                  </a:cubicBezTo>
                  <a:cubicBezTo>
                    <a:pt x="918" y="234"/>
                    <a:pt x="918" y="234"/>
                    <a:pt x="918" y="234"/>
                  </a:cubicBezTo>
                  <a:cubicBezTo>
                    <a:pt x="916" y="234"/>
                    <a:pt x="916" y="234"/>
                    <a:pt x="916" y="234"/>
                  </a:cubicBezTo>
                  <a:cubicBezTo>
                    <a:pt x="916" y="237"/>
                    <a:pt x="916" y="237"/>
                    <a:pt x="916" y="237"/>
                  </a:cubicBezTo>
                  <a:cubicBezTo>
                    <a:pt x="916" y="376"/>
                    <a:pt x="916" y="376"/>
                    <a:pt x="916" y="376"/>
                  </a:cubicBezTo>
                  <a:cubicBezTo>
                    <a:pt x="916" y="378"/>
                    <a:pt x="916" y="378"/>
                    <a:pt x="916" y="378"/>
                  </a:cubicBezTo>
                  <a:cubicBezTo>
                    <a:pt x="918" y="378"/>
                    <a:pt x="918" y="378"/>
                    <a:pt x="918" y="378"/>
                  </a:cubicBezTo>
                  <a:cubicBezTo>
                    <a:pt x="989" y="378"/>
                    <a:pt x="989" y="378"/>
                    <a:pt x="989" y="378"/>
                  </a:cubicBezTo>
                  <a:cubicBezTo>
                    <a:pt x="991" y="378"/>
                    <a:pt x="991" y="378"/>
                    <a:pt x="991" y="378"/>
                  </a:cubicBezTo>
                  <a:cubicBezTo>
                    <a:pt x="991" y="376"/>
                    <a:pt x="991" y="376"/>
                    <a:pt x="991" y="376"/>
                  </a:cubicBezTo>
                  <a:cubicBezTo>
                    <a:pt x="991" y="361"/>
                    <a:pt x="991" y="361"/>
                    <a:pt x="991" y="361"/>
                  </a:cubicBezTo>
                  <a:cubicBezTo>
                    <a:pt x="991" y="358"/>
                    <a:pt x="991" y="358"/>
                    <a:pt x="991" y="358"/>
                  </a:cubicBezTo>
                  <a:cubicBezTo>
                    <a:pt x="989" y="358"/>
                    <a:pt x="989" y="358"/>
                    <a:pt x="989" y="358"/>
                  </a:cubicBezTo>
                  <a:lnTo>
                    <a:pt x="937" y="358"/>
                  </a:lnTo>
                  <a:close/>
                  <a:moveTo>
                    <a:pt x="28" y="193"/>
                  </a:moveTo>
                  <a:cubicBezTo>
                    <a:pt x="28" y="191"/>
                    <a:pt x="28" y="191"/>
                    <a:pt x="28" y="191"/>
                  </a:cubicBezTo>
                  <a:cubicBezTo>
                    <a:pt x="50" y="144"/>
                    <a:pt x="50" y="144"/>
                    <a:pt x="50" y="144"/>
                  </a:cubicBezTo>
                  <a:cubicBezTo>
                    <a:pt x="147" y="144"/>
                    <a:pt x="147" y="144"/>
                    <a:pt x="147" y="144"/>
                  </a:cubicBezTo>
                  <a:cubicBezTo>
                    <a:pt x="168" y="191"/>
                    <a:pt x="168" y="191"/>
                    <a:pt x="168" y="191"/>
                  </a:cubicBezTo>
                  <a:cubicBezTo>
                    <a:pt x="169" y="193"/>
                    <a:pt x="169" y="193"/>
                    <a:pt x="169" y="193"/>
                  </a:cubicBezTo>
                  <a:cubicBezTo>
                    <a:pt x="171" y="193"/>
                    <a:pt x="171" y="193"/>
                    <a:pt x="171" y="193"/>
                  </a:cubicBezTo>
                  <a:cubicBezTo>
                    <a:pt x="193" y="193"/>
                    <a:pt x="193" y="193"/>
                    <a:pt x="193" y="193"/>
                  </a:cubicBezTo>
                  <a:cubicBezTo>
                    <a:pt x="198" y="193"/>
                    <a:pt x="198" y="193"/>
                    <a:pt x="198" y="193"/>
                  </a:cubicBezTo>
                  <a:cubicBezTo>
                    <a:pt x="196" y="189"/>
                    <a:pt x="196" y="189"/>
                    <a:pt x="196" y="189"/>
                  </a:cubicBezTo>
                  <a:cubicBezTo>
                    <a:pt x="111" y="2"/>
                    <a:pt x="111" y="2"/>
                    <a:pt x="111" y="2"/>
                  </a:cubicBezTo>
                  <a:cubicBezTo>
                    <a:pt x="110" y="0"/>
                    <a:pt x="110" y="0"/>
                    <a:pt x="110" y="0"/>
                  </a:cubicBezTo>
                  <a:cubicBezTo>
                    <a:pt x="109" y="0"/>
                    <a:pt x="109" y="0"/>
                    <a:pt x="109" y="0"/>
                  </a:cubicBezTo>
                  <a:cubicBezTo>
                    <a:pt x="89" y="0"/>
                    <a:pt x="89" y="0"/>
                    <a:pt x="89" y="0"/>
                  </a:cubicBezTo>
                  <a:cubicBezTo>
                    <a:pt x="87" y="0"/>
                    <a:pt x="87" y="0"/>
                    <a:pt x="87" y="0"/>
                  </a:cubicBezTo>
                  <a:cubicBezTo>
                    <a:pt x="87" y="2"/>
                    <a:pt x="87" y="2"/>
                    <a:pt x="87" y="2"/>
                  </a:cubicBezTo>
                  <a:cubicBezTo>
                    <a:pt x="2" y="189"/>
                    <a:pt x="2" y="189"/>
                    <a:pt x="2" y="189"/>
                  </a:cubicBezTo>
                  <a:cubicBezTo>
                    <a:pt x="0" y="193"/>
                    <a:pt x="0" y="193"/>
                    <a:pt x="0" y="193"/>
                  </a:cubicBezTo>
                  <a:cubicBezTo>
                    <a:pt x="4" y="193"/>
                    <a:pt x="4" y="193"/>
                    <a:pt x="4" y="193"/>
                  </a:cubicBezTo>
                  <a:cubicBezTo>
                    <a:pt x="26" y="193"/>
                    <a:pt x="26" y="193"/>
                    <a:pt x="26" y="193"/>
                  </a:cubicBezTo>
                  <a:lnTo>
                    <a:pt x="28" y="193"/>
                  </a:lnTo>
                  <a:close/>
                  <a:moveTo>
                    <a:pt x="99" y="34"/>
                  </a:moveTo>
                  <a:cubicBezTo>
                    <a:pt x="137" y="119"/>
                    <a:pt x="137" y="119"/>
                    <a:pt x="137" y="119"/>
                  </a:cubicBezTo>
                  <a:cubicBezTo>
                    <a:pt x="60" y="119"/>
                    <a:pt x="60" y="119"/>
                    <a:pt x="60" y="119"/>
                  </a:cubicBezTo>
                  <a:lnTo>
                    <a:pt x="99" y="34"/>
                  </a:lnTo>
                  <a:close/>
                  <a:moveTo>
                    <a:pt x="246" y="193"/>
                  </a:moveTo>
                  <a:cubicBezTo>
                    <a:pt x="248" y="193"/>
                    <a:pt x="248" y="193"/>
                    <a:pt x="248" y="193"/>
                  </a:cubicBezTo>
                  <a:cubicBezTo>
                    <a:pt x="248" y="190"/>
                    <a:pt x="248" y="190"/>
                    <a:pt x="248" y="190"/>
                  </a:cubicBezTo>
                  <a:cubicBezTo>
                    <a:pt x="248" y="127"/>
                    <a:pt x="248" y="127"/>
                    <a:pt x="248" y="127"/>
                  </a:cubicBezTo>
                  <a:cubicBezTo>
                    <a:pt x="291" y="127"/>
                    <a:pt x="291" y="127"/>
                    <a:pt x="291" y="127"/>
                  </a:cubicBezTo>
                  <a:cubicBezTo>
                    <a:pt x="328" y="127"/>
                    <a:pt x="366" y="108"/>
                    <a:pt x="366" y="64"/>
                  </a:cubicBezTo>
                  <a:cubicBezTo>
                    <a:pt x="366" y="63"/>
                    <a:pt x="366" y="63"/>
                    <a:pt x="366" y="63"/>
                  </a:cubicBezTo>
                  <a:cubicBezTo>
                    <a:pt x="366" y="26"/>
                    <a:pt x="338" y="2"/>
                    <a:pt x="294" y="2"/>
                  </a:cubicBezTo>
                  <a:cubicBezTo>
                    <a:pt x="225" y="2"/>
                    <a:pt x="225" y="2"/>
                    <a:pt x="225" y="2"/>
                  </a:cubicBezTo>
                  <a:cubicBezTo>
                    <a:pt x="222" y="2"/>
                    <a:pt x="222" y="2"/>
                    <a:pt x="222" y="2"/>
                  </a:cubicBezTo>
                  <a:cubicBezTo>
                    <a:pt x="222" y="4"/>
                    <a:pt x="222" y="4"/>
                    <a:pt x="222" y="4"/>
                  </a:cubicBezTo>
                  <a:cubicBezTo>
                    <a:pt x="222" y="190"/>
                    <a:pt x="222" y="190"/>
                    <a:pt x="222" y="190"/>
                  </a:cubicBezTo>
                  <a:cubicBezTo>
                    <a:pt x="222" y="193"/>
                    <a:pt x="222" y="193"/>
                    <a:pt x="222" y="193"/>
                  </a:cubicBezTo>
                  <a:cubicBezTo>
                    <a:pt x="225" y="193"/>
                    <a:pt x="225" y="193"/>
                    <a:pt x="225" y="193"/>
                  </a:cubicBezTo>
                  <a:lnTo>
                    <a:pt x="246" y="193"/>
                  </a:lnTo>
                  <a:close/>
                  <a:moveTo>
                    <a:pt x="248" y="26"/>
                  </a:moveTo>
                  <a:cubicBezTo>
                    <a:pt x="293" y="26"/>
                    <a:pt x="293" y="26"/>
                    <a:pt x="293" y="26"/>
                  </a:cubicBezTo>
                  <a:cubicBezTo>
                    <a:pt x="323" y="26"/>
                    <a:pt x="340" y="40"/>
                    <a:pt x="340" y="64"/>
                  </a:cubicBezTo>
                  <a:cubicBezTo>
                    <a:pt x="340" y="65"/>
                    <a:pt x="340" y="65"/>
                    <a:pt x="340" y="65"/>
                  </a:cubicBezTo>
                  <a:cubicBezTo>
                    <a:pt x="340" y="88"/>
                    <a:pt x="321" y="103"/>
                    <a:pt x="292" y="103"/>
                  </a:cubicBezTo>
                  <a:cubicBezTo>
                    <a:pt x="248" y="103"/>
                    <a:pt x="248" y="103"/>
                    <a:pt x="248" y="103"/>
                  </a:cubicBezTo>
                  <a:lnTo>
                    <a:pt x="248" y="26"/>
                  </a:lnTo>
                  <a:close/>
                  <a:moveTo>
                    <a:pt x="730" y="193"/>
                  </a:moveTo>
                  <a:cubicBezTo>
                    <a:pt x="730" y="190"/>
                    <a:pt x="730" y="190"/>
                    <a:pt x="730" y="190"/>
                  </a:cubicBezTo>
                  <a:cubicBezTo>
                    <a:pt x="730" y="4"/>
                    <a:pt x="730" y="4"/>
                    <a:pt x="730" y="4"/>
                  </a:cubicBezTo>
                  <a:cubicBezTo>
                    <a:pt x="730" y="2"/>
                    <a:pt x="730" y="2"/>
                    <a:pt x="730" y="2"/>
                  </a:cubicBezTo>
                  <a:cubicBezTo>
                    <a:pt x="728" y="2"/>
                    <a:pt x="728" y="2"/>
                    <a:pt x="728" y="2"/>
                  </a:cubicBezTo>
                  <a:cubicBezTo>
                    <a:pt x="707" y="2"/>
                    <a:pt x="707" y="2"/>
                    <a:pt x="707" y="2"/>
                  </a:cubicBezTo>
                  <a:cubicBezTo>
                    <a:pt x="704" y="2"/>
                    <a:pt x="704" y="2"/>
                    <a:pt x="704" y="2"/>
                  </a:cubicBezTo>
                  <a:cubicBezTo>
                    <a:pt x="704" y="4"/>
                    <a:pt x="704" y="4"/>
                    <a:pt x="704" y="4"/>
                  </a:cubicBezTo>
                  <a:cubicBezTo>
                    <a:pt x="704" y="190"/>
                    <a:pt x="704" y="190"/>
                    <a:pt x="704" y="190"/>
                  </a:cubicBezTo>
                  <a:cubicBezTo>
                    <a:pt x="704" y="193"/>
                    <a:pt x="704" y="193"/>
                    <a:pt x="704" y="193"/>
                  </a:cubicBezTo>
                  <a:cubicBezTo>
                    <a:pt x="707" y="193"/>
                    <a:pt x="707" y="193"/>
                    <a:pt x="707" y="193"/>
                  </a:cubicBezTo>
                  <a:cubicBezTo>
                    <a:pt x="728" y="193"/>
                    <a:pt x="728" y="193"/>
                    <a:pt x="728" y="193"/>
                  </a:cubicBezTo>
                  <a:lnTo>
                    <a:pt x="730" y="193"/>
                  </a:lnTo>
                  <a:close/>
                  <a:moveTo>
                    <a:pt x="1067" y="296"/>
                  </a:moveTo>
                  <a:cubicBezTo>
                    <a:pt x="1037" y="290"/>
                    <a:pt x="1032" y="283"/>
                    <a:pt x="1032" y="272"/>
                  </a:cubicBezTo>
                  <a:cubicBezTo>
                    <a:pt x="1032" y="271"/>
                    <a:pt x="1032" y="271"/>
                    <a:pt x="1032" y="271"/>
                  </a:cubicBezTo>
                  <a:cubicBezTo>
                    <a:pt x="1032" y="260"/>
                    <a:pt x="1043" y="252"/>
                    <a:pt x="1059" y="252"/>
                  </a:cubicBezTo>
                  <a:cubicBezTo>
                    <a:pt x="1073" y="252"/>
                    <a:pt x="1085" y="256"/>
                    <a:pt x="1097" y="266"/>
                  </a:cubicBezTo>
                  <a:cubicBezTo>
                    <a:pt x="1099" y="268"/>
                    <a:pt x="1099" y="268"/>
                    <a:pt x="1099" y="268"/>
                  </a:cubicBezTo>
                  <a:cubicBezTo>
                    <a:pt x="1101" y="266"/>
                    <a:pt x="1101" y="266"/>
                    <a:pt x="1101" y="266"/>
                  </a:cubicBezTo>
                  <a:cubicBezTo>
                    <a:pt x="1110" y="254"/>
                    <a:pt x="1110" y="254"/>
                    <a:pt x="1110" y="254"/>
                  </a:cubicBezTo>
                  <a:cubicBezTo>
                    <a:pt x="1111" y="252"/>
                    <a:pt x="1111" y="252"/>
                    <a:pt x="1111" y="252"/>
                  </a:cubicBezTo>
                  <a:cubicBezTo>
                    <a:pt x="1109" y="250"/>
                    <a:pt x="1109" y="250"/>
                    <a:pt x="1109" y="250"/>
                  </a:cubicBezTo>
                  <a:cubicBezTo>
                    <a:pt x="1094" y="238"/>
                    <a:pt x="1079" y="232"/>
                    <a:pt x="1059" y="232"/>
                  </a:cubicBezTo>
                  <a:cubicBezTo>
                    <a:pt x="1031" y="232"/>
                    <a:pt x="1011" y="249"/>
                    <a:pt x="1011" y="273"/>
                  </a:cubicBezTo>
                  <a:cubicBezTo>
                    <a:pt x="1011" y="273"/>
                    <a:pt x="1011" y="273"/>
                    <a:pt x="1011" y="273"/>
                  </a:cubicBezTo>
                  <a:cubicBezTo>
                    <a:pt x="1011" y="300"/>
                    <a:pt x="1030" y="309"/>
                    <a:pt x="1059" y="316"/>
                  </a:cubicBezTo>
                  <a:cubicBezTo>
                    <a:pt x="1088" y="322"/>
                    <a:pt x="1093" y="329"/>
                    <a:pt x="1093" y="340"/>
                  </a:cubicBezTo>
                  <a:cubicBezTo>
                    <a:pt x="1093" y="340"/>
                    <a:pt x="1093" y="340"/>
                    <a:pt x="1093" y="340"/>
                  </a:cubicBezTo>
                  <a:cubicBezTo>
                    <a:pt x="1093" y="352"/>
                    <a:pt x="1082" y="361"/>
                    <a:pt x="1065" y="361"/>
                  </a:cubicBezTo>
                  <a:cubicBezTo>
                    <a:pt x="1048" y="361"/>
                    <a:pt x="1034" y="355"/>
                    <a:pt x="1019" y="342"/>
                  </a:cubicBezTo>
                  <a:cubicBezTo>
                    <a:pt x="1017" y="340"/>
                    <a:pt x="1017" y="340"/>
                    <a:pt x="1017" y="340"/>
                  </a:cubicBezTo>
                  <a:cubicBezTo>
                    <a:pt x="1016" y="342"/>
                    <a:pt x="1016" y="342"/>
                    <a:pt x="1016" y="342"/>
                  </a:cubicBezTo>
                  <a:cubicBezTo>
                    <a:pt x="1006" y="354"/>
                    <a:pt x="1006" y="354"/>
                    <a:pt x="1006" y="354"/>
                  </a:cubicBezTo>
                  <a:cubicBezTo>
                    <a:pt x="1004" y="356"/>
                    <a:pt x="1004" y="356"/>
                    <a:pt x="1004" y="356"/>
                  </a:cubicBezTo>
                  <a:cubicBezTo>
                    <a:pt x="1006" y="357"/>
                    <a:pt x="1006" y="357"/>
                    <a:pt x="1006" y="357"/>
                  </a:cubicBezTo>
                  <a:cubicBezTo>
                    <a:pt x="1024" y="373"/>
                    <a:pt x="1042" y="380"/>
                    <a:pt x="1065" y="380"/>
                  </a:cubicBezTo>
                  <a:cubicBezTo>
                    <a:pt x="1094" y="380"/>
                    <a:pt x="1115" y="363"/>
                    <a:pt x="1115" y="338"/>
                  </a:cubicBezTo>
                  <a:cubicBezTo>
                    <a:pt x="1115" y="338"/>
                    <a:pt x="1115" y="338"/>
                    <a:pt x="1115" y="338"/>
                  </a:cubicBezTo>
                  <a:cubicBezTo>
                    <a:pt x="1115" y="316"/>
                    <a:pt x="1100" y="303"/>
                    <a:pt x="1067" y="296"/>
                  </a:cubicBezTo>
                  <a:close/>
                  <a:moveTo>
                    <a:pt x="1012" y="193"/>
                  </a:moveTo>
                  <a:cubicBezTo>
                    <a:pt x="1071" y="193"/>
                    <a:pt x="1113" y="153"/>
                    <a:pt x="1113" y="97"/>
                  </a:cubicBezTo>
                  <a:cubicBezTo>
                    <a:pt x="1113" y="97"/>
                    <a:pt x="1113" y="97"/>
                    <a:pt x="1113" y="97"/>
                  </a:cubicBezTo>
                  <a:cubicBezTo>
                    <a:pt x="1113" y="42"/>
                    <a:pt x="1071" y="2"/>
                    <a:pt x="1012" y="2"/>
                  </a:cubicBezTo>
                  <a:cubicBezTo>
                    <a:pt x="948" y="2"/>
                    <a:pt x="948" y="2"/>
                    <a:pt x="948" y="2"/>
                  </a:cubicBezTo>
                  <a:cubicBezTo>
                    <a:pt x="945" y="2"/>
                    <a:pt x="945" y="2"/>
                    <a:pt x="945" y="2"/>
                  </a:cubicBezTo>
                  <a:cubicBezTo>
                    <a:pt x="945" y="4"/>
                    <a:pt x="945" y="4"/>
                    <a:pt x="945" y="4"/>
                  </a:cubicBezTo>
                  <a:cubicBezTo>
                    <a:pt x="945" y="190"/>
                    <a:pt x="945" y="190"/>
                    <a:pt x="945" y="190"/>
                  </a:cubicBezTo>
                  <a:cubicBezTo>
                    <a:pt x="945" y="193"/>
                    <a:pt x="945" y="193"/>
                    <a:pt x="945" y="193"/>
                  </a:cubicBezTo>
                  <a:cubicBezTo>
                    <a:pt x="948" y="193"/>
                    <a:pt x="948" y="193"/>
                    <a:pt x="948" y="193"/>
                  </a:cubicBezTo>
                  <a:lnTo>
                    <a:pt x="1012" y="193"/>
                  </a:lnTo>
                  <a:close/>
                  <a:moveTo>
                    <a:pt x="971" y="26"/>
                  </a:moveTo>
                  <a:cubicBezTo>
                    <a:pt x="1012" y="26"/>
                    <a:pt x="1012" y="26"/>
                    <a:pt x="1012" y="26"/>
                  </a:cubicBezTo>
                  <a:cubicBezTo>
                    <a:pt x="1056" y="26"/>
                    <a:pt x="1086" y="55"/>
                    <a:pt x="1086" y="97"/>
                  </a:cubicBezTo>
                  <a:cubicBezTo>
                    <a:pt x="1086" y="98"/>
                    <a:pt x="1086" y="98"/>
                    <a:pt x="1086" y="98"/>
                  </a:cubicBezTo>
                  <a:cubicBezTo>
                    <a:pt x="1086" y="139"/>
                    <a:pt x="1056" y="168"/>
                    <a:pt x="1012" y="168"/>
                  </a:cubicBezTo>
                  <a:cubicBezTo>
                    <a:pt x="971" y="168"/>
                    <a:pt x="971" y="168"/>
                    <a:pt x="971" y="168"/>
                  </a:cubicBezTo>
                  <a:lnTo>
                    <a:pt x="971" y="26"/>
                  </a:lnTo>
                  <a:close/>
                  <a:moveTo>
                    <a:pt x="252" y="235"/>
                  </a:moveTo>
                  <a:cubicBezTo>
                    <a:pt x="252" y="233"/>
                    <a:pt x="252" y="233"/>
                    <a:pt x="252" y="233"/>
                  </a:cubicBezTo>
                  <a:cubicBezTo>
                    <a:pt x="250" y="233"/>
                    <a:pt x="250" y="233"/>
                    <a:pt x="250" y="233"/>
                  </a:cubicBezTo>
                  <a:cubicBezTo>
                    <a:pt x="235" y="233"/>
                    <a:pt x="235" y="233"/>
                    <a:pt x="235" y="233"/>
                  </a:cubicBezTo>
                  <a:cubicBezTo>
                    <a:pt x="234" y="233"/>
                    <a:pt x="234" y="233"/>
                    <a:pt x="234" y="233"/>
                  </a:cubicBezTo>
                  <a:cubicBezTo>
                    <a:pt x="233" y="235"/>
                    <a:pt x="233" y="235"/>
                    <a:pt x="233" y="235"/>
                  </a:cubicBezTo>
                  <a:cubicBezTo>
                    <a:pt x="170" y="374"/>
                    <a:pt x="170" y="374"/>
                    <a:pt x="170" y="374"/>
                  </a:cubicBezTo>
                  <a:cubicBezTo>
                    <a:pt x="168" y="378"/>
                    <a:pt x="168" y="378"/>
                    <a:pt x="168" y="378"/>
                  </a:cubicBezTo>
                  <a:cubicBezTo>
                    <a:pt x="172" y="378"/>
                    <a:pt x="172" y="378"/>
                    <a:pt x="172" y="378"/>
                  </a:cubicBezTo>
                  <a:cubicBezTo>
                    <a:pt x="188" y="378"/>
                    <a:pt x="188" y="378"/>
                    <a:pt x="188" y="378"/>
                  </a:cubicBezTo>
                  <a:cubicBezTo>
                    <a:pt x="190" y="378"/>
                    <a:pt x="190" y="378"/>
                    <a:pt x="190" y="378"/>
                  </a:cubicBezTo>
                  <a:cubicBezTo>
                    <a:pt x="191" y="377"/>
                    <a:pt x="191" y="377"/>
                    <a:pt x="191" y="377"/>
                  </a:cubicBezTo>
                  <a:cubicBezTo>
                    <a:pt x="206" y="342"/>
                    <a:pt x="206" y="342"/>
                    <a:pt x="206" y="342"/>
                  </a:cubicBezTo>
                  <a:cubicBezTo>
                    <a:pt x="278" y="342"/>
                    <a:pt x="278" y="342"/>
                    <a:pt x="278" y="342"/>
                  </a:cubicBezTo>
                  <a:cubicBezTo>
                    <a:pt x="294" y="377"/>
                    <a:pt x="294" y="377"/>
                    <a:pt x="294" y="377"/>
                  </a:cubicBezTo>
                  <a:cubicBezTo>
                    <a:pt x="294" y="378"/>
                    <a:pt x="294" y="378"/>
                    <a:pt x="294" y="378"/>
                  </a:cubicBezTo>
                  <a:cubicBezTo>
                    <a:pt x="296" y="378"/>
                    <a:pt x="296" y="378"/>
                    <a:pt x="296" y="378"/>
                  </a:cubicBezTo>
                  <a:cubicBezTo>
                    <a:pt x="313" y="378"/>
                    <a:pt x="313" y="378"/>
                    <a:pt x="313" y="378"/>
                  </a:cubicBezTo>
                  <a:cubicBezTo>
                    <a:pt x="317" y="378"/>
                    <a:pt x="317" y="378"/>
                    <a:pt x="317" y="378"/>
                  </a:cubicBezTo>
                  <a:cubicBezTo>
                    <a:pt x="315" y="374"/>
                    <a:pt x="315" y="374"/>
                    <a:pt x="315" y="374"/>
                  </a:cubicBezTo>
                  <a:lnTo>
                    <a:pt x="252" y="235"/>
                  </a:lnTo>
                  <a:close/>
                  <a:moveTo>
                    <a:pt x="215" y="322"/>
                  </a:moveTo>
                  <a:cubicBezTo>
                    <a:pt x="242" y="261"/>
                    <a:pt x="242" y="261"/>
                    <a:pt x="242" y="261"/>
                  </a:cubicBezTo>
                  <a:cubicBezTo>
                    <a:pt x="270" y="322"/>
                    <a:pt x="270" y="322"/>
                    <a:pt x="270" y="322"/>
                  </a:cubicBezTo>
                  <a:lnTo>
                    <a:pt x="215" y="322"/>
                  </a:lnTo>
                  <a:close/>
                  <a:moveTo>
                    <a:pt x="674" y="193"/>
                  </a:moveTo>
                  <a:cubicBezTo>
                    <a:pt x="674" y="190"/>
                    <a:pt x="674" y="190"/>
                    <a:pt x="674" y="190"/>
                  </a:cubicBezTo>
                  <a:cubicBezTo>
                    <a:pt x="674" y="171"/>
                    <a:pt x="674" y="171"/>
                    <a:pt x="674" y="171"/>
                  </a:cubicBezTo>
                  <a:cubicBezTo>
                    <a:pt x="674" y="168"/>
                    <a:pt x="674" y="168"/>
                    <a:pt x="674" y="168"/>
                  </a:cubicBezTo>
                  <a:cubicBezTo>
                    <a:pt x="672" y="168"/>
                    <a:pt x="672" y="168"/>
                    <a:pt x="672" y="168"/>
                  </a:cubicBezTo>
                  <a:cubicBezTo>
                    <a:pt x="590" y="168"/>
                    <a:pt x="590" y="168"/>
                    <a:pt x="590" y="168"/>
                  </a:cubicBezTo>
                  <a:cubicBezTo>
                    <a:pt x="590" y="4"/>
                    <a:pt x="590" y="4"/>
                    <a:pt x="590" y="4"/>
                  </a:cubicBezTo>
                  <a:cubicBezTo>
                    <a:pt x="590" y="2"/>
                    <a:pt x="590" y="2"/>
                    <a:pt x="590" y="2"/>
                  </a:cubicBezTo>
                  <a:cubicBezTo>
                    <a:pt x="588" y="2"/>
                    <a:pt x="588" y="2"/>
                    <a:pt x="588" y="2"/>
                  </a:cubicBezTo>
                  <a:cubicBezTo>
                    <a:pt x="567" y="2"/>
                    <a:pt x="567" y="2"/>
                    <a:pt x="567" y="2"/>
                  </a:cubicBezTo>
                  <a:cubicBezTo>
                    <a:pt x="564" y="2"/>
                    <a:pt x="564" y="2"/>
                    <a:pt x="564" y="2"/>
                  </a:cubicBezTo>
                  <a:cubicBezTo>
                    <a:pt x="564" y="4"/>
                    <a:pt x="564" y="4"/>
                    <a:pt x="564" y="4"/>
                  </a:cubicBezTo>
                  <a:cubicBezTo>
                    <a:pt x="564" y="190"/>
                    <a:pt x="564" y="190"/>
                    <a:pt x="564" y="190"/>
                  </a:cubicBezTo>
                  <a:cubicBezTo>
                    <a:pt x="564" y="193"/>
                    <a:pt x="564" y="193"/>
                    <a:pt x="564" y="193"/>
                  </a:cubicBezTo>
                  <a:cubicBezTo>
                    <a:pt x="567" y="193"/>
                    <a:pt x="567" y="193"/>
                    <a:pt x="567" y="193"/>
                  </a:cubicBezTo>
                  <a:cubicBezTo>
                    <a:pt x="672" y="193"/>
                    <a:pt x="672" y="193"/>
                    <a:pt x="672" y="193"/>
                  </a:cubicBezTo>
                  <a:lnTo>
                    <a:pt x="674" y="193"/>
                  </a:lnTo>
                  <a:close/>
                  <a:moveTo>
                    <a:pt x="643" y="321"/>
                  </a:moveTo>
                  <a:cubicBezTo>
                    <a:pt x="665" y="315"/>
                    <a:pt x="678" y="300"/>
                    <a:pt x="678" y="279"/>
                  </a:cubicBezTo>
                  <a:cubicBezTo>
                    <a:pt x="678" y="278"/>
                    <a:pt x="678" y="278"/>
                    <a:pt x="678" y="278"/>
                  </a:cubicBezTo>
                  <a:cubicBezTo>
                    <a:pt x="678" y="267"/>
                    <a:pt x="674" y="256"/>
                    <a:pt x="667" y="249"/>
                  </a:cubicBezTo>
                  <a:cubicBezTo>
                    <a:pt x="657" y="240"/>
                    <a:pt x="643" y="234"/>
                    <a:pt x="625" y="234"/>
                  </a:cubicBezTo>
                  <a:cubicBezTo>
                    <a:pt x="566" y="234"/>
                    <a:pt x="566" y="234"/>
                    <a:pt x="566" y="234"/>
                  </a:cubicBezTo>
                  <a:cubicBezTo>
                    <a:pt x="563" y="234"/>
                    <a:pt x="563" y="234"/>
                    <a:pt x="563" y="234"/>
                  </a:cubicBezTo>
                  <a:cubicBezTo>
                    <a:pt x="563" y="237"/>
                    <a:pt x="563" y="237"/>
                    <a:pt x="563" y="237"/>
                  </a:cubicBezTo>
                  <a:cubicBezTo>
                    <a:pt x="563" y="376"/>
                    <a:pt x="563" y="376"/>
                    <a:pt x="563" y="376"/>
                  </a:cubicBezTo>
                  <a:cubicBezTo>
                    <a:pt x="563" y="378"/>
                    <a:pt x="563" y="378"/>
                    <a:pt x="563" y="378"/>
                  </a:cubicBezTo>
                  <a:cubicBezTo>
                    <a:pt x="566" y="378"/>
                    <a:pt x="566" y="378"/>
                    <a:pt x="566" y="378"/>
                  </a:cubicBezTo>
                  <a:cubicBezTo>
                    <a:pt x="582" y="378"/>
                    <a:pt x="582" y="378"/>
                    <a:pt x="582" y="378"/>
                  </a:cubicBezTo>
                  <a:cubicBezTo>
                    <a:pt x="584" y="378"/>
                    <a:pt x="584" y="378"/>
                    <a:pt x="584" y="378"/>
                  </a:cubicBezTo>
                  <a:cubicBezTo>
                    <a:pt x="584" y="376"/>
                    <a:pt x="584" y="376"/>
                    <a:pt x="584" y="376"/>
                  </a:cubicBezTo>
                  <a:cubicBezTo>
                    <a:pt x="584" y="324"/>
                    <a:pt x="584" y="324"/>
                    <a:pt x="584" y="324"/>
                  </a:cubicBezTo>
                  <a:cubicBezTo>
                    <a:pt x="620" y="324"/>
                    <a:pt x="620" y="324"/>
                    <a:pt x="620" y="324"/>
                  </a:cubicBezTo>
                  <a:cubicBezTo>
                    <a:pt x="659" y="377"/>
                    <a:pt x="659" y="377"/>
                    <a:pt x="659" y="377"/>
                  </a:cubicBezTo>
                  <a:cubicBezTo>
                    <a:pt x="660" y="378"/>
                    <a:pt x="660" y="378"/>
                    <a:pt x="660" y="378"/>
                  </a:cubicBezTo>
                  <a:cubicBezTo>
                    <a:pt x="661" y="378"/>
                    <a:pt x="661" y="378"/>
                    <a:pt x="661" y="378"/>
                  </a:cubicBezTo>
                  <a:cubicBezTo>
                    <a:pt x="681" y="378"/>
                    <a:pt x="681" y="378"/>
                    <a:pt x="681" y="378"/>
                  </a:cubicBezTo>
                  <a:cubicBezTo>
                    <a:pt x="686" y="378"/>
                    <a:pt x="686" y="378"/>
                    <a:pt x="686" y="378"/>
                  </a:cubicBezTo>
                  <a:cubicBezTo>
                    <a:pt x="683" y="374"/>
                    <a:pt x="683" y="374"/>
                    <a:pt x="683" y="374"/>
                  </a:cubicBezTo>
                  <a:lnTo>
                    <a:pt x="643" y="321"/>
                  </a:lnTo>
                  <a:close/>
                  <a:moveTo>
                    <a:pt x="584" y="305"/>
                  </a:moveTo>
                  <a:cubicBezTo>
                    <a:pt x="584" y="254"/>
                    <a:pt x="584" y="254"/>
                    <a:pt x="584" y="254"/>
                  </a:cubicBezTo>
                  <a:cubicBezTo>
                    <a:pt x="624" y="254"/>
                    <a:pt x="624" y="254"/>
                    <a:pt x="624" y="254"/>
                  </a:cubicBezTo>
                  <a:cubicBezTo>
                    <a:pt x="645" y="254"/>
                    <a:pt x="657" y="263"/>
                    <a:pt x="657" y="279"/>
                  </a:cubicBezTo>
                  <a:cubicBezTo>
                    <a:pt x="657" y="279"/>
                    <a:pt x="657" y="279"/>
                    <a:pt x="657" y="279"/>
                  </a:cubicBezTo>
                  <a:cubicBezTo>
                    <a:pt x="657" y="295"/>
                    <a:pt x="644" y="305"/>
                    <a:pt x="624" y="305"/>
                  </a:cubicBezTo>
                  <a:lnTo>
                    <a:pt x="584" y="305"/>
                  </a:lnTo>
                  <a:close/>
                  <a:moveTo>
                    <a:pt x="451" y="359"/>
                  </a:moveTo>
                  <a:cubicBezTo>
                    <a:pt x="451" y="315"/>
                    <a:pt x="451" y="315"/>
                    <a:pt x="451" y="315"/>
                  </a:cubicBezTo>
                  <a:cubicBezTo>
                    <a:pt x="524" y="315"/>
                    <a:pt x="524" y="315"/>
                    <a:pt x="524" y="315"/>
                  </a:cubicBezTo>
                  <a:cubicBezTo>
                    <a:pt x="527" y="315"/>
                    <a:pt x="527" y="315"/>
                    <a:pt x="527" y="315"/>
                  </a:cubicBezTo>
                  <a:cubicBezTo>
                    <a:pt x="527" y="313"/>
                    <a:pt x="527" y="313"/>
                    <a:pt x="527" y="313"/>
                  </a:cubicBezTo>
                  <a:cubicBezTo>
                    <a:pt x="527" y="299"/>
                    <a:pt x="527" y="299"/>
                    <a:pt x="527" y="299"/>
                  </a:cubicBezTo>
                  <a:cubicBezTo>
                    <a:pt x="527" y="296"/>
                    <a:pt x="527" y="296"/>
                    <a:pt x="527" y="296"/>
                  </a:cubicBezTo>
                  <a:cubicBezTo>
                    <a:pt x="524" y="296"/>
                    <a:pt x="524" y="296"/>
                    <a:pt x="524" y="296"/>
                  </a:cubicBezTo>
                  <a:cubicBezTo>
                    <a:pt x="451" y="296"/>
                    <a:pt x="451" y="296"/>
                    <a:pt x="451" y="296"/>
                  </a:cubicBezTo>
                  <a:cubicBezTo>
                    <a:pt x="451" y="254"/>
                    <a:pt x="451" y="254"/>
                    <a:pt x="451" y="254"/>
                  </a:cubicBezTo>
                  <a:cubicBezTo>
                    <a:pt x="533" y="254"/>
                    <a:pt x="533" y="254"/>
                    <a:pt x="533" y="254"/>
                  </a:cubicBezTo>
                  <a:cubicBezTo>
                    <a:pt x="536" y="254"/>
                    <a:pt x="536" y="254"/>
                    <a:pt x="536" y="254"/>
                  </a:cubicBezTo>
                  <a:cubicBezTo>
                    <a:pt x="536" y="251"/>
                    <a:pt x="536" y="251"/>
                    <a:pt x="536" y="251"/>
                  </a:cubicBezTo>
                  <a:cubicBezTo>
                    <a:pt x="536" y="237"/>
                    <a:pt x="536" y="237"/>
                    <a:pt x="536" y="237"/>
                  </a:cubicBezTo>
                  <a:cubicBezTo>
                    <a:pt x="536" y="234"/>
                    <a:pt x="536" y="234"/>
                    <a:pt x="536" y="234"/>
                  </a:cubicBezTo>
                  <a:cubicBezTo>
                    <a:pt x="533" y="234"/>
                    <a:pt x="533" y="234"/>
                    <a:pt x="533" y="234"/>
                  </a:cubicBezTo>
                  <a:cubicBezTo>
                    <a:pt x="433" y="234"/>
                    <a:pt x="433" y="234"/>
                    <a:pt x="433" y="234"/>
                  </a:cubicBezTo>
                  <a:cubicBezTo>
                    <a:pt x="430" y="234"/>
                    <a:pt x="430" y="234"/>
                    <a:pt x="430" y="234"/>
                  </a:cubicBezTo>
                  <a:cubicBezTo>
                    <a:pt x="430" y="237"/>
                    <a:pt x="430" y="237"/>
                    <a:pt x="430" y="237"/>
                  </a:cubicBezTo>
                  <a:cubicBezTo>
                    <a:pt x="430" y="376"/>
                    <a:pt x="430" y="376"/>
                    <a:pt x="430" y="376"/>
                  </a:cubicBezTo>
                  <a:cubicBezTo>
                    <a:pt x="430" y="378"/>
                    <a:pt x="430" y="378"/>
                    <a:pt x="430" y="378"/>
                  </a:cubicBezTo>
                  <a:cubicBezTo>
                    <a:pt x="433" y="378"/>
                    <a:pt x="433" y="378"/>
                    <a:pt x="433" y="378"/>
                  </a:cubicBezTo>
                  <a:cubicBezTo>
                    <a:pt x="534" y="378"/>
                    <a:pt x="534" y="378"/>
                    <a:pt x="534" y="378"/>
                  </a:cubicBezTo>
                  <a:cubicBezTo>
                    <a:pt x="537" y="378"/>
                    <a:pt x="537" y="378"/>
                    <a:pt x="537" y="378"/>
                  </a:cubicBezTo>
                  <a:cubicBezTo>
                    <a:pt x="537" y="376"/>
                    <a:pt x="537" y="376"/>
                    <a:pt x="537" y="376"/>
                  </a:cubicBezTo>
                  <a:cubicBezTo>
                    <a:pt x="537" y="361"/>
                    <a:pt x="537" y="361"/>
                    <a:pt x="537" y="361"/>
                  </a:cubicBezTo>
                  <a:cubicBezTo>
                    <a:pt x="537" y="359"/>
                    <a:pt x="537" y="359"/>
                    <a:pt x="537" y="359"/>
                  </a:cubicBezTo>
                  <a:cubicBezTo>
                    <a:pt x="534" y="359"/>
                    <a:pt x="534" y="359"/>
                    <a:pt x="534" y="359"/>
                  </a:cubicBezTo>
                  <a:lnTo>
                    <a:pt x="451" y="359"/>
                  </a:lnTo>
                  <a:close/>
                  <a:moveTo>
                    <a:pt x="710" y="234"/>
                  </a:moveTo>
                  <a:cubicBezTo>
                    <a:pt x="707" y="234"/>
                    <a:pt x="707" y="234"/>
                    <a:pt x="707" y="234"/>
                  </a:cubicBezTo>
                  <a:cubicBezTo>
                    <a:pt x="707" y="237"/>
                    <a:pt x="707" y="237"/>
                    <a:pt x="707" y="237"/>
                  </a:cubicBezTo>
                  <a:cubicBezTo>
                    <a:pt x="707" y="376"/>
                    <a:pt x="707" y="376"/>
                    <a:pt x="707" y="376"/>
                  </a:cubicBezTo>
                  <a:cubicBezTo>
                    <a:pt x="707" y="378"/>
                    <a:pt x="707" y="378"/>
                    <a:pt x="707" y="378"/>
                  </a:cubicBezTo>
                  <a:cubicBezTo>
                    <a:pt x="710" y="378"/>
                    <a:pt x="710" y="378"/>
                    <a:pt x="710" y="378"/>
                  </a:cubicBezTo>
                  <a:cubicBezTo>
                    <a:pt x="725" y="378"/>
                    <a:pt x="725" y="378"/>
                    <a:pt x="725" y="378"/>
                  </a:cubicBezTo>
                  <a:cubicBezTo>
                    <a:pt x="728" y="378"/>
                    <a:pt x="728" y="378"/>
                    <a:pt x="728" y="378"/>
                  </a:cubicBezTo>
                  <a:cubicBezTo>
                    <a:pt x="728" y="376"/>
                    <a:pt x="728" y="376"/>
                    <a:pt x="728" y="376"/>
                  </a:cubicBezTo>
                  <a:cubicBezTo>
                    <a:pt x="728" y="237"/>
                    <a:pt x="728" y="237"/>
                    <a:pt x="728" y="237"/>
                  </a:cubicBezTo>
                  <a:cubicBezTo>
                    <a:pt x="728" y="234"/>
                    <a:pt x="728" y="234"/>
                    <a:pt x="728" y="234"/>
                  </a:cubicBezTo>
                  <a:cubicBezTo>
                    <a:pt x="725" y="234"/>
                    <a:pt x="725" y="234"/>
                    <a:pt x="725" y="234"/>
                  </a:cubicBezTo>
                  <a:lnTo>
                    <a:pt x="710" y="234"/>
                  </a:lnTo>
                  <a:close/>
                  <a:moveTo>
                    <a:pt x="538" y="64"/>
                  </a:moveTo>
                  <a:cubicBezTo>
                    <a:pt x="538" y="63"/>
                    <a:pt x="538" y="63"/>
                    <a:pt x="538" y="63"/>
                  </a:cubicBezTo>
                  <a:cubicBezTo>
                    <a:pt x="538" y="26"/>
                    <a:pt x="509" y="2"/>
                    <a:pt x="466" y="2"/>
                  </a:cubicBezTo>
                  <a:cubicBezTo>
                    <a:pt x="396" y="2"/>
                    <a:pt x="396" y="2"/>
                    <a:pt x="396" y="2"/>
                  </a:cubicBezTo>
                  <a:cubicBezTo>
                    <a:pt x="393" y="2"/>
                    <a:pt x="393" y="2"/>
                    <a:pt x="393" y="2"/>
                  </a:cubicBezTo>
                  <a:cubicBezTo>
                    <a:pt x="393" y="4"/>
                    <a:pt x="393" y="4"/>
                    <a:pt x="393" y="4"/>
                  </a:cubicBezTo>
                  <a:cubicBezTo>
                    <a:pt x="393" y="190"/>
                    <a:pt x="393" y="190"/>
                    <a:pt x="393" y="190"/>
                  </a:cubicBezTo>
                  <a:cubicBezTo>
                    <a:pt x="393" y="193"/>
                    <a:pt x="393" y="193"/>
                    <a:pt x="393" y="193"/>
                  </a:cubicBezTo>
                  <a:cubicBezTo>
                    <a:pt x="396" y="193"/>
                    <a:pt x="396" y="193"/>
                    <a:pt x="396" y="193"/>
                  </a:cubicBezTo>
                  <a:cubicBezTo>
                    <a:pt x="417" y="193"/>
                    <a:pt x="417" y="193"/>
                    <a:pt x="417" y="193"/>
                  </a:cubicBezTo>
                  <a:cubicBezTo>
                    <a:pt x="420" y="193"/>
                    <a:pt x="420" y="193"/>
                    <a:pt x="420" y="193"/>
                  </a:cubicBezTo>
                  <a:cubicBezTo>
                    <a:pt x="420" y="190"/>
                    <a:pt x="420" y="190"/>
                    <a:pt x="420" y="190"/>
                  </a:cubicBezTo>
                  <a:cubicBezTo>
                    <a:pt x="420" y="127"/>
                    <a:pt x="420" y="127"/>
                    <a:pt x="420" y="127"/>
                  </a:cubicBezTo>
                  <a:cubicBezTo>
                    <a:pt x="462" y="127"/>
                    <a:pt x="462" y="127"/>
                    <a:pt x="462" y="127"/>
                  </a:cubicBezTo>
                  <a:cubicBezTo>
                    <a:pt x="500" y="127"/>
                    <a:pt x="538" y="108"/>
                    <a:pt x="538" y="64"/>
                  </a:cubicBezTo>
                  <a:close/>
                  <a:moveTo>
                    <a:pt x="420" y="26"/>
                  </a:moveTo>
                  <a:cubicBezTo>
                    <a:pt x="464" y="26"/>
                    <a:pt x="464" y="26"/>
                    <a:pt x="464" y="26"/>
                  </a:cubicBezTo>
                  <a:cubicBezTo>
                    <a:pt x="494" y="26"/>
                    <a:pt x="511" y="40"/>
                    <a:pt x="511" y="64"/>
                  </a:cubicBezTo>
                  <a:cubicBezTo>
                    <a:pt x="511" y="65"/>
                    <a:pt x="511" y="65"/>
                    <a:pt x="511" y="65"/>
                  </a:cubicBezTo>
                  <a:cubicBezTo>
                    <a:pt x="511" y="88"/>
                    <a:pt x="492" y="103"/>
                    <a:pt x="463" y="103"/>
                  </a:cubicBezTo>
                  <a:cubicBezTo>
                    <a:pt x="420" y="103"/>
                    <a:pt x="420" y="103"/>
                    <a:pt x="420" y="103"/>
                  </a:cubicBezTo>
                  <a:lnTo>
                    <a:pt x="420" y="26"/>
                  </a:lnTo>
                  <a:close/>
                  <a:moveTo>
                    <a:pt x="297" y="234"/>
                  </a:moveTo>
                  <a:cubicBezTo>
                    <a:pt x="295" y="234"/>
                    <a:pt x="295" y="234"/>
                    <a:pt x="295" y="234"/>
                  </a:cubicBezTo>
                  <a:cubicBezTo>
                    <a:pt x="295" y="237"/>
                    <a:pt x="295" y="237"/>
                    <a:pt x="295" y="237"/>
                  </a:cubicBezTo>
                  <a:cubicBezTo>
                    <a:pt x="295" y="251"/>
                    <a:pt x="295" y="251"/>
                    <a:pt x="295" y="251"/>
                  </a:cubicBezTo>
                  <a:cubicBezTo>
                    <a:pt x="295" y="254"/>
                    <a:pt x="295" y="254"/>
                    <a:pt x="295" y="254"/>
                  </a:cubicBezTo>
                  <a:cubicBezTo>
                    <a:pt x="297" y="254"/>
                    <a:pt x="297" y="254"/>
                    <a:pt x="297" y="254"/>
                  </a:cubicBezTo>
                  <a:cubicBezTo>
                    <a:pt x="341" y="254"/>
                    <a:pt x="341" y="254"/>
                    <a:pt x="341" y="254"/>
                  </a:cubicBezTo>
                  <a:cubicBezTo>
                    <a:pt x="341" y="376"/>
                    <a:pt x="341" y="376"/>
                    <a:pt x="341" y="376"/>
                  </a:cubicBezTo>
                  <a:cubicBezTo>
                    <a:pt x="341" y="378"/>
                    <a:pt x="341" y="378"/>
                    <a:pt x="341" y="378"/>
                  </a:cubicBezTo>
                  <a:cubicBezTo>
                    <a:pt x="344" y="378"/>
                    <a:pt x="344" y="378"/>
                    <a:pt x="344" y="378"/>
                  </a:cubicBezTo>
                  <a:cubicBezTo>
                    <a:pt x="360" y="378"/>
                    <a:pt x="360" y="378"/>
                    <a:pt x="360" y="378"/>
                  </a:cubicBezTo>
                  <a:cubicBezTo>
                    <a:pt x="362" y="378"/>
                    <a:pt x="362" y="378"/>
                    <a:pt x="362" y="378"/>
                  </a:cubicBezTo>
                  <a:cubicBezTo>
                    <a:pt x="362" y="376"/>
                    <a:pt x="362" y="376"/>
                    <a:pt x="362" y="376"/>
                  </a:cubicBezTo>
                  <a:cubicBezTo>
                    <a:pt x="362" y="254"/>
                    <a:pt x="362" y="254"/>
                    <a:pt x="362" y="254"/>
                  </a:cubicBezTo>
                  <a:cubicBezTo>
                    <a:pt x="406" y="254"/>
                    <a:pt x="406" y="254"/>
                    <a:pt x="406" y="254"/>
                  </a:cubicBezTo>
                  <a:cubicBezTo>
                    <a:pt x="409" y="254"/>
                    <a:pt x="409" y="254"/>
                    <a:pt x="409" y="254"/>
                  </a:cubicBezTo>
                  <a:cubicBezTo>
                    <a:pt x="409" y="251"/>
                    <a:pt x="409" y="251"/>
                    <a:pt x="409" y="251"/>
                  </a:cubicBezTo>
                  <a:cubicBezTo>
                    <a:pt x="409" y="237"/>
                    <a:pt x="409" y="237"/>
                    <a:pt x="409" y="237"/>
                  </a:cubicBezTo>
                  <a:cubicBezTo>
                    <a:pt x="409" y="234"/>
                    <a:pt x="409" y="234"/>
                    <a:pt x="409" y="234"/>
                  </a:cubicBezTo>
                  <a:cubicBezTo>
                    <a:pt x="406" y="234"/>
                    <a:pt x="406" y="234"/>
                    <a:pt x="406" y="234"/>
                  </a:cubicBezTo>
                  <a:lnTo>
                    <a:pt x="297" y="234"/>
                  </a:lnTo>
                  <a:close/>
                  <a:moveTo>
                    <a:pt x="832" y="235"/>
                  </a:moveTo>
                  <a:cubicBezTo>
                    <a:pt x="831" y="233"/>
                    <a:pt x="831" y="233"/>
                    <a:pt x="831" y="233"/>
                  </a:cubicBezTo>
                  <a:cubicBezTo>
                    <a:pt x="829" y="233"/>
                    <a:pt x="829" y="233"/>
                    <a:pt x="829" y="233"/>
                  </a:cubicBezTo>
                  <a:cubicBezTo>
                    <a:pt x="815" y="233"/>
                    <a:pt x="815" y="233"/>
                    <a:pt x="815" y="233"/>
                  </a:cubicBezTo>
                  <a:cubicBezTo>
                    <a:pt x="813" y="233"/>
                    <a:pt x="813" y="233"/>
                    <a:pt x="813" y="233"/>
                  </a:cubicBezTo>
                  <a:cubicBezTo>
                    <a:pt x="812" y="235"/>
                    <a:pt x="812" y="235"/>
                    <a:pt x="812" y="235"/>
                  </a:cubicBezTo>
                  <a:cubicBezTo>
                    <a:pt x="749" y="374"/>
                    <a:pt x="749" y="374"/>
                    <a:pt x="749" y="374"/>
                  </a:cubicBezTo>
                  <a:cubicBezTo>
                    <a:pt x="747" y="378"/>
                    <a:pt x="747" y="378"/>
                    <a:pt x="747" y="378"/>
                  </a:cubicBezTo>
                  <a:cubicBezTo>
                    <a:pt x="752" y="378"/>
                    <a:pt x="752" y="378"/>
                    <a:pt x="752" y="378"/>
                  </a:cubicBezTo>
                  <a:cubicBezTo>
                    <a:pt x="768" y="378"/>
                    <a:pt x="768" y="378"/>
                    <a:pt x="768" y="378"/>
                  </a:cubicBezTo>
                  <a:cubicBezTo>
                    <a:pt x="769" y="378"/>
                    <a:pt x="769" y="378"/>
                    <a:pt x="769" y="378"/>
                  </a:cubicBezTo>
                  <a:cubicBezTo>
                    <a:pt x="770" y="377"/>
                    <a:pt x="770" y="377"/>
                    <a:pt x="770" y="377"/>
                  </a:cubicBezTo>
                  <a:cubicBezTo>
                    <a:pt x="786" y="342"/>
                    <a:pt x="786" y="342"/>
                    <a:pt x="786" y="342"/>
                  </a:cubicBezTo>
                  <a:cubicBezTo>
                    <a:pt x="858" y="342"/>
                    <a:pt x="858" y="342"/>
                    <a:pt x="858" y="342"/>
                  </a:cubicBezTo>
                  <a:cubicBezTo>
                    <a:pt x="873" y="377"/>
                    <a:pt x="873" y="377"/>
                    <a:pt x="873" y="377"/>
                  </a:cubicBezTo>
                  <a:cubicBezTo>
                    <a:pt x="874" y="378"/>
                    <a:pt x="874" y="378"/>
                    <a:pt x="874" y="378"/>
                  </a:cubicBezTo>
                  <a:cubicBezTo>
                    <a:pt x="876" y="378"/>
                    <a:pt x="876" y="378"/>
                    <a:pt x="876" y="378"/>
                  </a:cubicBezTo>
                  <a:cubicBezTo>
                    <a:pt x="893" y="378"/>
                    <a:pt x="893" y="378"/>
                    <a:pt x="893" y="378"/>
                  </a:cubicBezTo>
                  <a:cubicBezTo>
                    <a:pt x="897" y="378"/>
                    <a:pt x="897" y="378"/>
                    <a:pt x="897" y="378"/>
                  </a:cubicBezTo>
                  <a:cubicBezTo>
                    <a:pt x="895" y="374"/>
                    <a:pt x="895" y="374"/>
                    <a:pt x="895" y="374"/>
                  </a:cubicBezTo>
                  <a:lnTo>
                    <a:pt x="832" y="235"/>
                  </a:lnTo>
                  <a:close/>
                  <a:moveTo>
                    <a:pt x="794" y="322"/>
                  </a:moveTo>
                  <a:cubicBezTo>
                    <a:pt x="822" y="261"/>
                    <a:pt x="822" y="261"/>
                    <a:pt x="822" y="261"/>
                  </a:cubicBezTo>
                  <a:cubicBezTo>
                    <a:pt x="849" y="322"/>
                    <a:pt x="849" y="322"/>
                    <a:pt x="849" y="322"/>
                  </a:cubicBezTo>
                  <a:lnTo>
                    <a:pt x="794" y="322"/>
                  </a:ln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7"/>
            <p:cNvSpPr>
              <a:spLocks noEditPoints="1"/>
            </p:cNvSpPr>
            <p:nvPr/>
          </p:nvSpPr>
          <p:spPr bwMode="auto">
            <a:xfrm>
              <a:off x="11823700" y="6656388"/>
              <a:ext cx="30163" cy="30162"/>
            </a:xfrm>
            <a:custGeom>
              <a:avLst/>
              <a:gdLst>
                <a:gd name="T0" fmla="*/ 0 w 67"/>
                <a:gd name="T1" fmla="*/ 34 h 67"/>
                <a:gd name="T2" fmla="*/ 0 w 67"/>
                <a:gd name="T3" fmla="*/ 33 h 67"/>
                <a:gd name="T4" fmla="*/ 34 w 67"/>
                <a:gd name="T5" fmla="*/ 0 h 67"/>
                <a:gd name="T6" fmla="*/ 67 w 67"/>
                <a:gd name="T7" fmla="*/ 33 h 67"/>
                <a:gd name="T8" fmla="*/ 67 w 67"/>
                <a:gd name="T9" fmla="*/ 33 h 67"/>
                <a:gd name="T10" fmla="*/ 34 w 67"/>
                <a:gd name="T11" fmla="*/ 67 h 67"/>
                <a:gd name="T12" fmla="*/ 0 w 67"/>
                <a:gd name="T13" fmla="*/ 34 h 67"/>
                <a:gd name="T14" fmla="*/ 64 w 67"/>
                <a:gd name="T15" fmla="*/ 33 h 67"/>
                <a:gd name="T16" fmla="*/ 64 w 67"/>
                <a:gd name="T17" fmla="*/ 33 h 67"/>
                <a:gd name="T18" fmla="*/ 34 w 67"/>
                <a:gd name="T19" fmla="*/ 3 h 67"/>
                <a:gd name="T20" fmla="*/ 3 w 67"/>
                <a:gd name="T21" fmla="*/ 33 h 67"/>
                <a:gd name="T22" fmla="*/ 3 w 67"/>
                <a:gd name="T23" fmla="*/ 34 h 67"/>
                <a:gd name="T24" fmla="*/ 34 w 67"/>
                <a:gd name="T25" fmla="*/ 64 h 67"/>
                <a:gd name="T26" fmla="*/ 64 w 67"/>
                <a:gd name="T27" fmla="*/ 33 h 67"/>
                <a:gd name="T28" fmla="*/ 21 w 67"/>
                <a:gd name="T29" fmla="*/ 15 h 67"/>
                <a:gd name="T30" fmla="*/ 36 w 67"/>
                <a:gd name="T31" fmla="*/ 15 h 67"/>
                <a:gd name="T32" fmla="*/ 46 w 67"/>
                <a:gd name="T33" fmla="*/ 19 h 67"/>
                <a:gd name="T34" fmla="*/ 49 w 67"/>
                <a:gd name="T35" fmla="*/ 26 h 67"/>
                <a:gd name="T36" fmla="*/ 49 w 67"/>
                <a:gd name="T37" fmla="*/ 26 h 67"/>
                <a:gd name="T38" fmla="*/ 40 w 67"/>
                <a:gd name="T39" fmla="*/ 36 h 67"/>
                <a:gd name="T40" fmla="*/ 51 w 67"/>
                <a:gd name="T41" fmla="*/ 50 h 67"/>
                <a:gd name="T42" fmla="*/ 44 w 67"/>
                <a:gd name="T43" fmla="*/ 50 h 67"/>
                <a:gd name="T44" fmla="*/ 34 w 67"/>
                <a:gd name="T45" fmla="*/ 37 h 67"/>
                <a:gd name="T46" fmla="*/ 34 w 67"/>
                <a:gd name="T47" fmla="*/ 37 h 67"/>
                <a:gd name="T48" fmla="*/ 26 w 67"/>
                <a:gd name="T49" fmla="*/ 37 h 67"/>
                <a:gd name="T50" fmla="*/ 26 w 67"/>
                <a:gd name="T51" fmla="*/ 50 h 67"/>
                <a:gd name="T52" fmla="*/ 21 w 67"/>
                <a:gd name="T53" fmla="*/ 50 h 67"/>
                <a:gd name="T54" fmla="*/ 21 w 67"/>
                <a:gd name="T55" fmla="*/ 15 h 67"/>
                <a:gd name="T56" fmla="*/ 35 w 67"/>
                <a:gd name="T57" fmla="*/ 32 h 67"/>
                <a:gd name="T58" fmla="*/ 44 w 67"/>
                <a:gd name="T59" fmla="*/ 26 h 67"/>
                <a:gd name="T60" fmla="*/ 44 w 67"/>
                <a:gd name="T61" fmla="*/ 26 h 67"/>
                <a:gd name="T62" fmla="*/ 36 w 67"/>
                <a:gd name="T63" fmla="*/ 20 h 67"/>
                <a:gd name="T64" fmla="*/ 26 w 67"/>
                <a:gd name="T65" fmla="*/ 20 h 67"/>
                <a:gd name="T66" fmla="*/ 26 w 67"/>
                <a:gd name="T67" fmla="*/ 32 h 67"/>
                <a:gd name="T68" fmla="*/ 35 w 67"/>
                <a:gd name="T69" fmla="*/ 3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67">
                  <a:moveTo>
                    <a:pt x="0" y="34"/>
                  </a:moveTo>
                  <a:cubicBezTo>
                    <a:pt x="0" y="33"/>
                    <a:pt x="0" y="33"/>
                    <a:pt x="0" y="33"/>
                  </a:cubicBezTo>
                  <a:cubicBezTo>
                    <a:pt x="0" y="15"/>
                    <a:pt x="15" y="0"/>
                    <a:pt x="34" y="0"/>
                  </a:cubicBezTo>
                  <a:cubicBezTo>
                    <a:pt x="53" y="0"/>
                    <a:pt x="67" y="15"/>
                    <a:pt x="67" y="33"/>
                  </a:cubicBezTo>
                  <a:cubicBezTo>
                    <a:pt x="67" y="33"/>
                    <a:pt x="67" y="33"/>
                    <a:pt x="67" y="33"/>
                  </a:cubicBezTo>
                  <a:cubicBezTo>
                    <a:pt x="67" y="52"/>
                    <a:pt x="52" y="67"/>
                    <a:pt x="34" y="67"/>
                  </a:cubicBezTo>
                  <a:cubicBezTo>
                    <a:pt x="15" y="67"/>
                    <a:pt x="0" y="52"/>
                    <a:pt x="0" y="34"/>
                  </a:cubicBezTo>
                  <a:close/>
                  <a:moveTo>
                    <a:pt x="64" y="33"/>
                  </a:moveTo>
                  <a:cubicBezTo>
                    <a:pt x="64" y="33"/>
                    <a:pt x="64" y="33"/>
                    <a:pt x="64" y="33"/>
                  </a:cubicBezTo>
                  <a:cubicBezTo>
                    <a:pt x="64" y="17"/>
                    <a:pt x="51" y="3"/>
                    <a:pt x="34" y="3"/>
                  </a:cubicBezTo>
                  <a:cubicBezTo>
                    <a:pt x="16" y="3"/>
                    <a:pt x="3" y="17"/>
                    <a:pt x="3" y="33"/>
                  </a:cubicBezTo>
                  <a:cubicBezTo>
                    <a:pt x="3" y="34"/>
                    <a:pt x="3" y="34"/>
                    <a:pt x="3" y="34"/>
                  </a:cubicBezTo>
                  <a:cubicBezTo>
                    <a:pt x="3" y="50"/>
                    <a:pt x="16" y="64"/>
                    <a:pt x="34" y="64"/>
                  </a:cubicBezTo>
                  <a:cubicBezTo>
                    <a:pt x="51" y="64"/>
                    <a:pt x="64" y="50"/>
                    <a:pt x="64" y="33"/>
                  </a:cubicBezTo>
                  <a:close/>
                  <a:moveTo>
                    <a:pt x="21" y="15"/>
                  </a:moveTo>
                  <a:cubicBezTo>
                    <a:pt x="36" y="15"/>
                    <a:pt x="36" y="15"/>
                    <a:pt x="36" y="15"/>
                  </a:cubicBezTo>
                  <a:cubicBezTo>
                    <a:pt x="40" y="15"/>
                    <a:pt x="44" y="17"/>
                    <a:pt x="46" y="19"/>
                  </a:cubicBezTo>
                  <a:cubicBezTo>
                    <a:pt x="48" y="20"/>
                    <a:pt x="49" y="23"/>
                    <a:pt x="49" y="26"/>
                  </a:cubicBezTo>
                  <a:cubicBezTo>
                    <a:pt x="49" y="26"/>
                    <a:pt x="49" y="26"/>
                    <a:pt x="49" y="26"/>
                  </a:cubicBezTo>
                  <a:cubicBezTo>
                    <a:pt x="49" y="31"/>
                    <a:pt x="45" y="35"/>
                    <a:pt x="40" y="36"/>
                  </a:cubicBezTo>
                  <a:cubicBezTo>
                    <a:pt x="51" y="50"/>
                    <a:pt x="51" y="50"/>
                    <a:pt x="51" y="50"/>
                  </a:cubicBezTo>
                  <a:cubicBezTo>
                    <a:pt x="44" y="50"/>
                    <a:pt x="44" y="50"/>
                    <a:pt x="44" y="50"/>
                  </a:cubicBezTo>
                  <a:cubicBezTo>
                    <a:pt x="34" y="37"/>
                    <a:pt x="34" y="37"/>
                    <a:pt x="34" y="37"/>
                  </a:cubicBezTo>
                  <a:cubicBezTo>
                    <a:pt x="34" y="37"/>
                    <a:pt x="34" y="37"/>
                    <a:pt x="34" y="37"/>
                  </a:cubicBezTo>
                  <a:cubicBezTo>
                    <a:pt x="26" y="37"/>
                    <a:pt x="26" y="37"/>
                    <a:pt x="26" y="37"/>
                  </a:cubicBezTo>
                  <a:cubicBezTo>
                    <a:pt x="26" y="50"/>
                    <a:pt x="26" y="50"/>
                    <a:pt x="26" y="50"/>
                  </a:cubicBezTo>
                  <a:cubicBezTo>
                    <a:pt x="21" y="50"/>
                    <a:pt x="21" y="50"/>
                    <a:pt x="21" y="50"/>
                  </a:cubicBezTo>
                  <a:lnTo>
                    <a:pt x="21" y="15"/>
                  </a:lnTo>
                  <a:close/>
                  <a:moveTo>
                    <a:pt x="35" y="32"/>
                  </a:moveTo>
                  <a:cubicBezTo>
                    <a:pt x="40" y="32"/>
                    <a:pt x="44" y="30"/>
                    <a:pt x="44" y="26"/>
                  </a:cubicBezTo>
                  <a:cubicBezTo>
                    <a:pt x="44" y="26"/>
                    <a:pt x="44" y="26"/>
                    <a:pt x="44" y="26"/>
                  </a:cubicBezTo>
                  <a:cubicBezTo>
                    <a:pt x="44" y="22"/>
                    <a:pt x="41" y="20"/>
                    <a:pt x="36" y="20"/>
                  </a:cubicBezTo>
                  <a:cubicBezTo>
                    <a:pt x="26" y="20"/>
                    <a:pt x="26" y="20"/>
                    <a:pt x="26" y="20"/>
                  </a:cubicBezTo>
                  <a:cubicBezTo>
                    <a:pt x="26" y="32"/>
                    <a:pt x="26" y="32"/>
                    <a:pt x="26" y="32"/>
                  </a:cubicBezTo>
                  <a:lnTo>
                    <a:pt x="35" y="32"/>
                  </a:ln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2425432238"/>
      </p:ext>
    </p:extLst>
  </p:cSld>
  <p:clrMap bg1="lt1" tx1="dk1" bg2="lt2" tx2="dk2" accent1="accent1" accent2="accent2" accent3="accent3" accent4="accent4" accent5="accent5" accent6="accent6" hlink="hlink" folHlink="folHlink"/>
  <p:sldLayoutIdLst>
    <p:sldLayoutId id="2147483661" r:id="rId1"/>
    <p:sldLayoutId id="2147483681" r:id="rId2"/>
    <p:sldLayoutId id="2147483650" r:id="rId3"/>
    <p:sldLayoutId id="2147483651" r:id="rId4"/>
    <p:sldLayoutId id="2147483652" r:id="rId5"/>
    <p:sldLayoutId id="2147483682" r:id="rId6"/>
    <p:sldLayoutId id="2147483654" r:id="rId7"/>
    <p:sldLayoutId id="2147483655" r:id="rId8"/>
    <p:sldLayoutId id="2147483684" r:id="rId9"/>
    <p:sldLayoutId id="2147483663" r:id="rId10"/>
    <p:sldLayoutId id="2147483662" r:id="rId11"/>
    <p:sldLayoutId id="2147483683"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spcBef>
          <a:spcPts val="600"/>
        </a:spcBef>
        <a:buClr>
          <a:schemeClr val="accent1"/>
        </a:buClr>
        <a:buFont typeface="Wingdings" pitchFamily="2" charset="2"/>
        <a:buChar char="§"/>
        <a:defRPr sz="2200" kern="1200">
          <a:solidFill>
            <a:schemeClr val="tx1"/>
          </a:solidFill>
          <a:latin typeface="+mn-lt"/>
          <a:ea typeface="+mn-ea"/>
          <a:cs typeface="+mn-cs"/>
        </a:defRPr>
      </a:lvl1pPr>
      <a:lvl2pPr marL="457200" indent="-228600" algn="l" defTabSz="914400" rtl="0" eaLnBrk="1" latinLnBrk="0" hangingPunct="1">
        <a:spcBef>
          <a:spcPts val="600"/>
        </a:spcBef>
        <a:buClr>
          <a:srgbClr val="8B8D8E"/>
        </a:buClr>
        <a:buSzPct val="65000"/>
        <a:buFont typeface="Arial" pitchFamily="34" charset="0"/>
        <a:buChar char="►"/>
        <a:defRPr sz="1800" kern="1200">
          <a:solidFill>
            <a:schemeClr val="tx1"/>
          </a:solidFill>
          <a:latin typeface="+mn-lt"/>
          <a:ea typeface="+mn-ea"/>
          <a:cs typeface="+mn-cs"/>
        </a:defRPr>
      </a:lvl2pPr>
      <a:lvl3pPr marL="685800" indent="-228600" algn="l" defTabSz="914400" rtl="0" eaLnBrk="1" latinLnBrk="0" hangingPunct="1">
        <a:spcBef>
          <a:spcPts val="600"/>
        </a:spcBef>
        <a:buClr>
          <a:schemeClr val="accent6"/>
        </a:buClr>
        <a:buFont typeface="Arial" pitchFamily="34" charset="0"/>
        <a:buChar char="−"/>
        <a:defRPr sz="1600" kern="1200">
          <a:solidFill>
            <a:schemeClr val="tx1"/>
          </a:solidFill>
          <a:latin typeface="+mn-lt"/>
          <a:ea typeface="+mn-ea"/>
          <a:cs typeface="+mn-cs"/>
        </a:defRPr>
      </a:lvl3pPr>
      <a:lvl4pPr marL="914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4pPr>
      <a:lvl5pPr marL="11430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5pPr>
      <a:lvl6pPr marL="13716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6pPr>
      <a:lvl7pPr marL="16002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7pPr>
      <a:lvl8pPr marL="18288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8pPr>
      <a:lvl9pPr marL="2057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56" userDrawn="1">
          <p15:clr>
            <a:srgbClr val="5ACBF0"/>
          </p15:clr>
        </p15:guide>
        <p15:guide id="3" pos="7439">
          <p15:clr>
            <a:srgbClr val="5ACBF0"/>
          </p15:clr>
        </p15:guide>
        <p15:guide id="4" pos="239">
          <p15:clr>
            <a:srgbClr val="5ACBF0"/>
          </p15:clr>
        </p15:guide>
        <p15:guide id="5" orient="horz" pos="391">
          <p15:clr>
            <a:srgbClr val="5ACBF0"/>
          </p15:clr>
        </p15:guide>
        <p15:guide id="6" orient="horz" pos="3946"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deployerhost:8050/R2RClient.application"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otnet.microsoft.com/download/dotnet-core/thank-you/runtime-aspnetcore-3.1.8-windows-hosting-bundle-installer" TargetMode="External"/><Relationship Id="rId2" Type="http://schemas.openxmlformats.org/officeDocument/2006/relationships/hyperlink" Target="https://dotnet.microsoft.com/download/thank-you/net472-developer-pack" TargetMode="Externa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R2RClient </a:t>
            </a:r>
            <a:r>
              <a:rPr lang="en-US" dirty="0"/>
              <a:t>Installation SOP</a:t>
            </a:r>
            <a:br>
              <a:rPr lang="en-US" dirty="0"/>
            </a:br>
            <a:r>
              <a:rPr lang="en-US" sz="2000" dirty="0"/>
              <a:t>For R2RClient Version 1.0.x</a:t>
            </a:r>
            <a:endParaRPr lang="en-US" dirty="0"/>
          </a:p>
        </p:txBody>
      </p:sp>
      <p:sp>
        <p:nvSpPr>
          <p:cNvPr id="3" name="Text Placeholder 2"/>
          <p:cNvSpPr>
            <a:spLocks noGrp="1"/>
          </p:cNvSpPr>
          <p:nvPr>
            <p:ph type="body" sz="quarter" idx="17"/>
          </p:nvPr>
        </p:nvSpPr>
        <p:spPr>
          <a:xfrm>
            <a:off x="800099" y="5072063"/>
            <a:ext cx="7223760" cy="1111964"/>
          </a:xfrm>
        </p:spPr>
        <p:txBody>
          <a:bodyPr/>
          <a:lstStyle/>
          <a:p>
            <a:pPr>
              <a:buNone/>
            </a:pPr>
            <a:endParaRPr lang="en-US" dirty="0"/>
          </a:p>
          <a:p>
            <a:pPr>
              <a:buNone/>
            </a:pPr>
            <a:r>
              <a:rPr lang="en-US" dirty="0"/>
              <a:t>Andy Hu</a:t>
            </a:r>
          </a:p>
          <a:p>
            <a:r>
              <a:rPr lang="en-US"/>
              <a:t>2021-02-01</a:t>
            </a:r>
            <a:endParaRPr lang="en-US" dirty="0"/>
          </a:p>
        </p:txBody>
      </p:sp>
    </p:spTree>
    <p:extLst>
      <p:ext uri="{BB962C8B-B14F-4D97-AF65-F5344CB8AC3E}">
        <p14:creationId xmlns:p14="http://schemas.microsoft.com/office/powerpoint/2010/main" val="60917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DF85-C0E4-4EDE-BF64-99C260881A0C}"/>
              </a:ext>
            </a:extLst>
          </p:cNvPr>
          <p:cNvSpPr>
            <a:spLocks noGrp="1"/>
          </p:cNvSpPr>
          <p:nvPr>
            <p:ph type="title"/>
          </p:nvPr>
        </p:nvSpPr>
        <p:spPr/>
        <p:txBody>
          <a:bodyPr/>
          <a:lstStyle/>
          <a:p>
            <a:r>
              <a:rPr lang="en-US" dirty="0"/>
              <a:t> Install Etch API - Step 4: </a:t>
            </a:r>
            <a:r>
              <a:rPr lang="en-US" altLang="zh-CN" dirty="0"/>
              <a:t>Start Web Site</a:t>
            </a:r>
            <a:endParaRPr lang="en-US" dirty="0"/>
          </a:p>
        </p:txBody>
      </p:sp>
      <p:sp>
        <p:nvSpPr>
          <p:cNvPr id="5" name="Content Placeholder 2">
            <a:extLst>
              <a:ext uri="{FF2B5EF4-FFF2-40B4-BE49-F238E27FC236}">
                <a16:creationId xmlns:a16="http://schemas.microsoft.com/office/drawing/2014/main" id="{BB6917A1-1DB2-45DB-A6EB-8156711D8CD1}"/>
              </a:ext>
            </a:extLst>
          </p:cNvPr>
          <p:cNvSpPr>
            <a:spLocks noGrp="1"/>
          </p:cNvSpPr>
          <p:nvPr>
            <p:ph idx="1"/>
          </p:nvPr>
        </p:nvSpPr>
        <p:spPr>
          <a:xfrm>
            <a:off x="837981" y="968792"/>
            <a:ext cx="10512862" cy="5362339"/>
          </a:xfrm>
        </p:spPr>
        <p:txBody>
          <a:bodyPr/>
          <a:lstStyle/>
          <a:p>
            <a:r>
              <a:rPr lang="en-US" dirty="0"/>
              <a:t>Open IIS Manager, Start/Restart </a:t>
            </a:r>
            <a:r>
              <a:rPr lang="en-US" altLang="zh-CN" dirty="0">
                <a:highlight>
                  <a:srgbClr val="FFFF00"/>
                </a:highlight>
              </a:rPr>
              <a:t>R2R Client Etch API W</a:t>
            </a:r>
            <a:r>
              <a:rPr lang="en-US" dirty="0">
                <a:highlight>
                  <a:srgbClr val="FFFF00"/>
                </a:highlight>
              </a:rPr>
              <a:t>eb Site</a:t>
            </a:r>
            <a:r>
              <a:rPr lang="en-US" dirty="0"/>
              <a:t>.</a:t>
            </a:r>
          </a:p>
          <a:p>
            <a:endParaRPr lang="en-US" dirty="0"/>
          </a:p>
          <a:p>
            <a:endParaRPr lang="en-US" dirty="0">
              <a:highlight>
                <a:srgbClr val="FFFF00"/>
              </a:highlight>
            </a:endParaRPr>
          </a:p>
          <a:p>
            <a:endParaRPr lang="en-US" dirty="0"/>
          </a:p>
        </p:txBody>
      </p:sp>
      <p:pic>
        <p:nvPicPr>
          <p:cNvPr id="3" name="Picture 2">
            <a:extLst>
              <a:ext uri="{FF2B5EF4-FFF2-40B4-BE49-F238E27FC236}">
                <a16:creationId xmlns:a16="http://schemas.microsoft.com/office/drawing/2014/main" id="{81047C37-4FD4-48B7-9536-D08638EB951F}"/>
              </a:ext>
            </a:extLst>
          </p:cNvPr>
          <p:cNvPicPr>
            <a:picLocks noChangeAspect="1"/>
          </p:cNvPicPr>
          <p:nvPr/>
        </p:nvPicPr>
        <p:blipFill>
          <a:blip r:embed="rId2"/>
          <a:stretch>
            <a:fillRect/>
          </a:stretch>
        </p:blipFill>
        <p:spPr>
          <a:xfrm>
            <a:off x="824094" y="1743619"/>
            <a:ext cx="4591050" cy="3105150"/>
          </a:xfrm>
          <a:prstGeom prst="rect">
            <a:avLst/>
          </a:prstGeom>
        </p:spPr>
      </p:pic>
      <p:sp>
        <p:nvSpPr>
          <p:cNvPr id="4" name="Slide Number Placeholder 3">
            <a:extLst>
              <a:ext uri="{FF2B5EF4-FFF2-40B4-BE49-F238E27FC236}">
                <a16:creationId xmlns:a16="http://schemas.microsoft.com/office/drawing/2014/main" id="{A75C1442-BBD6-4AD5-8052-A4376AB44D35}"/>
              </a:ext>
            </a:extLst>
          </p:cNvPr>
          <p:cNvSpPr>
            <a:spLocks noGrp="1"/>
          </p:cNvSpPr>
          <p:nvPr>
            <p:ph type="sldNum" sz="quarter" idx="12"/>
          </p:nvPr>
        </p:nvSpPr>
        <p:spPr/>
        <p:txBody>
          <a:bodyPr/>
          <a:lstStyle/>
          <a:p>
            <a:fld id="{D92B6165-2E63-41A3-8905-D7634EBC6D44}" type="slidenum">
              <a:rPr lang="en-US" smtClean="0"/>
              <a:pPr/>
              <a:t>10</a:t>
            </a:fld>
            <a:endParaRPr lang="en-US"/>
          </a:p>
        </p:txBody>
      </p:sp>
    </p:spTree>
    <p:extLst>
      <p:ext uri="{BB962C8B-B14F-4D97-AF65-F5344CB8AC3E}">
        <p14:creationId xmlns:p14="http://schemas.microsoft.com/office/powerpoint/2010/main" val="127888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4C8E8-2C93-4AD9-BF52-7C2E3AFFE7D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5CE9A81-8A39-4D59-847E-70CB476CDE71}"/>
              </a:ext>
            </a:extLst>
          </p:cNvPr>
          <p:cNvSpPr>
            <a:spLocks noGrp="1"/>
          </p:cNvSpPr>
          <p:nvPr>
            <p:ph idx="1"/>
          </p:nvPr>
        </p:nvSpPr>
        <p:spPr/>
        <p:txBody>
          <a:bodyPr/>
          <a:lstStyle/>
          <a:p>
            <a:r>
              <a:rPr lang="en-US" dirty="0"/>
              <a:t>Packages</a:t>
            </a:r>
          </a:p>
          <a:p>
            <a:r>
              <a:rPr lang="en-US" dirty="0"/>
              <a:t>Installation</a:t>
            </a:r>
          </a:p>
          <a:p>
            <a:pPr lvl="1"/>
            <a:r>
              <a:rPr lang="en-US" dirty="0"/>
              <a:t>Deployment Structure</a:t>
            </a:r>
          </a:p>
          <a:p>
            <a:pPr lvl="1"/>
            <a:r>
              <a:rPr lang="en-US" dirty="0"/>
              <a:t>Preparation</a:t>
            </a:r>
          </a:p>
          <a:p>
            <a:pPr lvl="1"/>
            <a:r>
              <a:rPr lang="en-US" dirty="0"/>
              <a:t>Install Etch API</a:t>
            </a:r>
          </a:p>
          <a:p>
            <a:pPr lvl="1"/>
            <a:r>
              <a:rPr lang="en-US" dirty="0">
                <a:highlight>
                  <a:srgbClr val="FFFF00"/>
                </a:highlight>
              </a:rPr>
              <a:t>Install </a:t>
            </a:r>
            <a:r>
              <a:rPr lang="en-US" dirty="0" err="1">
                <a:highlight>
                  <a:srgbClr val="FFFF00"/>
                </a:highlight>
              </a:rPr>
              <a:t>Litho</a:t>
            </a:r>
            <a:r>
              <a:rPr lang="en-US" dirty="0">
                <a:highlight>
                  <a:srgbClr val="FFFF00"/>
                </a:highlight>
              </a:rPr>
              <a:t> API</a:t>
            </a:r>
          </a:p>
          <a:p>
            <a:pPr lvl="2"/>
            <a:r>
              <a:rPr lang="en-US" dirty="0">
                <a:highlight>
                  <a:srgbClr val="FFFF00"/>
                </a:highlight>
              </a:rPr>
              <a:t>Step 1: </a:t>
            </a:r>
            <a:r>
              <a:rPr lang="en-US" altLang="zh-CN" dirty="0">
                <a:highlight>
                  <a:srgbClr val="FFFF00"/>
                </a:highlight>
              </a:rPr>
              <a:t>Stop Web Site</a:t>
            </a:r>
          </a:p>
          <a:p>
            <a:pPr lvl="2"/>
            <a:r>
              <a:rPr lang="en-US" dirty="0">
                <a:highlight>
                  <a:srgbClr val="FFFF00"/>
                </a:highlight>
              </a:rPr>
              <a:t>Step 2: Run Installer</a:t>
            </a:r>
          </a:p>
          <a:p>
            <a:pPr lvl="2"/>
            <a:r>
              <a:rPr lang="en-US" dirty="0">
                <a:highlight>
                  <a:srgbClr val="FFFF00"/>
                </a:highlight>
              </a:rPr>
              <a:t>Step 3: Change Configuration</a:t>
            </a:r>
          </a:p>
          <a:p>
            <a:pPr lvl="2"/>
            <a:r>
              <a:rPr lang="en-US" dirty="0">
                <a:highlight>
                  <a:srgbClr val="FFFF00"/>
                </a:highlight>
              </a:rPr>
              <a:t>Step 4: </a:t>
            </a:r>
            <a:r>
              <a:rPr lang="en-US" altLang="zh-CN" dirty="0">
                <a:highlight>
                  <a:srgbClr val="FFFF00"/>
                </a:highlight>
              </a:rPr>
              <a:t>Start Web Site</a:t>
            </a:r>
            <a:endParaRPr lang="en-US" dirty="0">
              <a:highlight>
                <a:srgbClr val="FFFF00"/>
              </a:highlight>
            </a:endParaRPr>
          </a:p>
          <a:p>
            <a:pPr lvl="1"/>
            <a:r>
              <a:rPr lang="en-US" dirty="0"/>
              <a:t>Install Client Deployer</a:t>
            </a:r>
          </a:p>
          <a:p>
            <a:r>
              <a:rPr lang="en-US" dirty="0"/>
              <a:t>Clean Uninstallation</a:t>
            </a:r>
          </a:p>
          <a:p>
            <a:r>
              <a:rPr lang="en-US" dirty="0"/>
              <a:t>FAQ</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A9D3F87-D6E0-45AD-808E-0F3F33AA03E8}"/>
              </a:ext>
            </a:extLst>
          </p:cNvPr>
          <p:cNvSpPr>
            <a:spLocks noGrp="1"/>
          </p:cNvSpPr>
          <p:nvPr>
            <p:ph type="sldNum" sz="quarter" idx="12"/>
          </p:nvPr>
        </p:nvSpPr>
        <p:spPr/>
        <p:txBody>
          <a:bodyPr/>
          <a:lstStyle/>
          <a:p>
            <a:fld id="{D92B6165-2E63-41A3-8905-D7634EBC6D44}" type="slidenum">
              <a:rPr lang="en-US" smtClean="0"/>
              <a:pPr/>
              <a:t>11</a:t>
            </a:fld>
            <a:endParaRPr lang="en-US"/>
          </a:p>
        </p:txBody>
      </p:sp>
    </p:spTree>
    <p:extLst>
      <p:ext uri="{BB962C8B-B14F-4D97-AF65-F5344CB8AC3E}">
        <p14:creationId xmlns:p14="http://schemas.microsoft.com/office/powerpoint/2010/main" val="321014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DF85-C0E4-4EDE-BF64-99C260881A0C}"/>
              </a:ext>
            </a:extLst>
          </p:cNvPr>
          <p:cNvSpPr>
            <a:spLocks noGrp="1"/>
          </p:cNvSpPr>
          <p:nvPr>
            <p:ph type="title"/>
          </p:nvPr>
        </p:nvSpPr>
        <p:spPr/>
        <p:txBody>
          <a:bodyPr/>
          <a:lstStyle/>
          <a:p>
            <a:r>
              <a:rPr lang="en-US" dirty="0"/>
              <a:t> Install </a:t>
            </a:r>
            <a:r>
              <a:rPr lang="en-US" dirty="0" err="1"/>
              <a:t>Litho</a:t>
            </a:r>
            <a:r>
              <a:rPr lang="en-US" dirty="0"/>
              <a:t> API - Step 1: </a:t>
            </a:r>
            <a:r>
              <a:rPr lang="en-US" altLang="zh-CN" dirty="0"/>
              <a:t>Stop Web Site</a:t>
            </a:r>
            <a:endParaRPr lang="en-US" dirty="0"/>
          </a:p>
        </p:txBody>
      </p:sp>
      <p:sp>
        <p:nvSpPr>
          <p:cNvPr id="5" name="Content Placeholder 2">
            <a:extLst>
              <a:ext uri="{FF2B5EF4-FFF2-40B4-BE49-F238E27FC236}">
                <a16:creationId xmlns:a16="http://schemas.microsoft.com/office/drawing/2014/main" id="{BB6917A1-1DB2-45DB-A6EB-8156711D8CD1}"/>
              </a:ext>
            </a:extLst>
          </p:cNvPr>
          <p:cNvSpPr>
            <a:spLocks noGrp="1"/>
          </p:cNvSpPr>
          <p:nvPr>
            <p:ph idx="1"/>
          </p:nvPr>
        </p:nvSpPr>
        <p:spPr>
          <a:xfrm>
            <a:off x="837981" y="968792"/>
            <a:ext cx="10512862" cy="5362339"/>
          </a:xfrm>
        </p:spPr>
        <p:txBody>
          <a:bodyPr/>
          <a:lstStyle/>
          <a:p>
            <a:r>
              <a:rPr lang="en-US" dirty="0"/>
              <a:t>Only for Upgrade Installation.</a:t>
            </a:r>
          </a:p>
          <a:p>
            <a:r>
              <a:rPr lang="en-US" dirty="0"/>
              <a:t>Open IIS Manager, stop </a:t>
            </a:r>
            <a:r>
              <a:rPr lang="en-US" altLang="zh-CN" dirty="0">
                <a:highlight>
                  <a:srgbClr val="FFFF00"/>
                </a:highlight>
              </a:rPr>
              <a:t>R2R Client </a:t>
            </a:r>
            <a:r>
              <a:rPr lang="en-US" altLang="zh-CN" dirty="0" err="1">
                <a:highlight>
                  <a:srgbClr val="FFFF00"/>
                </a:highlight>
              </a:rPr>
              <a:t>Litho</a:t>
            </a:r>
            <a:r>
              <a:rPr lang="en-US" altLang="zh-CN" dirty="0">
                <a:highlight>
                  <a:srgbClr val="FFFF00"/>
                </a:highlight>
              </a:rPr>
              <a:t> API W</a:t>
            </a:r>
            <a:r>
              <a:rPr lang="en-US" dirty="0">
                <a:highlight>
                  <a:srgbClr val="FFFF00"/>
                </a:highlight>
              </a:rPr>
              <a:t>eb Site</a:t>
            </a:r>
            <a:r>
              <a:rPr lang="en-US" dirty="0"/>
              <a:t>.</a:t>
            </a:r>
          </a:p>
          <a:p>
            <a:endParaRPr lang="en-US" dirty="0"/>
          </a:p>
          <a:p>
            <a:endParaRPr lang="en-US" dirty="0">
              <a:highlight>
                <a:srgbClr val="FFFF00"/>
              </a:highlight>
            </a:endParaRPr>
          </a:p>
          <a:p>
            <a:endParaRPr lang="en-US" dirty="0"/>
          </a:p>
        </p:txBody>
      </p:sp>
      <p:pic>
        <p:nvPicPr>
          <p:cNvPr id="3" name="Picture 2">
            <a:extLst>
              <a:ext uri="{FF2B5EF4-FFF2-40B4-BE49-F238E27FC236}">
                <a16:creationId xmlns:a16="http://schemas.microsoft.com/office/drawing/2014/main" id="{5D9225A7-845F-4A18-AB02-116BAFD1AAD9}"/>
              </a:ext>
            </a:extLst>
          </p:cNvPr>
          <p:cNvPicPr>
            <a:picLocks noChangeAspect="1"/>
          </p:cNvPicPr>
          <p:nvPr/>
        </p:nvPicPr>
        <p:blipFill>
          <a:blip r:embed="rId2"/>
          <a:stretch>
            <a:fillRect/>
          </a:stretch>
        </p:blipFill>
        <p:spPr>
          <a:xfrm>
            <a:off x="837981" y="2049643"/>
            <a:ext cx="5334000" cy="2619375"/>
          </a:xfrm>
          <a:prstGeom prst="rect">
            <a:avLst/>
          </a:prstGeom>
        </p:spPr>
      </p:pic>
      <p:sp>
        <p:nvSpPr>
          <p:cNvPr id="4" name="Slide Number Placeholder 3">
            <a:extLst>
              <a:ext uri="{FF2B5EF4-FFF2-40B4-BE49-F238E27FC236}">
                <a16:creationId xmlns:a16="http://schemas.microsoft.com/office/drawing/2014/main" id="{BD077BED-4CD9-4B44-B30D-F8C7F091703D}"/>
              </a:ext>
            </a:extLst>
          </p:cNvPr>
          <p:cNvSpPr>
            <a:spLocks noGrp="1"/>
          </p:cNvSpPr>
          <p:nvPr>
            <p:ph type="sldNum" sz="quarter" idx="12"/>
          </p:nvPr>
        </p:nvSpPr>
        <p:spPr/>
        <p:txBody>
          <a:bodyPr/>
          <a:lstStyle/>
          <a:p>
            <a:fld id="{D92B6165-2E63-41A3-8905-D7634EBC6D44}" type="slidenum">
              <a:rPr lang="en-US" smtClean="0"/>
              <a:pPr/>
              <a:t>12</a:t>
            </a:fld>
            <a:endParaRPr lang="en-US"/>
          </a:p>
        </p:txBody>
      </p:sp>
    </p:spTree>
    <p:extLst>
      <p:ext uri="{BB962C8B-B14F-4D97-AF65-F5344CB8AC3E}">
        <p14:creationId xmlns:p14="http://schemas.microsoft.com/office/powerpoint/2010/main" val="39129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DF85-C0E4-4EDE-BF64-99C260881A0C}"/>
              </a:ext>
            </a:extLst>
          </p:cNvPr>
          <p:cNvSpPr>
            <a:spLocks noGrp="1"/>
          </p:cNvSpPr>
          <p:nvPr>
            <p:ph type="title"/>
          </p:nvPr>
        </p:nvSpPr>
        <p:spPr/>
        <p:txBody>
          <a:bodyPr/>
          <a:lstStyle/>
          <a:p>
            <a:r>
              <a:rPr lang="en-US" dirty="0"/>
              <a:t> Install </a:t>
            </a:r>
            <a:r>
              <a:rPr lang="en-US" dirty="0" err="1"/>
              <a:t>Litho</a:t>
            </a:r>
            <a:r>
              <a:rPr lang="en-US" dirty="0"/>
              <a:t> API - Step 2: Run Installer</a:t>
            </a:r>
          </a:p>
        </p:txBody>
      </p:sp>
      <p:sp>
        <p:nvSpPr>
          <p:cNvPr id="5" name="Content Placeholder 2">
            <a:extLst>
              <a:ext uri="{FF2B5EF4-FFF2-40B4-BE49-F238E27FC236}">
                <a16:creationId xmlns:a16="http://schemas.microsoft.com/office/drawing/2014/main" id="{BB6917A1-1DB2-45DB-A6EB-8156711D8CD1}"/>
              </a:ext>
            </a:extLst>
          </p:cNvPr>
          <p:cNvSpPr>
            <a:spLocks noGrp="1"/>
          </p:cNvSpPr>
          <p:nvPr>
            <p:ph idx="1"/>
          </p:nvPr>
        </p:nvSpPr>
        <p:spPr>
          <a:xfrm>
            <a:off x="837981" y="968792"/>
            <a:ext cx="10512862" cy="4350205"/>
          </a:xfrm>
        </p:spPr>
        <p:txBody>
          <a:bodyPr/>
          <a:lstStyle/>
          <a:p>
            <a:r>
              <a:rPr lang="en-US" altLang="zh-CN" dirty="0"/>
              <a:t>Run </a:t>
            </a:r>
            <a:r>
              <a:rPr lang="en-US" dirty="0">
                <a:highlight>
                  <a:srgbClr val="FFFF00"/>
                </a:highlight>
              </a:rPr>
              <a:t>R2RClient.LithoAPI.Setup - 1.0.x.x.msi</a:t>
            </a:r>
          </a:p>
          <a:p>
            <a:r>
              <a:rPr lang="en-US" altLang="zh-CN" dirty="0"/>
              <a:t>Use the same parent folder for all the R2R Client components</a:t>
            </a:r>
            <a:endParaRPr lang="en-US" dirty="0"/>
          </a:p>
          <a:p>
            <a:endParaRPr lang="en-US" dirty="0"/>
          </a:p>
        </p:txBody>
      </p:sp>
      <p:pic>
        <p:nvPicPr>
          <p:cNvPr id="3" name="Picture 2">
            <a:extLst>
              <a:ext uri="{FF2B5EF4-FFF2-40B4-BE49-F238E27FC236}">
                <a16:creationId xmlns:a16="http://schemas.microsoft.com/office/drawing/2014/main" id="{689C836A-7464-428B-A73B-EC5836973F60}"/>
              </a:ext>
            </a:extLst>
          </p:cNvPr>
          <p:cNvPicPr>
            <a:picLocks noChangeAspect="1"/>
          </p:cNvPicPr>
          <p:nvPr/>
        </p:nvPicPr>
        <p:blipFill>
          <a:blip r:embed="rId2"/>
          <a:stretch>
            <a:fillRect/>
          </a:stretch>
        </p:blipFill>
        <p:spPr>
          <a:xfrm>
            <a:off x="837981" y="2009738"/>
            <a:ext cx="6010275" cy="1571625"/>
          </a:xfrm>
          <a:prstGeom prst="rect">
            <a:avLst/>
          </a:prstGeom>
        </p:spPr>
      </p:pic>
      <p:sp>
        <p:nvSpPr>
          <p:cNvPr id="4" name="Slide Number Placeholder 3">
            <a:extLst>
              <a:ext uri="{FF2B5EF4-FFF2-40B4-BE49-F238E27FC236}">
                <a16:creationId xmlns:a16="http://schemas.microsoft.com/office/drawing/2014/main" id="{3E59E3B6-EE79-4D53-91EE-ECBDBF94EF61}"/>
              </a:ext>
            </a:extLst>
          </p:cNvPr>
          <p:cNvSpPr>
            <a:spLocks noGrp="1"/>
          </p:cNvSpPr>
          <p:nvPr>
            <p:ph type="sldNum" sz="quarter" idx="12"/>
          </p:nvPr>
        </p:nvSpPr>
        <p:spPr/>
        <p:txBody>
          <a:bodyPr/>
          <a:lstStyle/>
          <a:p>
            <a:fld id="{D92B6165-2E63-41A3-8905-D7634EBC6D44}" type="slidenum">
              <a:rPr lang="en-US" smtClean="0"/>
              <a:pPr/>
              <a:t>13</a:t>
            </a:fld>
            <a:endParaRPr lang="en-US"/>
          </a:p>
        </p:txBody>
      </p:sp>
    </p:spTree>
    <p:extLst>
      <p:ext uri="{BB962C8B-B14F-4D97-AF65-F5344CB8AC3E}">
        <p14:creationId xmlns:p14="http://schemas.microsoft.com/office/powerpoint/2010/main" val="253337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DF85-C0E4-4EDE-BF64-99C260881A0C}"/>
              </a:ext>
            </a:extLst>
          </p:cNvPr>
          <p:cNvSpPr>
            <a:spLocks noGrp="1"/>
          </p:cNvSpPr>
          <p:nvPr>
            <p:ph type="title"/>
          </p:nvPr>
        </p:nvSpPr>
        <p:spPr/>
        <p:txBody>
          <a:bodyPr/>
          <a:lstStyle/>
          <a:p>
            <a:r>
              <a:rPr lang="en-US" dirty="0"/>
              <a:t> Install </a:t>
            </a:r>
            <a:r>
              <a:rPr lang="en-US" dirty="0" err="1"/>
              <a:t>Litho</a:t>
            </a:r>
            <a:r>
              <a:rPr lang="en-US" dirty="0"/>
              <a:t> API - Step 3: Change Configuration</a:t>
            </a:r>
          </a:p>
        </p:txBody>
      </p:sp>
      <p:sp>
        <p:nvSpPr>
          <p:cNvPr id="5" name="Content Placeholder 2">
            <a:extLst>
              <a:ext uri="{FF2B5EF4-FFF2-40B4-BE49-F238E27FC236}">
                <a16:creationId xmlns:a16="http://schemas.microsoft.com/office/drawing/2014/main" id="{BB6917A1-1DB2-45DB-A6EB-8156711D8CD1}"/>
              </a:ext>
            </a:extLst>
          </p:cNvPr>
          <p:cNvSpPr>
            <a:spLocks noGrp="1"/>
          </p:cNvSpPr>
          <p:nvPr>
            <p:ph idx="1"/>
          </p:nvPr>
        </p:nvSpPr>
        <p:spPr>
          <a:xfrm>
            <a:off x="837981" y="968792"/>
            <a:ext cx="10512862" cy="3577082"/>
          </a:xfrm>
        </p:spPr>
        <p:txBody>
          <a:bodyPr/>
          <a:lstStyle/>
          <a:p>
            <a:r>
              <a:rPr lang="en-US" dirty="0">
                <a:solidFill>
                  <a:srgbClr val="FF0000"/>
                </a:solidFill>
              </a:rPr>
              <a:t>This Step is only for New Installation or Configuration Changing.</a:t>
            </a:r>
            <a:r>
              <a:rPr lang="en-US" dirty="0"/>
              <a:t> </a:t>
            </a:r>
          </a:p>
          <a:p>
            <a:pPr lvl="1"/>
            <a:r>
              <a:rPr lang="en-US" dirty="0"/>
              <a:t>Make sure you back up the configuration files if you need to change configuration for this version.</a:t>
            </a:r>
          </a:p>
          <a:p>
            <a:pPr lvl="1"/>
            <a:r>
              <a:rPr lang="en-US" dirty="0"/>
              <a:t>In the case of rollback, you need to restore the config files by the backed-up config files.</a:t>
            </a:r>
          </a:p>
          <a:p>
            <a:r>
              <a:rPr lang="en-US" dirty="0"/>
              <a:t>Edit </a:t>
            </a:r>
            <a:r>
              <a:rPr lang="en-US" dirty="0">
                <a:highlight>
                  <a:srgbClr val="FFFF00"/>
                </a:highlight>
              </a:rPr>
              <a:t>D:\Applied Materials\R2R Client\</a:t>
            </a:r>
            <a:r>
              <a:rPr lang="en-US" dirty="0" err="1">
                <a:highlight>
                  <a:srgbClr val="FFFF00"/>
                </a:highlight>
              </a:rPr>
              <a:t>Litho</a:t>
            </a:r>
            <a:r>
              <a:rPr lang="en-US" dirty="0">
                <a:highlight>
                  <a:srgbClr val="FFFF00"/>
                </a:highlight>
              </a:rPr>
              <a:t>\</a:t>
            </a:r>
            <a:r>
              <a:rPr lang="en-US" dirty="0" err="1">
                <a:highlight>
                  <a:srgbClr val="FFFF00"/>
                </a:highlight>
              </a:rPr>
              <a:t>appSettings.Production.json</a:t>
            </a:r>
            <a:endParaRPr lang="en-US" dirty="0">
              <a:highlight>
                <a:srgbClr val="FFFF00"/>
              </a:highlight>
            </a:endParaRPr>
          </a:p>
          <a:p>
            <a:pPr lvl="1"/>
            <a:r>
              <a:rPr lang="en-US" dirty="0"/>
              <a:t>Login: Change the IP address to use correct service.</a:t>
            </a:r>
          </a:p>
          <a:p>
            <a:pPr lvl="1"/>
            <a:r>
              <a:rPr lang="en-US" dirty="0" err="1"/>
              <a:t>ResetThread</a:t>
            </a:r>
            <a:r>
              <a:rPr lang="en-US" dirty="0"/>
              <a:t>: Change the IP address to use correct service.</a:t>
            </a:r>
          </a:p>
          <a:p>
            <a:pPr lvl="1"/>
            <a:r>
              <a:rPr lang="en-US" dirty="0" err="1"/>
              <a:t>ConnectionStrings</a:t>
            </a:r>
            <a:r>
              <a:rPr lang="en-US" dirty="0"/>
              <a:t> – Etch: Edit below fields with correct DB Info</a:t>
            </a:r>
          </a:p>
          <a:p>
            <a:pPr lvl="2"/>
            <a:r>
              <a:rPr lang="en-US" dirty="0"/>
              <a:t>HOST</a:t>
            </a:r>
          </a:p>
          <a:p>
            <a:pPr lvl="2"/>
            <a:r>
              <a:rPr lang="en-US" dirty="0"/>
              <a:t>SERVICE_NAME</a:t>
            </a:r>
          </a:p>
          <a:p>
            <a:pPr lvl="2"/>
            <a:r>
              <a:rPr lang="en-US" dirty="0"/>
              <a:t>User Id</a:t>
            </a:r>
          </a:p>
          <a:p>
            <a:pPr lvl="2"/>
            <a:r>
              <a:rPr lang="en-US" dirty="0"/>
              <a:t>Password</a:t>
            </a:r>
          </a:p>
          <a:p>
            <a:pPr lvl="1"/>
            <a:r>
              <a:rPr lang="en-US" dirty="0"/>
              <a:t>Save and Close</a:t>
            </a:r>
          </a:p>
          <a:p>
            <a:endParaRPr lang="en-US" dirty="0"/>
          </a:p>
        </p:txBody>
      </p:sp>
      <p:pic>
        <p:nvPicPr>
          <p:cNvPr id="4" name="Picture 3">
            <a:extLst>
              <a:ext uri="{FF2B5EF4-FFF2-40B4-BE49-F238E27FC236}">
                <a16:creationId xmlns:a16="http://schemas.microsoft.com/office/drawing/2014/main" id="{2AD51984-10E1-4E00-BEAB-BFB038128BD7}"/>
              </a:ext>
            </a:extLst>
          </p:cNvPr>
          <p:cNvPicPr>
            <a:picLocks noChangeAspect="1"/>
          </p:cNvPicPr>
          <p:nvPr/>
        </p:nvPicPr>
        <p:blipFill>
          <a:blip r:embed="rId2"/>
          <a:stretch>
            <a:fillRect/>
          </a:stretch>
        </p:blipFill>
        <p:spPr>
          <a:xfrm>
            <a:off x="4032748" y="3638671"/>
            <a:ext cx="6152106" cy="3020767"/>
          </a:xfrm>
          <a:prstGeom prst="rect">
            <a:avLst/>
          </a:prstGeom>
        </p:spPr>
      </p:pic>
      <p:sp>
        <p:nvSpPr>
          <p:cNvPr id="3" name="Slide Number Placeholder 2">
            <a:extLst>
              <a:ext uri="{FF2B5EF4-FFF2-40B4-BE49-F238E27FC236}">
                <a16:creationId xmlns:a16="http://schemas.microsoft.com/office/drawing/2014/main" id="{FF06BD83-0968-4536-9402-107D5DA80BB5}"/>
              </a:ext>
            </a:extLst>
          </p:cNvPr>
          <p:cNvSpPr>
            <a:spLocks noGrp="1"/>
          </p:cNvSpPr>
          <p:nvPr>
            <p:ph type="sldNum" sz="quarter" idx="12"/>
          </p:nvPr>
        </p:nvSpPr>
        <p:spPr/>
        <p:txBody>
          <a:bodyPr/>
          <a:lstStyle/>
          <a:p>
            <a:fld id="{D92B6165-2E63-41A3-8905-D7634EBC6D44}" type="slidenum">
              <a:rPr lang="en-US" smtClean="0"/>
              <a:pPr/>
              <a:t>14</a:t>
            </a:fld>
            <a:endParaRPr lang="en-US"/>
          </a:p>
        </p:txBody>
      </p:sp>
    </p:spTree>
    <p:extLst>
      <p:ext uri="{BB962C8B-B14F-4D97-AF65-F5344CB8AC3E}">
        <p14:creationId xmlns:p14="http://schemas.microsoft.com/office/powerpoint/2010/main" val="255306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DF85-C0E4-4EDE-BF64-99C260881A0C}"/>
              </a:ext>
            </a:extLst>
          </p:cNvPr>
          <p:cNvSpPr>
            <a:spLocks noGrp="1"/>
          </p:cNvSpPr>
          <p:nvPr>
            <p:ph type="title"/>
          </p:nvPr>
        </p:nvSpPr>
        <p:spPr/>
        <p:txBody>
          <a:bodyPr/>
          <a:lstStyle/>
          <a:p>
            <a:r>
              <a:rPr lang="en-US" dirty="0"/>
              <a:t> Install </a:t>
            </a:r>
            <a:r>
              <a:rPr lang="en-US" dirty="0" err="1"/>
              <a:t>Litho</a:t>
            </a:r>
            <a:r>
              <a:rPr lang="en-US" dirty="0"/>
              <a:t> API - Step 4: </a:t>
            </a:r>
            <a:r>
              <a:rPr lang="en-US" altLang="zh-CN" dirty="0"/>
              <a:t>Start Web Site</a:t>
            </a:r>
            <a:endParaRPr lang="en-US" dirty="0"/>
          </a:p>
        </p:txBody>
      </p:sp>
      <p:sp>
        <p:nvSpPr>
          <p:cNvPr id="5" name="Content Placeholder 2">
            <a:extLst>
              <a:ext uri="{FF2B5EF4-FFF2-40B4-BE49-F238E27FC236}">
                <a16:creationId xmlns:a16="http://schemas.microsoft.com/office/drawing/2014/main" id="{BB6917A1-1DB2-45DB-A6EB-8156711D8CD1}"/>
              </a:ext>
            </a:extLst>
          </p:cNvPr>
          <p:cNvSpPr>
            <a:spLocks noGrp="1"/>
          </p:cNvSpPr>
          <p:nvPr>
            <p:ph idx="1"/>
          </p:nvPr>
        </p:nvSpPr>
        <p:spPr>
          <a:xfrm>
            <a:off x="837981" y="968792"/>
            <a:ext cx="10512862" cy="5362339"/>
          </a:xfrm>
        </p:spPr>
        <p:txBody>
          <a:bodyPr/>
          <a:lstStyle/>
          <a:p>
            <a:r>
              <a:rPr lang="en-US" dirty="0"/>
              <a:t>Open IIS Manager, Start/Restart </a:t>
            </a:r>
            <a:r>
              <a:rPr lang="en-US" altLang="zh-CN" dirty="0">
                <a:highlight>
                  <a:srgbClr val="FFFF00"/>
                </a:highlight>
              </a:rPr>
              <a:t>R2R Client </a:t>
            </a:r>
            <a:r>
              <a:rPr lang="en-US" altLang="zh-CN" dirty="0" err="1">
                <a:highlight>
                  <a:srgbClr val="FFFF00"/>
                </a:highlight>
              </a:rPr>
              <a:t>Litho</a:t>
            </a:r>
            <a:r>
              <a:rPr lang="en-US" altLang="zh-CN" dirty="0">
                <a:highlight>
                  <a:srgbClr val="FFFF00"/>
                </a:highlight>
              </a:rPr>
              <a:t> API W</a:t>
            </a:r>
            <a:r>
              <a:rPr lang="en-US" dirty="0">
                <a:highlight>
                  <a:srgbClr val="FFFF00"/>
                </a:highlight>
              </a:rPr>
              <a:t>eb Site</a:t>
            </a:r>
            <a:r>
              <a:rPr lang="en-US" dirty="0"/>
              <a:t>.</a:t>
            </a:r>
          </a:p>
          <a:p>
            <a:endParaRPr lang="en-US" dirty="0"/>
          </a:p>
          <a:p>
            <a:endParaRPr lang="en-US" dirty="0">
              <a:highlight>
                <a:srgbClr val="FFFF00"/>
              </a:highlight>
            </a:endParaRPr>
          </a:p>
          <a:p>
            <a:endParaRPr lang="en-US" dirty="0"/>
          </a:p>
        </p:txBody>
      </p:sp>
      <p:pic>
        <p:nvPicPr>
          <p:cNvPr id="4" name="Picture 3">
            <a:extLst>
              <a:ext uri="{FF2B5EF4-FFF2-40B4-BE49-F238E27FC236}">
                <a16:creationId xmlns:a16="http://schemas.microsoft.com/office/drawing/2014/main" id="{E33821C0-A698-4327-99F9-1ED8F230647F}"/>
              </a:ext>
            </a:extLst>
          </p:cNvPr>
          <p:cNvPicPr>
            <a:picLocks noChangeAspect="1"/>
          </p:cNvPicPr>
          <p:nvPr/>
        </p:nvPicPr>
        <p:blipFill>
          <a:blip r:embed="rId2"/>
          <a:stretch>
            <a:fillRect/>
          </a:stretch>
        </p:blipFill>
        <p:spPr>
          <a:xfrm>
            <a:off x="837981" y="1589450"/>
            <a:ext cx="5562600" cy="2790825"/>
          </a:xfrm>
          <a:prstGeom prst="rect">
            <a:avLst/>
          </a:prstGeom>
        </p:spPr>
      </p:pic>
      <p:sp>
        <p:nvSpPr>
          <p:cNvPr id="3" name="Slide Number Placeholder 2">
            <a:extLst>
              <a:ext uri="{FF2B5EF4-FFF2-40B4-BE49-F238E27FC236}">
                <a16:creationId xmlns:a16="http://schemas.microsoft.com/office/drawing/2014/main" id="{649B284E-A3E2-43DD-82BD-0899E91240DD}"/>
              </a:ext>
            </a:extLst>
          </p:cNvPr>
          <p:cNvSpPr>
            <a:spLocks noGrp="1"/>
          </p:cNvSpPr>
          <p:nvPr>
            <p:ph type="sldNum" sz="quarter" idx="12"/>
          </p:nvPr>
        </p:nvSpPr>
        <p:spPr/>
        <p:txBody>
          <a:bodyPr/>
          <a:lstStyle/>
          <a:p>
            <a:fld id="{D92B6165-2E63-41A3-8905-D7634EBC6D44}" type="slidenum">
              <a:rPr lang="en-US" smtClean="0"/>
              <a:pPr/>
              <a:t>15</a:t>
            </a:fld>
            <a:endParaRPr lang="en-US"/>
          </a:p>
        </p:txBody>
      </p:sp>
    </p:spTree>
    <p:extLst>
      <p:ext uri="{BB962C8B-B14F-4D97-AF65-F5344CB8AC3E}">
        <p14:creationId xmlns:p14="http://schemas.microsoft.com/office/powerpoint/2010/main" val="2093424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4C8E8-2C93-4AD9-BF52-7C2E3AFFE7D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5CE9A81-8A39-4D59-847E-70CB476CDE71}"/>
              </a:ext>
            </a:extLst>
          </p:cNvPr>
          <p:cNvSpPr>
            <a:spLocks noGrp="1"/>
          </p:cNvSpPr>
          <p:nvPr>
            <p:ph idx="1"/>
          </p:nvPr>
        </p:nvSpPr>
        <p:spPr/>
        <p:txBody>
          <a:bodyPr/>
          <a:lstStyle/>
          <a:p>
            <a:r>
              <a:rPr lang="en-US" dirty="0"/>
              <a:t>Packages</a:t>
            </a:r>
          </a:p>
          <a:p>
            <a:r>
              <a:rPr lang="en-US" dirty="0"/>
              <a:t>Installation</a:t>
            </a:r>
          </a:p>
          <a:p>
            <a:pPr lvl="1"/>
            <a:r>
              <a:rPr lang="en-US" dirty="0"/>
              <a:t>Deployment Structure</a:t>
            </a:r>
          </a:p>
          <a:p>
            <a:pPr lvl="1"/>
            <a:r>
              <a:rPr lang="en-US" dirty="0"/>
              <a:t>Preparation</a:t>
            </a:r>
          </a:p>
          <a:p>
            <a:pPr lvl="1"/>
            <a:r>
              <a:rPr lang="en-US" dirty="0"/>
              <a:t>Install Etch API</a:t>
            </a:r>
          </a:p>
          <a:p>
            <a:pPr lvl="1"/>
            <a:r>
              <a:rPr lang="en-US" dirty="0"/>
              <a:t>Install </a:t>
            </a:r>
            <a:r>
              <a:rPr lang="en-US" dirty="0" err="1"/>
              <a:t>Litho</a:t>
            </a:r>
            <a:r>
              <a:rPr lang="en-US" dirty="0"/>
              <a:t> API</a:t>
            </a:r>
          </a:p>
          <a:p>
            <a:pPr lvl="1"/>
            <a:r>
              <a:rPr lang="en-US" dirty="0">
                <a:highlight>
                  <a:srgbClr val="FFFF00"/>
                </a:highlight>
              </a:rPr>
              <a:t>Install Client Deployer</a:t>
            </a:r>
          </a:p>
          <a:p>
            <a:pPr lvl="2"/>
            <a:r>
              <a:rPr lang="en-US" dirty="0">
                <a:highlight>
                  <a:srgbClr val="FFFF00"/>
                </a:highlight>
              </a:rPr>
              <a:t>Step 1: </a:t>
            </a:r>
            <a:r>
              <a:rPr lang="en-US" altLang="zh-CN" dirty="0">
                <a:highlight>
                  <a:srgbClr val="FFFF00"/>
                </a:highlight>
              </a:rPr>
              <a:t>Stop Web Site</a:t>
            </a:r>
          </a:p>
          <a:p>
            <a:pPr lvl="2"/>
            <a:r>
              <a:rPr lang="en-US" dirty="0">
                <a:highlight>
                  <a:srgbClr val="FFFF00"/>
                </a:highlight>
              </a:rPr>
              <a:t>Step 2: Run Installer</a:t>
            </a:r>
          </a:p>
          <a:p>
            <a:pPr lvl="2"/>
            <a:r>
              <a:rPr lang="en-US" dirty="0">
                <a:highlight>
                  <a:srgbClr val="FFFF00"/>
                </a:highlight>
              </a:rPr>
              <a:t>Step 3: Change Configuration</a:t>
            </a:r>
          </a:p>
          <a:p>
            <a:pPr lvl="2"/>
            <a:r>
              <a:rPr lang="en-US" dirty="0">
                <a:highlight>
                  <a:srgbClr val="FFFF00"/>
                </a:highlight>
              </a:rPr>
              <a:t>Step 4: </a:t>
            </a:r>
            <a:r>
              <a:rPr lang="en-US" altLang="zh-CN" dirty="0">
                <a:highlight>
                  <a:srgbClr val="FFFF00"/>
                </a:highlight>
              </a:rPr>
              <a:t>Deploy </a:t>
            </a:r>
            <a:r>
              <a:rPr lang="en-US" altLang="zh-CN" dirty="0" err="1">
                <a:highlight>
                  <a:srgbClr val="FFFF00"/>
                </a:highlight>
              </a:rPr>
              <a:t>ClickOnce</a:t>
            </a:r>
            <a:r>
              <a:rPr lang="en-US" altLang="zh-CN" dirty="0">
                <a:highlight>
                  <a:srgbClr val="FFFF00"/>
                </a:highlight>
              </a:rPr>
              <a:t> Version</a:t>
            </a:r>
            <a:endParaRPr lang="en-US" dirty="0">
              <a:highlight>
                <a:srgbClr val="FFFF00"/>
              </a:highlight>
            </a:endParaRPr>
          </a:p>
          <a:p>
            <a:pPr lvl="2"/>
            <a:r>
              <a:rPr lang="en-US" dirty="0">
                <a:highlight>
                  <a:srgbClr val="FFFF00"/>
                </a:highlight>
              </a:rPr>
              <a:t>Step 4: </a:t>
            </a:r>
            <a:r>
              <a:rPr lang="en-US" altLang="zh-CN" dirty="0">
                <a:highlight>
                  <a:srgbClr val="FFFF00"/>
                </a:highlight>
              </a:rPr>
              <a:t>Start Web Site</a:t>
            </a:r>
          </a:p>
          <a:p>
            <a:pPr lvl="2"/>
            <a:r>
              <a:rPr lang="en-US" dirty="0">
                <a:highlight>
                  <a:srgbClr val="FFFF00"/>
                </a:highlight>
              </a:rPr>
              <a:t>Step 5: Test Run Client</a:t>
            </a:r>
          </a:p>
          <a:p>
            <a:r>
              <a:rPr lang="en-US" dirty="0"/>
              <a:t>Clean Uninstallation</a:t>
            </a:r>
          </a:p>
          <a:p>
            <a:r>
              <a:rPr lang="en-US" dirty="0"/>
              <a:t>FAQ</a:t>
            </a:r>
          </a:p>
          <a:p>
            <a:endParaRPr lang="en-US" dirty="0"/>
          </a:p>
          <a:p>
            <a:endParaRPr lang="en-US" dirty="0"/>
          </a:p>
        </p:txBody>
      </p:sp>
      <p:sp>
        <p:nvSpPr>
          <p:cNvPr id="4" name="Slide Number Placeholder 3">
            <a:extLst>
              <a:ext uri="{FF2B5EF4-FFF2-40B4-BE49-F238E27FC236}">
                <a16:creationId xmlns:a16="http://schemas.microsoft.com/office/drawing/2014/main" id="{7A9D3F87-D6E0-45AD-808E-0F3F33AA03E8}"/>
              </a:ext>
            </a:extLst>
          </p:cNvPr>
          <p:cNvSpPr>
            <a:spLocks noGrp="1"/>
          </p:cNvSpPr>
          <p:nvPr>
            <p:ph type="sldNum" sz="quarter" idx="12"/>
          </p:nvPr>
        </p:nvSpPr>
        <p:spPr/>
        <p:txBody>
          <a:bodyPr/>
          <a:lstStyle/>
          <a:p>
            <a:fld id="{D92B6165-2E63-41A3-8905-D7634EBC6D44}" type="slidenum">
              <a:rPr lang="en-US" smtClean="0"/>
              <a:pPr/>
              <a:t>16</a:t>
            </a:fld>
            <a:endParaRPr lang="en-US"/>
          </a:p>
        </p:txBody>
      </p:sp>
    </p:spTree>
    <p:extLst>
      <p:ext uri="{BB962C8B-B14F-4D97-AF65-F5344CB8AC3E}">
        <p14:creationId xmlns:p14="http://schemas.microsoft.com/office/powerpoint/2010/main" val="321657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B6917A1-1DB2-45DB-A6EB-8156711D8CD1}"/>
              </a:ext>
            </a:extLst>
          </p:cNvPr>
          <p:cNvSpPr>
            <a:spLocks noGrp="1"/>
          </p:cNvSpPr>
          <p:nvPr>
            <p:ph idx="1"/>
          </p:nvPr>
        </p:nvSpPr>
        <p:spPr>
          <a:xfrm>
            <a:off x="837981" y="968792"/>
            <a:ext cx="10512862" cy="5362339"/>
          </a:xfrm>
        </p:spPr>
        <p:txBody>
          <a:bodyPr/>
          <a:lstStyle/>
          <a:p>
            <a:r>
              <a:rPr lang="en-US" dirty="0"/>
              <a:t>Only for Upgrade Installation.</a:t>
            </a:r>
          </a:p>
          <a:p>
            <a:r>
              <a:rPr lang="en-US" dirty="0"/>
              <a:t>Open IIS Manager, stop </a:t>
            </a:r>
            <a:r>
              <a:rPr lang="en-US" altLang="zh-CN" dirty="0">
                <a:highlight>
                  <a:srgbClr val="FFFF00"/>
                </a:highlight>
              </a:rPr>
              <a:t>R2R Client Deployer W</a:t>
            </a:r>
            <a:r>
              <a:rPr lang="en-US" dirty="0">
                <a:highlight>
                  <a:srgbClr val="FFFF00"/>
                </a:highlight>
              </a:rPr>
              <a:t>eb Site</a:t>
            </a:r>
            <a:r>
              <a:rPr lang="en-US" dirty="0"/>
              <a:t>.</a:t>
            </a:r>
          </a:p>
          <a:p>
            <a:endParaRPr lang="en-US" dirty="0"/>
          </a:p>
          <a:p>
            <a:endParaRPr lang="en-US" dirty="0">
              <a:highlight>
                <a:srgbClr val="FFFF00"/>
              </a:highlight>
            </a:endParaRPr>
          </a:p>
          <a:p>
            <a:endParaRPr lang="en-US" dirty="0"/>
          </a:p>
        </p:txBody>
      </p:sp>
      <p:sp>
        <p:nvSpPr>
          <p:cNvPr id="12" name="Title 11">
            <a:extLst>
              <a:ext uri="{FF2B5EF4-FFF2-40B4-BE49-F238E27FC236}">
                <a16:creationId xmlns:a16="http://schemas.microsoft.com/office/drawing/2014/main" id="{5A4AFE8B-30CC-4B96-B8DB-DC503DD47ACB}"/>
              </a:ext>
            </a:extLst>
          </p:cNvPr>
          <p:cNvSpPr>
            <a:spLocks noGrp="1"/>
          </p:cNvSpPr>
          <p:nvPr>
            <p:ph type="title"/>
          </p:nvPr>
        </p:nvSpPr>
        <p:spPr/>
        <p:txBody>
          <a:bodyPr/>
          <a:lstStyle/>
          <a:p>
            <a:r>
              <a:rPr lang="en-US" dirty="0"/>
              <a:t>Install Client Deployer - Step 1: </a:t>
            </a:r>
            <a:r>
              <a:rPr lang="en-US" altLang="zh-CN" dirty="0"/>
              <a:t>Stop Web Site</a:t>
            </a:r>
            <a:endParaRPr lang="en-US" dirty="0"/>
          </a:p>
        </p:txBody>
      </p:sp>
      <p:pic>
        <p:nvPicPr>
          <p:cNvPr id="2" name="Picture 1">
            <a:extLst>
              <a:ext uri="{FF2B5EF4-FFF2-40B4-BE49-F238E27FC236}">
                <a16:creationId xmlns:a16="http://schemas.microsoft.com/office/drawing/2014/main" id="{1B043550-51B6-4E09-A527-BA155C434823}"/>
              </a:ext>
            </a:extLst>
          </p:cNvPr>
          <p:cNvPicPr>
            <a:picLocks noChangeAspect="1"/>
          </p:cNvPicPr>
          <p:nvPr/>
        </p:nvPicPr>
        <p:blipFill>
          <a:blip r:embed="rId2"/>
          <a:stretch>
            <a:fillRect/>
          </a:stretch>
        </p:blipFill>
        <p:spPr>
          <a:xfrm>
            <a:off x="915125" y="1937930"/>
            <a:ext cx="5534025" cy="2686050"/>
          </a:xfrm>
          <a:prstGeom prst="rect">
            <a:avLst/>
          </a:prstGeom>
        </p:spPr>
      </p:pic>
      <p:sp>
        <p:nvSpPr>
          <p:cNvPr id="3" name="Slide Number Placeholder 2">
            <a:extLst>
              <a:ext uri="{FF2B5EF4-FFF2-40B4-BE49-F238E27FC236}">
                <a16:creationId xmlns:a16="http://schemas.microsoft.com/office/drawing/2014/main" id="{2DA4B68E-A065-474A-ACA6-6DA71F923951}"/>
              </a:ext>
            </a:extLst>
          </p:cNvPr>
          <p:cNvSpPr>
            <a:spLocks noGrp="1"/>
          </p:cNvSpPr>
          <p:nvPr>
            <p:ph type="sldNum" sz="quarter" idx="12"/>
          </p:nvPr>
        </p:nvSpPr>
        <p:spPr/>
        <p:txBody>
          <a:bodyPr/>
          <a:lstStyle/>
          <a:p>
            <a:fld id="{D92B6165-2E63-41A3-8905-D7634EBC6D44}" type="slidenum">
              <a:rPr lang="en-US" smtClean="0"/>
              <a:pPr/>
              <a:t>17</a:t>
            </a:fld>
            <a:endParaRPr lang="en-US"/>
          </a:p>
        </p:txBody>
      </p:sp>
    </p:spTree>
    <p:extLst>
      <p:ext uri="{BB962C8B-B14F-4D97-AF65-F5344CB8AC3E}">
        <p14:creationId xmlns:p14="http://schemas.microsoft.com/office/powerpoint/2010/main" val="890736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DF85-C0E4-4EDE-BF64-99C260881A0C}"/>
              </a:ext>
            </a:extLst>
          </p:cNvPr>
          <p:cNvSpPr>
            <a:spLocks noGrp="1"/>
          </p:cNvSpPr>
          <p:nvPr>
            <p:ph type="title"/>
          </p:nvPr>
        </p:nvSpPr>
        <p:spPr/>
        <p:txBody>
          <a:bodyPr/>
          <a:lstStyle/>
          <a:p>
            <a:r>
              <a:rPr lang="en-US" dirty="0"/>
              <a:t> Install Client Deployer – Step 2:Run Installer</a:t>
            </a:r>
          </a:p>
        </p:txBody>
      </p:sp>
      <p:sp>
        <p:nvSpPr>
          <p:cNvPr id="5" name="Content Placeholder 2">
            <a:extLst>
              <a:ext uri="{FF2B5EF4-FFF2-40B4-BE49-F238E27FC236}">
                <a16:creationId xmlns:a16="http://schemas.microsoft.com/office/drawing/2014/main" id="{BB6917A1-1DB2-45DB-A6EB-8156711D8CD1}"/>
              </a:ext>
            </a:extLst>
          </p:cNvPr>
          <p:cNvSpPr>
            <a:spLocks noGrp="1"/>
          </p:cNvSpPr>
          <p:nvPr>
            <p:ph idx="1"/>
          </p:nvPr>
        </p:nvSpPr>
        <p:spPr>
          <a:xfrm>
            <a:off x="837981" y="968792"/>
            <a:ext cx="10512862" cy="4350205"/>
          </a:xfrm>
        </p:spPr>
        <p:txBody>
          <a:bodyPr/>
          <a:lstStyle/>
          <a:p>
            <a:r>
              <a:rPr lang="en-US" altLang="zh-CN" dirty="0"/>
              <a:t>Run </a:t>
            </a:r>
            <a:r>
              <a:rPr lang="en-US" dirty="0">
                <a:highlight>
                  <a:srgbClr val="FFFF00"/>
                </a:highlight>
              </a:rPr>
              <a:t>R2RClient.Deployer.Setup - 1.0.x.x.msi</a:t>
            </a:r>
          </a:p>
          <a:p>
            <a:r>
              <a:rPr lang="en-US" altLang="zh-CN" dirty="0"/>
              <a:t>Use the same parent folder for all the R2R Client components</a:t>
            </a:r>
            <a:endParaRPr lang="en-US" dirty="0"/>
          </a:p>
          <a:p>
            <a:endParaRPr lang="en-US" dirty="0"/>
          </a:p>
        </p:txBody>
      </p:sp>
      <p:pic>
        <p:nvPicPr>
          <p:cNvPr id="4" name="Picture 3">
            <a:extLst>
              <a:ext uri="{FF2B5EF4-FFF2-40B4-BE49-F238E27FC236}">
                <a16:creationId xmlns:a16="http://schemas.microsoft.com/office/drawing/2014/main" id="{F22F9D35-1565-4E33-B5AB-BB620597B0C5}"/>
              </a:ext>
            </a:extLst>
          </p:cNvPr>
          <p:cNvPicPr>
            <a:picLocks noChangeAspect="1"/>
          </p:cNvPicPr>
          <p:nvPr/>
        </p:nvPicPr>
        <p:blipFill>
          <a:blip r:embed="rId2"/>
          <a:stretch>
            <a:fillRect/>
          </a:stretch>
        </p:blipFill>
        <p:spPr>
          <a:xfrm>
            <a:off x="837981" y="2038894"/>
            <a:ext cx="5848350" cy="1752600"/>
          </a:xfrm>
          <a:prstGeom prst="rect">
            <a:avLst/>
          </a:prstGeom>
        </p:spPr>
      </p:pic>
      <p:sp>
        <p:nvSpPr>
          <p:cNvPr id="3" name="Slide Number Placeholder 2">
            <a:extLst>
              <a:ext uri="{FF2B5EF4-FFF2-40B4-BE49-F238E27FC236}">
                <a16:creationId xmlns:a16="http://schemas.microsoft.com/office/drawing/2014/main" id="{B0576046-CA14-41A7-91F8-F5E630AA70F2}"/>
              </a:ext>
            </a:extLst>
          </p:cNvPr>
          <p:cNvSpPr>
            <a:spLocks noGrp="1"/>
          </p:cNvSpPr>
          <p:nvPr>
            <p:ph type="sldNum" sz="quarter" idx="12"/>
          </p:nvPr>
        </p:nvSpPr>
        <p:spPr/>
        <p:txBody>
          <a:bodyPr/>
          <a:lstStyle/>
          <a:p>
            <a:fld id="{D92B6165-2E63-41A3-8905-D7634EBC6D44}" type="slidenum">
              <a:rPr lang="en-US" smtClean="0"/>
              <a:pPr/>
              <a:t>18</a:t>
            </a:fld>
            <a:endParaRPr lang="en-US"/>
          </a:p>
        </p:txBody>
      </p:sp>
    </p:spTree>
    <p:extLst>
      <p:ext uri="{BB962C8B-B14F-4D97-AF65-F5344CB8AC3E}">
        <p14:creationId xmlns:p14="http://schemas.microsoft.com/office/powerpoint/2010/main" val="256717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DF85-C0E4-4EDE-BF64-99C260881A0C}"/>
              </a:ext>
            </a:extLst>
          </p:cNvPr>
          <p:cNvSpPr>
            <a:spLocks noGrp="1"/>
          </p:cNvSpPr>
          <p:nvPr>
            <p:ph type="title"/>
          </p:nvPr>
        </p:nvSpPr>
        <p:spPr/>
        <p:txBody>
          <a:bodyPr/>
          <a:lstStyle/>
          <a:p>
            <a:r>
              <a:rPr lang="en-US" dirty="0"/>
              <a:t>Install Client Deployer – Step 3: Change Configuration</a:t>
            </a:r>
          </a:p>
        </p:txBody>
      </p:sp>
      <p:sp>
        <p:nvSpPr>
          <p:cNvPr id="5" name="Content Placeholder 2">
            <a:extLst>
              <a:ext uri="{FF2B5EF4-FFF2-40B4-BE49-F238E27FC236}">
                <a16:creationId xmlns:a16="http://schemas.microsoft.com/office/drawing/2014/main" id="{BB6917A1-1DB2-45DB-A6EB-8156711D8CD1}"/>
              </a:ext>
            </a:extLst>
          </p:cNvPr>
          <p:cNvSpPr>
            <a:spLocks noGrp="1"/>
          </p:cNvSpPr>
          <p:nvPr>
            <p:ph idx="1"/>
          </p:nvPr>
        </p:nvSpPr>
        <p:spPr>
          <a:xfrm>
            <a:off x="837981" y="968792"/>
            <a:ext cx="10512862" cy="1199642"/>
          </a:xfrm>
        </p:spPr>
        <p:txBody>
          <a:bodyPr/>
          <a:lstStyle/>
          <a:p>
            <a:r>
              <a:rPr lang="en-US" sz="2000" dirty="0"/>
              <a:t>Only required for New Installation or Configuration Changing. </a:t>
            </a:r>
          </a:p>
          <a:p>
            <a:r>
              <a:rPr lang="en-US" sz="2000" dirty="0"/>
              <a:t>On</a:t>
            </a:r>
            <a:r>
              <a:rPr lang="zh-CN" altLang="en-US" sz="2000" dirty="0"/>
              <a:t> </a:t>
            </a:r>
            <a:r>
              <a:rPr lang="en-US" altLang="zh-CN" sz="2000" dirty="0"/>
              <a:t>desktop, right lick on “</a:t>
            </a:r>
            <a:r>
              <a:rPr lang="en-US" altLang="zh-CN" sz="2000" dirty="0">
                <a:highlight>
                  <a:srgbClr val="FFFF00"/>
                </a:highlight>
              </a:rPr>
              <a:t>R2RClientDeployer</a:t>
            </a:r>
            <a:r>
              <a:rPr lang="en-US" altLang="zh-CN" sz="2000" dirty="0"/>
              <a:t>” and select “</a:t>
            </a:r>
            <a:r>
              <a:rPr lang="en-US" altLang="zh-CN" sz="2000" dirty="0">
                <a:highlight>
                  <a:srgbClr val="FFFF00"/>
                </a:highlight>
              </a:rPr>
              <a:t>Run as Administrator</a:t>
            </a:r>
            <a:r>
              <a:rPr lang="en-US" altLang="zh-CN" sz="2000" dirty="0"/>
              <a:t>”</a:t>
            </a:r>
          </a:p>
          <a:p>
            <a:r>
              <a:rPr lang="en-US" altLang="zh-CN" sz="2000" dirty="0"/>
              <a:t>Change the configuration in  “</a:t>
            </a:r>
            <a:r>
              <a:rPr lang="en-US" altLang="zh-CN" sz="2000" dirty="0">
                <a:highlight>
                  <a:srgbClr val="FFFF00"/>
                </a:highlight>
              </a:rPr>
              <a:t>App Configuration</a:t>
            </a:r>
            <a:r>
              <a:rPr lang="en-US" altLang="zh-CN" sz="2000" dirty="0"/>
              <a:t>” textbox following samples in Next Pages </a:t>
            </a:r>
          </a:p>
          <a:p>
            <a:endParaRPr lang="en-US" sz="2000" dirty="0"/>
          </a:p>
        </p:txBody>
      </p:sp>
      <p:pic>
        <p:nvPicPr>
          <p:cNvPr id="6" name="Picture 5">
            <a:extLst>
              <a:ext uri="{FF2B5EF4-FFF2-40B4-BE49-F238E27FC236}">
                <a16:creationId xmlns:a16="http://schemas.microsoft.com/office/drawing/2014/main" id="{AB467861-6112-4635-A229-B0DCB825126C}"/>
              </a:ext>
            </a:extLst>
          </p:cNvPr>
          <p:cNvPicPr>
            <a:picLocks noChangeAspect="1"/>
          </p:cNvPicPr>
          <p:nvPr/>
        </p:nvPicPr>
        <p:blipFill>
          <a:blip r:embed="rId2"/>
          <a:stretch>
            <a:fillRect/>
          </a:stretch>
        </p:blipFill>
        <p:spPr>
          <a:xfrm>
            <a:off x="1108390" y="2392611"/>
            <a:ext cx="2116070" cy="3788909"/>
          </a:xfrm>
          <a:prstGeom prst="rect">
            <a:avLst/>
          </a:prstGeom>
        </p:spPr>
      </p:pic>
      <p:sp>
        <p:nvSpPr>
          <p:cNvPr id="8" name="Arrow: Right 7">
            <a:extLst>
              <a:ext uri="{FF2B5EF4-FFF2-40B4-BE49-F238E27FC236}">
                <a16:creationId xmlns:a16="http://schemas.microsoft.com/office/drawing/2014/main" id="{D929DC0C-4B31-4D05-9185-29158B8F8F48}"/>
              </a:ext>
            </a:extLst>
          </p:cNvPr>
          <p:cNvSpPr/>
          <p:nvPr/>
        </p:nvSpPr>
        <p:spPr>
          <a:xfrm>
            <a:off x="3682633" y="3779518"/>
            <a:ext cx="591907" cy="507547"/>
          </a:xfrm>
          <a:prstGeom prst="rightArrow">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a:extLst>
              <a:ext uri="{FF2B5EF4-FFF2-40B4-BE49-F238E27FC236}">
                <a16:creationId xmlns:a16="http://schemas.microsoft.com/office/drawing/2014/main" id="{BC90F311-8147-49B5-8727-39D3ABC03FAE}"/>
              </a:ext>
            </a:extLst>
          </p:cNvPr>
          <p:cNvPicPr>
            <a:picLocks noChangeAspect="1"/>
          </p:cNvPicPr>
          <p:nvPr/>
        </p:nvPicPr>
        <p:blipFill>
          <a:blip r:embed="rId3"/>
          <a:stretch>
            <a:fillRect/>
          </a:stretch>
        </p:blipFill>
        <p:spPr>
          <a:xfrm>
            <a:off x="4732713" y="2294785"/>
            <a:ext cx="5661001" cy="3788909"/>
          </a:xfrm>
          <a:prstGeom prst="rect">
            <a:avLst/>
          </a:prstGeom>
        </p:spPr>
      </p:pic>
      <p:sp>
        <p:nvSpPr>
          <p:cNvPr id="3" name="Slide Number Placeholder 2">
            <a:extLst>
              <a:ext uri="{FF2B5EF4-FFF2-40B4-BE49-F238E27FC236}">
                <a16:creationId xmlns:a16="http://schemas.microsoft.com/office/drawing/2014/main" id="{ACDACC92-E628-414F-93F7-AF99267E8D7F}"/>
              </a:ext>
            </a:extLst>
          </p:cNvPr>
          <p:cNvSpPr>
            <a:spLocks noGrp="1"/>
          </p:cNvSpPr>
          <p:nvPr>
            <p:ph type="sldNum" sz="quarter" idx="12"/>
          </p:nvPr>
        </p:nvSpPr>
        <p:spPr/>
        <p:txBody>
          <a:bodyPr/>
          <a:lstStyle/>
          <a:p>
            <a:fld id="{D92B6165-2E63-41A3-8905-D7634EBC6D44}" type="slidenum">
              <a:rPr lang="en-US" smtClean="0"/>
              <a:pPr/>
              <a:t>19</a:t>
            </a:fld>
            <a:endParaRPr lang="en-US"/>
          </a:p>
        </p:txBody>
      </p:sp>
    </p:spTree>
    <p:extLst>
      <p:ext uri="{BB962C8B-B14F-4D97-AF65-F5344CB8AC3E}">
        <p14:creationId xmlns:p14="http://schemas.microsoft.com/office/powerpoint/2010/main" val="19773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4C8E8-2C93-4AD9-BF52-7C2E3AFFE7D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5CE9A81-8A39-4D59-847E-70CB476CDE71}"/>
              </a:ext>
            </a:extLst>
          </p:cNvPr>
          <p:cNvSpPr>
            <a:spLocks noGrp="1"/>
          </p:cNvSpPr>
          <p:nvPr>
            <p:ph idx="1"/>
          </p:nvPr>
        </p:nvSpPr>
        <p:spPr/>
        <p:txBody>
          <a:bodyPr/>
          <a:lstStyle/>
          <a:p>
            <a:r>
              <a:rPr lang="en-US" dirty="0"/>
              <a:t>Packages</a:t>
            </a:r>
          </a:p>
          <a:p>
            <a:r>
              <a:rPr lang="en-US" dirty="0"/>
              <a:t>Installation</a:t>
            </a:r>
          </a:p>
          <a:p>
            <a:pPr lvl="1"/>
            <a:r>
              <a:rPr lang="en-US" dirty="0"/>
              <a:t>Deployment Structure</a:t>
            </a:r>
          </a:p>
          <a:p>
            <a:pPr lvl="1"/>
            <a:r>
              <a:rPr lang="en-US" dirty="0"/>
              <a:t>Preparation</a:t>
            </a:r>
          </a:p>
          <a:p>
            <a:pPr lvl="1"/>
            <a:r>
              <a:rPr lang="en-US" dirty="0"/>
              <a:t>Install Etch API</a:t>
            </a:r>
          </a:p>
          <a:p>
            <a:pPr lvl="1"/>
            <a:r>
              <a:rPr lang="en-US" dirty="0"/>
              <a:t>Install </a:t>
            </a:r>
            <a:r>
              <a:rPr lang="en-US" dirty="0" err="1"/>
              <a:t>Litho</a:t>
            </a:r>
            <a:r>
              <a:rPr lang="en-US" dirty="0"/>
              <a:t> API</a:t>
            </a:r>
          </a:p>
          <a:p>
            <a:pPr lvl="1"/>
            <a:r>
              <a:rPr lang="en-US" dirty="0"/>
              <a:t>Install Client Deployer</a:t>
            </a:r>
          </a:p>
          <a:p>
            <a:r>
              <a:rPr lang="en-US" dirty="0"/>
              <a:t>Clean Uninstallation</a:t>
            </a:r>
          </a:p>
          <a:p>
            <a:r>
              <a:rPr lang="en-US" dirty="0"/>
              <a:t>FAQ</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A9D3F87-D6E0-45AD-808E-0F3F33AA03E8}"/>
              </a:ext>
            </a:extLst>
          </p:cNvPr>
          <p:cNvSpPr>
            <a:spLocks noGrp="1"/>
          </p:cNvSpPr>
          <p:nvPr>
            <p:ph type="sldNum" sz="quarter" idx="12"/>
          </p:nvPr>
        </p:nvSpPr>
        <p:spPr/>
        <p:txBody>
          <a:bodyPr/>
          <a:lstStyle/>
          <a:p>
            <a:fld id="{D92B6165-2E63-41A3-8905-D7634EBC6D44}" type="slidenum">
              <a:rPr lang="en-US" smtClean="0"/>
              <a:pPr/>
              <a:t>2</a:t>
            </a:fld>
            <a:endParaRPr lang="en-US"/>
          </a:p>
        </p:txBody>
      </p:sp>
    </p:spTree>
    <p:extLst>
      <p:ext uri="{BB962C8B-B14F-4D97-AF65-F5344CB8AC3E}">
        <p14:creationId xmlns:p14="http://schemas.microsoft.com/office/powerpoint/2010/main" val="164361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C2ACB78-401D-46D0-A056-D4F6DD3DF8E1}"/>
              </a:ext>
            </a:extLst>
          </p:cNvPr>
          <p:cNvSpPr/>
          <p:nvPr/>
        </p:nvSpPr>
        <p:spPr>
          <a:xfrm>
            <a:off x="722623" y="942279"/>
            <a:ext cx="10282145" cy="1384634"/>
          </a:xfrm>
          <a:prstGeom prst="rect">
            <a:avLst/>
          </a:prstGeom>
          <a:ln w="3175">
            <a:solidFill>
              <a:schemeClr val="tx1"/>
            </a:solidFill>
          </a:ln>
        </p:spPr>
        <p:txBody>
          <a:bodyPr wrap="square">
            <a:spAutoFit/>
          </a:bodyPr>
          <a:lstStyle/>
          <a:p>
            <a:r>
              <a:rPr lang="en-US" sz="1400" dirty="0"/>
              <a:t> &lt;</a:t>
            </a:r>
            <a:r>
              <a:rPr lang="en-US" sz="1400" dirty="0" err="1"/>
              <a:t>sectionGroup</a:t>
            </a:r>
            <a:r>
              <a:rPr lang="en-US" sz="1400" dirty="0"/>
              <a:t> name="environment"&gt;        </a:t>
            </a:r>
          </a:p>
          <a:p>
            <a:r>
              <a:rPr lang="en-US" sz="1400" dirty="0"/>
              <a:t>        &lt;section name="</a:t>
            </a:r>
            <a:r>
              <a:rPr lang="en-US" sz="1400" dirty="0">
                <a:highlight>
                  <a:srgbClr val="FFFF00"/>
                </a:highlight>
              </a:rPr>
              <a:t>PRD</a:t>
            </a:r>
            <a:r>
              <a:rPr lang="en-US" sz="1400" dirty="0"/>
              <a:t>" type="</a:t>
            </a:r>
            <a:r>
              <a:rPr lang="en-US" sz="1400" dirty="0" err="1"/>
              <a:t>System.Configuration.AppSettingsSection</a:t>
            </a:r>
            <a:r>
              <a:rPr lang="en-US" sz="1400" dirty="0"/>
              <a:t>, </a:t>
            </a:r>
            <a:r>
              <a:rPr lang="en-US" sz="1400" dirty="0" err="1"/>
              <a:t>System.Configuration</a:t>
            </a:r>
            <a:r>
              <a:rPr lang="en-US" sz="1400" dirty="0"/>
              <a:t>, Version=2.0.0.0, Culture=neutral, </a:t>
            </a:r>
            <a:r>
              <a:rPr lang="en-US" sz="1400" dirty="0" err="1"/>
              <a:t>PublicKeyToken</a:t>
            </a:r>
            <a:r>
              <a:rPr lang="en-US" sz="1400" dirty="0"/>
              <a:t>=b03f5f7f11d50a3a"/&gt;</a:t>
            </a:r>
          </a:p>
          <a:p>
            <a:r>
              <a:rPr lang="en-US" sz="1400" dirty="0"/>
              <a:t>        &lt;section name="</a:t>
            </a:r>
            <a:r>
              <a:rPr lang="en-US" sz="1400" dirty="0">
                <a:highlight>
                  <a:srgbClr val="FFFF00"/>
                </a:highlight>
              </a:rPr>
              <a:t>TEST</a:t>
            </a:r>
            <a:r>
              <a:rPr lang="en-US" sz="1400" dirty="0"/>
              <a:t>" type="</a:t>
            </a:r>
            <a:r>
              <a:rPr lang="en-US" sz="1400" dirty="0" err="1"/>
              <a:t>System.Configuration.AppSettingsSection</a:t>
            </a:r>
            <a:r>
              <a:rPr lang="en-US" sz="1400" dirty="0"/>
              <a:t>, </a:t>
            </a:r>
            <a:r>
              <a:rPr lang="en-US" sz="1400" dirty="0" err="1"/>
              <a:t>System.Configuration</a:t>
            </a:r>
            <a:r>
              <a:rPr lang="en-US" sz="1400" dirty="0"/>
              <a:t>, Version=2.0.0.0, Culture=neutral, </a:t>
            </a:r>
            <a:r>
              <a:rPr lang="en-US" sz="1400" dirty="0" err="1"/>
              <a:t>PublicKeyToken</a:t>
            </a:r>
            <a:r>
              <a:rPr lang="en-US" sz="1400" dirty="0"/>
              <a:t>=b03f5f7f11d50a3a"/&gt;</a:t>
            </a:r>
          </a:p>
          <a:p>
            <a:r>
              <a:rPr lang="en-US" sz="1400" dirty="0"/>
              <a:t> &lt;/</a:t>
            </a:r>
            <a:r>
              <a:rPr lang="en-US" sz="1400" dirty="0" err="1"/>
              <a:t>sectionGroup</a:t>
            </a:r>
            <a:r>
              <a:rPr lang="en-US" sz="1400" dirty="0"/>
              <a:t>&gt;</a:t>
            </a:r>
          </a:p>
        </p:txBody>
      </p:sp>
      <p:sp>
        <p:nvSpPr>
          <p:cNvPr id="10" name="Content Placeholder 2">
            <a:extLst>
              <a:ext uri="{FF2B5EF4-FFF2-40B4-BE49-F238E27FC236}">
                <a16:creationId xmlns:a16="http://schemas.microsoft.com/office/drawing/2014/main" id="{86B86EFF-79D6-4C84-BD99-EFDD5D502625}"/>
              </a:ext>
            </a:extLst>
          </p:cNvPr>
          <p:cNvSpPr>
            <a:spLocks noGrp="1"/>
          </p:cNvSpPr>
          <p:nvPr>
            <p:ph idx="1"/>
          </p:nvPr>
        </p:nvSpPr>
        <p:spPr>
          <a:xfrm>
            <a:off x="722623" y="2424333"/>
            <a:ext cx="8225280" cy="932667"/>
          </a:xfrm>
        </p:spPr>
        <p:txBody>
          <a:bodyPr>
            <a:normAutofit/>
          </a:bodyPr>
          <a:lstStyle/>
          <a:p>
            <a:r>
              <a:rPr lang="en-US" dirty="0"/>
              <a:t>Define section in environment </a:t>
            </a:r>
            <a:r>
              <a:rPr lang="en-US" dirty="0" err="1"/>
              <a:t>sectionGroup</a:t>
            </a:r>
            <a:endParaRPr lang="en-US" dirty="0"/>
          </a:p>
          <a:p>
            <a:r>
              <a:rPr lang="en-US" dirty="0"/>
              <a:t>Pay attention to the environment section name</a:t>
            </a:r>
          </a:p>
          <a:p>
            <a:endParaRPr lang="en-US" altLang="zh-CN" dirty="0"/>
          </a:p>
          <a:p>
            <a:endParaRPr lang="en-US" altLang="zh-CN" dirty="0"/>
          </a:p>
        </p:txBody>
      </p:sp>
      <p:sp>
        <p:nvSpPr>
          <p:cNvPr id="12" name="Title 1">
            <a:extLst>
              <a:ext uri="{FF2B5EF4-FFF2-40B4-BE49-F238E27FC236}">
                <a16:creationId xmlns:a16="http://schemas.microsoft.com/office/drawing/2014/main" id="{1E8BD9CD-7F61-4032-9C41-AE9C3CD8ECA0}"/>
              </a:ext>
            </a:extLst>
          </p:cNvPr>
          <p:cNvSpPr>
            <a:spLocks noGrp="1"/>
          </p:cNvSpPr>
          <p:nvPr>
            <p:ph type="title"/>
          </p:nvPr>
        </p:nvSpPr>
        <p:spPr>
          <a:xfrm>
            <a:off x="274320" y="178814"/>
            <a:ext cx="11457432" cy="584775"/>
          </a:xfrm>
        </p:spPr>
        <p:txBody>
          <a:bodyPr/>
          <a:lstStyle/>
          <a:p>
            <a:r>
              <a:rPr lang="en-US" dirty="0"/>
              <a:t>Install Client Deployer – Step 3: Change Configuration</a:t>
            </a:r>
          </a:p>
        </p:txBody>
      </p:sp>
      <p:sp>
        <p:nvSpPr>
          <p:cNvPr id="2" name="Slide Number Placeholder 1">
            <a:extLst>
              <a:ext uri="{FF2B5EF4-FFF2-40B4-BE49-F238E27FC236}">
                <a16:creationId xmlns:a16="http://schemas.microsoft.com/office/drawing/2014/main" id="{ABAEDBAB-4884-484D-B7CE-6A2AC10366DE}"/>
              </a:ext>
            </a:extLst>
          </p:cNvPr>
          <p:cNvSpPr>
            <a:spLocks noGrp="1"/>
          </p:cNvSpPr>
          <p:nvPr>
            <p:ph type="sldNum" sz="quarter" idx="12"/>
          </p:nvPr>
        </p:nvSpPr>
        <p:spPr/>
        <p:txBody>
          <a:bodyPr/>
          <a:lstStyle/>
          <a:p>
            <a:fld id="{D92B6165-2E63-41A3-8905-D7634EBC6D44}" type="slidenum">
              <a:rPr lang="en-US" smtClean="0"/>
              <a:pPr/>
              <a:t>20</a:t>
            </a:fld>
            <a:endParaRPr lang="en-US"/>
          </a:p>
        </p:txBody>
      </p:sp>
      <p:sp>
        <p:nvSpPr>
          <p:cNvPr id="3" name="Rectangle 2">
            <a:extLst>
              <a:ext uri="{FF2B5EF4-FFF2-40B4-BE49-F238E27FC236}">
                <a16:creationId xmlns:a16="http://schemas.microsoft.com/office/drawing/2014/main" id="{8DB77846-C942-4888-9947-417F0E5152EE}"/>
              </a:ext>
            </a:extLst>
          </p:cNvPr>
          <p:cNvSpPr/>
          <p:nvPr/>
        </p:nvSpPr>
        <p:spPr>
          <a:xfrm>
            <a:off x="722622" y="4690652"/>
            <a:ext cx="10282145" cy="646331"/>
          </a:xfrm>
          <a:prstGeom prst="rect">
            <a:avLst/>
          </a:prstGeom>
        </p:spPr>
        <p:txBody>
          <a:bodyPr wrap="square">
            <a:spAutoFit/>
          </a:bodyPr>
          <a:lstStyle/>
          <a:p>
            <a:r>
              <a:rPr lang="en-US" dirty="0"/>
              <a:t>NOTE: In the case of rollback, you need to restore the configuration from configuration file in the old-version’s folder.</a:t>
            </a:r>
          </a:p>
        </p:txBody>
      </p:sp>
    </p:spTree>
    <p:extLst>
      <p:ext uri="{BB962C8B-B14F-4D97-AF65-F5344CB8AC3E}">
        <p14:creationId xmlns:p14="http://schemas.microsoft.com/office/powerpoint/2010/main" val="173841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330A510-EE29-4559-BAEF-382DAB8BFB36}"/>
              </a:ext>
            </a:extLst>
          </p:cNvPr>
          <p:cNvSpPr/>
          <p:nvPr/>
        </p:nvSpPr>
        <p:spPr>
          <a:xfrm>
            <a:off x="447456" y="1135211"/>
            <a:ext cx="4194261" cy="5001369"/>
          </a:xfrm>
          <a:prstGeom prst="rect">
            <a:avLst/>
          </a:prstGeom>
          <a:ln w="6350">
            <a:solidFill>
              <a:schemeClr val="tx1"/>
            </a:solidFill>
          </a:ln>
        </p:spPr>
        <p:txBody>
          <a:bodyPr wrap="square">
            <a:spAutoFit/>
          </a:bodyPr>
          <a:lstStyle/>
          <a:p>
            <a:endParaRPr lang="en-US" sz="1100" dirty="0"/>
          </a:p>
          <a:p>
            <a:r>
              <a:rPr lang="en-US" sz="1100" dirty="0"/>
              <a:t>  &lt;environment&gt;</a:t>
            </a:r>
          </a:p>
          <a:p>
            <a:r>
              <a:rPr lang="en-US" sz="1100" dirty="0"/>
              <a:t>    &lt;</a:t>
            </a:r>
            <a:r>
              <a:rPr lang="en-US" sz="1100" dirty="0">
                <a:highlight>
                  <a:srgbClr val="FFFF00"/>
                </a:highlight>
              </a:rPr>
              <a:t>PRD</a:t>
            </a:r>
            <a:r>
              <a:rPr lang="en-US" sz="1100" dirty="0"/>
              <a:t>&gt;</a:t>
            </a:r>
          </a:p>
          <a:p>
            <a:r>
              <a:rPr lang="en-US" sz="1100" dirty="0"/>
              <a:t>      &lt;add key="</a:t>
            </a:r>
            <a:r>
              <a:rPr lang="en-US" sz="1100" b="1" dirty="0"/>
              <a:t>Name</a:t>
            </a:r>
            <a:r>
              <a:rPr lang="en-US" sz="1100" dirty="0"/>
              <a:t>" value=" Production"/&gt;</a:t>
            </a:r>
          </a:p>
          <a:p>
            <a:r>
              <a:rPr lang="en-US" sz="1100" dirty="0"/>
              <a:t>      &lt;add key="</a:t>
            </a:r>
            <a:r>
              <a:rPr lang="en-US" sz="1100" b="1" dirty="0"/>
              <a:t>Order</a:t>
            </a:r>
            <a:r>
              <a:rPr lang="en-US" sz="1100" dirty="0"/>
              <a:t>" value="1"/&gt;</a:t>
            </a:r>
          </a:p>
          <a:p>
            <a:r>
              <a:rPr lang="en-US" sz="1100" dirty="0"/>
              <a:t>      &lt;add key="</a:t>
            </a:r>
            <a:r>
              <a:rPr lang="en-US" sz="1100" b="1" dirty="0" err="1"/>
              <a:t>ServerHost</a:t>
            </a:r>
            <a:r>
              <a:rPr lang="en-US" sz="1100" dirty="0"/>
              <a:t>" value="152.135.69.42"/&gt;</a:t>
            </a:r>
          </a:p>
          <a:p>
            <a:r>
              <a:rPr lang="en-US" sz="1100" dirty="0"/>
              <a:t>      &lt;add key="</a:t>
            </a:r>
            <a:r>
              <a:rPr lang="en-US" sz="1100" b="1" dirty="0" err="1"/>
              <a:t>AreaPortMap</a:t>
            </a:r>
            <a:r>
              <a:rPr lang="en-US" sz="1100" dirty="0"/>
              <a:t>" value="Etch:8051,Litho:8052"/&gt;</a:t>
            </a:r>
          </a:p>
          <a:p>
            <a:r>
              <a:rPr lang="en-US" sz="1100" dirty="0"/>
              <a:t>      &lt;add key="</a:t>
            </a:r>
            <a:r>
              <a:rPr lang="en-US" sz="1100" b="1" dirty="0" err="1"/>
              <a:t>FABList</a:t>
            </a:r>
            <a:r>
              <a:rPr lang="en-US" sz="1100" dirty="0"/>
              <a:t>" value="FAB1,FAB2"/&gt;</a:t>
            </a:r>
          </a:p>
          <a:p>
            <a:r>
              <a:rPr lang="en-US" sz="1100" dirty="0"/>
              <a:t>      &lt;add key="</a:t>
            </a:r>
            <a:r>
              <a:rPr lang="en-US" sz="1100" b="1" dirty="0"/>
              <a:t>FAB1.AreaList</a:t>
            </a:r>
            <a:r>
              <a:rPr lang="en-US" sz="1100" dirty="0"/>
              <a:t>" value="</a:t>
            </a:r>
            <a:r>
              <a:rPr lang="en-US" sz="1100" dirty="0" err="1"/>
              <a:t>Etch,Litho</a:t>
            </a:r>
            <a:r>
              <a:rPr lang="en-US" sz="1100" dirty="0"/>
              <a:t>"/&gt;</a:t>
            </a:r>
          </a:p>
          <a:p>
            <a:r>
              <a:rPr lang="en-US" sz="1100" dirty="0"/>
              <a:t>      &lt;add key="</a:t>
            </a:r>
            <a:r>
              <a:rPr lang="en-US" sz="1100" b="1" dirty="0"/>
              <a:t>FAB2.AreaList</a:t>
            </a:r>
            <a:r>
              <a:rPr lang="en-US" sz="1100" dirty="0"/>
              <a:t>" value="</a:t>
            </a:r>
            <a:r>
              <a:rPr lang="en-US" sz="1100" dirty="0" err="1"/>
              <a:t>Etch,Litho,CMP</a:t>
            </a:r>
            <a:r>
              <a:rPr lang="en-US" sz="1100" dirty="0"/>
              <a:t>"/&gt;</a:t>
            </a:r>
          </a:p>
          <a:p>
            <a:r>
              <a:rPr lang="en-US" sz="1100" dirty="0"/>
              <a:t>      &lt;add key="</a:t>
            </a:r>
            <a:r>
              <a:rPr lang="en-US" sz="1100" b="1" dirty="0" err="1"/>
              <a:t>DefaultFab</a:t>
            </a:r>
            <a:r>
              <a:rPr lang="en-US" sz="1100" dirty="0"/>
              <a:t>" value="FAB1"/&gt;</a:t>
            </a:r>
          </a:p>
          <a:p>
            <a:r>
              <a:rPr lang="en-US" sz="1100" dirty="0"/>
              <a:t>      &lt;add key="</a:t>
            </a:r>
            <a:r>
              <a:rPr lang="en-US" sz="1100" b="1" dirty="0" err="1"/>
              <a:t>DefaultArea</a:t>
            </a:r>
            <a:r>
              <a:rPr lang="en-US" sz="1100" dirty="0"/>
              <a:t>" value="Etch"/&gt;</a:t>
            </a:r>
          </a:p>
          <a:p>
            <a:r>
              <a:rPr lang="en-US" sz="1100" dirty="0"/>
              <a:t>      &lt;add key="</a:t>
            </a:r>
            <a:r>
              <a:rPr lang="en-US" sz="1100" b="1" dirty="0" err="1"/>
              <a:t>DomainList</a:t>
            </a:r>
            <a:r>
              <a:rPr lang="en-US" sz="1100" dirty="0"/>
              <a:t>" value="AMAT,CNXA-DEV-27"/&gt;</a:t>
            </a:r>
          </a:p>
          <a:p>
            <a:r>
              <a:rPr lang="en-US" sz="1100" dirty="0"/>
              <a:t>      &lt;add key="</a:t>
            </a:r>
            <a:r>
              <a:rPr lang="en-US" sz="1100" b="1" dirty="0" err="1"/>
              <a:t>DefaultDomain</a:t>
            </a:r>
            <a:r>
              <a:rPr lang="en-US" sz="1100" dirty="0"/>
              <a:t>" value="CNXA-DEV-27"/&gt;</a:t>
            </a:r>
          </a:p>
          <a:p>
            <a:r>
              <a:rPr lang="en-US" sz="1100" dirty="0"/>
              <a:t>    &lt;/</a:t>
            </a:r>
            <a:r>
              <a:rPr lang="en-US" sz="1100" dirty="0">
                <a:highlight>
                  <a:srgbClr val="FFFF00"/>
                </a:highlight>
              </a:rPr>
              <a:t>PRD</a:t>
            </a:r>
            <a:r>
              <a:rPr lang="en-US" sz="1100" dirty="0"/>
              <a:t>&gt;</a:t>
            </a:r>
          </a:p>
          <a:p>
            <a:r>
              <a:rPr lang="en-US" sz="1100" dirty="0"/>
              <a:t>    &lt;</a:t>
            </a:r>
            <a:r>
              <a:rPr lang="en-US" sz="1100" dirty="0">
                <a:highlight>
                  <a:srgbClr val="FFFF00"/>
                </a:highlight>
              </a:rPr>
              <a:t>TEST</a:t>
            </a:r>
            <a:r>
              <a:rPr lang="en-US" sz="1100" dirty="0"/>
              <a:t>&gt;</a:t>
            </a:r>
          </a:p>
          <a:p>
            <a:r>
              <a:rPr lang="en-US" sz="1100" dirty="0"/>
              <a:t>      &lt;add key="</a:t>
            </a:r>
            <a:r>
              <a:rPr lang="en-US" sz="1100" b="1" dirty="0"/>
              <a:t>Name</a:t>
            </a:r>
            <a:r>
              <a:rPr lang="en-US" sz="1100" dirty="0"/>
              <a:t>" value="CNXA-DEV-27 QA"/&gt;</a:t>
            </a:r>
          </a:p>
          <a:p>
            <a:r>
              <a:rPr lang="en-US" sz="1100" dirty="0"/>
              <a:t>      &lt;add key="</a:t>
            </a:r>
            <a:r>
              <a:rPr lang="en-US" sz="1100" b="1" dirty="0"/>
              <a:t>Order</a:t>
            </a:r>
            <a:r>
              <a:rPr lang="en-US" sz="1100" dirty="0"/>
              <a:t>" value="2"/&gt;</a:t>
            </a:r>
          </a:p>
          <a:p>
            <a:r>
              <a:rPr lang="en-US" sz="1100" dirty="0"/>
              <a:t>      &lt;add key="</a:t>
            </a:r>
            <a:r>
              <a:rPr lang="en-US" sz="1100" b="1" dirty="0" err="1"/>
              <a:t>ServerHost</a:t>
            </a:r>
            <a:r>
              <a:rPr lang="en-US" sz="1100" dirty="0"/>
              <a:t>" value="152.135.69.42"/&gt;</a:t>
            </a:r>
          </a:p>
          <a:p>
            <a:r>
              <a:rPr lang="en-US" sz="1100" dirty="0"/>
              <a:t>      &lt;add key="</a:t>
            </a:r>
            <a:r>
              <a:rPr lang="en-US" sz="1100" b="1" dirty="0" err="1"/>
              <a:t>AreaPortMap</a:t>
            </a:r>
            <a:r>
              <a:rPr lang="en-US" sz="1100" dirty="0"/>
              <a:t>" value="Etch:8051,Litho:8052"/&gt;</a:t>
            </a:r>
          </a:p>
          <a:p>
            <a:r>
              <a:rPr lang="en-US" sz="1100" dirty="0"/>
              <a:t>      &lt;add key="</a:t>
            </a:r>
            <a:r>
              <a:rPr lang="en-US" sz="1100" b="1" dirty="0" err="1"/>
              <a:t>FABList</a:t>
            </a:r>
            <a:r>
              <a:rPr lang="en-US" sz="1100" dirty="0"/>
              <a:t>" value="FAB1,FAB2"/&gt;</a:t>
            </a:r>
          </a:p>
          <a:p>
            <a:r>
              <a:rPr lang="en-US" sz="1100" dirty="0"/>
              <a:t>      &lt;add key="</a:t>
            </a:r>
            <a:r>
              <a:rPr lang="en-US" sz="1100" b="1" dirty="0"/>
              <a:t>FAB1.AreaList</a:t>
            </a:r>
            <a:r>
              <a:rPr lang="en-US" sz="1100" dirty="0"/>
              <a:t>" value="</a:t>
            </a:r>
            <a:r>
              <a:rPr lang="en-US" sz="1100" dirty="0" err="1"/>
              <a:t>Etch,Litho</a:t>
            </a:r>
            <a:r>
              <a:rPr lang="en-US" sz="1100" dirty="0"/>
              <a:t>"/&gt;</a:t>
            </a:r>
          </a:p>
          <a:p>
            <a:r>
              <a:rPr lang="en-US" sz="1100" dirty="0"/>
              <a:t>      &lt;add key="</a:t>
            </a:r>
            <a:r>
              <a:rPr lang="en-US" sz="1100" b="1" dirty="0"/>
              <a:t>FAB2.AreaList</a:t>
            </a:r>
            <a:r>
              <a:rPr lang="en-US" sz="1100" dirty="0"/>
              <a:t>" value="</a:t>
            </a:r>
            <a:r>
              <a:rPr lang="en-US" sz="1100" dirty="0" err="1"/>
              <a:t>Etch,Litho,CMP</a:t>
            </a:r>
            <a:r>
              <a:rPr lang="en-US" sz="1100" dirty="0"/>
              <a:t>"/&gt;</a:t>
            </a:r>
          </a:p>
          <a:p>
            <a:r>
              <a:rPr lang="en-US" sz="1100" dirty="0"/>
              <a:t>      &lt;add key="</a:t>
            </a:r>
            <a:r>
              <a:rPr lang="en-US" sz="1100" b="1" dirty="0" err="1"/>
              <a:t>DefaultFab</a:t>
            </a:r>
            <a:r>
              <a:rPr lang="en-US" sz="1100" dirty="0"/>
              <a:t>" value="FAB1"/&gt;</a:t>
            </a:r>
          </a:p>
          <a:p>
            <a:r>
              <a:rPr lang="en-US" sz="1100" dirty="0"/>
              <a:t>      &lt;add key="</a:t>
            </a:r>
            <a:r>
              <a:rPr lang="en-US" sz="1100" b="1" dirty="0" err="1"/>
              <a:t>DefaultArea</a:t>
            </a:r>
            <a:r>
              <a:rPr lang="en-US" sz="1100" dirty="0"/>
              <a:t>" value="Etch"/&gt;</a:t>
            </a:r>
          </a:p>
          <a:p>
            <a:r>
              <a:rPr lang="en-US" sz="1100" dirty="0"/>
              <a:t>      &lt;add key="</a:t>
            </a:r>
            <a:r>
              <a:rPr lang="en-US" sz="1100" b="1" dirty="0" err="1"/>
              <a:t>DomainList</a:t>
            </a:r>
            <a:r>
              <a:rPr lang="en-US" sz="1100" dirty="0"/>
              <a:t>" value="AMAT,CNXA-DEV-27"/&gt;</a:t>
            </a:r>
          </a:p>
          <a:p>
            <a:r>
              <a:rPr lang="en-US" sz="1100" dirty="0"/>
              <a:t>      &lt;add key="</a:t>
            </a:r>
            <a:r>
              <a:rPr lang="en-US" sz="1100" b="1" dirty="0" err="1"/>
              <a:t>DefaultDomain</a:t>
            </a:r>
            <a:r>
              <a:rPr lang="en-US" sz="1100" dirty="0"/>
              <a:t>" value="CNXA-DEV-27"/&gt;</a:t>
            </a:r>
          </a:p>
          <a:p>
            <a:r>
              <a:rPr lang="en-US" sz="1100" dirty="0"/>
              <a:t>    &lt;/</a:t>
            </a:r>
            <a:r>
              <a:rPr lang="en-US" sz="1100" dirty="0">
                <a:highlight>
                  <a:srgbClr val="FFFF00"/>
                </a:highlight>
              </a:rPr>
              <a:t>TEST</a:t>
            </a:r>
            <a:r>
              <a:rPr lang="en-US" sz="1100" dirty="0"/>
              <a:t>&gt;</a:t>
            </a:r>
          </a:p>
          <a:p>
            <a:r>
              <a:rPr lang="en-US" sz="1100" dirty="0"/>
              <a:t>  &lt;/environment&gt;</a:t>
            </a:r>
          </a:p>
        </p:txBody>
      </p:sp>
      <p:sp>
        <p:nvSpPr>
          <p:cNvPr id="9" name="Content Placeholder 2">
            <a:extLst>
              <a:ext uri="{FF2B5EF4-FFF2-40B4-BE49-F238E27FC236}">
                <a16:creationId xmlns:a16="http://schemas.microsoft.com/office/drawing/2014/main" id="{D415F759-FF42-4378-BA81-7850D72B15C0}"/>
              </a:ext>
            </a:extLst>
          </p:cNvPr>
          <p:cNvSpPr>
            <a:spLocks noGrp="1"/>
          </p:cNvSpPr>
          <p:nvPr>
            <p:ph idx="1"/>
          </p:nvPr>
        </p:nvSpPr>
        <p:spPr>
          <a:xfrm>
            <a:off x="5318848" y="1126401"/>
            <a:ext cx="6100942" cy="1325219"/>
          </a:xfrm>
        </p:spPr>
        <p:txBody>
          <a:bodyPr/>
          <a:lstStyle/>
          <a:p>
            <a:pPr marL="514196" indent="-514196">
              <a:buFont typeface="+mj-lt"/>
              <a:buAutoNum type="arabicPeriod"/>
            </a:pPr>
            <a:r>
              <a:rPr lang="en-US" altLang="zh-CN" dirty="0"/>
              <a:t>Add/edit each environment, use the section name defined in </a:t>
            </a:r>
            <a:r>
              <a:rPr lang="en-US" altLang="zh-CN" dirty="0" err="1"/>
              <a:t>sectionGroup</a:t>
            </a:r>
            <a:r>
              <a:rPr lang="en-US" altLang="zh-CN" dirty="0"/>
              <a:t>.</a:t>
            </a:r>
          </a:p>
          <a:p>
            <a:pPr marL="514196" indent="-514196">
              <a:buFont typeface="+mj-lt"/>
              <a:buAutoNum type="arabicPeriod"/>
            </a:pPr>
            <a:r>
              <a:rPr lang="en-US" altLang="zh-CN" dirty="0"/>
              <a:t>Modify setting values for environments.</a:t>
            </a:r>
          </a:p>
          <a:p>
            <a:pPr marL="742796" lvl="1" indent="-514196">
              <a:buFont typeface="+mj-lt"/>
              <a:buAutoNum type="arabicPeriod"/>
            </a:pPr>
            <a:endParaRPr lang="en-US" altLang="zh-CN" dirty="0"/>
          </a:p>
          <a:p>
            <a:endParaRPr lang="en-US" altLang="zh-CN" dirty="0"/>
          </a:p>
        </p:txBody>
      </p:sp>
      <p:graphicFrame>
        <p:nvGraphicFramePr>
          <p:cNvPr id="2" name="Table 2">
            <a:extLst>
              <a:ext uri="{FF2B5EF4-FFF2-40B4-BE49-F238E27FC236}">
                <a16:creationId xmlns:a16="http://schemas.microsoft.com/office/drawing/2014/main" id="{12EF117B-3CEF-4036-8D89-4C625BA01DDC}"/>
              </a:ext>
            </a:extLst>
          </p:cNvPr>
          <p:cNvGraphicFramePr>
            <a:graphicFrameLocks noGrp="1"/>
          </p:cNvGraphicFramePr>
          <p:nvPr>
            <p:extLst>
              <p:ext uri="{D42A27DB-BD31-4B8C-83A1-F6EECF244321}">
                <p14:modId xmlns:p14="http://schemas.microsoft.com/office/powerpoint/2010/main" val="165403456"/>
              </p:ext>
            </p:extLst>
          </p:nvPr>
        </p:nvGraphicFramePr>
        <p:xfrm>
          <a:off x="5314990" y="2434302"/>
          <a:ext cx="6100940" cy="4114800"/>
        </p:xfrm>
        <a:graphic>
          <a:graphicData uri="http://schemas.openxmlformats.org/drawingml/2006/table">
            <a:tbl>
              <a:tblPr firstRow="1" bandRow="1">
                <a:tableStyleId>{5C22544A-7EE6-4342-B048-85BDC9FD1C3A}</a:tableStyleId>
              </a:tblPr>
              <a:tblGrid>
                <a:gridCol w="1329602">
                  <a:extLst>
                    <a:ext uri="{9D8B030D-6E8A-4147-A177-3AD203B41FA5}">
                      <a16:colId xmlns:a16="http://schemas.microsoft.com/office/drawing/2014/main" val="4194327975"/>
                    </a:ext>
                  </a:extLst>
                </a:gridCol>
                <a:gridCol w="742950">
                  <a:extLst>
                    <a:ext uri="{9D8B030D-6E8A-4147-A177-3AD203B41FA5}">
                      <a16:colId xmlns:a16="http://schemas.microsoft.com/office/drawing/2014/main" val="674116865"/>
                    </a:ext>
                  </a:extLst>
                </a:gridCol>
                <a:gridCol w="4028388">
                  <a:extLst>
                    <a:ext uri="{9D8B030D-6E8A-4147-A177-3AD203B41FA5}">
                      <a16:colId xmlns:a16="http://schemas.microsoft.com/office/drawing/2014/main" val="278632412"/>
                    </a:ext>
                  </a:extLst>
                </a:gridCol>
              </a:tblGrid>
              <a:tr h="0">
                <a:tc>
                  <a:txBody>
                    <a:bodyPr/>
                    <a:lstStyle/>
                    <a:p>
                      <a:r>
                        <a:rPr lang="en-US" sz="1200" dirty="0"/>
                        <a:t>Setting Key</a:t>
                      </a:r>
                    </a:p>
                  </a:txBody>
                  <a:tcPr/>
                </a:tc>
                <a:tc>
                  <a:txBody>
                    <a:bodyPr/>
                    <a:lstStyle/>
                    <a:p>
                      <a:r>
                        <a:rPr lang="en-US" sz="1200" dirty="0"/>
                        <a:t>Format</a:t>
                      </a:r>
                    </a:p>
                  </a:txBody>
                  <a:tcPr/>
                </a:tc>
                <a:tc>
                  <a:txBody>
                    <a:bodyPr/>
                    <a:lstStyle/>
                    <a:p>
                      <a:r>
                        <a:rPr lang="en-US" sz="1200" dirty="0"/>
                        <a:t>Description</a:t>
                      </a:r>
                    </a:p>
                  </a:txBody>
                  <a:tcPr/>
                </a:tc>
                <a:extLst>
                  <a:ext uri="{0D108BD9-81ED-4DB2-BD59-A6C34878D82A}">
                    <a16:rowId xmlns:a16="http://schemas.microsoft.com/office/drawing/2014/main" val="1626993471"/>
                  </a:ext>
                </a:extLst>
              </a:tr>
              <a:tr h="0">
                <a:tc>
                  <a:txBody>
                    <a:bodyPr/>
                    <a:lstStyle/>
                    <a:p>
                      <a:r>
                        <a:rPr lang="en-US" sz="1200" dirty="0"/>
                        <a:t>Name</a:t>
                      </a:r>
                    </a:p>
                  </a:txBody>
                  <a:tcPr/>
                </a:tc>
                <a:tc>
                  <a:txBody>
                    <a:bodyPr/>
                    <a:lstStyle/>
                    <a:p>
                      <a:r>
                        <a:rPr lang="en-US" sz="1200" dirty="0"/>
                        <a:t>string</a:t>
                      </a:r>
                    </a:p>
                  </a:txBody>
                  <a:tcPr/>
                </a:tc>
                <a:tc>
                  <a:txBody>
                    <a:bodyPr/>
                    <a:lstStyle/>
                    <a:p>
                      <a:r>
                        <a:rPr lang="en-US" sz="1200" dirty="0"/>
                        <a:t>Environment name displayed under the Env dropdown list for user to choose on Login screen.</a:t>
                      </a:r>
                    </a:p>
                  </a:txBody>
                  <a:tcPr/>
                </a:tc>
                <a:extLst>
                  <a:ext uri="{0D108BD9-81ED-4DB2-BD59-A6C34878D82A}">
                    <a16:rowId xmlns:a16="http://schemas.microsoft.com/office/drawing/2014/main" val="1390331383"/>
                  </a:ext>
                </a:extLst>
              </a:tr>
              <a:tr h="0">
                <a:tc>
                  <a:txBody>
                    <a:bodyPr/>
                    <a:lstStyle/>
                    <a:p>
                      <a:r>
                        <a:rPr lang="en-US" sz="1200" dirty="0"/>
                        <a:t>Order</a:t>
                      </a:r>
                    </a:p>
                  </a:txBody>
                  <a:tcPr/>
                </a:tc>
                <a:tc>
                  <a:txBody>
                    <a:bodyPr/>
                    <a:lstStyle/>
                    <a:p>
                      <a:r>
                        <a:rPr lang="en-US" sz="1200" dirty="0"/>
                        <a:t>integer</a:t>
                      </a:r>
                    </a:p>
                  </a:txBody>
                  <a:tcPr/>
                </a:tc>
                <a:tc>
                  <a:txBody>
                    <a:bodyPr/>
                    <a:lstStyle/>
                    <a:p>
                      <a:r>
                        <a:rPr lang="en-US" sz="1200" dirty="0"/>
                        <a:t>The order listed in the Env dropdown.</a:t>
                      </a:r>
                    </a:p>
                  </a:txBody>
                  <a:tcPr/>
                </a:tc>
                <a:extLst>
                  <a:ext uri="{0D108BD9-81ED-4DB2-BD59-A6C34878D82A}">
                    <a16:rowId xmlns:a16="http://schemas.microsoft.com/office/drawing/2014/main" val="3244753309"/>
                  </a:ext>
                </a:extLst>
              </a:tr>
              <a:tr h="0">
                <a:tc>
                  <a:txBody>
                    <a:bodyPr/>
                    <a:lstStyle/>
                    <a:p>
                      <a:r>
                        <a:rPr lang="en-US" sz="1200" dirty="0" err="1"/>
                        <a:t>ServerHost</a:t>
                      </a:r>
                      <a:endParaRPr lang="en-US" sz="1200" dirty="0"/>
                    </a:p>
                  </a:txBody>
                  <a:tcPr/>
                </a:tc>
                <a:tc>
                  <a:txBody>
                    <a:bodyPr/>
                    <a:lstStyle/>
                    <a:p>
                      <a:r>
                        <a:rPr lang="en-US" sz="1200" dirty="0"/>
                        <a:t>string</a:t>
                      </a:r>
                    </a:p>
                  </a:txBody>
                  <a:tcPr/>
                </a:tc>
                <a:tc>
                  <a:txBody>
                    <a:bodyPr/>
                    <a:lstStyle/>
                    <a:p>
                      <a:r>
                        <a:rPr lang="en-US" sz="1200" dirty="0"/>
                        <a:t>Should be the current Server’s machine name or IP address </a:t>
                      </a:r>
                      <a:r>
                        <a:rPr lang="en-US" altLang="zh-CN" sz="1200" dirty="0"/>
                        <a:t>which is accessible from the client computers.</a:t>
                      </a:r>
                    </a:p>
                    <a:p>
                      <a:r>
                        <a:rPr lang="en-US" sz="1200" dirty="0"/>
                        <a:t>Should use the virtual IP shared between multiple servers in the loading balance and failover case.</a:t>
                      </a:r>
                    </a:p>
                  </a:txBody>
                  <a:tcPr/>
                </a:tc>
                <a:extLst>
                  <a:ext uri="{0D108BD9-81ED-4DB2-BD59-A6C34878D82A}">
                    <a16:rowId xmlns:a16="http://schemas.microsoft.com/office/drawing/2014/main" val="3314953678"/>
                  </a:ext>
                </a:extLst>
              </a:tr>
              <a:tr h="0">
                <a:tc>
                  <a:txBody>
                    <a:bodyPr/>
                    <a:lstStyle/>
                    <a:p>
                      <a:r>
                        <a:rPr lang="en-US" sz="1200" dirty="0" err="1"/>
                        <a:t>AreaPortMap</a:t>
                      </a:r>
                      <a:endParaRPr lang="en-US" sz="1200" dirty="0"/>
                    </a:p>
                  </a:txBody>
                  <a:tcPr/>
                </a:tc>
                <a:tc>
                  <a:txBody>
                    <a:bodyPr/>
                    <a:lstStyle/>
                    <a:p>
                      <a:r>
                        <a:rPr lang="en-US" sz="1200" dirty="0"/>
                        <a:t>list</a:t>
                      </a:r>
                    </a:p>
                  </a:txBody>
                  <a:tcPr/>
                </a:tc>
                <a:tc>
                  <a:txBody>
                    <a:bodyPr/>
                    <a:lstStyle/>
                    <a:p>
                      <a:r>
                        <a:rPr lang="en-US" sz="1200" dirty="0"/>
                        <a:t>The Area Port maps, default to use Etch:8051,Litho:8052, unless the ports are changed.</a:t>
                      </a:r>
                    </a:p>
                  </a:txBody>
                  <a:tcPr/>
                </a:tc>
                <a:extLst>
                  <a:ext uri="{0D108BD9-81ED-4DB2-BD59-A6C34878D82A}">
                    <a16:rowId xmlns:a16="http://schemas.microsoft.com/office/drawing/2014/main" val="3096199681"/>
                  </a:ext>
                </a:extLst>
              </a:tr>
              <a:tr h="0">
                <a:tc>
                  <a:txBody>
                    <a:bodyPr/>
                    <a:lstStyle/>
                    <a:p>
                      <a:r>
                        <a:rPr lang="en-US" sz="1200" dirty="0" err="1"/>
                        <a:t>FABList</a:t>
                      </a:r>
                      <a:endParaRPr lang="en-US" sz="1200" dirty="0"/>
                    </a:p>
                  </a:txBody>
                  <a:tcPr/>
                </a:tc>
                <a:tc>
                  <a:txBody>
                    <a:bodyPr/>
                    <a:lstStyle/>
                    <a:p>
                      <a:r>
                        <a:rPr lang="en-US" altLang="zh-CN" sz="1200" dirty="0"/>
                        <a:t>list</a:t>
                      </a:r>
                      <a:endParaRPr lang="en-US" sz="1200" dirty="0"/>
                    </a:p>
                  </a:txBody>
                  <a:tcPr/>
                </a:tc>
                <a:tc>
                  <a:txBody>
                    <a:bodyPr/>
                    <a:lstStyle/>
                    <a:p>
                      <a:r>
                        <a:rPr lang="en-US" sz="1200" dirty="0"/>
                        <a:t>Supported fabs. </a:t>
                      </a:r>
                    </a:p>
                  </a:txBody>
                  <a:tcPr/>
                </a:tc>
                <a:extLst>
                  <a:ext uri="{0D108BD9-81ED-4DB2-BD59-A6C34878D82A}">
                    <a16:rowId xmlns:a16="http://schemas.microsoft.com/office/drawing/2014/main" val="3744569299"/>
                  </a:ext>
                </a:extLst>
              </a:tr>
              <a:tr h="0">
                <a:tc>
                  <a:txBody>
                    <a:bodyPr/>
                    <a:lstStyle/>
                    <a:p>
                      <a:r>
                        <a:rPr lang="en-US" sz="1200" dirty="0" err="1"/>
                        <a:t>FABn.AreaList</a:t>
                      </a:r>
                      <a:endParaRPr lang="en-US" sz="1200" dirty="0"/>
                    </a:p>
                  </a:txBody>
                  <a:tcPr/>
                </a:tc>
                <a:tc>
                  <a:txBody>
                    <a:bodyPr/>
                    <a:lstStyle/>
                    <a:p>
                      <a:r>
                        <a:rPr lang="en-US" sz="1200" dirty="0"/>
                        <a:t>list</a:t>
                      </a:r>
                    </a:p>
                  </a:txBody>
                  <a:tcPr/>
                </a:tc>
                <a:tc>
                  <a:txBody>
                    <a:bodyPr/>
                    <a:lstStyle/>
                    <a:p>
                      <a:r>
                        <a:rPr lang="en-US" sz="1200" dirty="0"/>
                        <a:t>Define available area list for </a:t>
                      </a:r>
                      <a:r>
                        <a:rPr lang="en-US" sz="1200" dirty="0" err="1"/>
                        <a:t>FABn</a:t>
                      </a:r>
                      <a:r>
                        <a:rPr lang="en-US" sz="1200" dirty="0"/>
                        <a:t>.</a:t>
                      </a:r>
                    </a:p>
                  </a:txBody>
                  <a:tcPr/>
                </a:tc>
                <a:extLst>
                  <a:ext uri="{0D108BD9-81ED-4DB2-BD59-A6C34878D82A}">
                    <a16:rowId xmlns:a16="http://schemas.microsoft.com/office/drawing/2014/main" val="4040863975"/>
                  </a:ext>
                </a:extLst>
              </a:tr>
              <a:tr h="0">
                <a:tc>
                  <a:txBody>
                    <a:bodyPr/>
                    <a:lstStyle/>
                    <a:p>
                      <a:r>
                        <a:rPr lang="en-US" sz="1200" dirty="0" err="1"/>
                        <a:t>DefaultFab</a:t>
                      </a:r>
                      <a:endParaRPr lang="en-US" sz="1200" dirty="0"/>
                    </a:p>
                  </a:txBody>
                  <a:tcPr/>
                </a:tc>
                <a:tc>
                  <a:txBody>
                    <a:bodyPr/>
                    <a:lstStyle/>
                    <a:p>
                      <a:r>
                        <a:rPr lang="en-US" sz="1200" dirty="0"/>
                        <a:t>string</a:t>
                      </a:r>
                    </a:p>
                  </a:txBody>
                  <a:tcPr/>
                </a:tc>
                <a:tc>
                  <a:txBody>
                    <a:bodyPr/>
                    <a:lstStyle/>
                    <a:p>
                      <a:r>
                        <a:rPr lang="en-US" sz="1200" dirty="0"/>
                        <a:t>Default Fab when this Env is selected.</a:t>
                      </a:r>
                    </a:p>
                  </a:txBody>
                  <a:tcPr/>
                </a:tc>
                <a:extLst>
                  <a:ext uri="{0D108BD9-81ED-4DB2-BD59-A6C34878D82A}">
                    <a16:rowId xmlns:a16="http://schemas.microsoft.com/office/drawing/2014/main" val="3613110840"/>
                  </a:ext>
                </a:extLst>
              </a:tr>
              <a:tr h="0">
                <a:tc>
                  <a:txBody>
                    <a:bodyPr/>
                    <a:lstStyle/>
                    <a:p>
                      <a:r>
                        <a:rPr lang="en-US" sz="1200" dirty="0" err="1"/>
                        <a:t>DefaultArea</a:t>
                      </a:r>
                      <a:endParaRPr lang="en-US" sz="1200" dirty="0"/>
                    </a:p>
                  </a:txBody>
                  <a:tcPr/>
                </a:tc>
                <a:tc>
                  <a:txBody>
                    <a:bodyPr/>
                    <a:lstStyle/>
                    <a:p>
                      <a:r>
                        <a:rPr lang="en-US" sz="1200" dirty="0"/>
                        <a:t>string</a:t>
                      </a:r>
                    </a:p>
                  </a:txBody>
                  <a:tcPr/>
                </a:tc>
                <a:tc>
                  <a:txBody>
                    <a:bodyPr/>
                    <a:lstStyle/>
                    <a:p>
                      <a:r>
                        <a:rPr lang="en-US" sz="1200" dirty="0"/>
                        <a:t>Default Area when this Env is selected.</a:t>
                      </a:r>
                    </a:p>
                  </a:txBody>
                  <a:tcPr/>
                </a:tc>
                <a:extLst>
                  <a:ext uri="{0D108BD9-81ED-4DB2-BD59-A6C34878D82A}">
                    <a16:rowId xmlns:a16="http://schemas.microsoft.com/office/drawing/2014/main" val="2717227525"/>
                  </a:ext>
                </a:extLst>
              </a:tr>
              <a:tr h="0">
                <a:tc>
                  <a:txBody>
                    <a:bodyPr/>
                    <a:lstStyle/>
                    <a:p>
                      <a:r>
                        <a:rPr lang="en-US" sz="1200" dirty="0" err="1"/>
                        <a:t>DomainList</a:t>
                      </a:r>
                      <a:endParaRPr lang="en-US" sz="1200" dirty="0"/>
                    </a:p>
                  </a:txBody>
                  <a:tcPr/>
                </a:tc>
                <a:tc>
                  <a:txBody>
                    <a:bodyPr/>
                    <a:lstStyle/>
                    <a:p>
                      <a:r>
                        <a:rPr lang="en-US" sz="1200" dirty="0"/>
                        <a:t>list</a:t>
                      </a:r>
                    </a:p>
                  </a:txBody>
                  <a:tcPr/>
                </a:tc>
                <a:tc>
                  <a:txBody>
                    <a:bodyPr/>
                    <a:lstStyle/>
                    <a:p>
                      <a:r>
                        <a:rPr lang="en-US" sz="1200" dirty="0"/>
                        <a:t>List of Domain or machine name of allowed user accounts.</a:t>
                      </a:r>
                    </a:p>
                  </a:txBody>
                  <a:tcPr/>
                </a:tc>
                <a:extLst>
                  <a:ext uri="{0D108BD9-81ED-4DB2-BD59-A6C34878D82A}">
                    <a16:rowId xmlns:a16="http://schemas.microsoft.com/office/drawing/2014/main" val="1798222357"/>
                  </a:ext>
                </a:extLst>
              </a:tr>
              <a:tr h="0">
                <a:tc>
                  <a:txBody>
                    <a:bodyPr/>
                    <a:lstStyle/>
                    <a:p>
                      <a:r>
                        <a:rPr lang="en-US" sz="1200" dirty="0" err="1"/>
                        <a:t>DefaultDomain</a:t>
                      </a:r>
                      <a:endParaRPr lang="en-US" sz="1200" dirty="0"/>
                    </a:p>
                  </a:txBody>
                  <a:tcPr/>
                </a:tc>
                <a:tc>
                  <a:txBody>
                    <a:bodyPr/>
                    <a:lstStyle/>
                    <a:p>
                      <a:r>
                        <a:rPr lang="en-US" sz="1200" dirty="0"/>
                        <a:t>string</a:t>
                      </a:r>
                    </a:p>
                  </a:txBody>
                  <a:tcPr/>
                </a:tc>
                <a:tc>
                  <a:txBody>
                    <a:bodyPr/>
                    <a:lstStyle/>
                    <a:p>
                      <a:r>
                        <a:rPr lang="en-US" sz="1200" dirty="0"/>
                        <a:t>Default Domain when this Env is selected.</a:t>
                      </a:r>
                    </a:p>
                  </a:txBody>
                  <a:tcPr/>
                </a:tc>
                <a:extLst>
                  <a:ext uri="{0D108BD9-81ED-4DB2-BD59-A6C34878D82A}">
                    <a16:rowId xmlns:a16="http://schemas.microsoft.com/office/drawing/2014/main" val="1416640014"/>
                  </a:ext>
                </a:extLst>
              </a:tr>
            </a:tbl>
          </a:graphicData>
        </a:graphic>
      </p:graphicFrame>
      <p:sp>
        <p:nvSpPr>
          <p:cNvPr id="11" name="Title 1">
            <a:extLst>
              <a:ext uri="{FF2B5EF4-FFF2-40B4-BE49-F238E27FC236}">
                <a16:creationId xmlns:a16="http://schemas.microsoft.com/office/drawing/2014/main" id="{0647DEC3-11B4-46BC-BA5B-32C8C890EA1F}"/>
              </a:ext>
            </a:extLst>
          </p:cNvPr>
          <p:cNvSpPr>
            <a:spLocks noGrp="1"/>
          </p:cNvSpPr>
          <p:nvPr>
            <p:ph type="title"/>
          </p:nvPr>
        </p:nvSpPr>
        <p:spPr>
          <a:xfrm>
            <a:off x="274320" y="178814"/>
            <a:ext cx="11457432" cy="584775"/>
          </a:xfrm>
        </p:spPr>
        <p:txBody>
          <a:bodyPr/>
          <a:lstStyle/>
          <a:p>
            <a:r>
              <a:rPr lang="en-US" dirty="0"/>
              <a:t>Install Client Deployer – Step 3: Change Configuration</a:t>
            </a:r>
          </a:p>
        </p:txBody>
      </p:sp>
      <p:sp>
        <p:nvSpPr>
          <p:cNvPr id="3" name="Slide Number Placeholder 2">
            <a:extLst>
              <a:ext uri="{FF2B5EF4-FFF2-40B4-BE49-F238E27FC236}">
                <a16:creationId xmlns:a16="http://schemas.microsoft.com/office/drawing/2014/main" id="{0B65CA26-9A17-48AB-8D2D-1AC9BCAC7901}"/>
              </a:ext>
            </a:extLst>
          </p:cNvPr>
          <p:cNvSpPr>
            <a:spLocks noGrp="1"/>
          </p:cNvSpPr>
          <p:nvPr>
            <p:ph type="sldNum" sz="quarter" idx="12"/>
          </p:nvPr>
        </p:nvSpPr>
        <p:spPr/>
        <p:txBody>
          <a:bodyPr/>
          <a:lstStyle/>
          <a:p>
            <a:fld id="{D92B6165-2E63-41A3-8905-D7634EBC6D44}" type="slidenum">
              <a:rPr lang="en-US" smtClean="0"/>
              <a:pPr/>
              <a:t>21</a:t>
            </a:fld>
            <a:endParaRPr lang="en-US"/>
          </a:p>
        </p:txBody>
      </p:sp>
    </p:spTree>
    <p:extLst>
      <p:ext uri="{BB962C8B-B14F-4D97-AF65-F5344CB8AC3E}">
        <p14:creationId xmlns:p14="http://schemas.microsoft.com/office/powerpoint/2010/main" val="194896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F2628AF-1E40-4331-A994-C574089BE4D0}"/>
              </a:ext>
            </a:extLst>
          </p:cNvPr>
          <p:cNvSpPr txBox="1">
            <a:spLocks/>
          </p:cNvSpPr>
          <p:nvPr/>
        </p:nvSpPr>
        <p:spPr>
          <a:xfrm>
            <a:off x="837980" y="931681"/>
            <a:ext cx="10512862" cy="679406"/>
          </a:xfrm>
          <a:prstGeom prst="rect">
            <a:avLst/>
          </a:prstGeom>
        </p:spPr>
        <p:txBody>
          <a:bodyPr vert="horz" lIns="91440" tIns="45720" rIns="91440" bIns="45720" rtlCol="0">
            <a:noAutofit/>
          </a:bodyPr>
          <a:lstStyle>
            <a:lvl1pPr marL="228600" indent="-228600" algn="l" defTabSz="914400" rtl="0" eaLnBrk="1" latinLnBrk="0" hangingPunct="1">
              <a:spcBef>
                <a:spcPts val="600"/>
              </a:spcBef>
              <a:buClr>
                <a:schemeClr val="accent1"/>
              </a:buClr>
              <a:buFont typeface="Wingdings" pitchFamily="2" charset="2"/>
              <a:buChar char="§"/>
              <a:defRPr sz="2200" kern="1200">
                <a:solidFill>
                  <a:schemeClr val="tx1"/>
                </a:solidFill>
                <a:latin typeface="+mn-lt"/>
                <a:ea typeface="+mn-ea"/>
                <a:cs typeface="+mn-cs"/>
              </a:defRPr>
            </a:lvl1pPr>
            <a:lvl2pPr marL="457200" indent="-228600" algn="l" defTabSz="914400" rtl="0" eaLnBrk="1" latinLnBrk="0" hangingPunct="1">
              <a:spcBef>
                <a:spcPts val="600"/>
              </a:spcBef>
              <a:buClr>
                <a:srgbClr val="8B8D8E"/>
              </a:buClr>
              <a:buSzPct val="65000"/>
              <a:buFont typeface="Arial" pitchFamily="34" charset="0"/>
              <a:buChar char="►"/>
              <a:defRPr sz="1800" kern="1200">
                <a:solidFill>
                  <a:schemeClr val="tx1"/>
                </a:solidFill>
                <a:latin typeface="+mn-lt"/>
                <a:ea typeface="+mn-ea"/>
                <a:cs typeface="+mn-cs"/>
              </a:defRPr>
            </a:lvl2pPr>
            <a:lvl3pPr marL="685800" indent="-228600" algn="l" defTabSz="914400" rtl="0" eaLnBrk="1" latinLnBrk="0" hangingPunct="1">
              <a:spcBef>
                <a:spcPts val="600"/>
              </a:spcBef>
              <a:buClr>
                <a:schemeClr val="accent6"/>
              </a:buClr>
              <a:buFont typeface="Arial" pitchFamily="34" charset="0"/>
              <a:buChar char="−"/>
              <a:defRPr sz="1600" kern="1200">
                <a:solidFill>
                  <a:schemeClr val="tx1"/>
                </a:solidFill>
                <a:latin typeface="+mn-lt"/>
                <a:ea typeface="+mn-ea"/>
                <a:cs typeface="+mn-cs"/>
              </a:defRPr>
            </a:lvl3pPr>
            <a:lvl4pPr marL="914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4pPr>
            <a:lvl5pPr marL="11430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5pPr>
            <a:lvl6pPr marL="13716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6pPr>
            <a:lvl7pPr marL="16002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7pPr>
            <a:lvl8pPr marL="18288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8pPr>
            <a:lvl9pPr marL="2057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9pPr>
          </a:lstStyle>
          <a:p>
            <a:r>
              <a:rPr lang="en-US" altLang="zh-CN" sz="2000" dirty="0"/>
              <a:t>Change the </a:t>
            </a:r>
            <a:r>
              <a:rPr lang="en-US" altLang="zh-CN" sz="2000" dirty="0">
                <a:highlight>
                  <a:srgbClr val="FFFF00"/>
                </a:highlight>
              </a:rPr>
              <a:t>Start Location URL</a:t>
            </a:r>
            <a:r>
              <a:rPr lang="en-US" altLang="zh-CN" sz="2000" dirty="0"/>
              <a:t> to use the current Server’s IP as the host, and the correct http port number (same as the R2R Client Deployer Web Site’s binding port)</a:t>
            </a:r>
          </a:p>
          <a:p>
            <a:endParaRPr lang="en-US" altLang="zh-CN" sz="2000" dirty="0"/>
          </a:p>
        </p:txBody>
      </p:sp>
      <p:pic>
        <p:nvPicPr>
          <p:cNvPr id="10" name="Picture 9">
            <a:extLst>
              <a:ext uri="{FF2B5EF4-FFF2-40B4-BE49-F238E27FC236}">
                <a16:creationId xmlns:a16="http://schemas.microsoft.com/office/drawing/2014/main" id="{85E68F67-6660-4662-95D2-AA31B91E38D9}"/>
              </a:ext>
            </a:extLst>
          </p:cNvPr>
          <p:cNvPicPr>
            <a:picLocks noChangeAspect="1"/>
          </p:cNvPicPr>
          <p:nvPr/>
        </p:nvPicPr>
        <p:blipFill>
          <a:blip r:embed="rId2"/>
          <a:stretch>
            <a:fillRect/>
          </a:stretch>
        </p:blipFill>
        <p:spPr>
          <a:xfrm>
            <a:off x="2106544" y="1779179"/>
            <a:ext cx="7975736" cy="4811367"/>
          </a:xfrm>
          <a:prstGeom prst="rect">
            <a:avLst/>
          </a:prstGeom>
        </p:spPr>
      </p:pic>
      <p:sp>
        <p:nvSpPr>
          <p:cNvPr id="13" name="Title 1">
            <a:extLst>
              <a:ext uri="{FF2B5EF4-FFF2-40B4-BE49-F238E27FC236}">
                <a16:creationId xmlns:a16="http://schemas.microsoft.com/office/drawing/2014/main" id="{9C7B3952-C9F9-4673-97D2-3D134E460596}"/>
              </a:ext>
            </a:extLst>
          </p:cNvPr>
          <p:cNvSpPr>
            <a:spLocks noGrp="1"/>
          </p:cNvSpPr>
          <p:nvPr>
            <p:ph type="title"/>
          </p:nvPr>
        </p:nvSpPr>
        <p:spPr>
          <a:xfrm>
            <a:off x="274320" y="178814"/>
            <a:ext cx="11457432" cy="584775"/>
          </a:xfrm>
        </p:spPr>
        <p:txBody>
          <a:bodyPr/>
          <a:lstStyle/>
          <a:p>
            <a:r>
              <a:rPr lang="en-US" dirty="0"/>
              <a:t>Install Client Deployer – Step 3: Change Configuration</a:t>
            </a:r>
          </a:p>
        </p:txBody>
      </p:sp>
      <p:sp>
        <p:nvSpPr>
          <p:cNvPr id="2" name="Slide Number Placeholder 1">
            <a:extLst>
              <a:ext uri="{FF2B5EF4-FFF2-40B4-BE49-F238E27FC236}">
                <a16:creationId xmlns:a16="http://schemas.microsoft.com/office/drawing/2014/main" id="{C632FC66-1072-4F96-BD7D-28E966A9C80C}"/>
              </a:ext>
            </a:extLst>
          </p:cNvPr>
          <p:cNvSpPr>
            <a:spLocks noGrp="1"/>
          </p:cNvSpPr>
          <p:nvPr>
            <p:ph type="sldNum" sz="quarter" idx="12"/>
          </p:nvPr>
        </p:nvSpPr>
        <p:spPr/>
        <p:txBody>
          <a:bodyPr/>
          <a:lstStyle/>
          <a:p>
            <a:fld id="{D92B6165-2E63-41A3-8905-D7634EBC6D44}" type="slidenum">
              <a:rPr lang="en-US" smtClean="0"/>
              <a:pPr/>
              <a:t>22</a:t>
            </a:fld>
            <a:endParaRPr lang="en-US"/>
          </a:p>
        </p:txBody>
      </p:sp>
    </p:spTree>
    <p:extLst>
      <p:ext uri="{BB962C8B-B14F-4D97-AF65-F5344CB8AC3E}">
        <p14:creationId xmlns:p14="http://schemas.microsoft.com/office/powerpoint/2010/main" val="1530432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F2628AF-1E40-4331-A994-C574089BE4D0}"/>
              </a:ext>
            </a:extLst>
          </p:cNvPr>
          <p:cNvSpPr txBox="1">
            <a:spLocks/>
          </p:cNvSpPr>
          <p:nvPr/>
        </p:nvSpPr>
        <p:spPr>
          <a:xfrm>
            <a:off x="837980" y="931681"/>
            <a:ext cx="10512862" cy="1219336"/>
          </a:xfrm>
          <a:prstGeom prst="rect">
            <a:avLst/>
          </a:prstGeom>
        </p:spPr>
        <p:txBody>
          <a:bodyPr vert="horz" lIns="91440" tIns="45720" rIns="91440" bIns="45720" rtlCol="0">
            <a:noAutofit/>
          </a:bodyPr>
          <a:lstStyle>
            <a:lvl1pPr marL="228600" indent="-228600" algn="l" defTabSz="914400" rtl="0" eaLnBrk="1" latinLnBrk="0" hangingPunct="1">
              <a:spcBef>
                <a:spcPts val="600"/>
              </a:spcBef>
              <a:buClr>
                <a:schemeClr val="accent1"/>
              </a:buClr>
              <a:buFont typeface="Wingdings" pitchFamily="2" charset="2"/>
              <a:buChar char="§"/>
              <a:defRPr sz="2200" kern="1200">
                <a:solidFill>
                  <a:schemeClr val="tx1"/>
                </a:solidFill>
                <a:latin typeface="+mn-lt"/>
                <a:ea typeface="+mn-ea"/>
                <a:cs typeface="+mn-cs"/>
              </a:defRPr>
            </a:lvl1pPr>
            <a:lvl2pPr marL="457200" indent="-228600" algn="l" defTabSz="914400" rtl="0" eaLnBrk="1" latinLnBrk="0" hangingPunct="1">
              <a:spcBef>
                <a:spcPts val="600"/>
              </a:spcBef>
              <a:buClr>
                <a:srgbClr val="8B8D8E"/>
              </a:buClr>
              <a:buSzPct val="65000"/>
              <a:buFont typeface="Arial" pitchFamily="34" charset="0"/>
              <a:buChar char="►"/>
              <a:defRPr sz="1800" kern="1200">
                <a:solidFill>
                  <a:schemeClr val="tx1"/>
                </a:solidFill>
                <a:latin typeface="+mn-lt"/>
                <a:ea typeface="+mn-ea"/>
                <a:cs typeface="+mn-cs"/>
              </a:defRPr>
            </a:lvl2pPr>
            <a:lvl3pPr marL="685800" indent="-228600" algn="l" defTabSz="914400" rtl="0" eaLnBrk="1" latinLnBrk="0" hangingPunct="1">
              <a:spcBef>
                <a:spcPts val="600"/>
              </a:spcBef>
              <a:buClr>
                <a:schemeClr val="accent6"/>
              </a:buClr>
              <a:buFont typeface="Arial" pitchFamily="34" charset="0"/>
              <a:buChar char="−"/>
              <a:defRPr sz="1600" kern="1200">
                <a:solidFill>
                  <a:schemeClr val="tx1"/>
                </a:solidFill>
                <a:latin typeface="+mn-lt"/>
                <a:ea typeface="+mn-ea"/>
                <a:cs typeface="+mn-cs"/>
              </a:defRPr>
            </a:lvl3pPr>
            <a:lvl4pPr marL="914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4pPr>
            <a:lvl5pPr marL="11430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5pPr>
            <a:lvl6pPr marL="13716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6pPr>
            <a:lvl7pPr marL="16002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7pPr>
            <a:lvl8pPr marL="18288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8pPr>
            <a:lvl9pPr marL="2057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9pPr>
          </a:lstStyle>
          <a:p>
            <a:r>
              <a:rPr lang="en-US" altLang="zh-CN" sz="2000" dirty="0"/>
              <a:t>Click “</a:t>
            </a:r>
            <a:r>
              <a:rPr lang="en-US" altLang="zh-CN" sz="2000" dirty="0">
                <a:highlight>
                  <a:srgbClr val="FFFF00"/>
                </a:highlight>
              </a:rPr>
              <a:t>Install/Upgrade to Version 1.0.x.x</a:t>
            </a:r>
            <a:r>
              <a:rPr lang="en-US" altLang="zh-CN" sz="2000" dirty="0"/>
              <a:t>” button to start the ClickOnce deployment</a:t>
            </a:r>
          </a:p>
          <a:p>
            <a:r>
              <a:rPr lang="en-US" altLang="zh-CN" sz="2000" dirty="0"/>
              <a:t>Enter Password 123456 in password box.</a:t>
            </a:r>
          </a:p>
          <a:p>
            <a:r>
              <a:rPr lang="en-US" altLang="zh-CN" sz="2000" dirty="0"/>
              <a:t>Wait for the upgrade succeed message.</a:t>
            </a:r>
          </a:p>
          <a:p>
            <a:endParaRPr lang="en-US" altLang="zh-CN" sz="2000" dirty="0"/>
          </a:p>
        </p:txBody>
      </p:sp>
      <p:pic>
        <p:nvPicPr>
          <p:cNvPr id="3" name="Picture 2">
            <a:extLst>
              <a:ext uri="{FF2B5EF4-FFF2-40B4-BE49-F238E27FC236}">
                <a16:creationId xmlns:a16="http://schemas.microsoft.com/office/drawing/2014/main" id="{84FC21AE-D245-4AB6-9BE6-DF180EC9F76D}"/>
              </a:ext>
            </a:extLst>
          </p:cNvPr>
          <p:cNvPicPr>
            <a:picLocks noChangeAspect="1"/>
          </p:cNvPicPr>
          <p:nvPr/>
        </p:nvPicPr>
        <p:blipFill>
          <a:blip r:embed="rId2"/>
          <a:stretch>
            <a:fillRect/>
          </a:stretch>
        </p:blipFill>
        <p:spPr>
          <a:xfrm>
            <a:off x="211510" y="2151017"/>
            <a:ext cx="6024307" cy="4032069"/>
          </a:xfrm>
          <a:prstGeom prst="rect">
            <a:avLst/>
          </a:prstGeom>
        </p:spPr>
      </p:pic>
      <p:sp>
        <p:nvSpPr>
          <p:cNvPr id="4" name="Arrow: Right 3">
            <a:extLst>
              <a:ext uri="{FF2B5EF4-FFF2-40B4-BE49-F238E27FC236}">
                <a16:creationId xmlns:a16="http://schemas.microsoft.com/office/drawing/2014/main" id="{2ADFEEE6-F045-425E-80F6-217DAEB4933A}"/>
              </a:ext>
            </a:extLst>
          </p:cNvPr>
          <p:cNvSpPr/>
          <p:nvPr/>
        </p:nvSpPr>
        <p:spPr>
          <a:xfrm>
            <a:off x="6447926" y="2660468"/>
            <a:ext cx="533989" cy="509451"/>
          </a:xfrm>
          <a:prstGeom prst="rightArrow">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a:extLst>
              <a:ext uri="{FF2B5EF4-FFF2-40B4-BE49-F238E27FC236}">
                <a16:creationId xmlns:a16="http://schemas.microsoft.com/office/drawing/2014/main" id="{47949885-DAEA-4679-A6A8-881FD6CE9EFB}"/>
              </a:ext>
            </a:extLst>
          </p:cNvPr>
          <p:cNvPicPr>
            <a:picLocks noChangeAspect="1"/>
          </p:cNvPicPr>
          <p:nvPr/>
        </p:nvPicPr>
        <p:blipFill>
          <a:blip r:embed="rId3"/>
          <a:stretch>
            <a:fillRect/>
          </a:stretch>
        </p:blipFill>
        <p:spPr>
          <a:xfrm>
            <a:off x="7194024" y="2151017"/>
            <a:ext cx="4156818" cy="1448588"/>
          </a:xfrm>
          <a:prstGeom prst="rect">
            <a:avLst/>
          </a:prstGeom>
        </p:spPr>
      </p:pic>
      <p:sp>
        <p:nvSpPr>
          <p:cNvPr id="6" name="Arrow: Down 5">
            <a:extLst>
              <a:ext uri="{FF2B5EF4-FFF2-40B4-BE49-F238E27FC236}">
                <a16:creationId xmlns:a16="http://schemas.microsoft.com/office/drawing/2014/main" id="{8EAA769B-8FF3-45A4-BB9B-70928E609936}"/>
              </a:ext>
            </a:extLst>
          </p:cNvPr>
          <p:cNvSpPr/>
          <p:nvPr/>
        </p:nvSpPr>
        <p:spPr>
          <a:xfrm>
            <a:off x="9022080" y="3840479"/>
            <a:ext cx="496389" cy="444137"/>
          </a:xfrm>
          <a:prstGeom prst="downArrow">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a:extLst>
              <a:ext uri="{FF2B5EF4-FFF2-40B4-BE49-F238E27FC236}">
                <a16:creationId xmlns:a16="http://schemas.microsoft.com/office/drawing/2014/main" id="{BD37C273-CC91-48DA-AF31-87222A407074}"/>
              </a:ext>
            </a:extLst>
          </p:cNvPr>
          <p:cNvPicPr>
            <a:picLocks noChangeAspect="1"/>
          </p:cNvPicPr>
          <p:nvPr/>
        </p:nvPicPr>
        <p:blipFill>
          <a:blip r:embed="rId4"/>
          <a:stretch>
            <a:fillRect/>
          </a:stretch>
        </p:blipFill>
        <p:spPr>
          <a:xfrm>
            <a:off x="7587115" y="4555399"/>
            <a:ext cx="3371850" cy="1571625"/>
          </a:xfrm>
          <a:prstGeom prst="rect">
            <a:avLst/>
          </a:prstGeom>
        </p:spPr>
      </p:pic>
      <p:sp>
        <p:nvSpPr>
          <p:cNvPr id="12" name="Title 1">
            <a:extLst>
              <a:ext uri="{FF2B5EF4-FFF2-40B4-BE49-F238E27FC236}">
                <a16:creationId xmlns:a16="http://schemas.microsoft.com/office/drawing/2014/main" id="{2D5DAFCE-E3A4-4326-9F61-3E9A7CD05952}"/>
              </a:ext>
            </a:extLst>
          </p:cNvPr>
          <p:cNvSpPr>
            <a:spLocks noGrp="1"/>
          </p:cNvSpPr>
          <p:nvPr>
            <p:ph type="title"/>
          </p:nvPr>
        </p:nvSpPr>
        <p:spPr>
          <a:xfrm>
            <a:off x="274320" y="178814"/>
            <a:ext cx="11457432" cy="584775"/>
          </a:xfrm>
        </p:spPr>
        <p:txBody>
          <a:bodyPr/>
          <a:lstStyle/>
          <a:p>
            <a:r>
              <a:rPr lang="en-US" dirty="0"/>
              <a:t>Install Client Deployer – Step 4: Deploy </a:t>
            </a:r>
            <a:r>
              <a:rPr lang="en-US" dirty="0" err="1"/>
              <a:t>ClickOnce</a:t>
            </a:r>
            <a:r>
              <a:rPr lang="en-US" dirty="0"/>
              <a:t> Version</a:t>
            </a:r>
          </a:p>
        </p:txBody>
      </p:sp>
      <p:sp>
        <p:nvSpPr>
          <p:cNvPr id="2" name="Slide Number Placeholder 1">
            <a:extLst>
              <a:ext uri="{FF2B5EF4-FFF2-40B4-BE49-F238E27FC236}">
                <a16:creationId xmlns:a16="http://schemas.microsoft.com/office/drawing/2014/main" id="{CA4DC3C9-1494-4F59-832E-2741EDA01EBD}"/>
              </a:ext>
            </a:extLst>
          </p:cNvPr>
          <p:cNvSpPr>
            <a:spLocks noGrp="1"/>
          </p:cNvSpPr>
          <p:nvPr>
            <p:ph type="sldNum" sz="quarter" idx="12"/>
          </p:nvPr>
        </p:nvSpPr>
        <p:spPr/>
        <p:txBody>
          <a:bodyPr/>
          <a:lstStyle/>
          <a:p>
            <a:fld id="{D92B6165-2E63-41A3-8905-D7634EBC6D44}" type="slidenum">
              <a:rPr lang="en-US" smtClean="0"/>
              <a:pPr/>
              <a:t>23</a:t>
            </a:fld>
            <a:endParaRPr lang="en-US"/>
          </a:p>
        </p:txBody>
      </p:sp>
    </p:spTree>
    <p:extLst>
      <p:ext uri="{BB962C8B-B14F-4D97-AF65-F5344CB8AC3E}">
        <p14:creationId xmlns:p14="http://schemas.microsoft.com/office/powerpoint/2010/main" val="65959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DF85-C0E4-4EDE-BF64-99C260881A0C}"/>
              </a:ext>
            </a:extLst>
          </p:cNvPr>
          <p:cNvSpPr>
            <a:spLocks noGrp="1"/>
          </p:cNvSpPr>
          <p:nvPr>
            <p:ph type="title"/>
          </p:nvPr>
        </p:nvSpPr>
        <p:spPr/>
        <p:txBody>
          <a:bodyPr/>
          <a:lstStyle/>
          <a:p>
            <a:r>
              <a:rPr lang="en-US" dirty="0"/>
              <a:t>Install Client Deployer - Step 5: </a:t>
            </a:r>
            <a:r>
              <a:rPr lang="en-US" altLang="zh-CN" dirty="0"/>
              <a:t>Start Web Site</a:t>
            </a:r>
            <a:endParaRPr lang="en-US" dirty="0"/>
          </a:p>
        </p:txBody>
      </p:sp>
      <p:sp>
        <p:nvSpPr>
          <p:cNvPr id="5" name="Content Placeholder 2">
            <a:extLst>
              <a:ext uri="{FF2B5EF4-FFF2-40B4-BE49-F238E27FC236}">
                <a16:creationId xmlns:a16="http://schemas.microsoft.com/office/drawing/2014/main" id="{BB6917A1-1DB2-45DB-A6EB-8156711D8CD1}"/>
              </a:ext>
            </a:extLst>
          </p:cNvPr>
          <p:cNvSpPr>
            <a:spLocks noGrp="1"/>
          </p:cNvSpPr>
          <p:nvPr>
            <p:ph idx="1"/>
          </p:nvPr>
        </p:nvSpPr>
        <p:spPr>
          <a:xfrm>
            <a:off x="837981" y="968792"/>
            <a:ext cx="10512862" cy="5362339"/>
          </a:xfrm>
        </p:spPr>
        <p:txBody>
          <a:bodyPr/>
          <a:lstStyle/>
          <a:p>
            <a:r>
              <a:rPr lang="en-US" dirty="0"/>
              <a:t>Open IIS Manager, Start/Restart </a:t>
            </a:r>
            <a:r>
              <a:rPr lang="en-US" altLang="zh-CN" dirty="0">
                <a:highlight>
                  <a:srgbClr val="FFFF00"/>
                </a:highlight>
              </a:rPr>
              <a:t>R2R Client Deployer W</a:t>
            </a:r>
            <a:r>
              <a:rPr lang="en-US" dirty="0">
                <a:highlight>
                  <a:srgbClr val="FFFF00"/>
                </a:highlight>
              </a:rPr>
              <a:t>eb Site</a:t>
            </a:r>
            <a:r>
              <a:rPr lang="en-US" dirty="0"/>
              <a:t>.</a:t>
            </a:r>
          </a:p>
          <a:p>
            <a:endParaRPr lang="en-US" dirty="0"/>
          </a:p>
          <a:p>
            <a:endParaRPr lang="en-US" dirty="0">
              <a:highlight>
                <a:srgbClr val="FFFF00"/>
              </a:highlight>
            </a:endParaRPr>
          </a:p>
          <a:p>
            <a:endParaRPr lang="en-US" dirty="0"/>
          </a:p>
        </p:txBody>
      </p:sp>
      <p:pic>
        <p:nvPicPr>
          <p:cNvPr id="3" name="Picture 2">
            <a:extLst>
              <a:ext uri="{FF2B5EF4-FFF2-40B4-BE49-F238E27FC236}">
                <a16:creationId xmlns:a16="http://schemas.microsoft.com/office/drawing/2014/main" id="{50CC702C-E146-48BA-A41F-29848B01E42F}"/>
              </a:ext>
            </a:extLst>
          </p:cNvPr>
          <p:cNvPicPr>
            <a:picLocks noChangeAspect="1"/>
          </p:cNvPicPr>
          <p:nvPr/>
        </p:nvPicPr>
        <p:blipFill>
          <a:blip r:embed="rId2"/>
          <a:stretch>
            <a:fillRect/>
          </a:stretch>
        </p:blipFill>
        <p:spPr>
          <a:xfrm>
            <a:off x="975405" y="1546860"/>
            <a:ext cx="5448300" cy="2667000"/>
          </a:xfrm>
          <a:prstGeom prst="rect">
            <a:avLst/>
          </a:prstGeom>
        </p:spPr>
      </p:pic>
      <p:sp>
        <p:nvSpPr>
          <p:cNvPr id="6" name="Slide Number Placeholder 5">
            <a:extLst>
              <a:ext uri="{FF2B5EF4-FFF2-40B4-BE49-F238E27FC236}">
                <a16:creationId xmlns:a16="http://schemas.microsoft.com/office/drawing/2014/main" id="{7F63AFE8-4467-4FBA-8EA7-307434CE5A61}"/>
              </a:ext>
            </a:extLst>
          </p:cNvPr>
          <p:cNvSpPr>
            <a:spLocks noGrp="1"/>
          </p:cNvSpPr>
          <p:nvPr>
            <p:ph type="sldNum" sz="quarter" idx="12"/>
          </p:nvPr>
        </p:nvSpPr>
        <p:spPr/>
        <p:txBody>
          <a:bodyPr/>
          <a:lstStyle/>
          <a:p>
            <a:fld id="{D92B6165-2E63-41A3-8905-D7634EBC6D44}" type="slidenum">
              <a:rPr lang="en-US" smtClean="0"/>
              <a:pPr/>
              <a:t>24</a:t>
            </a:fld>
            <a:endParaRPr lang="en-US"/>
          </a:p>
        </p:txBody>
      </p:sp>
    </p:spTree>
    <p:extLst>
      <p:ext uri="{BB962C8B-B14F-4D97-AF65-F5344CB8AC3E}">
        <p14:creationId xmlns:p14="http://schemas.microsoft.com/office/powerpoint/2010/main" val="7254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DF85-C0E4-4EDE-BF64-99C260881A0C}"/>
              </a:ext>
            </a:extLst>
          </p:cNvPr>
          <p:cNvSpPr>
            <a:spLocks noGrp="1"/>
          </p:cNvSpPr>
          <p:nvPr>
            <p:ph type="title"/>
          </p:nvPr>
        </p:nvSpPr>
        <p:spPr/>
        <p:txBody>
          <a:bodyPr/>
          <a:lstStyle/>
          <a:p>
            <a:r>
              <a:rPr lang="en-US" dirty="0"/>
              <a:t>Install Client Deployer – Step 6: Test Run Client</a:t>
            </a:r>
          </a:p>
        </p:txBody>
      </p:sp>
      <p:sp>
        <p:nvSpPr>
          <p:cNvPr id="7" name="Content Placeholder 6">
            <a:extLst>
              <a:ext uri="{FF2B5EF4-FFF2-40B4-BE49-F238E27FC236}">
                <a16:creationId xmlns:a16="http://schemas.microsoft.com/office/drawing/2014/main" id="{D71ED4C5-3759-4DC3-889D-FF364D3A5B59}"/>
              </a:ext>
            </a:extLst>
          </p:cNvPr>
          <p:cNvSpPr>
            <a:spLocks noGrp="1"/>
          </p:cNvSpPr>
          <p:nvPr>
            <p:ph idx="1"/>
          </p:nvPr>
        </p:nvSpPr>
        <p:spPr>
          <a:xfrm>
            <a:off x="274320" y="886122"/>
            <a:ext cx="7294526" cy="5691019"/>
          </a:xfrm>
        </p:spPr>
        <p:txBody>
          <a:bodyPr/>
          <a:lstStyle/>
          <a:p>
            <a:r>
              <a:rPr lang="en-US" sz="1800" dirty="0"/>
              <a:t>Click “</a:t>
            </a:r>
            <a:r>
              <a:rPr lang="en-US" sz="1800" dirty="0">
                <a:highlight>
                  <a:srgbClr val="FFFF00"/>
                </a:highlight>
              </a:rPr>
              <a:t>Test Run</a:t>
            </a:r>
            <a:r>
              <a:rPr lang="en-US" sz="1800" dirty="0"/>
              <a:t>” on Deployer to install/upgrade the R2R Client.</a:t>
            </a:r>
            <a:br>
              <a:rPr lang="en-US" sz="1800" dirty="0"/>
            </a:br>
            <a:r>
              <a:rPr lang="en-US" sz="1800" dirty="0"/>
              <a:t>Follow the instructions in next page to complete the installation/upgrade.</a:t>
            </a:r>
          </a:p>
          <a:p>
            <a:r>
              <a:rPr lang="en-US" sz="1800" dirty="0"/>
              <a:t>When the installation/upgrade is finished, the R2R Client window will popup automatically.</a:t>
            </a:r>
            <a:br>
              <a:rPr lang="en-US" sz="1800" dirty="0"/>
            </a:br>
            <a:r>
              <a:rPr lang="en-US" sz="1800" dirty="0"/>
              <a:t>Check the Client and Server installed and configured correctly in following ways:</a:t>
            </a:r>
          </a:p>
          <a:p>
            <a:pPr lvl="1"/>
            <a:r>
              <a:rPr lang="en-US" sz="1400" dirty="0"/>
              <a:t>Information shown on Login screen are correct (consistent with Deploy ClickOnce – Step1).</a:t>
            </a:r>
          </a:p>
          <a:p>
            <a:pPr lvl="1"/>
            <a:r>
              <a:rPr lang="en-US" sz="1400" dirty="0"/>
              <a:t>Log in successfully.</a:t>
            </a:r>
          </a:p>
          <a:p>
            <a:pPr lvl="1"/>
            <a:r>
              <a:rPr lang="en-US" sz="1400" dirty="0"/>
              <a:t>The Connection/DB/Version info shown on the status bar are correct (consistent with Deploy </a:t>
            </a:r>
            <a:r>
              <a:rPr lang="en-US" sz="1400" dirty="0" err="1"/>
              <a:t>ClickOnce</a:t>
            </a:r>
            <a:r>
              <a:rPr lang="en-US" sz="1400" dirty="0"/>
              <a:t> – Step1 and </a:t>
            </a:r>
            <a:r>
              <a:rPr lang="en-US" sz="1400" dirty="0" err="1"/>
              <a:t>appSettings.Production.json</a:t>
            </a:r>
            <a:r>
              <a:rPr lang="en-US" sz="1400" dirty="0"/>
              <a:t>).</a:t>
            </a:r>
          </a:p>
          <a:p>
            <a:pPr lvl="1"/>
            <a:r>
              <a:rPr lang="en-US" sz="1400" dirty="0"/>
              <a:t>Functions such as queries by </a:t>
            </a:r>
            <a:r>
              <a:rPr lang="en-US" sz="1400" dirty="0" err="1"/>
              <a:t>ProcessList</a:t>
            </a:r>
            <a:r>
              <a:rPr lang="en-US" sz="1400" dirty="0"/>
              <a:t>, </a:t>
            </a:r>
            <a:r>
              <a:rPr lang="en-US" sz="1400" dirty="0" err="1"/>
              <a:t>ContextList</a:t>
            </a:r>
            <a:r>
              <a:rPr lang="en-US" sz="1400" dirty="0"/>
              <a:t> behaves normally.</a:t>
            </a:r>
          </a:p>
          <a:p>
            <a:r>
              <a:rPr lang="en-US" sz="1800" dirty="0">
                <a:solidFill>
                  <a:srgbClr val="00B050"/>
                </a:solidFill>
              </a:rPr>
              <a:t>If Test Run succeeded, share the Start Location URL with End Users for installation/upgrade.</a:t>
            </a:r>
          </a:p>
          <a:p>
            <a:r>
              <a:rPr lang="en-US" sz="1800" dirty="0">
                <a:solidFill>
                  <a:schemeClr val="accent4">
                    <a:lumMod val="75000"/>
                  </a:schemeClr>
                </a:solidFill>
              </a:rPr>
              <a:t>If Test Run failed, check the configuration files/deployer configuration/website status &amp; ports/firewall settings mentioned in previous pages,</a:t>
            </a:r>
            <a:r>
              <a:rPr lang="zh-CN" altLang="en-US" sz="1800" dirty="0">
                <a:solidFill>
                  <a:schemeClr val="accent4">
                    <a:lumMod val="75000"/>
                  </a:schemeClr>
                </a:solidFill>
              </a:rPr>
              <a:t> </a:t>
            </a:r>
            <a:r>
              <a:rPr lang="en-US" altLang="zh-CN" sz="1800" dirty="0">
                <a:solidFill>
                  <a:schemeClr val="accent4">
                    <a:lumMod val="75000"/>
                  </a:schemeClr>
                </a:solidFill>
              </a:rPr>
              <a:t>correct the errors and repeat the related steps if needed.  See the last page to Do Rollback if needed.</a:t>
            </a:r>
            <a:endParaRPr lang="en-US" sz="1800" dirty="0">
              <a:solidFill>
                <a:schemeClr val="accent4">
                  <a:lumMod val="75000"/>
                </a:schemeClr>
              </a:solidFill>
            </a:endParaRPr>
          </a:p>
        </p:txBody>
      </p:sp>
      <p:pic>
        <p:nvPicPr>
          <p:cNvPr id="4" name="Picture 3">
            <a:extLst>
              <a:ext uri="{FF2B5EF4-FFF2-40B4-BE49-F238E27FC236}">
                <a16:creationId xmlns:a16="http://schemas.microsoft.com/office/drawing/2014/main" id="{B674EF9C-76FE-413D-AAC0-CFCF48B57351}"/>
              </a:ext>
            </a:extLst>
          </p:cNvPr>
          <p:cNvPicPr>
            <a:picLocks noChangeAspect="1"/>
          </p:cNvPicPr>
          <p:nvPr/>
        </p:nvPicPr>
        <p:blipFill>
          <a:blip r:embed="rId2"/>
          <a:stretch>
            <a:fillRect/>
          </a:stretch>
        </p:blipFill>
        <p:spPr>
          <a:xfrm>
            <a:off x="7490469" y="1882923"/>
            <a:ext cx="4619979" cy="3092154"/>
          </a:xfrm>
          <a:prstGeom prst="rect">
            <a:avLst/>
          </a:prstGeom>
        </p:spPr>
      </p:pic>
      <p:sp>
        <p:nvSpPr>
          <p:cNvPr id="3" name="Slide Number Placeholder 2">
            <a:extLst>
              <a:ext uri="{FF2B5EF4-FFF2-40B4-BE49-F238E27FC236}">
                <a16:creationId xmlns:a16="http://schemas.microsoft.com/office/drawing/2014/main" id="{57E1A18E-589D-4589-B3F8-9C6047505048}"/>
              </a:ext>
            </a:extLst>
          </p:cNvPr>
          <p:cNvSpPr>
            <a:spLocks noGrp="1"/>
          </p:cNvSpPr>
          <p:nvPr>
            <p:ph type="sldNum" sz="quarter" idx="12"/>
          </p:nvPr>
        </p:nvSpPr>
        <p:spPr/>
        <p:txBody>
          <a:bodyPr/>
          <a:lstStyle/>
          <a:p>
            <a:fld id="{D92B6165-2E63-41A3-8905-D7634EBC6D44}" type="slidenum">
              <a:rPr lang="en-US" smtClean="0"/>
              <a:pPr/>
              <a:t>25</a:t>
            </a:fld>
            <a:endParaRPr lang="en-US"/>
          </a:p>
        </p:txBody>
      </p:sp>
    </p:spTree>
    <p:extLst>
      <p:ext uri="{BB962C8B-B14F-4D97-AF65-F5344CB8AC3E}">
        <p14:creationId xmlns:p14="http://schemas.microsoft.com/office/powerpoint/2010/main" val="187215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DF85-C0E4-4EDE-BF64-99C260881A0C}"/>
              </a:ext>
            </a:extLst>
          </p:cNvPr>
          <p:cNvSpPr>
            <a:spLocks noGrp="1"/>
          </p:cNvSpPr>
          <p:nvPr>
            <p:ph type="title"/>
          </p:nvPr>
        </p:nvSpPr>
        <p:spPr/>
        <p:txBody>
          <a:bodyPr/>
          <a:lstStyle/>
          <a:p>
            <a:r>
              <a:rPr lang="en-US" dirty="0"/>
              <a:t>Install Client Deployer – Step 6: Test Run Client</a:t>
            </a:r>
          </a:p>
        </p:txBody>
      </p:sp>
      <p:pic>
        <p:nvPicPr>
          <p:cNvPr id="8" name="Content Placeholder 7">
            <a:extLst>
              <a:ext uri="{FF2B5EF4-FFF2-40B4-BE49-F238E27FC236}">
                <a16:creationId xmlns:a16="http://schemas.microsoft.com/office/drawing/2014/main" id="{237E262A-7962-42AA-BFD7-B31736CA9794}"/>
              </a:ext>
            </a:extLst>
          </p:cNvPr>
          <p:cNvPicPr>
            <a:picLocks noGrp="1" noChangeAspect="1"/>
          </p:cNvPicPr>
          <p:nvPr>
            <p:ph idx="1"/>
          </p:nvPr>
        </p:nvPicPr>
        <p:blipFill>
          <a:blip r:embed="rId2"/>
          <a:stretch>
            <a:fillRect/>
          </a:stretch>
        </p:blipFill>
        <p:spPr>
          <a:xfrm>
            <a:off x="4745991" y="1303254"/>
            <a:ext cx="3529666" cy="2020853"/>
          </a:xfrm>
          <a:prstGeom prst="rect">
            <a:avLst/>
          </a:prstGeom>
        </p:spPr>
      </p:pic>
      <p:pic>
        <p:nvPicPr>
          <p:cNvPr id="7" name="Picture 6">
            <a:extLst>
              <a:ext uri="{FF2B5EF4-FFF2-40B4-BE49-F238E27FC236}">
                <a16:creationId xmlns:a16="http://schemas.microsoft.com/office/drawing/2014/main" id="{5353CF09-DDAE-4879-A4CD-D60C1A647DA8}"/>
              </a:ext>
            </a:extLst>
          </p:cNvPr>
          <p:cNvPicPr>
            <a:picLocks noChangeAspect="1"/>
          </p:cNvPicPr>
          <p:nvPr/>
        </p:nvPicPr>
        <p:blipFill>
          <a:blip r:embed="rId3"/>
          <a:stretch>
            <a:fillRect/>
          </a:stretch>
        </p:blipFill>
        <p:spPr>
          <a:xfrm>
            <a:off x="407990" y="1207459"/>
            <a:ext cx="3351248" cy="2020853"/>
          </a:xfrm>
          <a:prstGeom prst="rect">
            <a:avLst/>
          </a:prstGeom>
        </p:spPr>
      </p:pic>
      <p:sp>
        <p:nvSpPr>
          <p:cNvPr id="9" name="Arrow: Right 8">
            <a:extLst>
              <a:ext uri="{FF2B5EF4-FFF2-40B4-BE49-F238E27FC236}">
                <a16:creationId xmlns:a16="http://schemas.microsoft.com/office/drawing/2014/main" id="{364FA174-6C5F-45DE-A70C-FC83255D2B48}"/>
              </a:ext>
            </a:extLst>
          </p:cNvPr>
          <p:cNvSpPr/>
          <p:nvPr/>
        </p:nvSpPr>
        <p:spPr>
          <a:xfrm>
            <a:off x="8490357" y="1940710"/>
            <a:ext cx="557349" cy="470263"/>
          </a:xfrm>
          <a:prstGeom prst="rightArrow">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Content Placeholder 4">
            <a:extLst>
              <a:ext uri="{FF2B5EF4-FFF2-40B4-BE49-F238E27FC236}">
                <a16:creationId xmlns:a16="http://schemas.microsoft.com/office/drawing/2014/main" id="{180EFEB2-3261-4753-B63A-C4C558FEF4B0}"/>
              </a:ext>
            </a:extLst>
          </p:cNvPr>
          <p:cNvPicPr>
            <a:picLocks noChangeAspect="1"/>
          </p:cNvPicPr>
          <p:nvPr/>
        </p:nvPicPr>
        <p:blipFill>
          <a:blip r:embed="rId4"/>
          <a:stretch>
            <a:fillRect/>
          </a:stretch>
        </p:blipFill>
        <p:spPr>
          <a:xfrm>
            <a:off x="9262405" y="763589"/>
            <a:ext cx="2811423" cy="2631746"/>
          </a:xfrm>
          <a:prstGeom prst="rect">
            <a:avLst/>
          </a:prstGeom>
        </p:spPr>
      </p:pic>
      <p:pic>
        <p:nvPicPr>
          <p:cNvPr id="11" name="Picture 10">
            <a:extLst>
              <a:ext uri="{FF2B5EF4-FFF2-40B4-BE49-F238E27FC236}">
                <a16:creationId xmlns:a16="http://schemas.microsoft.com/office/drawing/2014/main" id="{8C8512C4-FD32-4ABC-B254-5C81A3268D93}"/>
              </a:ext>
            </a:extLst>
          </p:cNvPr>
          <p:cNvPicPr>
            <a:picLocks noChangeAspect="1"/>
          </p:cNvPicPr>
          <p:nvPr/>
        </p:nvPicPr>
        <p:blipFill>
          <a:blip r:embed="rId5"/>
          <a:stretch>
            <a:fillRect/>
          </a:stretch>
        </p:blipFill>
        <p:spPr>
          <a:xfrm>
            <a:off x="9262406" y="3980110"/>
            <a:ext cx="2811423" cy="2631746"/>
          </a:xfrm>
          <a:prstGeom prst="rect">
            <a:avLst/>
          </a:prstGeom>
        </p:spPr>
      </p:pic>
      <p:sp>
        <p:nvSpPr>
          <p:cNvPr id="12" name="Arrow: Right 11">
            <a:extLst>
              <a:ext uri="{FF2B5EF4-FFF2-40B4-BE49-F238E27FC236}">
                <a16:creationId xmlns:a16="http://schemas.microsoft.com/office/drawing/2014/main" id="{F08AAFDE-B279-422F-B72A-23A124510C10}"/>
              </a:ext>
            </a:extLst>
          </p:cNvPr>
          <p:cNvSpPr/>
          <p:nvPr/>
        </p:nvSpPr>
        <p:spPr>
          <a:xfrm>
            <a:off x="3973940" y="1914316"/>
            <a:ext cx="557349" cy="470263"/>
          </a:xfrm>
          <a:prstGeom prst="rightArrow">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Down 12">
            <a:extLst>
              <a:ext uri="{FF2B5EF4-FFF2-40B4-BE49-F238E27FC236}">
                <a16:creationId xmlns:a16="http://schemas.microsoft.com/office/drawing/2014/main" id="{CDB8B975-CEB2-4792-9C2D-9B121BC1C42F}"/>
              </a:ext>
            </a:extLst>
          </p:cNvPr>
          <p:cNvSpPr/>
          <p:nvPr/>
        </p:nvSpPr>
        <p:spPr>
          <a:xfrm>
            <a:off x="10393798" y="3505320"/>
            <a:ext cx="548640" cy="435428"/>
          </a:xfrm>
          <a:prstGeom prst="downArrow">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a:extLst>
              <a:ext uri="{FF2B5EF4-FFF2-40B4-BE49-F238E27FC236}">
                <a16:creationId xmlns:a16="http://schemas.microsoft.com/office/drawing/2014/main" id="{9D430135-2521-4055-8875-409C2554C64E}"/>
              </a:ext>
            </a:extLst>
          </p:cNvPr>
          <p:cNvPicPr>
            <a:picLocks noChangeAspect="1"/>
          </p:cNvPicPr>
          <p:nvPr/>
        </p:nvPicPr>
        <p:blipFill>
          <a:blip r:embed="rId6"/>
          <a:stretch>
            <a:fillRect/>
          </a:stretch>
        </p:blipFill>
        <p:spPr>
          <a:xfrm>
            <a:off x="4981122" y="4041840"/>
            <a:ext cx="3205883" cy="2366575"/>
          </a:xfrm>
          <a:prstGeom prst="rect">
            <a:avLst/>
          </a:prstGeom>
        </p:spPr>
      </p:pic>
      <p:sp>
        <p:nvSpPr>
          <p:cNvPr id="15" name="Arrow: Down 14">
            <a:extLst>
              <a:ext uri="{FF2B5EF4-FFF2-40B4-BE49-F238E27FC236}">
                <a16:creationId xmlns:a16="http://schemas.microsoft.com/office/drawing/2014/main" id="{1385B95E-217D-4FF1-80E5-20BFF3DA5B7B}"/>
              </a:ext>
            </a:extLst>
          </p:cNvPr>
          <p:cNvSpPr/>
          <p:nvPr/>
        </p:nvSpPr>
        <p:spPr>
          <a:xfrm>
            <a:off x="6236504" y="3505320"/>
            <a:ext cx="548640" cy="435428"/>
          </a:xfrm>
          <a:prstGeom prst="downArrow">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7304D4DC-4E72-4AFF-ABB7-359CF8DBD570}"/>
              </a:ext>
            </a:extLst>
          </p:cNvPr>
          <p:cNvSpPr txBox="1"/>
          <p:nvPr/>
        </p:nvSpPr>
        <p:spPr>
          <a:xfrm>
            <a:off x="338321" y="4043965"/>
            <a:ext cx="4338001" cy="1754326"/>
          </a:xfrm>
          <a:prstGeom prst="rect">
            <a:avLst/>
          </a:prstGeom>
          <a:noFill/>
          <a:ln w="12700">
            <a:solidFill>
              <a:schemeClr val="tx1"/>
            </a:solidFill>
          </a:ln>
        </p:spPr>
        <p:txBody>
          <a:bodyPr wrap="square" rtlCol="0">
            <a:spAutoFit/>
          </a:bodyPr>
          <a:lstStyle/>
          <a:p>
            <a:r>
              <a:rPr lang="en-US" dirty="0">
                <a:highlight>
                  <a:srgbClr val="FFFF00"/>
                </a:highlight>
              </a:rPr>
              <a:t>NOTE: The Security Warning should be ignored during the installation in order to run the R2R Client.</a:t>
            </a:r>
          </a:p>
          <a:p>
            <a:r>
              <a:rPr lang="en-US" dirty="0"/>
              <a:t>The appearance of the warning message box could be different depends on the version of OS.</a:t>
            </a:r>
          </a:p>
        </p:txBody>
      </p:sp>
      <p:sp>
        <p:nvSpPr>
          <p:cNvPr id="3" name="TextBox 2">
            <a:extLst>
              <a:ext uri="{FF2B5EF4-FFF2-40B4-BE49-F238E27FC236}">
                <a16:creationId xmlns:a16="http://schemas.microsoft.com/office/drawing/2014/main" id="{495B842E-D2AD-45CD-A115-922BACC8308D}"/>
              </a:ext>
            </a:extLst>
          </p:cNvPr>
          <p:cNvSpPr txBox="1"/>
          <p:nvPr/>
        </p:nvSpPr>
        <p:spPr>
          <a:xfrm>
            <a:off x="8308299" y="1699920"/>
            <a:ext cx="954107" cy="261610"/>
          </a:xfrm>
          <a:prstGeom prst="rect">
            <a:avLst/>
          </a:prstGeom>
          <a:noFill/>
        </p:spPr>
        <p:txBody>
          <a:bodyPr wrap="none" rtlCol="0">
            <a:spAutoFit/>
          </a:bodyPr>
          <a:lstStyle/>
          <a:p>
            <a:r>
              <a:rPr lang="en-US" sz="1100" dirty="0"/>
              <a:t>Windows 10</a:t>
            </a:r>
          </a:p>
        </p:txBody>
      </p:sp>
      <p:sp>
        <p:nvSpPr>
          <p:cNvPr id="17" name="TextBox 16">
            <a:extLst>
              <a:ext uri="{FF2B5EF4-FFF2-40B4-BE49-F238E27FC236}">
                <a16:creationId xmlns:a16="http://schemas.microsoft.com/office/drawing/2014/main" id="{637BED55-CB32-47DC-BD8E-06479C451FDB}"/>
              </a:ext>
            </a:extLst>
          </p:cNvPr>
          <p:cNvSpPr txBox="1"/>
          <p:nvPr/>
        </p:nvSpPr>
        <p:spPr>
          <a:xfrm>
            <a:off x="6785144" y="3592229"/>
            <a:ext cx="1564852" cy="261610"/>
          </a:xfrm>
          <a:prstGeom prst="rect">
            <a:avLst/>
          </a:prstGeom>
          <a:noFill/>
        </p:spPr>
        <p:txBody>
          <a:bodyPr wrap="none" rtlCol="0">
            <a:spAutoFit/>
          </a:bodyPr>
          <a:lstStyle/>
          <a:p>
            <a:r>
              <a:rPr lang="en-US" sz="1100" dirty="0"/>
              <a:t>Windows Server 2016</a:t>
            </a:r>
          </a:p>
        </p:txBody>
      </p:sp>
      <p:sp>
        <p:nvSpPr>
          <p:cNvPr id="4" name="Slide Number Placeholder 3">
            <a:extLst>
              <a:ext uri="{FF2B5EF4-FFF2-40B4-BE49-F238E27FC236}">
                <a16:creationId xmlns:a16="http://schemas.microsoft.com/office/drawing/2014/main" id="{86CA2132-F9BC-44B3-AB2D-F199C2E0523C}"/>
              </a:ext>
            </a:extLst>
          </p:cNvPr>
          <p:cNvSpPr>
            <a:spLocks noGrp="1"/>
          </p:cNvSpPr>
          <p:nvPr>
            <p:ph type="sldNum" sz="quarter" idx="12"/>
          </p:nvPr>
        </p:nvSpPr>
        <p:spPr/>
        <p:txBody>
          <a:bodyPr/>
          <a:lstStyle/>
          <a:p>
            <a:fld id="{D92B6165-2E63-41A3-8905-D7634EBC6D44}" type="slidenum">
              <a:rPr lang="en-US" smtClean="0"/>
              <a:pPr/>
              <a:t>26</a:t>
            </a:fld>
            <a:endParaRPr lang="en-US"/>
          </a:p>
        </p:txBody>
      </p:sp>
      <p:sp>
        <p:nvSpPr>
          <p:cNvPr id="6" name="TextBox 5">
            <a:extLst>
              <a:ext uri="{FF2B5EF4-FFF2-40B4-BE49-F238E27FC236}">
                <a16:creationId xmlns:a16="http://schemas.microsoft.com/office/drawing/2014/main" id="{A674F1A1-818C-4E04-AE05-77C2C36D37BE}"/>
              </a:ext>
            </a:extLst>
          </p:cNvPr>
          <p:cNvSpPr txBox="1"/>
          <p:nvPr/>
        </p:nvSpPr>
        <p:spPr>
          <a:xfrm>
            <a:off x="5017227" y="5219875"/>
            <a:ext cx="734496" cy="261610"/>
          </a:xfrm>
          <a:prstGeom prst="rect">
            <a:avLst/>
          </a:prstGeom>
          <a:noFill/>
          <a:ln>
            <a:solidFill>
              <a:srgbClr val="FF0000"/>
            </a:solidFill>
          </a:ln>
        </p:spPr>
        <p:txBody>
          <a:bodyPr wrap="none" rtlCol="0">
            <a:spAutoFit/>
          </a:bodyPr>
          <a:lstStyle/>
          <a:p>
            <a:r>
              <a:rPr lang="en-US" sz="1100" dirty="0">
                <a:solidFill>
                  <a:srgbClr val="FF0000"/>
                </a:solidFill>
              </a:rPr>
              <a:t>Uncheck</a:t>
            </a:r>
          </a:p>
        </p:txBody>
      </p:sp>
      <p:cxnSp>
        <p:nvCxnSpPr>
          <p:cNvPr id="19" name="Straight Arrow Connector 18">
            <a:extLst>
              <a:ext uri="{FF2B5EF4-FFF2-40B4-BE49-F238E27FC236}">
                <a16:creationId xmlns:a16="http://schemas.microsoft.com/office/drawing/2014/main" id="{360B21A9-7DA5-42DD-9D21-5D6C7E56D860}"/>
              </a:ext>
            </a:extLst>
          </p:cNvPr>
          <p:cNvCxnSpPr>
            <a:cxnSpLocks/>
          </p:cNvCxnSpPr>
          <p:nvPr/>
        </p:nvCxnSpPr>
        <p:spPr>
          <a:xfrm>
            <a:off x="5161761" y="5481485"/>
            <a:ext cx="0" cy="18800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47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DF85-C0E4-4EDE-BF64-99C260881A0C}"/>
              </a:ext>
            </a:extLst>
          </p:cNvPr>
          <p:cNvSpPr>
            <a:spLocks noGrp="1"/>
          </p:cNvSpPr>
          <p:nvPr>
            <p:ph type="title"/>
          </p:nvPr>
        </p:nvSpPr>
        <p:spPr/>
        <p:txBody>
          <a:bodyPr/>
          <a:lstStyle/>
          <a:p>
            <a:r>
              <a:rPr lang="en-US" dirty="0"/>
              <a:t>Clean Uninstallation</a:t>
            </a:r>
          </a:p>
        </p:txBody>
      </p:sp>
      <p:sp>
        <p:nvSpPr>
          <p:cNvPr id="8" name="Content Placeholder 2">
            <a:extLst>
              <a:ext uri="{FF2B5EF4-FFF2-40B4-BE49-F238E27FC236}">
                <a16:creationId xmlns:a16="http://schemas.microsoft.com/office/drawing/2014/main" id="{F7CCA367-1814-4536-A005-B81A216FFC4F}"/>
              </a:ext>
            </a:extLst>
          </p:cNvPr>
          <p:cNvSpPr>
            <a:spLocks noGrp="1"/>
          </p:cNvSpPr>
          <p:nvPr>
            <p:ph idx="1"/>
          </p:nvPr>
        </p:nvSpPr>
        <p:spPr>
          <a:xfrm>
            <a:off x="326769" y="763589"/>
            <a:ext cx="3984687" cy="5541926"/>
          </a:xfrm>
        </p:spPr>
        <p:txBody>
          <a:bodyPr/>
          <a:lstStyle/>
          <a:p>
            <a:pPr marL="514196" indent="-514196">
              <a:buFont typeface="+mj-lt"/>
              <a:buAutoNum type="arabicPeriod"/>
            </a:pPr>
            <a:r>
              <a:rPr lang="en-US" altLang="zh-CN" sz="2000" dirty="0"/>
              <a:t>Open IIS Manager, stop the web sites to be removed.</a:t>
            </a:r>
          </a:p>
          <a:p>
            <a:pPr marL="514196" indent="-514196">
              <a:buFont typeface="+mj-lt"/>
              <a:buAutoNum type="arabicPeriod"/>
            </a:pPr>
            <a:r>
              <a:rPr lang="en-US" altLang="zh-CN" sz="2000" dirty="0"/>
              <a:t>Open Apps &amp; Features or Program and Features</a:t>
            </a:r>
          </a:p>
          <a:p>
            <a:pPr marL="514196" indent="-514196">
              <a:buFont typeface="+mj-lt"/>
              <a:buAutoNum type="arabicPeriod"/>
            </a:pPr>
            <a:r>
              <a:rPr lang="en-US" altLang="zh-CN" sz="2000" dirty="0"/>
              <a:t>Uninstall the components.</a:t>
            </a:r>
          </a:p>
          <a:p>
            <a:pPr marL="514196" indent="-514196">
              <a:buFont typeface="+mj-lt"/>
              <a:buAutoNum type="arabicPeriod"/>
            </a:pPr>
            <a:r>
              <a:rPr lang="en-US" altLang="zh-CN" sz="2000" dirty="0"/>
              <a:t>Remove the corresponding websites and application pools.</a:t>
            </a:r>
          </a:p>
          <a:p>
            <a:pPr marL="514196" indent="-514196">
              <a:buFont typeface="+mj-lt"/>
              <a:buAutoNum type="arabicPeriod"/>
            </a:pPr>
            <a:r>
              <a:rPr lang="en-US" altLang="zh-CN" sz="2000" dirty="0"/>
              <a:t>Run “regedit”, remove registry item </a:t>
            </a:r>
            <a:r>
              <a:rPr lang="en-US" altLang="zh-CN" sz="1400" dirty="0"/>
              <a:t>HKEY_LOCAL_MACHINE\SOFTWARE\WOW6432Node\Applied Materials\R2R Client</a:t>
            </a:r>
          </a:p>
          <a:p>
            <a:pPr marL="514196" indent="-514196">
              <a:buFont typeface="+mj-lt"/>
              <a:buAutoNum type="arabicPeriod"/>
            </a:pPr>
            <a:r>
              <a:rPr lang="en-US" altLang="zh-CN" sz="2000" dirty="0"/>
              <a:t>Remove the left files and folders in the installation path.</a:t>
            </a:r>
          </a:p>
        </p:txBody>
      </p:sp>
      <p:pic>
        <p:nvPicPr>
          <p:cNvPr id="5" name="Picture 4">
            <a:extLst>
              <a:ext uri="{FF2B5EF4-FFF2-40B4-BE49-F238E27FC236}">
                <a16:creationId xmlns:a16="http://schemas.microsoft.com/office/drawing/2014/main" id="{7B011F6D-7BDE-422B-988B-0FBADE04971B}"/>
              </a:ext>
            </a:extLst>
          </p:cNvPr>
          <p:cNvPicPr>
            <a:picLocks noChangeAspect="1"/>
          </p:cNvPicPr>
          <p:nvPr/>
        </p:nvPicPr>
        <p:blipFill>
          <a:blip r:embed="rId2"/>
          <a:stretch>
            <a:fillRect/>
          </a:stretch>
        </p:blipFill>
        <p:spPr>
          <a:xfrm>
            <a:off x="4473722" y="2466980"/>
            <a:ext cx="2379924" cy="2817947"/>
          </a:xfrm>
          <a:prstGeom prst="rect">
            <a:avLst/>
          </a:prstGeom>
          <a:ln w="12700">
            <a:solidFill>
              <a:schemeClr val="tx1"/>
            </a:solidFill>
          </a:ln>
        </p:spPr>
      </p:pic>
      <p:pic>
        <p:nvPicPr>
          <p:cNvPr id="9" name="Picture 8">
            <a:extLst>
              <a:ext uri="{FF2B5EF4-FFF2-40B4-BE49-F238E27FC236}">
                <a16:creationId xmlns:a16="http://schemas.microsoft.com/office/drawing/2014/main" id="{0E302F35-E624-43D0-9D9D-1F27E7D753C7}"/>
              </a:ext>
            </a:extLst>
          </p:cNvPr>
          <p:cNvPicPr>
            <a:picLocks noChangeAspect="1"/>
          </p:cNvPicPr>
          <p:nvPr/>
        </p:nvPicPr>
        <p:blipFill>
          <a:blip r:embed="rId3"/>
          <a:stretch>
            <a:fillRect/>
          </a:stretch>
        </p:blipFill>
        <p:spPr>
          <a:xfrm>
            <a:off x="4473721" y="855060"/>
            <a:ext cx="4759360" cy="1520449"/>
          </a:xfrm>
          <a:prstGeom prst="rect">
            <a:avLst/>
          </a:prstGeom>
          <a:ln w="12700">
            <a:solidFill>
              <a:schemeClr val="tx1"/>
            </a:solidFill>
          </a:ln>
        </p:spPr>
      </p:pic>
      <p:pic>
        <p:nvPicPr>
          <p:cNvPr id="10" name="Picture 9">
            <a:extLst>
              <a:ext uri="{FF2B5EF4-FFF2-40B4-BE49-F238E27FC236}">
                <a16:creationId xmlns:a16="http://schemas.microsoft.com/office/drawing/2014/main" id="{941A085C-283E-4017-BB0D-71043DEA218F}"/>
              </a:ext>
            </a:extLst>
          </p:cNvPr>
          <p:cNvPicPr>
            <a:picLocks noChangeAspect="1"/>
          </p:cNvPicPr>
          <p:nvPr/>
        </p:nvPicPr>
        <p:blipFill>
          <a:blip r:embed="rId4"/>
          <a:stretch>
            <a:fillRect/>
          </a:stretch>
        </p:blipFill>
        <p:spPr>
          <a:xfrm>
            <a:off x="9627146" y="763589"/>
            <a:ext cx="2234910" cy="5239351"/>
          </a:xfrm>
          <a:prstGeom prst="rect">
            <a:avLst/>
          </a:prstGeom>
        </p:spPr>
      </p:pic>
      <p:pic>
        <p:nvPicPr>
          <p:cNvPr id="11" name="Picture 10">
            <a:extLst>
              <a:ext uri="{FF2B5EF4-FFF2-40B4-BE49-F238E27FC236}">
                <a16:creationId xmlns:a16="http://schemas.microsoft.com/office/drawing/2014/main" id="{29DC7DCE-6EE3-4EDC-94D8-5E0E0431F1B0}"/>
              </a:ext>
            </a:extLst>
          </p:cNvPr>
          <p:cNvPicPr>
            <a:picLocks noChangeAspect="1"/>
          </p:cNvPicPr>
          <p:nvPr/>
        </p:nvPicPr>
        <p:blipFill>
          <a:blip r:embed="rId5"/>
          <a:stretch>
            <a:fillRect/>
          </a:stretch>
        </p:blipFill>
        <p:spPr>
          <a:xfrm>
            <a:off x="4473721" y="5421065"/>
            <a:ext cx="3613750" cy="1163750"/>
          </a:xfrm>
          <a:prstGeom prst="rect">
            <a:avLst/>
          </a:prstGeom>
        </p:spPr>
      </p:pic>
      <p:sp>
        <p:nvSpPr>
          <p:cNvPr id="3" name="Slide Number Placeholder 2">
            <a:extLst>
              <a:ext uri="{FF2B5EF4-FFF2-40B4-BE49-F238E27FC236}">
                <a16:creationId xmlns:a16="http://schemas.microsoft.com/office/drawing/2014/main" id="{40703EE0-F54C-4015-AB1F-34ABC8F3EDBD}"/>
              </a:ext>
            </a:extLst>
          </p:cNvPr>
          <p:cNvSpPr>
            <a:spLocks noGrp="1"/>
          </p:cNvSpPr>
          <p:nvPr>
            <p:ph type="sldNum" sz="quarter" idx="12"/>
          </p:nvPr>
        </p:nvSpPr>
        <p:spPr/>
        <p:txBody>
          <a:bodyPr/>
          <a:lstStyle/>
          <a:p>
            <a:fld id="{D92B6165-2E63-41A3-8905-D7634EBC6D44}" type="slidenum">
              <a:rPr lang="en-US" smtClean="0"/>
              <a:pPr/>
              <a:t>27</a:t>
            </a:fld>
            <a:endParaRPr lang="en-US"/>
          </a:p>
        </p:txBody>
      </p:sp>
    </p:spTree>
    <p:extLst>
      <p:ext uri="{BB962C8B-B14F-4D97-AF65-F5344CB8AC3E}">
        <p14:creationId xmlns:p14="http://schemas.microsoft.com/office/powerpoint/2010/main" val="362160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DC5C-A655-4502-8C08-5B54CCBDD822}"/>
              </a:ext>
            </a:extLst>
          </p:cNvPr>
          <p:cNvSpPr>
            <a:spLocks noGrp="1"/>
          </p:cNvSpPr>
          <p:nvPr>
            <p:ph type="title"/>
          </p:nvPr>
        </p:nvSpPr>
        <p:spPr/>
        <p:txBody>
          <a:bodyPr/>
          <a:lstStyle/>
          <a:p>
            <a:r>
              <a:rPr lang="en-US" dirty="0"/>
              <a:t>FAQ1</a:t>
            </a:r>
          </a:p>
        </p:txBody>
      </p:sp>
      <p:sp>
        <p:nvSpPr>
          <p:cNvPr id="3" name="Content Placeholder 2">
            <a:extLst>
              <a:ext uri="{FF2B5EF4-FFF2-40B4-BE49-F238E27FC236}">
                <a16:creationId xmlns:a16="http://schemas.microsoft.com/office/drawing/2014/main" id="{3B9E5096-0D31-42C8-954B-018520B724CD}"/>
              </a:ext>
            </a:extLst>
          </p:cNvPr>
          <p:cNvSpPr>
            <a:spLocks noGrp="1"/>
          </p:cNvSpPr>
          <p:nvPr>
            <p:ph idx="1"/>
          </p:nvPr>
        </p:nvSpPr>
        <p:spPr>
          <a:xfrm>
            <a:off x="274320" y="886123"/>
            <a:ext cx="11457432" cy="5793063"/>
          </a:xfrm>
        </p:spPr>
        <p:txBody>
          <a:bodyPr/>
          <a:lstStyle/>
          <a:p>
            <a:r>
              <a:rPr lang="en-US" dirty="0"/>
              <a:t>When should I do the Clean Uninstallation?</a:t>
            </a:r>
          </a:p>
          <a:p>
            <a:pPr lvl="1"/>
            <a:r>
              <a:rPr lang="en-US" dirty="0"/>
              <a:t>You do Clean Uninstallation when you want to thoroughly remove R2R Client from the machine or you need to do a New Installation.</a:t>
            </a:r>
          </a:p>
          <a:p>
            <a:endParaRPr lang="en-US" dirty="0"/>
          </a:p>
          <a:p>
            <a:endParaRPr lang="en-US" dirty="0"/>
          </a:p>
        </p:txBody>
      </p:sp>
      <p:sp>
        <p:nvSpPr>
          <p:cNvPr id="4" name="Slide Number Placeholder 3">
            <a:extLst>
              <a:ext uri="{FF2B5EF4-FFF2-40B4-BE49-F238E27FC236}">
                <a16:creationId xmlns:a16="http://schemas.microsoft.com/office/drawing/2014/main" id="{D8DA69E7-A60A-4F6A-98D3-C13678A53E4F}"/>
              </a:ext>
            </a:extLst>
          </p:cNvPr>
          <p:cNvSpPr>
            <a:spLocks noGrp="1"/>
          </p:cNvSpPr>
          <p:nvPr>
            <p:ph type="sldNum" sz="quarter" idx="12"/>
          </p:nvPr>
        </p:nvSpPr>
        <p:spPr/>
        <p:txBody>
          <a:bodyPr/>
          <a:lstStyle/>
          <a:p>
            <a:fld id="{D92B6165-2E63-41A3-8905-D7634EBC6D44}" type="slidenum">
              <a:rPr lang="en-US" smtClean="0"/>
              <a:pPr/>
              <a:t>28</a:t>
            </a:fld>
            <a:endParaRPr lang="en-US"/>
          </a:p>
        </p:txBody>
      </p:sp>
    </p:spTree>
    <p:extLst>
      <p:ext uri="{BB962C8B-B14F-4D97-AF65-F5344CB8AC3E}">
        <p14:creationId xmlns:p14="http://schemas.microsoft.com/office/powerpoint/2010/main" val="83807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DC5C-A655-4502-8C08-5B54CCBDD822}"/>
              </a:ext>
            </a:extLst>
          </p:cNvPr>
          <p:cNvSpPr>
            <a:spLocks noGrp="1"/>
          </p:cNvSpPr>
          <p:nvPr>
            <p:ph type="title"/>
          </p:nvPr>
        </p:nvSpPr>
        <p:spPr/>
        <p:txBody>
          <a:bodyPr/>
          <a:lstStyle/>
          <a:p>
            <a:r>
              <a:rPr lang="en-US" dirty="0"/>
              <a:t>FAQ2</a:t>
            </a:r>
          </a:p>
        </p:txBody>
      </p:sp>
      <p:sp>
        <p:nvSpPr>
          <p:cNvPr id="3" name="Content Placeholder 2">
            <a:extLst>
              <a:ext uri="{FF2B5EF4-FFF2-40B4-BE49-F238E27FC236}">
                <a16:creationId xmlns:a16="http://schemas.microsoft.com/office/drawing/2014/main" id="{3B9E5096-0D31-42C8-954B-018520B724CD}"/>
              </a:ext>
            </a:extLst>
          </p:cNvPr>
          <p:cNvSpPr>
            <a:spLocks noGrp="1"/>
          </p:cNvSpPr>
          <p:nvPr>
            <p:ph idx="1"/>
          </p:nvPr>
        </p:nvSpPr>
        <p:spPr/>
        <p:txBody>
          <a:bodyPr/>
          <a:lstStyle/>
          <a:p>
            <a:r>
              <a:rPr lang="en-US" dirty="0"/>
              <a:t>How to do Upgrade Installation with new version installers and configuration?</a:t>
            </a:r>
          </a:p>
          <a:p>
            <a:pPr lvl="1"/>
            <a:r>
              <a:rPr lang="en-US" dirty="0"/>
              <a:t>Normally you don’t have to uninstall the current version, just start with each of below sections:</a:t>
            </a:r>
          </a:p>
          <a:p>
            <a:pPr lvl="2"/>
            <a:r>
              <a:rPr lang="en-US" dirty="0"/>
              <a:t>Install Etch API</a:t>
            </a:r>
          </a:p>
          <a:p>
            <a:pPr lvl="2"/>
            <a:r>
              <a:rPr lang="en-US" dirty="0"/>
              <a:t>Install </a:t>
            </a:r>
            <a:r>
              <a:rPr lang="en-US" dirty="0" err="1"/>
              <a:t>Litho</a:t>
            </a:r>
            <a:r>
              <a:rPr lang="en-US" dirty="0"/>
              <a:t> API</a:t>
            </a:r>
          </a:p>
          <a:p>
            <a:pPr lvl="2"/>
            <a:r>
              <a:rPr lang="en-US" dirty="0"/>
              <a:t>Install Client Deployer</a:t>
            </a:r>
          </a:p>
          <a:p>
            <a:pPr lvl="1"/>
            <a:r>
              <a:rPr lang="en-US" dirty="0"/>
              <a:t>Upgrade Installation can be done partially depends on which installers are provided.</a:t>
            </a:r>
          </a:p>
          <a:p>
            <a:endParaRPr lang="en-US" dirty="0"/>
          </a:p>
          <a:p>
            <a:r>
              <a:rPr lang="en-US" dirty="0"/>
              <a:t>How to do Upgrade if only configuration is to be updated?</a:t>
            </a:r>
          </a:p>
          <a:p>
            <a:pPr lvl="1"/>
            <a:r>
              <a:rPr lang="en-US" dirty="0"/>
              <a:t>For API web sites, just modify the config files and restart the web site (e.g. </a:t>
            </a:r>
            <a:r>
              <a:rPr lang="en-US" b="1" dirty="0"/>
              <a:t>Install Etch API - Step3</a:t>
            </a:r>
            <a:r>
              <a:rPr lang="en-US" dirty="0"/>
              <a:t> and </a:t>
            </a:r>
            <a:r>
              <a:rPr lang="en-US" b="1" dirty="0"/>
              <a:t>Step4</a:t>
            </a:r>
            <a:r>
              <a:rPr lang="en-US" dirty="0"/>
              <a:t>).</a:t>
            </a:r>
          </a:p>
          <a:p>
            <a:pPr lvl="1"/>
            <a:r>
              <a:rPr lang="en-US" dirty="0"/>
              <a:t>For Client configuration, you need to go through </a:t>
            </a:r>
            <a:r>
              <a:rPr lang="en-US" b="1" dirty="0"/>
              <a:t>Install Client Deployer</a:t>
            </a:r>
            <a:r>
              <a:rPr lang="en-US" dirty="0"/>
              <a:t> but </a:t>
            </a:r>
            <a:r>
              <a:rPr lang="en-US" b="1" dirty="0"/>
              <a:t>skip Step2</a:t>
            </a:r>
            <a:r>
              <a:rPr lang="en-US" dirty="0"/>
              <a:t>.</a:t>
            </a:r>
          </a:p>
          <a:p>
            <a:pPr lvl="1"/>
            <a:endParaRPr lang="en-US" dirty="0"/>
          </a:p>
          <a:p>
            <a:endParaRPr lang="en-US" dirty="0"/>
          </a:p>
        </p:txBody>
      </p:sp>
      <p:sp>
        <p:nvSpPr>
          <p:cNvPr id="4" name="Slide Number Placeholder 3">
            <a:extLst>
              <a:ext uri="{FF2B5EF4-FFF2-40B4-BE49-F238E27FC236}">
                <a16:creationId xmlns:a16="http://schemas.microsoft.com/office/drawing/2014/main" id="{D8DA69E7-A60A-4F6A-98D3-C13678A53E4F}"/>
              </a:ext>
            </a:extLst>
          </p:cNvPr>
          <p:cNvSpPr>
            <a:spLocks noGrp="1"/>
          </p:cNvSpPr>
          <p:nvPr>
            <p:ph type="sldNum" sz="quarter" idx="12"/>
          </p:nvPr>
        </p:nvSpPr>
        <p:spPr/>
        <p:txBody>
          <a:bodyPr/>
          <a:lstStyle/>
          <a:p>
            <a:fld id="{D92B6165-2E63-41A3-8905-D7634EBC6D44}" type="slidenum">
              <a:rPr lang="en-US" smtClean="0"/>
              <a:pPr/>
              <a:t>29</a:t>
            </a:fld>
            <a:endParaRPr lang="en-US"/>
          </a:p>
        </p:txBody>
      </p:sp>
    </p:spTree>
    <p:extLst>
      <p:ext uri="{BB962C8B-B14F-4D97-AF65-F5344CB8AC3E}">
        <p14:creationId xmlns:p14="http://schemas.microsoft.com/office/powerpoint/2010/main" val="196039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CC82BBE-A989-4E54-9DF4-525A9553BDEA}"/>
              </a:ext>
            </a:extLst>
          </p:cNvPr>
          <p:cNvSpPr>
            <a:spLocks noGrp="1"/>
          </p:cNvSpPr>
          <p:nvPr>
            <p:ph idx="1"/>
          </p:nvPr>
        </p:nvSpPr>
        <p:spPr>
          <a:xfrm>
            <a:off x="746605" y="936511"/>
            <a:ext cx="10512862" cy="5594918"/>
          </a:xfrm>
        </p:spPr>
        <p:txBody>
          <a:bodyPr/>
          <a:lstStyle/>
          <a:p>
            <a:r>
              <a:rPr lang="en-US" dirty="0"/>
              <a:t>MSI Installers</a:t>
            </a:r>
          </a:p>
          <a:p>
            <a:pPr lvl="1"/>
            <a:r>
              <a:rPr lang="en-US" dirty="0"/>
              <a:t>R2RClient.EtchAPI.Setup – 1.0.x.x.msi</a:t>
            </a:r>
          </a:p>
          <a:p>
            <a:pPr lvl="1"/>
            <a:r>
              <a:rPr lang="en-US" dirty="0"/>
              <a:t>R2RClient.LithoAPI.Setup – 1.0.x.x.msi</a:t>
            </a:r>
          </a:p>
          <a:p>
            <a:pPr lvl="1"/>
            <a:r>
              <a:rPr lang="en-US" dirty="0"/>
              <a:t>R2RClient.Deployer.Setup – 1.0.x.x.msi</a:t>
            </a:r>
          </a:p>
          <a:p>
            <a:r>
              <a:rPr lang="en-US" dirty="0" err="1"/>
              <a:t>LoginService</a:t>
            </a:r>
            <a:r>
              <a:rPr lang="en-US" dirty="0"/>
              <a:t> Package</a:t>
            </a:r>
          </a:p>
          <a:p>
            <a:pPr lvl="1"/>
            <a:r>
              <a:rPr lang="en-US" dirty="0"/>
              <a:t>TBD.</a:t>
            </a:r>
          </a:p>
          <a:p>
            <a:r>
              <a:rPr lang="en-US" dirty="0"/>
              <a:t>Dependencies</a:t>
            </a:r>
          </a:p>
          <a:p>
            <a:pPr lvl="1"/>
            <a:r>
              <a:rPr lang="en-US" dirty="0"/>
              <a:t>E3</a:t>
            </a:r>
          </a:p>
          <a:p>
            <a:pPr lvl="1"/>
            <a:r>
              <a:rPr lang="en-US" dirty="0"/>
              <a:t>.NET Framework 4.7.2 SDK</a:t>
            </a:r>
          </a:p>
          <a:p>
            <a:pPr lvl="1"/>
            <a:r>
              <a:rPr lang="en-US" dirty="0"/>
              <a:t>.NET Core Hosting Bundle 3.1.8</a:t>
            </a:r>
          </a:p>
          <a:p>
            <a:r>
              <a:rPr lang="en-US" dirty="0"/>
              <a:t>SQL</a:t>
            </a:r>
          </a:p>
          <a:p>
            <a:endParaRPr lang="en-US" dirty="0"/>
          </a:p>
          <a:p>
            <a:pPr marL="0" indent="0">
              <a:buNone/>
            </a:pPr>
            <a:endParaRPr lang="en-US" dirty="0">
              <a:highlight>
                <a:srgbClr val="FFFF00"/>
              </a:highlight>
            </a:endParaRPr>
          </a:p>
        </p:txBody>
      </p:sp>
      <p:sp>
        <p:nvSpPr>
          <p:cNvPr id="2" name="Title 1">
            <a:extLst>
              <a:ext uri="{FF2B5EF4-FFF2-40B4-BE49-F238E27FC236}">
                <a16:creationId xmlns:a16="http://schemas.microsoft.com/office/drawing/2014/main" id="{C68AFBA9-BA06-4BF6-99D7-5C329E9F17EA}"/>
              </a:ext>
            </a:extLst>
          </p:cNvPr>
          <p:cNvSpPr>
            <a:spLocks noGrp="1"/>
          </p:cNvSpPr>
          <p:nvPr>
            <p:ph type="title"/>
          </p:nvPr>
        </p:nvSpPr>
        <p:spPr/>
        <p:txBody>
          <a:bodyPr/>
          <a:lstStyle/>
          <a:p>
            <a:r>
              <a:rPr lang="en-US" dirty="0"/>
              <a:t>Packages</a:t>
            </a:r>
          </a:p>
        </p:txBody>
      </p:sp>
      <p:pic>
        <p:nvPicPr>
          <p:cNvPr id="6" name="Picture 5">
            <a:extLst>
              <a:ext uri="{FF2B5EF4-FFF2-40B4-BE49-F238E27FC236}">
                <a16:creationId xmlns:a16="http://schemas.microsoft.com/office/drawing/2014/main" id="{52F26138-F2F2-48B1-8146-8335340F79E0}"/>
              </a:ext>
            </a:extLst>
          </p:cNvPr>
          <p:cNvPicPr>
            <a:picLocks noChangeAspect="1"/>
          </p:cNvPicPr>
          <p:nvPr/>
        </p:nvPicPr>
        <p:blipFill>
          <a:blip r:embed="rId2"/>
          <a:stretch>
            <a:fillRect/>
          </a:stretch>
        </p:blipFill>
        <p:spPr>
          <a:xfrm>
            <a:off x="5616937" y="1505902"/>
            <a:ext cx="5553075" cy="676275"/>
          </a:xfrm>
          <a:prstGeom prst="rect">
            <a:avLst/>
          </a:prstGeom>
          <a:ln w="12700">
            <a:solidFill>
              <a:schemeClr val="tx1"/>
            </a:solidFill>
          </a:ln>
        </p:spPr>
      </p:pic>
      <p:sp>
        <p:nvSpPr>
          <p:cNvPr id="3" name="Slide Number Placeholder 2">
            <a:extLst>
              <a:ext uri="{FF2B5EF4-FFF2-40B4-BE49-F238E27FC236}">
                <a16:creationId xmlns:a16="http://schemas.microsoft.com/office/drawing/2014/main" id="{160ECE66-06C7-4C89-98BD-586CD87A90BF}"/>
              </a:ext>
            </a:extLst>
          </p:cNvPr>
          <p:cNvSpPr>
            <a:spLocks noGrp="1"/>
          </p:cNvSpPr>
          <p:nvPr>
            <p:ph type="sldNum" sz="quarter" idx="12"/>
          </p:nvPr>
        </p:nvSpPr>
        <p:spPr/>
        <p:txBody>
          <a:bodyPr/>
          <a:lstStyle/>
          <a:p>
            <a:fld id="{D92B6165-2E63-41A3-8905-D7634EBC6D44}" type="slidenum">
              <a:rPr lang="en-US" smtClean="0"/>
              <a:pPr/>
              <a:t>3</a:t>
            </a:fld>
            <a:endParaRPr lang="en-US"/>
          </a:p>
        </p:txBody>
      </p:sp>
    </p:spTree>
    <p:extLst>
      <p:ext uri="{BB962C8B-B14F-4D97-AF65-F5344CB8AC3E}">
        <p14:creationId xmlns:p14="http://schemas.microsoft.com/office/powerpoint/2010/main" val="101448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DC5C-A655-4502-8C08-5B54CCBDD822}"/>
              </a:ext>
            </a:extLst>
          </p:cNvPr>
          <p:cNvSpPr>
            <a:spLocks noGrp="1"/>
          </p:cNvSpPr>
          <p:nvPr>
            <p:ph type="title"/>
          </p:nvPr>
        </p:nvSpPr>
        <p:spPr/>
        <p:txBody>
          <a:bodyPr/>
          <a:lstStyle/>
          <a:p>
            <a:r>
              <a:rPr lang="en-US" dirty="0"/>
              <a:t>FAQ3</a:t>
            </a:r>
          </a:p>
        </p:txBody>
      </p:sp>
      <p:sp>
        <p:nvSpPr>
          <p:cNvPr id="3" name="Content Placeholder 2">
            <a:extLst>
              <a:ext uri="{FF2B5EF4-FFF2-40B4-BE49-F238E27FC236}">
                <a16:creationId xmlns:a16="http://schemas.microsoft.com/office/drawing/2014/main" id="{3B9E5096-0D31-42C8-954B-018520B724CD}"/>
              </a:ext>
            </a:extLst>
          </p:cNvPr>
          <p:cNvSpPr>
            <a:spLocks noGrp="1"/>
          </p:cNvSpPr>
          <p:nvPr>
            <p:ph idx="1"/>
          </p:nvPr>
        </p:nvSpPr>
        <p:spPr>
          <a:xfrm>
            <a:off x="274320" y="886123"/>
            <a:ext cx="11457432" cy="5793063"/>
          </a:xfrm>
        </p:spPr>
        <p:txBody>
          <a:bodyPr/>
          <a:lstStyle/>
          <a:p>
            <a:r>
              <a:rPr lang="en-US" dirty="0"/>
              <a:t>Why don’t perform manual Uninstallation before Upgrade Installation?</a:t>
            </a:r>
          </a:p>
          <a:p>
            <a:pPr lvl="1"/>
            <a:r>
              <a:rPr lang="en-US" dirty="0"/>
              <a:t>The new version installers can do the uninstallation automatically before installing new files. </a:t>
            </a:r>
          </a:p>
          <a:p>
            <a:pPr marL="0" indent="0">
              <a:buNone/>
            </a:pPr>
            <a:endParaRPr lang="en-US" dirty="0"/>
          </a:p>
          <a:p>
            <a:r>
              <a:rPr lang="en-US" dirty="0"/>
              <a:t>Will the configuration be removed if I manually uninstall the components from </a:t>
            </a:r>
            <a:r>
              <a:rPr lang="en-US" altLang="zh-CN" sz="2400" dirty="0"/>
              <a:t>Apps &amp; Features or Program and Features</a:t>
            </a:r>
            <a:r>
              <a:rPr lang="en-US" dirty="0"/>
              <a:t>? </a:t>
            </a:r>
          </a:p>
          <a:p>
            <a:pPr lvl="1"/>
            <a:r>
              <a:rPr lang="en-US" dirty="0"/>
              <a:t>No. Stuff related with configuration will be kept after uninstallation.  Such as web sites with application pools, configuration files, old version deployment </a:t>
            </a:r>
            <a:r>
              <a:rPr lang="en-US" dirty="0" err="1"/>
              <a:t>infos</a:t>
            </a:r>
            <a:r>
              <a:rPr lang="en-US" dirty="0"/>
              <a:t>, registry items etc. </a:t>
            </a:r>
          </a:p>
          <a:p>
            <a:pPr lvl="1"/>
            <a:r>
              <a:rPr lang="en-US" dirty="0"/>
              <a:t>By keeping config-related items unremoved, the new version can inherit the configuration from the previous version, and you don’t have to backup the configuration before upgrading.</a:t>
            </a:r>
          </a:p>
        </p:txBody>
      </p:sp>
      <p:sp>
        <p:nvSpPr>
          <p:cNvPr id="4" name="Slide Number Placeholder 3">
            <a:extLst>
              <a:ext uri="{FF2B5EF4-FFF2-40B4-BE49-F238E27FC236}">
                <a16:creationId xmlns:a16="http://schemas.microsoft.com/office/drawing/2014/main" id="{D8DA69E7-A60A-4F6A-98D3-C13678A53E4F}"/>
              </a:ext>
            </a:extLst>
          </p:cNvPr>
          <p:cNvSpPr>
            <a:spLocks noGrp="1"/>
          </p:cNvSpPr>
          <p:nvPr>
            <p:ph type="sldNum" sz="quarter" idx="12"/>
          </p:nvPr>
        </p:nvSpPr>
        <p:spPr/>
        <p:txBody>
          <a:bodyPr/>
          <a:lstStyle/>
          <a:p>
            <a:fld id="{D92B6165-2E63-41A3-8905-D7634EBC6D44}" type="slidenum">
              <a:rPr lang="en-US" smtClean="0"/>
              <a:pPr/>
              <a:t>30</a:t>
            </a:fld>
            <a:endParaRPr lang="en-US"/>
          </a:p>
        </p:txBody>
      </p:sp>
    </p:spTree>
    <p:extLst>
      <p:ext uri="{BB962C8B-B14F-4D97-AF65-F5344CB8AC3E}">
        <p14:creationId xmlns:p14="http://schemas.microsoft.com/office/powerpoint/2010/main" val="382261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DC5C-A655-4502-8C08-5B54CCBDD822}"/>
              </a:ext>
            </a:extLst>
          </p:cNvPr>
          <p:cNvSpPr>
            <a:spLocks noGrp="1"/>
          </p:cNvSpPr>
          <p:nvPr>
            <p:ph type="title"/>
          </p:nvPr>
        </p:nvSpPr>
        <p:spPr/>
        <p:txBody>
          <a:bodyPr/>
          <a:lstStyle/>
          <a:p>
            <a:r>
              <a:rPr lang="en-US" dirty="0"/>
              <a:t>FAQ4</a:t>
            </a:r>
          </a:p>
        </p:txBody>
      </p:sp>
      <p:sp>
        <p:nvSpPr>
          <p:cNvPr id="3" name="Content Placeholder 2">
            <a:extLst>
              <a:ext uri="{FF2B5EF4-FFF2-40B4-BE49-F238E27FC236}">
                <a16:creationId xmlns:a16="http://schemas.microsoft.com/office/drawing/2014/main" id="{3B9E5096-0D31-42C8-954B-018520B724CD}"/>
              </a:ext>
            </a:extLst>
          </p:cNvPr>
          <p:cNvSpPr>
            <a:spLocks noGrp="1"/>
          </p:cNvSpPr>
          <p:nvPr>
            <p:ph idx="1"/>
          </p:nvPr>
        </p:nvSpPr>
        <p:spPr>
          <a:xfrm>
            <a:off x="274320" y="886123"/>
            <a:ext cx="11457432" cy="5793063"/>
          </a:xfrm>
        </p:spPr>
        <p:txBody>
          <a:bodyPr/>
          <a:lstStyle/>
          <a:p>
            <a:r>
              <a:rPr lang="en-US" dirty="0"/>
              <a:t>What will be left if I uninstall the components in </a:t>
            </a:r>
            <a:r>
              <a:rPr lang="en-US" altLang="zh-CN" sz="2400" dirty="0"/>
              <a:t>Apps &amp; Features or Program and Features</a:t>
            </a:r>
            <a:r>
              <a:rPr lang="en-US" dirty="0"/>
              <a:t>?</a:t>
            </a:r>
          </a:p>
          <a:p>
            <a:pPr lvl="1"/>
            <a:r>
              <a:rPr lang="en-US" dirty="0"/>
              <a:t>For API, web sites with application pools and configuration files (</a:t>
            </a:r>
            <a:r>
              <a:rPr lang="en-US" dirty="0" err="1"/>
              <a:t>appsettings.Production.json</a:t>
            </a:r>
            <a:r>
              <a:rPr lang="en-US" dirty="0"/>
              <a:t> and </a:t>
            </a:r>
            <a:r>
              <a:rPr lang="en-US" dirty="0" err="1"/>
              <a:t>web.config</a:t>
            </a:r>
            <a:r>
              <a:rPr lang="en-US" dirty="0"/>
              <a:t>) will be left.</a:t>
            </a:r>
          </a:p>
          <a:p>
            <a:pPr lvl="1"/>
            <a:r>
              <a:rPr lang="en-US" dirty="0"/>
              <a:t>For Deployer, web site with application pool and below files are left:</a:t>
            </a:r>
          </a:p>
          <a:p>
            <a:pPr lvl="2"/>
            <a:r>
              <a:rPr lang="en-US" dirty="0"/>
              <a:t>Version folders and </a:t>
            </a:r>
            <a:r>
              <a:rPr lang="en-US" dirty="0" err="1"/>
              <a:t>AppBackup</a:t>
            </a:r>
            <a:r>
              <a:rPr lang="en-US" dirty="0"/>
              <a:t> folder</a:t>
            </a:r>
          </a:p>
          <a:p>
            <a:pPr lvl="2"/>
            <a:r>
              <a:rPr lang="en-US" dirty="0"/>
              <a:t>Index.htm</a:t>
            </a:r>
          </a:p>
          <a:p>
            <a:pPr lvl="2"/>
            <a:r>
              <a:rPr lang="en-US" dirty="0"/>
              <a:t>R2RClient.application</a:t>
            </a:r>
          </a:p>
          <a:p>
            <a:pPr lvl="1"/>
            <a:r>
              <a:rPr lang="en-US" dirty="0"/>
              <a:t>For all the components, registry items are left at</a:t>
            </a:r>
          </a:p>
          <a:p>
            <a:pPr lvl="2"/>
            <a:r>
              <a:rPr lang="en-US" altLang="zh-CN" dirty="0"/>
              <a:t>HKEY_LOCAL_MACHINE\SOFTWARE\WOW6432Node\Applied Materials\R2R Client</a:t>
            </a:r>
            <a:endParaRPr lang="en-US" dirty="0"/>
          </a:p>
          <a:p>
            <a:endParaRPr lang="en-US" dirty="0"/>
          </a:p>
        </p:txBody>
      </p:sp>
      <p:sp>
        <p:nvSpPr>
          <p:cNvPr id="4" name="Slide Number Placeholder 3">
            <a:extLst>
              <a:ext uri="{FF2B5EF4-FFF2-40B4-BE49-F238E27FC236}">
                <a16:creationId xmlns:a16="http://schemas.microsoft.com/office/drawing/2014/main" id="{D8DA69E7-A60A-4F6A-98D3-C13678A53E4F}"/>
              </a:ext>
            </a:extLst>
          </p:cNvPr>
          <p:cNvSpPr>
            <a:spLocks noGrp="1"/>
          </p:cNvSpPr>
          <p:nvPr>
            <p:ph type="sldNum" sz="quarter" idx="12"/>
          </p:nvPr>
        </p:nvSpPr>
        <p:spPr/>
        <p:txBody>
          <a:bodyPr/>
          <a:lstStyle/>
          <a:p>
            <a:fld id="{D92B6165-2E63-41A3-8905-D7634EBC6D44}" type="slidenum">
              <a:rPr lang="en-US" smtClean="0"/>
              <a:pPr/>
              <a:t>31</a:t>
            </a:fld>
            <a:endParaRPr lang="en-US"/>
          </a:p>
        </p:txBody>
      </p:sp>
    </p:spTree>
    <p:extLst>
      <p:ext uri="{BB962C8B-B14F-4D97-AF65-F5344CB8AC3E}">
        <p14:creationId xmlns:p14="http://schemas.microsoft.com/office/powerpoint/2010/main" val="276576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DC5C-A655-4502-8C08-5B54CCBDD822}"/>
              </a:ext>
            </a:extLst>
          </p:cNvPr>
          <p:cNvSpPr>
            <a:spLocks noGrp="1"/>
          </p:cNvSpPr>
          <p:nvPr>
            <p:ph type="title"/>
          </p:nvPr>
        </p:nvSpPr>
        <p:spPr/>
        <p:txBody>
          <a:bodyPr/>
          <a:lstStyle/>
          <a:p>
            <a:r>
              <a:rPr lang="en-US" dirty="0"/>
              <a:t>FAQ5</a:t>
            </a:r>
          </a:p>
        </p:txBody>
      </p:sp>
      <p:sp>
        <p:nvSpPr>
          <p:cNvPr id="3" name="Content Placeholder 2">
            <a:extLst>
              <a:ext uri="{FF2B5EF4-FFF2-40B4-BE49-F238E27FC236}">
                <a16:creationId xmlns:a16="http://schemas.microsoft.com/office/drawing/2014/main" id="{3B9E5096-0D31-42C8-954B-018520B724CD}"/>
              </a:ext>
            </a:extLst>
          </p:cNvPr>
          <p:cNvSpPr>
            <a:spLocks noGrp="1"/>
          </p:cNvSpPr>
          <p:nvPr>
            <p:ph idx="1"/>
          </p:nvPr>
        </p:nvSpPr>
        <p:spPr/>
        <p:txBody>
          <a:bodyPr/>
          <a:lstStyle/>
          <a:p>
            <a:r>
              <a:rPr lang="en-US" dirty="0"/>
              <a:t>Can the port numbers be changed? </a:t>
            </a:r>
          </a:p>
          <a:p>
            <a:pPr lvl="1"/>
            <a:r>
              <a:rPr lang="en-US" dirty="0"/>
              <a:t>The port numbers don’t have to be 8050-8053. They can be modified and should be consistently modified according to the configuration steps.</a:t>
            </a:r>
            <a:br>
              <a:rPr lang="en-US" dirty="0"/>
            </a:br>
            <a:r>
              <a:rPr lang="en-US" dirty="0">
                <a:highlight>
                  <a:srgbClr val="FFFF00"/>
                </a:highlight>
              </a:rPr>
              <a:t>DO NOT change any port number after production deployment</a:t>
            </a:r>
            <a:r>
              <a:rPr lang="en-US" dirty="0"/>
              <a:t>.</a:t>
            </a:r>
          </a:p>
          <a:p>
            <a:endParaRPr lang="en-US" dirty="0"/>
          </a:p>
          <a:p>
            <a:r>
              <a:rPr lang="en-US" dirty="0"/>
              <a:t>How does the client application check new version and do the upgrade?</a:t>
            </a:r>
          </a:p>
          <a:p>
            <a:pPr lvl="1"/>
            <a:r>
              <a:rPr lang="en-US" dirty="0"/>
              <a:t>The R2R Client (UI) uses </a:t>
            </a:r>
            <a:r>
              <a:rPr lang="en-US" dirty="0" err="1"/>
              <a:t>ClickOnce</a:t>
            </a:r>
            <a:r>
              <a:rPr lang="en-US" dirty="0"/>
              <a:t> protocol. Each time the Client application starts, it will first check the new version by the Start Location URL (e.g. </a:t>
            </a:r>
            <a:r>
              <a:rPr lang="en-US" dirty="0">
                <a:hlinkClick r:id="rId2"/>
              </a:rPr>
              <a:t>http://deployerHost:8050/R2RClient.application</a:t>
            </a:r>
            <a:r>
              <a:rPr lang="en-US" dirty="0"/>
              <a:t>), if a new version is found, it will upgrade automatically; otherwise, it will open the UI normally.</a:t>
            </a:r>
          </a:p>
        </p:txBody>
      </p:sp>
      <p:sp>
        <p:nvSpPr>
          <p:cNvPr id="4" name="Slide Number Placeholder 3">
            <a:extLst>
              <a:ext uri="{FF2B5EF4-FFF2-40B4-BE49-F238E27FC236}">
                <a16:creationId xmlns:a16="http://schemas.microsoft.com/office/drawing/2014/main" id="{D8DA69E7-A60A-4F6A-98D3-C13678A53E4F}"/>
              </a:ext>
            </a:extLst>
          </p:cNvPr>
          <p:cNvSpPr>
            <a:spLocks noGrp="1"/>
          </p:cNvSpPr>
          <p:nvPr>
            <p:ph type="sldNum" sz="quarter" idx="12"/>
          </p:nvPr>
        </p:nvSpPr>
        <p:spPr/>
        <p:txBody>
          <a:bodyPr/>
          <a:lstStyle/>
          <a:p>
            <a:fld id="{D92B6165-2E63-41A3-8905-D7634EBC6D44}" type="slidenum">
              <a:rPr lang="en-US" smtClean="0"/>
              <a:pPr/>
              <a:t>32</a:t>
            </a:fld>
            <a:endParaRPr lang="en-US"/>
          </a:p>
        </p:txBody>
      </p:sp>
    </p:spTree>
    <p:extLst>
      <p:ext uri="{BB962C8B-B14F-4D97-AF65-F5344CB8AC3E}">
        <p14:creationId xmlns:p14="http://schemas.microsoft.com/office/powerpoint/2010/main" val="249040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DC5C-A655-4502-8C08-5B54CCBDD822}"/>
              </a:ext>
            </a:extLst>
          </p:cNvPr>
          <p:cNvSpPr>
            <a:spLocks noGrp="1"/>
          </p:cNvSpPr>
          <p:nvPr>
            <p:ph type="title"/>
          </p:nvPr>
        </p:nvSpPr>
        <p:spPr/>
        <p:txBody>
          <a:bodyPr/>
          <a:lstStyle/>
          <a:p>
            <a:r>
              <a:rPr lang="en-US" dirty="0"/>
              <a:t>FAQ6</a:t>
            </a:r>
          </a:p>
        </p:txBody>
      </p:sp>
      <p:sp>
        <p:nvSpPr>
          <p:cNvPr id="3" name="Content Placeholder 2">
            <a:extLst>
              <a:ext uri="{FF2B5EF4-FFF2-40B4-BE49-F238E27FC236}">
                <a16:creationId xmlns:a16="http://schemas.microsoft.com/office/drawing/2014/main" id="{3B9E5096-0D31-42C8-954B-018520B724CD}"/>
              </a:ext>
            </a:extLst>
          </p:cNvPr>
          <p:cNvSpPr>
            <a:spLocks noGrp="1"/>
          </p:cNvSpPr>
          <p:nvPr>
            <p:ph idx="1"/>
          </p:nvPr>
        </p:nvSpPr>
        <p:spPr/>
        <p:txBody>
          <a:bodyPr/>
          <a:lstStyle/>
          <a:p>
            <a:r>
              <a:rPr lang="en-US" dirty="0"/>
              <a:t>What can be changed manually under </a:t>
            </a:r>
            <a:r>
              <a:rPr lang="en-US" dirty="0" err="1"/>
              <a:t>ClientDeployer</a:t>
            </a:r>
            <a:r>
              <a:rPr lang="en-US" dirty="0"/>
              <a:t> folder?</a:t>
            </a:r>
          </a:p>
          <a:p>
            <a:pPr lvl="1"/>
            <a:r>
              <a:rPr lang="en-US" dirty="0"/>
              <a:t>Don’t modify the files or folders under </a:t>
            </a:r>
            <a:r>
              <a:rPr lang="en-US" dirty="0" err="1"/>
              <a:t>ClientDeployer</a:t>
            </a:r>
            <a:r>
              <a:rPr lang="en-US" dirty="0"/>
              <a:t>. They are either installed files or generated and should only be updated by the R2RClient Deployer application.</a:t>
            </a:r>
          </a:p>
          <a:p>
            <a:pPr lvl="1"/>
            <a:r>
              <a:rPr lang="en-US" dirty="0"/>
              <a:t>However, the old version folders are archives and they can be deleted if you want to save space.</a:t>
            </a:r>
          </a:p>
          <a:p>
            <a:pPr lvl="1"/>
            <a:endParaRPr lang="en-US" dirty="0"/>
          </a:p>
        </p:txBody>
      </p:sp>
      <p:sp>
        <p:nvSpPr>
          <p:cNvPr id="4" name="Slide Number Placeholder 3">
            <a:extLst>
              <a:ext uri="{FF2B5EF4-FFF2-40B4-BE49-F238E27FC236}">
                <a16:creationId xmlns:a16="http://schemas.microsoft.com/office/drawing/2014/main" id="{D8DA69E7-A60A-4F6A-98D3-C13678A53E4F}"/>
              </a:ext>
            </a:extLst>
          </p:cNvPr>
          <p:cNvSpPr>
            <a:spLocks noGrp="1"/>
          </p:cNvSpPr>
          <p:nvPr>
            <p:ph type="sldNum" sz="quarter" idx="12"/>
          </p:nvPr>
        </p:nvSpPr>
        <p:spPr/>
        <p:txBody>
          <a:bodyPr/>
          <a:lstStyle/>
          <a:p>
            <a:fld id="{D92B6165-2E63-41A3-8905-D7634EBC6D44}" type="slidenum">
              <a:rPr lang="en-US" smtClean="0"/>
              <a:pPr/>
              <a:t>33</a:t>
            </a:fld>
            <a:endParaRPr lang="en-US"/>
          </a:p>
        </p:txBody>
      </p:sp>
      <p:pic>
        <p:nvPicPr>
          <p:cNvPr id="5" name="Picture 4">
            <a:extLst>
              <a:ext uri="{FF2B5EF4-FFF2-40B4-BE49-F238E27FC236}">
                <a16:creationId xmlns:a16="http://schemas.microsoft.com/office/drawing/2014/main" id="{CC7F2EDF-71BC-41C2-9B77-E1014D6CCC1B}"/>
              </a:ext>
            </a:extLst>
          </p:cNvPr>
          <p:cNvPicPr>
            <a:picLocks noChangeAspect="1"/>
          </p:cNvPicPr>
          <p:nvPr/>
        </p:nvPicPr>
        <p:blipFill>
          <a:blip r:embed="rId2"/>
          <a:stretch>
            <a:fillRect/>
          </a:stretch>
        </p:blipFill>
        <p:spPr>
          <a:xfrm>
            <a:off x="609599" y="2451553"/>
            <a:ext cx="8922863" cy="4064693"/>
          </a:xfrm>
          <a:prstGeom prst="rect">
            <a:avLst/>
          </a:prstGeom>
        </p:spPr>
      </p:pic>
    </p:spTree>
    <p:extLst>
      <p:ext uri="{BB962C8B-B14F-4D97-AF65-F5344CB8AC3E}">
        <p14:creationId xmlns:p14="http://schemas.microsoft.com/office/powerpoint/2010/main" val="267481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DC5C-A655-4502-8C08-5B54CCBDD822}"/>
              </a:ext>
            </a:extLst>
          </p:cNvPr>
          <p:cNvSpPr>
            <a:spLocks noGrp="1"/>
          </p:cNvSpPr>
          <p:nvPr>
            <p:ph type="title"/>
          </p:nvPr>
        </p:nvSpPr>
        <p:spPr/>
        <p:txBody>
          <a:bodyPr/>
          <a:lstStyle/>
          <a:p>
            <a:r>
              <a:rPr lang="en-US" dirty="0"/>
              <a:t>FAQ7</a:t>
            </a:r>
          </a:p>
        </p:txBody>
      </p:sp>
      <p:sp>
        <p:nvSpPr>
          <p:cNvPr id="3" name="Content Placeholder 2">
            <a:extLst>
              <a:ext uri="{FF2B5EF4-FFF2-40B4-BE49-F238E27FC236}">
                <a16:creationId xmlns:a16="http://schemas.microsoft.com/office/drawing/2014/main" id="{3B9E5096-0D31-42C8-954B-018520B724CD}"/>
              </a:ext>
            </a:extLst>
          </p:cNvPr>
          <p:cNvSpPr>
            <a:spLocks noGrp="1"/>
          </p:cNvSpPr>
          <p:nvPr>
            <p:ph idx="1"/>
          </p:nvPr>
        </p:nvSpPr>
        <p:spPr/>
        <p:txBody>
          <a:bodyPr/>
          <a:lstStyle/>
          <a:p>
            <a:r>
              <a:rPr lang="en-US" dirty="0"/>
              <a:t>How to do Rollback?</a:t>
            </a:r>
          </a:p>
          <a:p>
            <a:pPr lvl="1"/>
            <a:r>
              <a:rPr lang="en-US" dirty="0"/>
              <a:t>Uninstall the 3 components from Apps &amp; Features.</a:t>
            </a:r>
          </a:p>
          <a:p>
            <a:pPr lvl="1"/>
            <a:r>
              <a:rPr lang="en-US" dirty="0"/>
              <a:t>Install previous version of each component according to below sections, pay attention</a:t>
            </a:r>
            <a:br>
              <a:rPr lang="en-US" dirty="0"/>
            </a:br>
            <a:r>
              <a:rPr lang="en-US" dirty="0"/>
              <a:t> to the configuration rollback if needed</a:t>
            </a:r>
          </a:p>
          <a:p>
            <a:pPr lvl="2"/>
            <a:r>
              <a:rPr lang="en-US" dirty="0"/>
              <a:t> Install Etch API</a:t>
            </a:r>
          </a:p>
          <a:p>
            <a:pPr lvl="2"/>
            <a:r>
              <a:rPr lang="en-US" dirty="0"/>
              <a:t> Install </a:t>
            </a:r>
            <a:r>
              <a:rPr lang="en-US" dirty="0" err="1"/>
              <a:t>Litho</a:t>
            </a:r>
            <a:r>
              <a:rPr lang="en-US" dirty="0"/>
              <a:t> API</a:t>
            </a:r>
          </a:p>
          <a:p>
            <a:pPr lvl="2"/>
            <a:r>
              <a:rPr lang="en-US" dirty="0"/>
              <a:t> Install Client Deployer and do a new version upgrade deployment.</a:t>
            </a:r>
          </a:p>
          <a:p>
            <a:pPr marL="228600" lvl="1" indent="0">
              <a:buNone/>
            </a:pPr>
            <a:endParaRPr lang="en-US" dirty="0"/>
          </a:p>
          <a:p>
            <a:pPr lvl="1"/>
            <a:r>
              <a:rPr lang="en-US" dirty="0"/>
              <a:t>NOTE: Client Deployer will upgrade the last version number based on the new version. </a:t>
            </a:r>
          </a:p>
          <a:p>
            <a:pPr lvl="2"/>
            <a:r>
              <a:rPr lang="en-US" dirty="0"/>
              <a:t>For example, if you rollback from 1.0.3.0 to 1.0.2.0, after the rollback, the Current Version shown in Client Deployer is 1.0.3.0, the Current Version shown in Client Deployer is 1.0.3.1, and the Source Version is 1.0.2.0.</a:t>
            </a:r>
          </a:p>
          <a:p>
            <a:pPr marL="457200" lvl="2" indent="0">
              <a:buNone/>
            </a:pPr>
            <a:endParaRPr lang="en-US" dirty="0"/>
          </a:p>
        </p:txBody>
      </p:sp>
      <p:sp>
        <p:nvSpPr>
          <p:cNvPr id="4" name="Slide Number Placeholder 3">
            <a:extLst>
              <a:ext uri="{FF2B5EF4-FFF2-40B4-BE49-F238E27FC236}">
                <a16:creationId xmlns:a16="http://schemas.microsoft.com/office/drawing/2014/main" id="{D8DA69E7-A60A-4F6A-98D3-C13678A53E4F}"/>
              </a:ext>
            </a:extLst>
          </p:cNvPr>
          <p:cNvSpPr>
            <a:spLocks noGrp="1"/>
          </p:cNvSpPr>
          <p:nvPr>
            <p:ph type="sldNum" sz="quarter" idx="12"/>
          </p:nvPr>
        </p:nvSpPr>
        <p:spPr/>
        <p:txBody>
          <a:bodyPr/>
          <a:lstStyle/>
          <a:p>
            <a:fld id="{D92B6165-2E63-41A3-8905-D7634EBC6D44}" type="slidenum">
              <a:rPr lang="en-US" smtClean="0"/>
              <a:pPr/>
              <a:t>34</a:t>
            </a:fld>
            <a:endParaRPr lang="en-US"/>
          </a:p>
        </p:txBody>
      </p:sp>
      <p:pic>
        <p:nvPicPr>
          <p:cNvPr id="6" name="Picture 5">
            <a:extLst>
              <a:ext uri="{FF2B5EF4-FFF2-40B4-BE49-F238E27FC236}">
                <a16:creationId xmlns:a16="http://schemas.microsoft.com/office/drawing/2014/main" id="{60E16379-FF21-4129-9746-AECAAB4D37C9}"/>
              </a:ext>
            </a:extLst>
          </p:cNvPr>
          <p:cNvPicPr>
            <a:picLocks noChangeAspect="1"/>
          </p:cNvPicPr>
          <p:nvPr/>
        </p:nvPicPr>
        <p:blipFill>
          <a:blip r:embed="rId2"/>
          <a:stretch>
            <a:fillRect/>
          </a:stretch>
        </p:blipFill>
        <p:spPr>
          <a:xfrm>
            <a:off x="9534581" y="272085"/>
            <a:ext cx="2379924" cy="2817947"/>
          </a:xfrm>
          <a:prstGeom prst="rect">
            <a:avLst/>
          </a:prstGeom>
          <a:ln w="12700">
            <a:solidFill>
              <a:schemeClr val="tx1"/>
            </a:solidFill>
          </a:ln>
        </p:spPr>
      </p:pic>
      <p:sp>
        <p:nvSpPr>
          <p:cNvPr id="7" name="Rectangle 6">
            <a:extLst>
              <a:ext uri="{FF2B5EF4-FFF2-40B4-BE49-F238E27FC236}">
                <a16:creationId xmlns:a16="http://schemas.microsoft.com/office/drawing/2014/main" id="{E4A4D9F8-86CB-4827-8641-23F1C6BF837D}"/>
              </a:ext>
            </a:extLst>
          </p:cNvPr>
          <p:cNvSpPr/>
          <p:nvPr/>
        </p:nvSpPr>
        <p:spPr>
          <a:xfrm>
            <a:off x="9578713" y="1602377"/>
            <a:ext cx="2291659" cy="8969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225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71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FBA9-BA06-4BF6-99D7-5C329E9F17EA}"/>
              </a:ext>
            </a:extLst>
          </p:cNvPr>
          <p:cNvSpPr>
            <a:spLocks noGrp="1"/>
          </p:cNvSpPr>
          <p:nvPr>
            <p:ph type="title"/>
          </p:nvPr>
        </p:nvSpPr>
        <p:spPr/>
        <p:txBody>
          <a:bodyPr/>
          <a:lstStyle/>
          <a:p>
            <a:r>
              <a:rPr lang="en-US" dirty="0"/>
              <a:t>Installation - Deployment Structure</a:t>
            </a:r>
          </a:p>
        </p:txBody>
      </p:sp>
      <p:sp>
        <p:nvSpPr>
          <p:cNvPr id="7" name="Rectangle: Rounded Corners 6">
            <a:extLst>
              <a:ext uri="{FF2B5EF4-FFF2-40B4-BE49-F238E27FC236}">
                <a16:creationId xmlns:a16="http://schemas.microsoft.com/office/drawing/2014/main" id="{9677239A-7F47-4E88-9826-BCDDA329B696}"/>
              </a:ext>
            </a:extLst>
          </p:cNvPr>
          <p:cNvSpPr/>
          <p:nvPr/>
        </p:nvSpPr>
        <p:spPr>
          <a:xfrm>
            <a:off x="440662" y="1293098"/>
            <a:ext cx="2715487" cy="1697666"/>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62FDB747-601E-4FB3-9BE6-51B445694063}"/>
              </a:ext>
            </a:extLst>
          </p:cNvPr>
          <p:cNvSpPr/>
          <p:nvPr/>
        </p:nvSpPr>
        <p:spPr>
          <a:xfrm>
            <a:off x="671438" y="1971863"/>
            <a:ext cx="2294709" cy="400594"/>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Etch API web site</a:t>
            </a:r>
          </a:p>
        </p:txBody>
      </p:sp>
      <p:sp>
        <p:nvSpPr>
          <p:cNvPr id="9" name="Rectangle 8">
            <a:extLst>
              <a:ext uri="{FF2B5EF4-FFF2-40B4-BE49-F238E27FC236}">
                <a16:creationId xmlns:a16="http://schemas.microsoft.com/office/drawing/2014/main" id="{C93338FD-ED64-481C-8911-18F4FB75F00B}"/>
              </a:ext>
            </a:extLst>
          </p:cNvPr>
          <p:cNvSpPr/>
          <p:nvPr/>
        </p:nvSpPr>
        <p:spPr>
          <a:xfrm>
            <a:off x="664907" y="2471017"/>
            <a:ext cx="2301239" cy="400594"/>
          </a:xfrm>
          <a:prstGeom prst="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Litho</a:t>
            </a:r>
            <a:r>
              <a:rPr lang="en-US" dirty="0">
                <a:solidFill>
                  <a:schemeClr val="tx1"/>
                </a:solidFill>
              </a:rPr>
              <a:t> API web site</a:t>
            </a:r>
          </a:p>
        </p:txBody>
      </p:sp>
      <p:sp>
        <p:nvSpPr>
          <p:cNvPr id="10" name="Rectangle 9">
            <a:extLst>
              <a:ext uri="{FF2B5EF4-FFF2-40B4-BE49-F238E27FC236}">
                <a16:creationId xmlns:a16="http://schemas.microsoft.com/office/drawing/2014/main" id="{9D994963-AEB3-4CBF-A6F9-452F9928FB6D}"/>
              </a:ext>
            </a:extLst>
          </p:cNvPr>
          <p:cNvSpPr/>
          <p:nvPr/>
        </p:nvSpPr>
        <p:spPr>
          <a:xfrm>
            <a:off x="671438" y="1440640"/>
            <a:ext cx="2301239" cy="40059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Deployer web site</a:t>
            </a:r>
          </a:p>
        </p:txBody>
      </p:sp>
      <p:sp>
        <p:nvSpPr>
          <p:cNvPr id="11" name="Rectangle: Rounded Corners 10">
            <a:extLst>
              <a:ext uri="{FF2B5EF4-FFF2-40B4-BE49-F238E27FC236}">
                <a16:creationId xmlns:a16="http://schemas.microsoft.com/office/drawing/2014/main" id="{7D253882-8EA2-4C90-9906-430DB4460CCF}"/>
              </a:ext>
            </a:extLst>
          </p:cNvPr>
          <p:cNvSpPr/>
          <p:nvPr/>
        </p:nvSpPr>
        <p:spPr>
          <a:xfrm>
            <a:off x="430365" y="3915048"/>
            <a:ext cx="2715487" cy="122028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80A9C946-8C86-4FDF-B321-63F9EE5B0EBD}"/>
              </a:ext>
            </a:extLst>
          </p:cNvPr>
          <p:cNvSpPr/>
          <p:nvPr/>
        </p:nvSpPr>
        <p:spPr>
          <a:xfrm>
            <a:off x="661141" y="4092485"/>
            <a:ext cx="2294709" cy="400594"/>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Etch API web site</a:t>
            </a:r>
          </a:p>
        </p:txBody>
      </p:sp>
      <p:sp>
        <p:nvSpPr>
          <p:cNvPr id="13" name="Rectangle 12">
            <a:extLst>
              <a:ext uri="{FF2B5EF4-FFF2-40B4-BE49-F238E27FC236}">
                <a16:creationId xmlns:a16="http://schemas.microsoft.com/office/drawing/2014/main" id="{DC627DA1-B81E-49DB-9A62-A073C53A2161}"/>
              </a:ext>
            </a:extLst>
          </p:cNvPr>
          <p:cNvSpPr/>
          <p:nvPr/>
        </p:nvSpPr>
        <p:spPr>
          <a:xfrm>
            <a:off x="654610" y="4591639"/>
            <a:ext cx="2301239" cy="400594"/>
          </a:xfrm>
          <a:prstGeom prst="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Litho</a:t>
            </a:r>
            <a:r>
              <a:rPr lang="en-US" dirty="0">
                <a:solidFill>
                  <a:schemeClr val="tx1"/>
                </a:solidFill>
              </a:rPr>
              <a:t> API web site</a:t>
            </a:r>
          </a:p>
        </p:txBody>
      </p:sp>
      <p:cxnSp>
        <p:nvCxnSpPr>
          <p:cNvPr id="14" name="Connector: Elbow 13">
            <a:extLst>
              <a:ext uri="{FF2B5EF4-FFF2-40B4-BE49-F238E27FC236}">
                <a16:creationId xmlns:a16="http://schemas.microsoft.com/office/drawing/2014/main" id="{79D49258-7160-43F7-A4DD-264DE1F3C8F5}"/>
              </a:ext>
            </a:extLst>
          </p:cNvPr>
          <p:cNvCxnSpPr>
            <a:cxnSpLocks/>
            <a:stCxn id="8" idx="3"/>
          </p:cNvCxnSpPr>
          <p:nvPr/>
        </p:nvCxnSpPr>
        <p:spPr>
          <a:xfrm>
            <a:off x="2966147" y="2172160"/>
            <a:ext cx="6143019" cy="2148931"/>
          </a:xfrm>
          <a:prstGeom prst="bentConnector3">
            <a:avLst>
              <a:gd name="adj1" fmla="val 53261"/>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D92BFC-AF02-4D1E-95AD-83989321677A}"/>
              </a:ext>
            </a:extLst>
          </p:cNvPr>
          <p:cNvCxnSpPr>
            <a:cxnSpLocks/>
            <a:stCxn id="12" idx="3"/>
          </p:cNvCxnSpPr>
          <p:nvPr/>
        </p:nvCxnSpPr>
        <p:spPr>
          <a:xfrm>
            <a:off x="2955850" y="4292782"/>
            <a:ext cx="6153316" cy="28309"/>
          </a:xfrm>
          <a:prstGeom prst="straightConnector1">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C9226DB-A642-44C7-9742-3F8837FAAAC8}"/>
              </a:ext>
            </a:extLst>
          </p:cNvPr>
          <p:cNvSpPr txBox="1"/>
          <p:nvPr/>
        </p:nvSpPr>
        <p:spPr>
          <a:xfrm>
            <a:off x="6636450" y="3945001"/>
            <a:ext cx="2398285" cy="307777"/>
          </a:xfrm>
          <a:prstGeom prst="rect">
            <a:avLst/>
          </a:prstGeom>
          <a:noFill/>
        </p:spPr>
        <p:txBody>
          <a:bodyPr wrap="none" rtlCol="0">
            <a:spAutoFit/>
          </a:bodyPr>
          <a:lstStyle/>
          <a:p>
            <a:r>
              <a:rPr lang="en-US" sz="1400" dirty="0">
                <a:solidFill>
                  <a:srgbClr val="FFCD00"/>
                </a:solidFill>
              </a:rPr>
              <a:t>http://R2RVirtualIP:8051/api</a:t>
            </a:r>
          </a:p>
        </p:txBody>
      </p:sp>
      <p:cxnSp>
        <p:nvCxnSpPr>
          <p:cNvPr id="17" name="Connector: Elbow 16">
            <a:extLst>
              <a:ext uri="{FF2B5EF4-FFF2-40B4-BE49-F238E27FC236}">
                <a16:creationId xmlns:a16="http://schemas.microsoft.com/office/drawing/2014/main" id="{25324222-48E9-4DBE-816B-60A002B39FFA}"/>
              </a:ext>
            </a:extLst>
          </p:cNvPr>
          <p:cNvCxnSpPr>
            <a:cxnSpLocks/>
            <a:stCxn id="9" idx="3"/>
          </p:cNvCxnSpPr>
          <p:nvPr/>
        </p:nvCxnSpPr>
        <p:spPr>
          <a:xfrm>
            <a:off x="2966146" y="2671314"/>
            <a:ext cx="6143020" cy="2135519"/>
          </a:xfrm>
          <a:prstGeom prst="bentConnector3">
            <a:avLst>
              <a:gd name="adj1" fmla="val 25333"/>
            </a:avLst>
          </a:prstGeom>
          <a:ln w="381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0C0276-2457-4DEF-B33A-0120DB9ED2B7}"/>
              </a:ext>
            </a:extLst>
          </p:cNvPr>
          <p:cNvCxnSpPr>
            <a:cxnSpLocks/>
            <a:stCxn id="13" idx="3"/>
          </p:cNvCxnSpPr>
          <p:nvPr/>
        </p:nvCxnSpPr>
        <p:spPr>
          <a:xfrm>
            <a:off x="2955849" y="4791936"/>
            <a:ext cx="6153317" cy="14897"/>
          </a:xfrm>
          <a:prstGeom prst="straightConnector1">
            <a:avLst/>
          </a:prstGeom>
          <a:ln w="3810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10B6C74-0BE9-40FC-9093-66F26B46B231}"/>
              </a:ext>
            </a:extLst>
          </p:cNvPr>
          <p:cNvSpPr txBox="1"/>
          <p:nvPr/>
        </p:nvSpPr>
        <p:spPr>
          <a:xfrm>
            <a:off x="6670019" y="4838753"/>
            <a:ext cx="2398285" cy="307777"/>
          </a:xfrm>
          <a:prstGeom prst="rect">
            <a:avLst/>
          </a:prstGeom>
          <a:noFill/>
        </p:spPr>
        <p:txBody>
          <a:bodyPr wrap="none" rtlCol="0">
            <a:spAutoFit/>
          </a:bodyPr>
          <a:lstStyle/>
          <a:p>
            <a:r>
              <a:rPr lang="en-US" sz="1400" dirty="0">
                <a:solidFill>
                  <a:srgbClr val="00B5E2"/>
                </a:solidFill>
              </a:rPr>
              <a:t>http://R2RVirtualIP:8052/api</a:t>
            </a:r>
          </a:p>
        </p:txBody>
      </p:sp>
      <p:cxnSp>
        <p:nvCxnSpPr>
          <p:cNvPr id="20" name="Straight Arrow Connector 19">
            <a:extLst>
              <a:ext uri="{FF2B5EF4-FFF2-40B4-BE49-F238E27FC236}">
                <a16:creationId xmlns:a16="http://schemas.microsoft.com/office/drawing/2014/main" id="{173519A5-E6E5-436D-8A47-2080E3317094}"/>
              </a:ext>
            </a:extLst>
          </p:cNvPr>
          <p:cNvCxnSpPr>
            <a:cxnSpLocks/>
            <a:stCxn id="10" idx="3"/>
          </p:cNvCxnSpPr>
          <p:nvPr/>
        </p:nvCxnSpPr>
        <p:spPr>
          <a:xfrm>
            <a:off x="2972677" y="1640937"/>
            <a:ext cx="6095627" cy="0"/>
          </a:xfrm>
          <a:prstGeom prst="straightConnector1">
            <a:avLst/>
          </a:prstGeom>
          <a:ln w="38100">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A8FF5EB-2894-40DD-AD45-2F237C863EC6}"/>
              </a:ext>
            </a:extLst>
          </p:cNvPr>
          <p:cNvSpPr txBox="1"/>
          <p:nvPr/>
        </p:nvSpPr>
        <p:spPr>
          <a:xfrm>
            <a:off x="5225296" y="1309861"/>
            <a:ext cx="3720890" cy="307777"/>
          </a:xfrm>
          <a:prstGeom prst="rect">
            <a:avLst/>
          </a:prstGeom>
          <a:noFill/>
        </p:spPr>
        <p:txBody>
          <a:bodyPr wrap="none" rtlCol="0">
            <a:spAutoFit/>
          </a:bodyPr>
          <a:lstStyle/>
          <a:p>
            <a:r>
              <a:rPr lang="en-US" sz="1400" dirty="0">
                <a:solidFill>
                  <a:srgbClr val="84BD00"/>
                </a:solidFill>
              </a:rPr>
              <a:t>http://R2RAP1IP:8050/R2RClient.application</a:t>
            </a:r>
          </a:p>
        </p:txBody>
      </p:sp>
      <p:sp>
        <p:nvSpPr>
          <p:cNvPr id="22" name="TextBox 21">
            <a:extLst>
              <a:ext uri="{FF2B5EF4-FFF2-40B4-BE49-F238E27FC236}">
                <a16:creationId xmlns:a16="http://schemas.microsoft.com/office/drawing/2014/main" id="{660A9E63-6EAF-4D12-A2AC-DAFB72AF07A9}"/>
              </a:ext>
            </a:extLst>
          </p:cNvPr>
          <p:cNvSpPr txBox="1"/>
          <p:nvPr/>
        </p:nvSpPr>
        <p:spPr>
          <a:xfrm>
            <a:off x="885390" y="862888"/>
            <a:ext cx="1873333" cy="369332"/>
          </a:xfrm>
          <a:prstGeom prst="rect">
            <a:avLst/>
          </a:prstGeom>
          <a:noFill/>
        </p:spPr>
        <p:txBody>
          <a:bodyPr wrap="none" rtlCol="0">
            <a:spAutoFit/>
          </a:bodyPr>
          <a:lstStyle/>
          <a:p>
            <a:r>
              <a:rPr lang="en-US" dirty="0"/>
              <a:t>R2R AP Server1</a:t>
            </a:r>
          </a:p>
        </p:txBody>
      </p:sp>
      <p:sp>
        <p:nvSpPr>
          <p:cNvPr id="23" name="TextBox 22">
            <a:extLst>
              <a:ext uri="{FF2B5EF4-FFF2-40B4-BE49-F238E27FC236}">
                <a16:creationId xmlns:a16="http://schemas.microsoft.com/office/drawing/2014/main" id="{DF52ADB6-A210-455C-9F57-972AFC6CEF52}"/>
              </a:ext>
            </a:extLst>
          </p:cNvPr>
          <p:cNvSpPr txBox="1"/>
          <p:nvPr/>
        </p:nvSpPr>
        <p:spPr>
          <a:xfrm>
            <a:off x="851441" y="3552648"/>
            <a:ext cx="1873333" cy="369332"/>
          </a:xfrm>
          <a:prstGeom prst="rect">
            <a:avLst/>
          </a:prstGeom>
          <a:noFill/>
        </p:spPr>
        <p:txBody>
          <a:bodyPr wrap="none" rtlCol="0">
            <a:spAutoFit/>
          </a:bodyPr>
          <a:lstStyle/>
          <a:p>
            <a:r>
              <a:rPr lang="en-US" dirty="0"/>
              <a:t>R2R AP Server2</a:t>
            </a:r>
          </a:p>
        </p:txBody>
      </p:sp>
      <p:sp>
        <p:nvSpPr>
          <p:cNvPr id="24" name="Arrow: Up-Down 23">
            <a:extLst>
              <a:ext uri="{FF2B5EF4-FFF2-40B4-BE49-F238E27FC236}">
                <a16:creationId xmlns:a16="http://schemas.microsoft.com/office/drawing/2014/main" id="{2F9A00A6-8D83-40C0-B89A-945826BEA202}"/>
              </a:ext>
            </a:extLst>
          </p:cNvPr>
          <p:cNvSpPr/>
          <p:nvPr/>
        </p:nvSpPr>
        <p:spPr>
          <a:xfrm>
            <a:off x="5774882" y="2469081"/>
            <a:ext cx="266792" cy="1613194"/>
          </a:xfrm>
          <a:prstGeom prst="upDownArrow">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D00"/>
              </a:solidFill>
            </a:endParaRPr>
          </a:p>
        </p:txBody>
      </p:sp>
      <p:sp>
        <p:nvSpPr>
          <p:cNvPr id="25" name="TextBox 24">
            <a:extLst>
              <a:ext uri="{FF2B5EF4-FFF2-40B4-BE49-F238E27FC236}">
                <a16:creationId xmlns:a16="http://schemas.microsoft.com/office/drawing/2014/main" id="{C8CB9CF9-CE59-4FEB-B664-B9440D48A169}"/>
              </a:ext>
            </a:extLst>
          </p:cNvPr>
          <p:cNvSpPr txBox="1"/>
          <p:nvPr/>
        </p:nvSpPr>
        <p:spPr>
          <a:xfrm>
            <a:off x="7021720" y="1039398"/>
            <a:ext cx="2018912" cy="276999"/>
          </a:xfrm>
          <a:prstGeom prst="rect">
            <a:avLst/>
          </a:prstGeom>
          <a:noFill/>
        </p:spPr>
        <p:txBody>
          <a:bodyPr wrap="square" rtlCol="0">
            <a:spAutoFit/>
          </a:bodyPr>
          <a:lstStyle/>
          <a:p>
            <a:r>
              <a:rPr lang="en-US" sz="1200" b="1" dirty="0" err="1"/>
              <a:t>ClickOnce</a:t>
            </a:r>
            <a:r>
              <a:rPr lang="en-US" sz="1200" b="1" dirty="0"/>
              <a:t> Start Location</a:t>
            </a:r>
          </a:p>
        </p:txBody>
      </p:sp>
      <p:sp>
        <p:nvSpPr>
          <p:cNvPr id="26" name="TextBox 25">
            <a:extLst>
              <a:ext uri="{FF2B5EF4-FFF2-40B4-BE49-F238E27FC236}">
                <a16:creationId xmlns:a16="http://schemas.microsoft.com/office/drawing/2014/main" id="{CD971F78-799B-45A1-B465-86C4B72CBA29}"/>
              </a:ext>
            </a:extLst>
          </p:cNvPr>
          <p:cNvSpPr txBox="1"/>
          <p:nvPr/>
        </p:nvSpPr>
        <p:spPr>
          <a:xfrm>
            <a:off x="7576962" y="3701248"/>
            <a:ext cx="1463670" cy="276999"/>
          </a:xfrm>
          <a:prstGeom prst="rect">
            <a:avLst/>
          </a:prstGeom>
          <a:noFill/>
        </p:spPr>
        <p:txBody>
          <a:bodyPr wrap="none" rtlCol="0">
            <a:spAutoFit/>
          </a:bodyPr>
          <a:lstStyle/>
          <a:p>
            <a:r>
              <a:rPr lang="en-US" sz="1200" b="1" dirty="0"/>
              <a:t>Etch API Address</a:t>
            </a:r>
          </a:p>
        </p:txBody>
      </p:sp>
      <p:sp>
        <p:nvSpPr>
          <p:cNvPr id="27" name="TextBox 26">
            <a:extLst>
              <a:ext uri="{FF2B5EF4-FFF2-40B4-BE49-F238E27FC236}">
                <a16:creationId xmlns:a16="http://schemas.microsoft.com/office/drawing/2014/main" id="{01DC1C32-C5A4-4ECC-8165-B55F1030D7F7}"/>
              </a:ext>
            </a:extLst>
          </p:cNvPr>
          <p:cNvSpPr txBox="1"/>
          <p:nvPr/>
        </p:nvSpPr>
        <p:spPr>
          <a:xfrm>
            <a:off x="4697810" y="3137178"/>
            <a:ext cx="1176925" cy="276999"/>
          </a:xfrm>
          <a:prstGeom prst="rect">
            <a:avLst/>
          </a:prstGeom>
          <a:noFill/>
        </p:spPr>
        <p:txBody>
          <a:bodyPr wrap="none" rtlCol="0">
            <a:spAutoFit/>
          </a:bodyPr>
          <a:lstStyle/>
          <a:p>
            <a:r>
              <a:rPr lang="en-US" sz="1200" b="1" dirty="0">
                <a:solidFill>
                  <a:srgbClr val="FFCD00"/>
                </a:solidFill>
              </a:rPr>
              <a:t>LB &amp; Failover</a:t>
            </a:r>
          </a:p>
        </p:txBody>
      </p:sp>
      <p:sp>
        <p:nvSpPr>
          <p:cNvPr id="28" name="Rectangle 27">
            <a:extLst>
              <a:ext uri="{FF2B5EF4-FFF2-40B4-BE49-F238E27FC236}">
                <a16:creationId xmlns:a16="http://schemas.microsoft.com/office/drawing/2014/main" id="{1D40A4E8-4624-48A2-B4E9-728C79531D90}"/>
              </a:ext>
            </a:extLst>
          </p:cNvPr>
          <p:cNvSpPr/>
          <p:nvPr/>
        </p:nvSpPr>
        <p:spPr>
          <a:xfrm>
            <a:off x="744311" y="5683691"/>
            <a:ext cx="10517449" cy="707886"/>
          </a:xfrm>
          <a:prstGeom prst="rect">
            <a:avLst/>
          </a:prstGeom>
          <a:ln w="6350">
            <a:solidFill>
              <a:schemeClr val="tx1"/>
            </a:solidFill>
          </a:ln>
        </p:spPr>
        <p:txBody>
          <a:bodyPr wrap="square">
            <a:spAutoFit/>
          </a:bodyPr>
          <a:lstStyle/>
          <a:p>
            <a:r>
              <a:rPr lang="en-US" sz="2000" dirty="0"/>
              <a:t>Typically, all the APIs are installed on both R2R AP Servers for the purpose of loading balance and failover,</a:t>
            </a:r>
            <a:r>
              <a:rPr lang="zh-CN" altLang="en-US" sz="2000" dirty="0"/>
              <a:t> </a:t>
            </a:r>
            <a:r>
              <a:rPr lang="en-US" altLang="zh-CN" sz="2000" dirty="0"/>
              <a:t>while</a:t>
            </a:r>
            <a:r>
              <a:rPr lang="en-US" sz="2000" dirty="0"/>
              <a:t> the </a:t>
            </a:r>
            <a:r>
              <a:rPr lang="en-US" altLang="zh-CN" sz="2000" dirty="0"/>
              <a:t>R2R </a:t>
            </a:r>
            <a:r>
              <a:rPr lang="en-US" sz="2000" dirty="0"/>
              <a:t>Client Deployer is only installed on one of them.</a:t>
            </a:r>
          </a:p>
        </p:txBody>
      </p:sp>
      <p:sp>
        <p:nvSpPr>
          <p:cNvPr id="39" name="Arrow: Up-Down 38">
            <a:extLst>
              <a:ext uri="{FF2B5EF4-FFF2-40B4-BE49-F238E27FC236}">
                <a16:creationId xmlns:a16="http://schemas.microsoft.com/office/drawing/2014/main" id="{1EEB42F6-1E95-4D33-8ECE-F2999CC803FE}"/>
              </a:ext>
            </a:extLst>
          </p:cNvPr>
          <p:cNvSpPr/>
          <p:nvPr/>
        </p:nvSpPr>
        <p:spPr>
          <a:xfrm>
            <a:off x="3992814" y="3013123"/>
            <a:ext cx="266792" cy="1479956"/>
          </a:xfrm>
          <a:prstGeom prst="upDownArrow">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00B5E2"/>
              </a:solidFill>
            </a:endParaRPr>
          </a:p>
        </p:txBody>
      </p:sp>
      <p:sp>
        <p:nvSpPr>
          <p:cNvPr id="40" name="TextBox 39">
            <a:extLst>
              <a:ext uri="{FF2B5EF4-FFF2-40B4-BE49-F238E27FC236}">
                <a16:creationId xmlns:a16="http://schemas.microsoft.com/office/drawing/2014/main" id="{28F082B1-21E4-4E68-BC15-DFF0CF9DF20C}"/>
              </a:ext>
            </a:extLst>
          </p:cNvPr>
          <p:cNvSpPr txBox="1"/>
          <p:nvPr/>
        </p:nvSpPr>
        <p:spPr>
          <a:xfrm>
            <a:off x="2874637" y="3595485"/>
            <a:ext cx="1176925" cy="276999"/>
          </a:xfrm>
          <a:prstGeom prst="rect">
            <a:avLst/>
          </a:prstGeom>
          <a:noFill/>
        </p:spPr>
        <p:txBody>
          <a:bodyPr wrap="none" rtlCol="0">
            <a:spAutoFit/>
          </a:bodyPr>
          <a:lstStyle/>
          <a:p>
            <a:r>
              <a:rPr lang="en-US" sz="1200" b="1" dirty="0">
                <a:solidFill>
                  <a:srgbClr val="00B5E2"/>
                </a:solidFill>
              </a:rPr>
              <a:t>LB &amp; Failover</a:t>
            </a:r>
          </a:p>
        </p:txBody>
      </p:sp>
      <p:sp>
        <p:nvSpPr>
          <p:cNvPr id="41" name="TextBox 40">
            <a:extLst>
              <a:ext uri="{FF2B5EF4-FFF2-40B4-BE49-F238E27FC236}">
                <a16:creationId xmlns:a16="http://schemas.microsoft.com/office/drawing/2014/main" id="{BA628B35-907F-4E9E-8B20-56A6ABDA40C7}"/>
              </a:ext>
            </a:extLst>
          </p:cNvPr>
          <p:cNvSpPr txBox="1"/>
          <p:nvPr/>
        </p:nvSpPr>
        <p:spPr>
          <a:xfrm>
            <a:off x="7579205" y="5063700"/>
            <a:ext cx="1508555" cy="276999"/>
          </a:xfrm>
          <a:prstGeom prst="rect">
            <a:avLst/>
          </a:prstGeom>
          <a:noFill/>
        </p:spPr>
        <p:txBody>
          <a:bodyPr wrap="none" rtlCol="0">
            <a:spAutoFit/>
          </a:bodyPr>
          <a:lstStyle/>
          <a:p>
            <a:r>
              <a:rPr lang="en-US" sz="1200" b="1" dirty="0" err="1"/>
              <a:t>Litho</a:t>
            </a:r>
            <a:r>
              <a:rPr lang="en-US" sz="1200" b="1" dirty="0"/>
              <a:t> API Address</a:t>
            </a:r>
          </a:p>
        </p:txBody>
      </p:sp>
      <p:sp>
        <p:nvSpPr>
          <p:cNvPr id="46" name="Rectangle: Rounded Corners 45">
            <a:extLst>
              <a:ext uri="{FF2B5EF4-FFF2-40B4-BE49-F238E27FC236}">
                <a16:creationId xmlns:a16="http://schemas.microsoft.com/office/drawing/2014/main" id="{6EE14A06-CC75-45E8-B30E-AF8F13870813}"/>
              </a:ext>
            </a:extLst>
          </p:cNvPr>
          <p:cNvSpPr/>
          <p:nvPr/>
        </p:nvSpPr>
        <p:spPr>
          <a:xfrm>
            <a:off x="10880594" y="1515178"/>
            <a:ext cx="975360" cy="812216"/>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49" name="Rectangle 48">
            <a:extLst>
              <a:ext uri="{FF2B5EF4-FFF2-40B4-BE49-F238E27FC236}">
                <a16:creationId xmlns:a16="http://schemas.microsoft.com/office/drawing/2014/main" id="{D92523DB-4A94-4A14-B331-818B54501C94}"/>
              </a:ext>
            </a:extLst>
          </p:cNvPr>
          <p:cNvSpPr/>
          <p:nvPr/>
        </p:nvSpPr>
        <p:spPr>
          <a:xfrm>
            <a:off x="10982262" y="1610670"/>
            <a:ext cx="772024" cy="63560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R2R Client UI</a:t>
            </a:r>
          </a:p>
        </p:txBody>
      </p:sp>
      <p:sp>
        <p:nvSpPr>
          <p:cNvPr id="50" name="TextBox 49">
            <a:extLst>
              <a:ext uri="{FF2B5EF4-FFF2-40B4-BE49-F238E27FC236}">
                <a16:creationId xmlns:a16="http://schemas.microsoft.com/office/drawing/2014/main" id="{4433A492-7200-4A77-8F80-87667DD691EE}"/>
              </a:ext>
            </a:extLst>
          </p:cNvPr>
          <p:cNvSpPr txBox="1"/>
          <p:nvPr/>
        </p:nvSpPr>
        <p:spPr>
          <a:xfrm>
            <a:off x="10617908" y="1158054"/>
            <a:ext cx="1500732" cy="307777"/>
          </a:xfrm>
          <a:prstGeom prst="rect">
            <a:avLst/>
          </a:prstGeom>
          <a:noFill/>
        </p:spPr>
        <p:txBody>
          <a:bodyPr wrap="none" rtlCol="0">
            <a:spAutoFit/>
          </a:bodyPr>
          <a:lstStyle/>
          <a:p>
            <a:r>
              <a:rPr lang="en-US" sz="1400" dirty="0"/>
              <a:t>R2R Client PC 1</a:t>
            </a:r>
          </a:p>
        </p:txBody>
      </p:sp>
      <p:sp>
        <p:nvSpPr>
          <p:cNvPr id="53" name="Rectangle: Rounded Corners 52">
            <a:extLst>
              <a:ext uri="{FF2B5EF4-FFF2-40B4-BE49-F238E27FC236}">
                <a16:creationId xmlns:a16="http://schemas.microsoft.com/office/drawing/2014/main" id="{27DBE25F-D01E-4E83-BE45-42ACAF25AE88}"/>
              </a:ext>
            </a:extLst>
          </p:cNvPr>
          <p:cNvSpPr/>
          <p:nvPr/>
        </p:nvSpPr>
        <p:spPr>
          <a:xfrm>
            <a:off x="10880594" y="4539542"/>
            <a:ext cx="975360" cy="812216"/>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54" name="Rectangle 53">
            <a:extLst>
              <a:ext uri="{FF2B5EF4-FFF2-40B4-BE49-F238E27FC236}">
                <a16:creationId xmlns:a16="http://schemas.microsoft.com/office/drawing/2014/main" id="{FCBE20F5-B3B5-43DE-B990-EC102E45B706}"/>
              </a:ext>
            </a:extLst>
          </p:cNvPr>
          <p:cNvSpPr/>
          <p:nvPr/>
        </p:nvSpPr>
        <p:spPr>
          <a:xfrm>
            <a:off x="10982262" y="4635034"/>
            <a:ext cx="772024" cy="63560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R2R Client UI</a:t>
            </a:r>
          </a:p>
        </p:txBody>
      </p:sp>
      <p:sp>
        <p:nvSpPr>
          <p:cNvPr id="55" name="TextBox 54">
            <a:extLst>
              <a:ext uri="{FF2B5EF4-FFF2-40B4-BE49-F238E27FC236}">
                <a16:creationId xmlns:a16="http://schemas.microsoft.com/office/drawing/2014/main" id="{309801E4-192F-43BB-93B2-C247817562EF}"/>
              </a:ext>
            </a:extLst>
          </p:cNvPr>
          <p:cNvSpPr txBox="1"/>
          <p:nvPr/>
        </p:nvSpPr>
        <p:spPr>
          <a:xfrm>
            <a:off x="10602680" y="4182418"/>
            <a:ext cx="1531188" cy="307777"/>
          </a:xfrm>
          <a:prstGeom prst="rect">
            <a:avLst/>
          </a:prstGeom>
          <a:noFill/>
        </p:spPr>
        <p:txBody>
          <a:bodyPr wrap="none" rtlCol="0">
            <a:spAutoFit/>
          </a:bodyPr>
          <a:lstStyle/>
          <a:p>
            <a:r>
              <a:rPr lang="en-US" sz="1400" dirty="0"/>
              <a:t>R2R Client PC N</a:t>
            </a:r>
          </a:p>
        </p:txBody>
      </p:sp>
      <p:sp>
        <p:nvSpPr>
          <p:cNvPr id="56" name="TextBox 55">
            <a:extLst>
              <a:ext uri="{FF2B5EF4-FFF2-40B4-BE49-F238E27FC236}">
                <a16:creationId xmlns:a16="http://schemas.microsoft.com/office/drawing/2014/main" id="{3F76F2F4-2A6C-4853-A5C0-5B03186E4C62}"/>
              </a:ext>
            </a:extLst>
          </p:cNvPr>
          <p:cNvSpPr txBox="1"/>
          <p:nvPr/>
        </p:nvSpPr>
        <p:spPr>
          <a:xfrm>
            <a:off x="11127305" y="3641739"/>
            <a:ext cx="738664" cy="553998"/>
          </a:xfrm>
          <a:prstGeom prst="rect">
            <a:avLst/>
          </a:prstGeom>
          <a:noFill/>
        </p:spPr>
        <p:txBody>
          <a:bodyPr vert="eaVert" wrap="none" rtlCol="0">
            <a:spAutoFit/>
          </a:bodyPr>
          <a:lstStyle/>
          <a:p>
            <a:r>
              <a:rPr lang="en-US" sz="3600" dirty="0"/>
              <a:t>…</a:t>
            </a:r>
          </a:p>
        </p:txBody>
      </p:sp>
      <p:cxnSp>
        <p:nvCxnSpPr>
          <p:cNvPr id="60" name="Connector: Curved 59">
            <a:extLst>
              <a:ext uri="{FF2B5EF4-FFF2-40B4-BE49-F238E27FC236}">
                <a16:creationId xmlns:a16="http://schemas.microsoft.com/office/drawing/2014/main" id="{7E1BCF00-47A1-4873-ACA1-9A99E88CCB02}"/>
              </a:ext>
            </a:extLst>
          </p:cNvPr>
          <p:cNvCxnSpPr>
            <a:cxnSpLocks/>
            <a:stCxn id="49" idx="1"/>
            <a:endCxn id="21" idx="3"/>
          </p:cNvCxnSpPr>
          <p:nvPr/>
        </p:nvCxnSpPr>
        <p:spPr>
          <a:xfrm rot="10800000">
            <a:off x="8946186" y="1463750"/>
            <a:ext cx="2036076" cy="464722"/>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5A3B2176-7C8D-48A4-AC84-06E41D008573}"/>
              </a:ext>
            </a:extLst>
          </p:cNvPr>
          <p:cNvCxnSpPr>
            <a:cxnSpLocks/>
            <a:stCxn id="49" idx="1"/>
            <a:endCxn id="16" idx="3"/>
          </p:cNvCxnSpPr>
          <p:nvPr/>
        </p:nvCxnSpPr>
        <p:spPr>
          <a:xfrm rot="10800000" flipV="1">
            <a:off x="9034736" y="1928472"/>
            <a:ext cx="1947527" cy="2170418"/>
          </a:xfrm>
          <a:prstGeom prst="curvedConnector3">
            <a:avLst>
              <a:gd name="adj1" fmla="val 5804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A8D254F4-6947-4875-BAD7-12ADF4A267C5}"/>
              </a:ext>
            </a:extLst>
          </p:cNvPr>
          <p:cNvCxnSpPr>
            <a:cxnSpLocks/>
            <a:stCxn id="49" idx="1"/>
            <a:endCxn id="19" idx="3"/>
          </p:cNvCxnSpPr>
          <p:nvPr/>
        </p:nvCxnSpPr>
        <p:spPr>
          <a:xfrm rot="10800000" flipV="1">
            <a:off x="9068304" y="1928472"/>
            <a:ext cx="1913958" cy="3064170"/>
          </a:xfrm>
          <a:prstGeom prst="curvedConnector3">
            <a:avLst>
              <a:gd name="adj1" fmla="val 4454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40C4F4CC-91AA-414A-80EF-71DC2F134EE8}"/>
              </a:ext>
            </a:extLst>
          </p:cNvPr>
          <p:cNvSpPr txBox="1"/>
          <p:nvPr/>
        </p:nvSpPr>
        <p:spPr>
          <a:xfrm>
            <a:off x="9249425" y="1569633"/>
            <a:ext cx="1412566" cy="276999"/>
          </a:xfrm>
          <a:prstGeom prst="rect">
            <a:avLst/>
          </a:prstGeom>
          <a:solidFill>
            <a:schemeClr val="bg2"/>
          </a:solidFill>
          <a:effectLst>
            <a:outerShdw blurRad="50800" dist="38100" dir="2700000" algn="tl" rotWithShape="0">
              <a:prstClr val="black">
                <a:alpha val="40000"/>
              </a:prstClr>
            </a:outerShdw>
          </a:effectLst>
        </p:spPr>
        <p:txBody>
          <a:bodyPr wrap="none" rtlCol="0">
            <a:spAutoFit/>
          </a:bodyPr>
          <a:lstStyle/>
          <a:p>
            <a:r>
              <a:rPr lang="en-US" sz="1200" dirty="0"/>
              <a:t>Install/Upgrade UI</a:t>
            </a:r>
          </a:p>
        </p:txBody>
      </p:sp>
      <p:sp>
        <p:nvSpPr>
          <p:cNvPr id="73" name="TextBox 72">
            <a:extLst>
              <a:ext uri="{FF2B5EF4-FFF2-40B4-BE49-F238E27FC236}">
                <a16:creationId xmlns:a16="http://schemas.microsoft.com/office/drawing/2014/main" id="{819B5747-E51D-4E82-BED0-32056FC1C466}"/>
              </a:ext>
            </a:extLst>
          </p:cNvPr>
          <p:cNvSpPr txBox="1"/>
          <p:nvPr/>
        </p:nvSpPr>
        <p:spPr>
          <a:xfrm>
            <a:off x="9486758" y="2982013"/>
            <a:ext cx="1115562" cy="276999"/>
          </a:xfrm>
          <a:prstGeom prst="rect">
            <a:avLst/>
          </a:prstGeom>
          <a:solidFill>
            <a:schemeClr val="bg2"/>
          </a:solidFill>
          <a:effectLst>
            <a:outerShdw blurRad="50800" dist="38100" dir="2700000" algn="tl" rotWithShape="0">
              <a:prstClr val="black">
                <a:alpha val="40000"/>
              </a:prstClr>
            </a:outerShdw>
          </a:effectLst>
        </p:spPr>
        <p:txBody>
          <a:bodyPr wrap="none" rtlCol="0">
            <a:spAutoFit/>
          </a:bodyPr>
          <a:lstStyle/>
          <a:p>
            <a:r>
              <a:rPr lang="en-US" sz="1200" dirty="0"/>
              <a:t>Connect APIs</a:t>
            </a:r>
          </a:p>
        </p:txBody>
      </p:sp>
      <p:sp>
        <p:nvSpPr>
          <p:cNvPr id="75" name="Rectangle: Rounded Corners 74">
            <a:extLst>
              <a:ext uri="{FF2B5EF4-FFF2-40B4-BE49-F238E27FC236}">
                <a16:creationId xmlns:a16="http://schemas.microsoft.com/office/drawing/2014/main" id="{24E86403-C616-44EC-BCE1-9BB6CEA40CE9}"/>
              </a:ext>
            </a:extLst>
          </p:cNvPr>
          <p:cNvSpPr/>
          <p:nvPr/>
        </p:nvSpPr>
        <p:spPr>
          <a:xfrm>
            <a:off x="10880594" y="2792260"/>
            <a:ext cx="975360" cy="812216"/>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76" name="Rectangle 75">
            <a:extLst>
              <a:ext uri="{FF2B5EF4-FFF2-40B4-BE49-F238E27FC236}">
                <a16:creationId xmlns:a16="http://schemas.microsoft.com/office/drawing/2014/main" id="{0D2D69C6-9BCE-4C11-9FBB-BD10E8BC3A30}"/>
              </a:ext>
            </a:extLst>
          </p:cNvPr>
          <p:cNvSpPr/>
          <p:nvPr/>
        </p:nvSpPr>
        <p:spPr>
          <a:xfrm>
            <a:off x="10982262" y="2887752"/>
            <a:ext cx="772024" cy="63560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R2R Client UI</a:t>
            </a:r>
          </a:p>
        </p:txBody>
      </p:sp>
      <p:sp>
        <p:nvSpPr>
          <p:cNvPr id="77" name="TextBox 76">
            <a:extLst>
              <a:ext uri="{FF2B5EF4-FFF2-40B4-BE49-F238E27FC236}">
                <a16:creationId xmlns:a16="http://schemas.microsoft.com/office/drawing/2014/main" id="{7C2B04DB-2C35-4D66-986F-91BD8D0B029F}"/>
              </a:ext>
            </a:extLst>
          </p:cNvPr>
          <p:cNvSpPr txBox="1"/>
          <p:nvPr/>
        </p:nvSpPr>
        <p:spPr>
          <a:xfrm>
            <a:off x="10617908" y="2435136"/>
            <a:ext cx="1500732" cy="307777"/>
          </a:xfrm>
          <a:prstGeom prst="rect">
            <a:avLst/>
          </a:prstGeom>
          <a:noFill/>
        </p:spPr>
        <p:txBody>
          <a:bodyPr wrap="none" rtlCol="0">
            <a:spAutoFit/>
          </a:bodyPr>
          <a:lstStyle/>
          <a:p>
            <a:r>
              <a:rPr lang="en-US" sz="1400" dirty="0"/>
              <a:t>R2R Client PC 2</a:t>
            </a:r>
          </a:p>
        </p:txBody>
      </p:sp>
      <p:sp>
        <p:nvSpPr>
          <p:cNvPr id="3" name="Slide Number Placeholder 2">
            <a:extLst>
              <a:ext uri="{FF2B5EF4-FFF2-40B4-BE49-F238E27FC236}">
                <a16:creationId xmlns:a16="http://schemas.microsoft.com/office/drawing/2014/main" id="{64EAC982-8204-4B15-970D-D99F59373BFA}"/>
              </a:ext>
            </a:extLst>
          </p:cNvPr>
          <p:cNvSpPr>
            <a:spLocks noGrp="1"/>
          </p:cNvSpPr>
          <p:nvPr>
            <p:ph type="sldNum" sz="quarter" idx="12"/>
          </p:nvPr>
        </p:nvSpPr>
        <p:spPr/>
        <p:txBody>
          <a:bodyPr/>
          <a:lstStyle/>
          <a:p>
            <a:fld id="{D92B6165-2E63-41A3-8905-D7634EBC6D44}" type="slidenum">
              <a:rPr lang="en-US" smtClean="0"/>
              <a:pPr/>
              <a:t>4</a:t>
            </a:fld>
            <a:endParaRPr lang="en-US"/>
          </a:p>
        </p:txBody>
      </p:sp>
    </p:spTree>
    <p:extLst>
      <p:ext uri="{BB962C8B-B14F-4D97-AF65-F5344CB8AC3E}">
        <p14:creationId xmlns:p14="http://schemas.microsoft.com/office/powerpoint/2010/main" val="370953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DF85-C0E4-4EDE-BF64-99C260881A0C}"/>
              </a:ext>
            </a:extLst>
          </p:cNvPr>
          <p:cNvSpPr>
            <a:spLocks noGrp="1"/>
          </p:cNvSpPr>
          <p:nvPr>
            <p:ph type="title"/>
          </p:nvPr>
        </p:nvSpPr>
        <p:spPr/>
        <p:txBody>
          <a:bodyPr/>
          <a:lstStyle/>
          <a:p>
            <a:r>
              <a:rPr lang="en-US" dirty="0"/>
              <a:t>Installation - Preparation</a:t>
            </a:r>
          </a:p>
        </p:txBody>
      </p:sp>
      <p:sp>
        <p:nvSpPr>
          <p:cNvPr id="4" name="Content Placeholder 2">
            <a:extLst>
              <a:ext uri="{FF2B5EF4-FFF2-40B4-BE49-F238E27FC236}">
                <a16:creationId xmlns:a16="http://schemas.microsoft.com/office/drawing/2014/main" id="{7914FB1A-5867-4B92-B3B1-327CC0BCC9E7}"/>
              </a:ext>
            </a:extLst>
          </p:cNvPr>
          <p:cNvSpPr>
            <a:spLocks noGrp="1"/>
          </p:cNvSpPr>
          <p:nvPr>
            <p:ph idx="1"/>
          </p:nvPr>
        </p:nvSpPr>
        <p:spPr>
          <a:xfrm>
            <a:off x="746605" y="911631"/>
            <a:ext cx="10512862" cy="5558837"/>
          </a:xfrm>
        </p:spPr>
        <p:txBody>
          <a:bodyPr/>
          <a:lstStyle/>
          <a:p>
            <a:r>
              <a:rPr lang="en-US" dirty="0"/>
              <a:t>Install Prerequisites</a:t>
            </a:r>
          </a:p>
          <a:p>
            <a:pPr lvl="1"/>
            <a:r>
              <a:rPr lang="en-US" dirty="0" err="1"/>
              <a:t>.Net</a:t>
            </a:r>
            <a:r>
              <a:rPr lang="en-US" dirty="0"/>
              <a:t> Framework 4.7.2 SDK (required by R2R Client Deployer)</a:t>
            </a:r>
          </a:p>
          <a:p>
            <a:pPr lvl="2"/>
            <a:r>
              <a:rPr lang="en-US" dirty="0"/>
              <a:t>It may require a system restart so it should be installed ahead of PRD go-live.</a:t>
            </a:r>
          </a:p>
          <a:p>
            <a:pPr lvl="2"/>
            <a:r>
              <a:rPr lang="en-US" dirty="0"/>
              <a:t>Download Link: </a:t>
            </a:r>
            <a:r>
              <a:rPr lang="en-US" dirty="0">
                <a:hlinkClick r:id="rId2"/>
              </a:rPr>
              <a:t>https://dotnet.microsoft.com/download/thank-you/net472-developer-pack</a:t>
            </a:r>
            <a:endParaRPr lang="en-US" dirty="0"/>
          </a:p>
          <a:p>
            <a:pPr lvl="2"/>
            <a:r>
              <a:rPr lang="en-US" dirty="0"/>
              <a:t>File Name: NDP472-DevPack-ENU.exe</a:t>
            </a:r>
          </a:p>
          <a:p>
            <a:pPr lvl="1"/>
            <a:r>
              <a:rPr lang="en-US" dirty="0" err="1"/>
              <a:t>.Net</a:t>
            </a:r>
            <a:r>
              <a:rPr lang="en-US" dirty="0"/>
              <a:t> Core Hosting Bundle 3.1.8 (required by R2R </a:t>
            </a:r>
            <a:r>
              <a:rPr lang="en-US" altLang="zh-CN" dirty="0"/>
              <a:t>Client</a:t>
            </a:r>
            <a:r>
              <a:rPr lang="en-US" dirty="0"/>
              <a:t> API</a:t>
            </a:r>
            <a:r>
              <a:rPr lang="en-US" altLang="zh-CN" dirty="0"/>
              <a:t>s</a:t>
            </a:r>
            <a:r>
              <a:rPr lang="en-US" dirty="0"/>
              <a:t>)</a:t>
            </a:r>
          </a:p>
          <a:p>
            <a:pPr lvl="2"/>
            <a:r>
              <a:rPr lang="en-US" dirty="0" err="1"/>
              <a:t>Donwload</a:t>
            </a:r>
            <a:r>
              <a:rPr lang="en-US" dirty="0"/>
              <a:t> Link: </a:t>
            </a:r>
            <a:r>
              <a:rPr lang="en-US" dirty="0">
                <a:hlinkClick r:id="rId3"/>
              </a:rPr>
              <a:t>https://dotnet.microsoft.com/download/dotnet-core/thank-you/runtime-aspnetcore-3.1.8-windows-hosting-bundle-installer</a:t>
            </a:r>
            <a:endParaRPr lang="en-US" dirty="0"/>
          </a:p>
          <a:p>
            <a:pPr lvl="2"/>
            <a:r>
              <a:rPr lang="en-US" dirty="0"/>
              <a:t>File Name: dotnet-hosting-3.1.8-win.exe</a:t>
            </a:r>
          </a:p>
          <a:p>
            <a:pPr lvl="1"/>
            <a:endParaRPr lang="en-US" dirty="0"/>
          </a:p>
          <a:p>
            <a:r>
              <a:rPr lang="en-US" dirty="0"/>
              <a:t>Add In/Out allow connection rules in Windows Firewall with Advanced Security for</a:t>
            </a:r>
            <a:r>
              <a:rPr lang="zh-CN" altLang="en-US" dirty="0"/>
              <a:t> </a:t>
            </a:r>
            <a:r>
              <a:rPr lang="en-US" altLang="zh-CN" dirty="0"/>
              <a:t>TCP ports:</a:t>
            </a:r>
          </a:p>
          <a:p>
            <a:pPr lvl="1"/>
            <a:r>
              <a:rPr lang="en-US" altLang="zh-CN" dirty="0"/>
              <a:t>8050 (R2R Client Deployer web site)</a:t>
            </a:r>
          </a:p>
          <a:p>
            <a:pPr lvl="1"/>
            <a:r>
              <a:rPr lang="en-US" dirty="0"/>
              <a:t>8051 (</a:t>
            </a:r>
            <a:r>
              <a:rPr lang="en-US" altLang="zh-CN" dirty="0"/>
              <a:t>R2R Client </a:t>
            </a:r>
            <a:r>
              <a:rPr lang="en-US" dirty="0"/>
              <a:t>Etch API web site)</a:t>
            </a:r>
          </a:p>
          <a:p>
            <a:pPr lvl="1"/>
            <a:r>
              <a:rPr lang="en-US" dirty="0"/>
              <a:t>8052 (R2R Client </a:t>
            </a:r>
            <a:r>
              <a:rPr lang="en-US" dirty="0" err="1"/>
              <a:t>Litho</a:t>
            </a:r>
            <a:r>
              <a:rPr lang="en-US" dirty="0"/>
              <a:t> API web site)</a:t>
            </a:r>
          </a:p>
          <a:p>
            <a:pPr lvl="1"/>
            <a:r>
              <a:rPr lang="en-US" dirty="0"/>
              <a:t>8053 (R2R Client </a:t>
            </a:r>
            <a:r>
              <a:rPr lang="en-US" altLang="zh-CN" dirty="0"/>
              <a:t>***</a:t>
            </a:r>
            <a:r>
              <a:rPr lang="en-US" dirty="0"/>
              <a:t> API web site, reserved)</a:t>
            </a:r>
          </a:p>
          <a:p>
            <a:endParaRPr lang="en-US" dirty="0"/>
          </a:p>
          <a:p>
            <a:endParaRPr lang="en-US" dirty="0"/>
          </a:p>
          <a:p>
            <a:pPr marL="0" indent="0">
              <a:buNone/>
            </a:pPr>
            <a:endParaRPr lang="en-US" dirty="0">
              <a:highlight>
                <a:srgbClr val="FFFF00"/>
              </a:highlight>
            </a:endParaRPr>
          </a:p>
        </p:txBody>
      </p:sp>
      <p:pic>
        <p:nvPicPr>
          <p:cNvPr id="6" name="Picture 5">
            <a:extLst>
              <a:ext uri="{FF2B5EF4-FFF2-40B4-BE49-F238E27FC236}">
                <a16:creationId xmlns:a16="http://schemas.microsoft.com/office/drawing/2014/main" id="{9633FCD9-FCF7-4204-B9E7-DA64E301260F}"/>
              </a:ext>
            </a:extLst>
          </p:cNvPr>
          <p:cNvPicPr>
            <a:picLocks noChangeAspect="1"/>
          </p:cNvPicPr>
          <p:nvPr/>
        </p:nvPicPr>
        <p:blipFill>
          <a:blip r:embed="rId4"/>
          <a:stretch>
            <a:fillRect/>
          </a:stretch>
        </p:blipFill>
        <p:spPr>
          <a:xfrm>
            <a:off x="6150873" y="5831500"/>
            <a:ext cx="3143250" cy="495300"/>
          </a:xfrm>
          <a:prstGeom prst="rect">
            <a:avLst/>
          </a:prstGeom>
          <a:ln w="12700">
            <a:solidFill>
              <a:schemeClr val="tx1"/>
            </a:solidFill>
          </a:ln>
        </p:spPr>
      </p:pic>
      <p:pic>
        <p:nvPicPr>
          <p:cNvPr id="7" name="Picture 6">
            <a:extLst>
              <a:ext uri="{FF2B5EF4-FFF2-40B4-BE49-F238E27FC236}">
                <a16:creationId xmlns:a16="http://schemas.microsoft.com/office/drawing/2014/main" id="{0474E776-D683-4156-8150-5091DE37F155}"/>
              </a:ext>
            </a:extLst>
          </p:cNvPr>
          <p:cNvPicPr>
            <a:picLocks noChangeAspect="1"/>
          </p:cNvPicPr>
          <p:nvPr/>
        </p:nvPicPr>
        <p:blipFill>
          <a:blip r:embed="rId5"/>
          <a:stretch>
            <a:fillRect/>
          </a:stretch>
        </p:blipFill>
        <p:spPr>
          <a:xfrm>
            <a:off x="6150873" y="5159582"/>
            <a:ext cx="3114675" cy="523875"/>
          </a:xfrm>
          <a:prstGeom prst="rect">
            <a:avLst/>
          </a:prstGeom>
          <a:ln w="12700">
            <a:solidFill>
              <a:schemeClr val="tx1"/>
            </a:solidFill>
          </a:ln>
        </p:spPr>
      </p:pic>
      <p:sp>
        <p:nvSpPr>
          <p:cNvPr id="3" name="Slide Number Placeholder 2">
            <a:extLst>
              <a:ext uri="{FF2B5EF4-FFF2-40B4-BE49-F238E27FC236}">
                <a16:creationId xmlns:a16="http://schemas.microsoft.com/office/drawing/2014/main" id="{240CD3F7-06BD-4A75-A62D-6F05DCCF2397}"/>
              </a:ext>
            </a:extLst>
          </p:cNvPr>
          <p:cNvSpPr>
            <a:spLocks noGrp="1"/>
          </p:cNvSpPr>
          <p:nvPr>
            <p:ph type="sldNum" sz="quarter" idx="12"/>
          </p:nvPr>
        </p:nvSpPr>
        <p:spPr/>
        <p:txBody>
          <a:bodyPr/>
          <a:lstStyle/>
          <a:p>
            <a:fld id="{D92B6165-2E63-41A3-8905-D7634EBC6D44}" type="slidenum">
              <a:rPr lang="en-US" smtClean="0"/>
              <a:pPr/>
              <a:t>5</a:t>
            </a:fld>
            <a:endParaRPr lang="en-US"/>
          </a:p>
        </p:txBody>
      </p:sp>
    </p:spTree>
    <p:extLst>
      <p:ext uri="{BB962C8B-B14F-4D97-AF65-F5344CB8AC3E}">
        <p14:creationId xmlns:p14="http://schemas.microsoft.com/office/powerpoint/2010/main" val="274590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4C8E8-2C93-4AD9-BF52-7C2E3AFFE7D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5CE9A81-8A39-4D59-847E-70CB476CDE71}"/>
              </a:ext>
            </a:extLst>
          </p:cNvPr>
          <p:cNvSpPr>
            <a:spLocks noGrp="1"/>
          </p:cNvSpPr>
          <p:nvPr>
            <p:ph idx="1"/>
          </p:nvPr>
        </p:nvSpPr>
        <p:spPr/>
        <p:txBody>
          <a:bodyPr/>
          <a:lstStyle/>
          <a:p>
            <a:r>
              <a:rPr lang="en-US" dirty="0"/>
              <a:t>Packages</a:t>
            </a:r>
          </a:p>
          <a:p>
            <a:r>
              <a:rPr lang="en-US" dirty="0"/>
              <a:t>Installation</a:t>
            </a:r>
          </a:p>
          <a:p>
            <a:pPr lvl="1"/>
            <a:r>
              <a:rPr lang="en-US" dirty="0"/>
              <a:t>Deployment Structure</a:t>
            </a:r>
          </a:p>
          <a:p>
            <a:pPr lvl="1"/>
            <a:r>
              <a:rPr lang="en-US" dirty="0"/>
              <a:t>Preparation</a:t>
            </a:r>
          </a:p>
          <a:p>
            <a:pPr lvl="1"/>
            <a:r>
              <a:rPr lang="en-US" dirty="0">
                <a:highlight>
                  <a:srgbClr val="FFFF00"/>
                </a:highlight>
              </a:rPr>
              <a:t>Install Etch API</a:t>
            </a:r>
          </a:p>
          <a:p>
            <a:pPr lvl="2"/>
            <a:r>
              <a:rPr lang="en-US" dirty="0">
                <a:highlight>
                  <a:srgbClr val="FFFF00"/>
                </a:highlight>
              </a:rPr>
              <a:t>Step 1: </a:t>
            </a:r>
            <a:r>
              <a:rPr lang="en-US" altLang="zh-CN" dirty="0">
                <a:highlight>
                  <a:srgbClr val="FFFF00"/>
                </a:highlight>
              </a:rPr>
              <a:t>Stop Web Site</a:t>
            </a:r>
          </a:p>
          <a:p>
            <a:pPr lvl="2"/>
            <a:r>
              <a:rPr lang="en-US" dirty="0">
                <a:highlight>
                  <a:srgbClr val="FFFF00"/>
                </a:highlight>
              </a:rPr>
              <a:t>Step 2: Run Installer</a:t>
            </a:r>
          </a:p>
          <a:p>
            <a:pPr lvl="2"/>
            <a:r>
              <a:rPr lang="en-US" dirty="0">
                <a:highlight>
                  <a:srgbClr val="FFFF00"/>
                </a:highlight>
              </a:rPr>
              <a:t>Step 3: Change Configuration</a:t>
            </a:r>
          </a:p>
          <a:p>
            <a:pPr lvl="2"/>
            <a:r>
              <a:rPr lang="en-US" dirty="0">
                <a:highlight>
                  <a:srgbClr val="FFFF00"/>
                </a:highlight>
              </a:rPr>
              <a:t>Step 4: </a:t>
            </a:r>
            <a:r>
              <a:rPr lang="en-US" altLang="zh-CN" dirty="0">
                <a:highlight>
                  <a:srgbClr val="FFFF00"/>
                </a:highlight>
              </a:rPr>
              <a:t>Start Web Site</a:t>
            </a:r>
            <a:endParaRPr lang="en-US" dirty="0">
              <a:highlight>
                <a:srgbClr val="FFFF00"/>
              </a:highlight>
            </a:endParaRPr>
          </a:p>
          <a:p>
            <a:pPr lvl="1"/>
            <a:r>
              <a:rPr lang="en-US" dirty="0"/>
              <a:t>Install </a:t>
            </a:r>
            <a:r>
              <a:rPr lang="en-US" dirty="0" err="1"/>
              <a:t>Litho</a:t>
            </a:r>
            <a:r>
              <a:rPr lang="en-US" dirty="0"/>
              <a:t> API</a:t>
            </a:r>
          </a:p>
          <a:p>
            <a:pPr lvl="1"/>
            <a:r>
              <a:rPr lang="en-US" dirty="0"/>
              <a:t>Install Client Deployer</a:t>
            </a:r>
          </a:p>
          <a:p>
            <a:r>
              <a:rPr lang="en-US" dirty="0"/>
              <a:t>Clean Uninstallation</a:t>
            </a:r>
          </a:p>
          <a:p>
            <a:r>
              <a:rPr lang="en-US" dirty="0"/>
              <a:t>FAQ</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A9D3F87-D6E0-45AD-808E-0F3F33AA03E8}"/>
              </a:ext>
            </a:extLst>
          </p:cNvPr>
          <p:cNvSpPr>
            <a:spLocks noGrp="1"/>
          </p:cNvSpPr>
          <p:nvPr>
            <p:ph type="sldNum" sz="quarter" idx="12"/>
          </p:nvPr>
        </p:nvSpPr>
        <p:spPr/>
        <p:txBody>
          <a:bodyPr/>
          <a:lstStyle/>
          <a:p>
            <a:fld id="{D92B6165-2E63-41A3-8905-D7634EBC6D44}" type="slidenum">
              <a:rPr lang="en-US" smtClean="0"/>
              <a:pPr/>
              <a:t>6</a:t>
            </a:fld>
            <a:endParaRPr lang="en-US"/>
          </a:p>
        </p:txBody>
      </p:sp>
    </p:spTree>
    <p:extLst>
      <p:ext uri="{BB962C8B-B14F-4D97-AF65-F5344CB8AC3E}">
        <p14:creationId xmlns:p14="http://schemas.microsoft.com/office/powerpoint/2010/main" val="143229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B6917A1-1DB2-45DB-A6EB-8156711D8CD1}"/>
              </a:ext>
            </a:extLst>
          </p:cNvPr>
          <p:cNvSpPr>
            <a:spLocks noGrp="1"/>
          </p:cNvSpPr>
          <p:nvPr>
            <p:ph idx="1"/>
          </p:nvPr>
        </p:nvSpPr>
        <p:spPr>
          <a:xfrm>
            <a:off x="837981" y="968792"/>
            <a:ext cx="10512862" cy="5362339"/>
          </a:xfrm>
        </p:spPr>
        <p:txBody>
          <a:bodyPr/>
          <a:lstStyle/>
          <a:p>
            <a:r>
              <a:rPr lang="en-US" dirty="0"/>
              <a:t>Only for Upgrade Installation.</a:t>
            </a:r>
          </a:p>
          <a:p>
            <a:r>
              <a:rPr lang="en-US" dirty="0"/>
              <a:t>Open IIS Manager, stop </a:t>
            </a:r>
            <a:r>
              <a:rPr lang="en-US" altLang="zh-CN" dirty="0">
                <a:highlight>
                  <a:srgbClr val="FFFF00"/>
                </a:highlight>
              </a:rPr>
              <a:t>R2R Client Etch API W</a:t>
            </a:r>
            <a:r>
              <a:rPr lang="en-US" dirty="0">
                <a:highlight>
                  <a:srgbClr val="FFFF00"/>
                </a:highlight>
              </a:rPr>
              <a:t>eb Site</a:t>
            </a:r>
            <a:r>
              <a:rPr lang="en-US" dirty="0"/>
              <a:t>.</a:t>
            </a:r>
          </a:p>
          <a:p>
            <a:endParaRPr lang="en-US" dirty="0"/>
          </a:p>
          <a:p>
            <a:endParaRPr lang="en-US" dirty="0">
              <a:highlight>
                <a:srgbClr val="FFFF00"/>
              </a:highlight>
            </a:endParaRPr>
          </a:p>
          <a:p>
            <a:endParaRPr lang="en-US" dirty="0"/>
          </a:p>
        </p:txBody>
      </p:sp>
      <p:pic>
        <p:nvPicPr>
          <p:cNvPr id="4" name="Picture 3">
            <a:extLst>
              <a:ext uri="{FF2B5EF4-FFF2-40B4-BE49-F238E27FC236}">
                <a16:creationId xmlns:a16="http://schemas.microsoft.com/office/drawing/2014/main" id="{9B33452E-C44A-4631-BDFC-F8C5F555FE09}"/>
              </a:ext>
            </a:extLst>
          </p:cNvPr>
          <p:cNvPicPr>
            <a:picLocks noChangeAspect="1"/>
          </p:cNvPicPr>
          <p:nvPr/>
        </p:nvPicPr>
        <p:blipFill>
          <a:blip r:embed="rId2"/>
          <a:stretch>
            <a:fillRect/>
          </a:stretch>
        </p:blipFill>
        <p:spPr>
          <a:xfrm>
            <a:off x="917983" y="1975076"/>
            <a:ext cx="4552950" cy="2733675"/>
          </a:xfrm>
          <a:prstGeom prst="rect">
            <a:avLst/>
          </a:prstGeom>
        </p:spPr>
      </p:pic>
      <p:sp>
        <p:nvSpPr>
          <p:cNvPr id="12" name="Title 11">
            <a:extLst>
              <a:ext uri="{FF2B5EF4-FFF2-40B4-BE49-F238E27FC236}">
                <a16:creationId xmlns:a16="http://schemas.microsoft.com/office/drawing/2014/main" id="{5A4AFE8B-30CC-4B96-B8DB-DC503DD47ACB}"/>
              </a:ext>
            </a:extLst>
          </p:cNvPr>
          <p:cNvSpPr>
            <a:spLocks noGrp="1"/>
          </p:cNvSpPr>
          <p:nvPr>
            <p:ph type="title"/>
          </p:nvPr>
        </p:nvSpPr>
        <p:spPr/>
        <p:txBody>
          <a:bodyPr/>
          <a:lstStyle/>
          <a:p>
            <a:r>
              <a:rPr lang="en-US" dirty="0"/>
              <a:t>Install Etch API - Step 1: </a:t>
            </a:r>
            <a:r>
              <a:rPr lang="en-US" altLang="zh-CN" dirty="0"/>
              <a:t>Stop Web Site</a:t>
            </a:r>
            <a:endParaRPr lang="en-US" dirty="0"/>
          </a:p>
        </p:txBody>
      </p:sp>
      <p:sp>
        <p:nvSpPr>
          <p:cNvPr id="2" name="Slide Number Placeholder 1">
            <a:extLst>
              <a:ext uri="{FF2B5EF4-FFF2-40B4-BE49-F238E27FC236}">
                <a16:creationId xmlns:a16="http://schemas.microsoft.com/office/drawing/2014/main" id="{BAC36C62-728D-4B0C-A843-70746F603B93}"/>
              </a:ext>
            </a:extLst>
          </p:cNvPr>
          <p:cNvSpPr>
            <a:spLocks noGrp="1"/>
          </p:cNvSpPr>
          <p:nvPr>
            <p:ph type="sldNum" sz="quarter" idx="12"/>
          </p:nvPr>
        </p:nvSpPr>
        <p:spPr/>
        <p:txBody>
          <a:bodyPr/>
          <a:lstStyle/>
          <a:p>
            <a:fld id="{D92B6165-2E63-41A3-8905-D7634EBC6D44}" type="slidenum">
              <a:rPr lang="en-US" smtClean="0"/>
              <a:pPr/>
              <a:t>7</a:t>
            </a:fld>
            <a:endParaRPr lang="en-US"/>
          </a:p>
        </p:txBody>
      </p:sp>
    </p:spTree>
    <p:extLst>
      <p:ext uri="{BB962C8B-B14F-4D97-AF65-F5344CB8AC3E}">
        <p14:creationId xmlns:p14="http://schemas.microsoft.com/office/powerpoint/2010/main" val="104941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DF85-C0E4-4EDE-BF64-99C260881A0C}"/>
              </a:ext>
            </a:extLst>
          </p:cNvPr>
          <p:cNvSpPr>
            <a:spLocks noGrp="1"/>
          </p:cNvSpPr>
          <p:nvPr>
            <p:ph type="title"/>
          </p:nvPr>
        </p:nvSpPr>
        <p:spPr/>
        <p:txBody>
          <a:bodyPr/>
          <a:lstStyle/>
          <a:p>
            <a:r>
              <a:rPr lang="en-US" dirty="0"/>
              <a:t> Install Etch API - Step 2: Run Installer</a:t>
            </a:r>
          </a:p>
        </p:txBody>
      </p:sp>
      <p:sp>
        <p:nvSpPr>
          <p:cNvPr id="5" name="Content Placeholder 2">
            <a:extLst>
              <a:ext uri="{FF2B5EF4-FFF2-40B4-BE49-F238E27FC236}">
                <a16:creationId xmlns:a16="http://schemas.microsoft.com/office/drawing/2014/main" id="{BB6917A1-1DB2-45DB-A6EB-8156711D8CD1}"/>
              </a:ext>
            </a:extLst>
          </p:cNvPr>
          <p:cNvSpPr>
            <a:spLocks noGrp="1"/>
          </p:cNvSpPr>
          <p:nvPr>
            <p:ph idx="1"/>
          </p:nvPr>
        </p:nvSpPr>
        <p:spPr>
          <a:xfrm>
            <a:off x="837981" y="968792"/>
            <a:ext cx="10512862" cy="4350205"/>
          </a:xfrm>
        </p:spPr>
        <p:txBody>
          <a:bodyPr/>
          <a:lstStyle/>
          <a:p>
            <a:r>
              <a:rPr lang="en-US" altLang="zh-CN" dirty="0"/>
              <a:t>Run </a:t>
            </a:r>
            <a:r>
              <a:rPr lang="en-US" dirty="0">
                <a:highlight>
                  <a:srgbClr val="FFFF00"/>
                </a:highlight>
              </a:rPr>
              <a:t>R2RClient.EtchAPI.Setup - 1.0.x.x.msi</a:t>
            </a:r>
          </a:p>
          <a:p>
            <a:r>
              <a:rPr lang="en-US" altLang="zh-CN" dirty="0"/>
              <a:t>Use the same parent folder for all the R2R Client components</a:t>
            </a:r>
            <a:endParaRPr lang="en-US" dirty="0"/>
          </a:p>
        </p:txBody>
      </p:sp>
      <p:pic>
        <p:nvPicPr>
          <p:cNvPr id="6" name="Picture 5">
            <a:extLst>
              <a:ext uri="{FF2B5EF4-FFF2-40B4-BE49-F238E27FC236}">
                <a16:creationId xmlns:a16="http://schemas.microsoft.com/office/drawing/2014/main" id="{846A3F3A-2D06-4E98-A788-33773994067F}"/>
              </a:ext>
            </a:extLst>
          </p:cNvPr>
          <p:cNvPicPr>
            <a:picLocks noChangeAspect="1"/>
          </p:cNvPicPr>
          <p:nvPr/>
        </p:nvPicPr>
        <p:blipFill>
          <a:blip r:embed="rId2"/>
          <a:stretch>
            <a:fillRect/>
          </a:stretch>
        </p:blipFill>
        <p:spPr>
          <a:xfrm>
            <a:off x="837981" y="1998445"/>
            <a:ext cx="6067425" cy="1733550"/>
          </a:xfrm>
          <a:prstGeom prst="rect">
            <a:avLst/>
          </a:prstGeom>
        </p:spPr>
      </p:pic>
      <p:sp>
        <p:nvSpPr>
          <p:cNvPr id="3" name="Slide Number Placeholder 2">
            <a:extLst>
              <a:ext uri="{FF2B5EF4-FFF2-40B4-BE49-F238E27FC236}">
                <a16:creationId xmlns:a16="http://schemas.microsoft.com/office/drawing/2014/main" id="{F4CF7F4E-8543-4223-9DBC-EFA19659B24E}"/>
              </a:ext>
            </a:extLst>
          </p:cNvPr>
          <p:cNvSpPr>
            <a:spLocks noGrp="1"/>
          </p:cNvSpPr>
          <p:nvPr>
            <p:ph type="sldNum" sz="quarter" idx="12"/>
          </p:nvPr>
        </p:nvSpPr>
        <p:spPr/>
        <p:txBody>
          <a:bodyPr/>
          <a:lstStyle/>
          <a:p>
            <a:fld id="{D92B6165-2E63-41A3-8905-D7634EBC6D44}" type="slidenum">
              <a:rPr lang="en-US" smtClean="0"/>
              <a:pPr/>
              <a:t>8</a:t>
            </a:fld>
            <a:endParaRPr lang="en-US"/>
          </a:p>
        </p:txBody>
      </p:sp>
    </p:spTree>
    <p:extLst>
      <p:ext uri="{BB962C8B-B14F-4D97-AF65-F5344CB8AC3E}">
        <p14:creationId xmlns:p14="http://schemas.microsoft.com/office/powerpoint/2010/main" val="121401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DF85-C0E4-4EDE-BF64-99C260881A0C}"/>
              </a:ext>
            </a:extLst>
          </p:cNvPr>
          <p:cNvSpPr>
            <a:spLocks noGrp="1"/>
          </p:cNvSpPr>
          <p:nvPr>
            <p:ph type="title"/>
          </p:nvPr>
        </p:nvSpPr>
        <p:spPr/>
        <p:txBody>
          <a:bodyPr/>
          <a:lstStyle/>
          <a:p>
            <a:r>
              <a:rPr lang="en-US" dirty="0"/>
              <a:t> Install Etch API - Step 3: Change Configuration</a:t>
            </a:r>
          </a:p>
        </p:txBody>
      </p:sp>
      <p:sp>
        <p:nvSpPr>
          <p:cNvPr id="5" name="Content Placeholder 2">
            <a:extLst>
              <a:ext uri="{FF2B5EF4-FFF2-40B4-BE49-F238E27FC236}">
                <a16:creationId xmlns:a16="http://schemas.microsoft.com/office/drawing/2014/main" id="{BB6917A1-1DB2-45DB-A6EB-8156711D8CD1}"/>
              </a:ext>
            </a:extLst>
          </p:cNvPr>
          <p:cNvSpPr>
            <a:spLocks noGrp="1"/>
          </p:cNvSpPr>
          <p:nvPr>
            <p:ph idx="1"/>
          </p:nvPr>
        </p:nvSpPr>
        <p:spPr>
          <a:xfrm>
            <a:off x="837981" y="968792"/>
            <a:ext cx="10512862" cy="3577082"/>
          </a:xfrm>
        </p:spPr>
        <p:txBody>
          <a:bodyPr/>
          <a:lstStyle/>
          <a:p>
            <a:r>
              <a:rPr lang="en-US" dirty="0">
                <a:solidFill>
                  <a:srgbClr val="FF0000"/>
                </a:solidFill>
              </a:rPr>
              <a:t>This Step is only for New Installation or Configuration Changing.</a:t>
            </a:r>
            <a:r>
              <a:rPr lang="en-US" dirty="0"/>
              <a:t> </a:t>
            </a:r>
          </a:p>
          <a:p>
            <a:pPr lvl="1"/>
            <a:r>
              <a:rPr lang="en-US" dirty="0"/>
              <a:t>Make sure you back up the configuration files if you need to change configuration for this version.</a:t>
            </a:r>
          </a:p>
          <a:p>
            <a:pPr lvl="1"/>
            <a:r>
              <a:rPr lang="en-US" dirty="0"/>
              <a:t>In the case of rollback, you need to restore the config files by the backed-up config files.</a:t>
            </a:r>
          </a:p>
          <a:p>
            <a:r>
              <a:rPr lang="en-US" dirty="0"/>
              <a:t>Edit </a:t>
            </a:r>
            <a:r>
              <a:rPr lang="en-US" dirty="0">
                <a:highlight>
                  <a:srgbClr val="FFFF00"/>
                </a:highlight>
              </a:rPr>
              <a:t>D:\Applied Materials\R2R Client\Etch\</a:t>
            </a:r>
            <a:r>
              <a:rPr lang="en-US" dirty="0" err="1">
                <a:highlight>
                  <a:srgbClr val="FFFF00"/>
                </a:highlight>
              </a:rPr>
              <a:t>appSettings.Production.json</a:t>
            </a:r>
            <a:endParaRPr lang="en-US" dirty="0">
              <a:highlight>
                <a:srgbClr val="FFFF00"/>
              </a:highlight>
            </a:endParaRPr>
          </a:p>
          <a:p>
            <a:pPr lvl="1"/>
            <a:r>
              <a:rPr lang="en-US" dirty="0"/>
              <a:t>Login: Change the IP address to use correct service.</a:t>
            </a:r>
          </a:p>
          <a:p>
            <a:pPr lvl="1"/>
            <a:r>
              <a:rPr lang="en-US" dirty="0" err="1"/>
              <a:t>ResetThread</a:t>
            </a:r>
            <a:r>
              <a:rPr lang="en-US" dirty="0"/>
              <a:t>: Change the IP address to use correct service.</a:t>
            </a:r>
          </a:p>
          <a:p>
            <a:pPr lvl="1"/>
            <a:r>
              <a:rPr lang="en-US" dirty="0" err="1"/>
              <a:t>ConnectionStrings</a:t>
            </a:r>
            <a:r>
              <a:rPr lang="en-US" dirty="0"/>
              <a:t> – Etch: Edit below fields with correct DB Info</a:t>
            </a:r>
          </a:p>
          <a:p>
            <a:pPr lvl="2"/>
            <a:r>
              <a:rPr lang="en-US" dirty="0"/>
              <a:t>HOST</a:t>
            </a:r>
          </a:p>
          <a:p>
            <a:pPr lvl="2"/>
            <a:r>
              <a:rPr lang="en-US" dirty="0"/>
              <a:t>SERVICE_NAME</a:t>
            </a:r>
          </a:p>
          <a:p>
            <a:pPr lvl="2"/>
            <a:r>
              <a:rPr lang="en-US" dirty="0"/>
              <a:t>User Id</a:t>
            </a:r>
          </a:p>
          <a:p>
            <a:pPr lvl="2"/>
            <a:r>
              <a:rPr lang="en-US" dirty="0"/>
              <a:t>Password</a:t>
            </a:r>
          </a:p>
          <a:p>
            <a:pPr lvl="1"/>
            <a:r>
              <a:rPr lang="en-US" dirty="0"/>
              <a:t>Save and Close</a:t>
            </a:r>
          </a:p>
          <a:p>
            <a:endParaRPr lang="en-US" dirty="0"/>
          </a:p>
        </p:txBody>
      </p:sp>
      <p:pic>
        <p:nvPicPr>
          <p:cNvPr id="3" name="Picture 2">
            <a:extLst>
              <a:ext uri="{FF2B5EF4-FFF2-40B4-BE49-F238E27FC236}">
                <a16:creationId xmlns:a16="http://schemas.microsoft.com/office/drawing/2014/main" id="{FAC3B10C-E133-4235-9184-DC3A536A6511}"/>
              </a:ext>
            </a:extLst>
          </p:cNvPr>
          <p:cNvPicPr>
            <a:picLocks noChangeAspect="1"/>
          </p:cNvPicPr>
          <p:nvPr/>
        </p:nvPicPr>
        <p:blipFill>
          <a:blip r:embed="rId2"/>
          <a:stretch>
            <a:fillRect/>
          </a:stretch>
        </p:blipFill>
        <p:spPr>
          <a:xfrm>
            <a:off x="5561307" y="3518263"/>
            <a:ext cx="5194074" cy="3160923"/>
          </a:xfrm>
          <a:prstGeom prst="rect">
            <a:avLst/>
          </a:prstGeom>
        </p:spPr>
      </p:pic>
      <p:sp>
        <p:nvSpPr>
          <p:cNvPr id="4" name="Slide Number Placeholder 3">
            <a:extLst>
              <a:ext uri="{FF2B5EF4-FFF2-40B4-BE49-F238E27FC236}">
                <a16:creationId xmlns:a16="http://schemas.microsoft.com/office/drawing/2014/main" id="{A1A2A7B0-76E1-463D-B446-EA8D0B4264D8}"/>
              </a:ext>
            </a:extLst>
          </p:cNvPr>
          <p:cNvSpPr>
            <a:spLocks noGrp="1"/>
          </p:cNvSpPr>
          <p:nvPr>
            <p:ph type="sldNum" sz="quarter" idx="12"/>
          </p:nvPr>
        </p:nvSpPr>
        <p:spPr/>
        <p:txBody>
          <a:bodyPr/>
          <a:lstStyle/>
          <a:p>
            <a:fld id="{D92B6165-2E63-41A3-8905-D7634EBC6D44}" type="slidenum">
              <a:rPr lang="en-US" smtClean="0"/>
              <a:pPr/>
              <a:t>9</a:t>
            </a:fld>
            <a:endParaRPr lang="en-US"/>
          </a:p>
        </p:txBody>
      </p:sp>
    </p:spTree>
    <p:extLst>
      <p:ext uri="{BB962C8B-B14F-4D97-AF65-F5344CB8AC3E}">
        <p14:creationId xmlns:p14="http://schemas.microsoft.com/office/powerpoint/2010/main" val="92079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7ecff2cc8de27b44b8498a86b735ae574781a1"/>
</p:tagLst>
</file>

<file path=ppt/theme/theme1.xml><?xml version="1.0" encoding="utf-8"?>
<a:theme xmlns:a="http://schemas.openxmlformats.org/drawingml/2006/main" name="Applied_16x9_White_2016">
  <a:themeElements>
    <a:clrScheme name="AMAT 2016.04">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AMAT 2017.04">
      <a:majorFont>
        <a:latin typeface="Arial"/>
        <a:ea typeface=""/>
        <a:cs typeface=""/>
      </a:majorFont>
      <a:minorFont>
        <a:latin typeface="Arial"/>
        <a:ea typeface=""/>
        <a:cs typeface=""/>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extLst>
    <a:ext uri="{05A4C25C-085E-4340-85A3-A5531E510DB2}">
      <thm15:themeFamily xmlns:thm15="http://schemas.microsoft.com/office/thememl/2012/main" name="Applied_16x9_White_2017.potx" id="{450FDB04-E020-4D5B-8948-F59841DDFF12}" vid="{3F2B9244-E00C-403A-B084-563B40ED41BF}"/>
    </a:ext>
  </a:extLst>
</a:theme>
</file>

<file path=ppt/theme/theme2.xml><?xml version="1.0" encoding="utf-8"?>
<a:theme xmlns:a="http://schemas.openxmlformats.org/drawingml/2006/main" name="Office Theme">
  <a:themeElements>
    <a:clrScheme name="AMAT 2016 v2">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4132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theme>
</file>

<file path=ppt/theme/theme3.xml><?xml version="1.0" encoding="utf-8"?>
<a:theme xmlns:a="http://schemas.openxmlformats.org/drawingml/2006/main" name="Office Theme">
  <a:themeElements>
    <a:clrScheme name="AMAT 2016 v2">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4132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97870192D7B714FA92847E5A67DE882" ma:contentTypeVersion="1" ma:contentTypeDescription="Create a new document." ma:contentTypeScope="" ma:versionID="98bad29a3f961b54d6e8864ab4d15e7b">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DisplayMode>DisplayMode_Single</DisplayMode>
</file>

<file path=customXml/itemProps1.xml><?xml version="1.0" encoding="utf-8"?>
<ds:datastoreItem xmlns:ds="http://schemas.openxmlformats.org/officeDocument/2006/customXml" ds:itemID="{E9137C42-00D2-492F-8389-1793548E9577}">
  <ds:schemaRefs>
    <ds:schemaRef ds:uri="http://schemas.microsoft.com/office/2006/documentManagement/types"/>
    <ds:schemaRef ds:uri="http://schemas.microsoft.com/sharepoint/v3"/>
    <ds:schemaRef ds:uri="http://purl.org/dc/elements/1.1/"/>
    <ds:schemaRef ds:uri="http://www.w3.org/XML/1998/namespace"/>
    <ds:schemaRef ds:uri="http://schemas.microsoft.com/office/infopath/2007/PartnerControls"/>
    <ds:schemaRef ds:uri="http://purl.org/dc/terms/"/>
    <ds:schemaRef ds:uri="http://schemas.microsoft.com/office/2006/metadata/propertie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12FD3BF0-CC22-4DB5-96F9-D8CFF2FB21F2}">
  <ds:schemaRefs>
    <ds:schemaRef ds:uri="http://schemas.microsoft.com/sharepoint/v3/contenttype/forms"/>
  </ds:schemaRefs>
</ds:datastoreItem>
</file>

<file path=customXml/itemProps3.xml><?xml version="1.0" encoding="utf-8"?>
<ds:datastoreItem xmlns:ds="http://schemas.openxmlformats.org/officeDocument/2006/customXml" ds:itemID="{D20A28C8-27FD-4DC6-84FF-F28AC1BC2F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A37B76F-F350-4CC8-B330-8481AFA0740D}">
  <ds:schemaRefs/>
</ds:datastoreItem>
</file>

<file path=docProps/app.xml><?xml version="1.0" encoding="utf-8"?>
<Properties xmlns="http://schemas.openxmlformats.org/officeDocument/2006/extended-properties" xmlns:vt="http://schemas.openxmlformats.org/officeDocument/2006/docPropsVTypes">
  <Template>Applied_16x9_White_O365</Template>
  <TotalTime>9607</TotalTime>
  <Words>2359</Words>
  <Application>Microsoft Office PowerPoint</Application>
  <PresentationFormat>Custom</PresentationFormat>
  <Paragraphs>362</Paragraphs>
  <Slides>35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Wingdings</vt:lpstr>
      <vt:lpstr>Applied_16x9_White_2016</vt:lpstr>
      <vt:lpstr>R2RClient Installation SOP For R2RClient Version 1.0.x</vt:lpstr>
      <vt:lpstr>Outline</vt:lpstr>
      <vt:lpstr>Packages</vt:lpstr>
      <vt:lpstr>Installation - Deployment Structure</vt:lpstr>
      <vt:lpstr>Installation - Preparation</vt:lpstr>
      <vt:lpstr>Outline</vt:lpstr>
      <vt:lpstr>Install Etch API - Step 1: Stop Web Site</vt:lpstr>
      <vt:lpstr> Install Etch API - Step 2: Run Installer</vt:lpstr>
      <vt:lpstr> Install Etch API - Step 3: Change Configuration</vt:lpstr>
      <vt:lpstr> Install Etch API - Step 4: Start Web Site</vt:lpstr>
      <vt:lpstr>Outline</vt:lpstr>
      <vt:lpstr> Install Litho API - Step 1: Stop Web Site</vt:lpstr>
      <vt:lpstr> Install Litho API - Step 2: Run Installer</vt:lpstr>
      <vt:lpstr> Install Litho API - Step 3: Change Configuration</vt:lpstr>
      <vt:lpstr> Install Litho API - Step 4: Start Web Site</vt:lpstr>
      <vt:lpstr>Outline</vt:lpstr>
      <vt:lpstr>Install Client Deployer - Step 1: Stop Web Site</vt:lpstr>
      <vt:lpstr> Install Client Deployer – Step 2:Run Installer</vt:lpstr>
      <vt:lpstr>Install Client Deployer – Step 3: Change Configuration</vt:lpstr>
      <vt:lpstr>Install Client Deployer – Step 3: Change Configuration</vt:lpstr>
      <vt:lpstr>Install Client Deployer – Step 3: Change Configuration</vt:lpstr>
      <vt:lpstr>Install Client Deployer – Step 3: Change Configuration</vt:lpstr>
      <vt:lpstr>Install Client Deployer – Step 4: Deploy ClickOnce Version</vt:lpstr>
      <vt:lpstr>Install Client Deployer - Step 5: Start Web Site</vt:lpstr>
      <vt:lpstr>Install Client Deployer – Step 6: Test Run Client</vt:lpstr>
      <vt:lpstr>Install Client Deployer – Step 6: Test Run Client</vt:lpstr>
      <vt:lpstr>Clean Uninstallation</vt:lpstr>
      <vt:lpstr>FAQ1</vt:lpstr>
      <vt:lpstr>FAQ2</vt:lpstr>
      <vt:lpstr>FAQ3</vt:lpstr>
      <vt:lpstr>FAQ4</vt:lpstr>
      <vt:lpstr>FAQ5</vt:lpstr>
      <vt:lpstr>FAQ6</vt:lpstr>
      <vt:lpstr>FAQ7</vt:lpstr>
      <vt:lpstr>PowerPoint Presentation</vt:lpstr>
    </vt:vector>
  </TitlesOfParts>
  <Company>Applied Materials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Andy Hu --TR</dc:creator>
  <cp:lastModifiedBy>Andy Hu --TR</cp:lastModifiedBy>
  <cp:revision>89</cp:revision>
  <dcterms:created xsi:type="dcterms:W3CDTF">2019-07-30T07:40:22Z</dcterms:created>
  <dcterms:modified xsi:type="dcterms:W3CDTF">2021-02-01T09:41:17Z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1858144</vt:lpwstr>
  </property>
  <property fmtid="{D5CDD505-2E9C-101B-9397-08002B2CF9AE}" pid="3" name="NXPowerLiteSettings">
    <vt:lpwstr>B74006B004C800</vt:lpwstr>
  </property>
  <property fmtid="{D5CDD505-2E9C-101B-9397-08002B2CF9AE}" pid="4" name="NXPowerLiteVersion">
    <vt:lpwstr>D7.0.4</vt:lpwstr>
  </property>
  <property fmtid="{D5CDD505-2E9C-101B-9397-08002B2CF9AE}" pid="5" name="ContentTypeId">
    <vt:lpwstr>0x010100B97870192D7B714FA92847E5A67DE882</vt:lpwstr>
  </property>
</Properties>
</file>