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89" r:id="rId4"/>
    <p:sldId id="290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299" r:id="rId16"/>
    <p:sldId id="304" r:id="rId17"/>
    <p:sldId id="312" r:id="rId18"/>
    <p:sldId id="309" r:id="rId19"/>
    <p:sldId id="313" r:id="rId20"/>
    <p:sldId id="324" r:id="rId21"/>
    <p:sldId id="325" r:id="rId22"/>
    <p:sldId id="291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851" y="404813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167065" y="5734050"/>
            <a:ext cx="2808287" cy="3317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mtClean="0"/>
            </a:lvl1pPr>
          </a:lstStyle>
          <a:p>
            <a:fld id="{530820CF-B880-4189-942D-D702A7CBA730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51725" y="6381750"/>
            <a:ext cx="1600200" cy="350838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6" y="71439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2" y="71439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71439"/>
            <a:ext cx="84963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7" y="1557339"/>
            <a:ext cx="8424863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49250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B8D8A32B-4814-410C-A98B-741D41A91067}" type="slidenum">
              <a:rPr lang="en-US" altLang="zh-CN" b="1">
                <a:solidFill>
                  <a:schemeClr val="bg1"/>
                </a:solidFill>
                <a:latin typeface="Impact" panose="020B0806030902050204" pitchFamily="34" charset="0"/>
              </a:rPr>
              <a:t>‹#›</a:t>
            </a:fld>
            <a:endParaRPr lang="en-US" altLang="zh-CN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Activity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Service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毛泽权</a:t>
            </a:r>
            <a:endParaRPr lang="zh-CN" altLang="en-US" sz="4000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1&gt;onCreate:初始化View或者加载xml资源的任务；以及缓存数据处理，或者发送网络请求。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2&gt;onResume:每次页面展示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出来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，就会执行这个方法。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一般我们会执行一个逻辑操作，比如，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ImageLoader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的注册事件，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&gt;onNewIntent:当我们的Activity设置成非standard模式，然后我们在AActivity上面再次打开AActivity的时候，就会进入onNewIntent方法；这个一般是我们的首页，重复打开首页，我们会根据传递进来的参数，来判断，最终首页的展示方式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&gt;onActivityResult:当我们从A页面，使用startActivityForResult的方法打开B页面，然后关闭B页面，我们就能在A页面中接收到onActivityResult事件，B可以把一些处理结果返回回来。然后A可以根据B返回的数据，进行处理。例如A页面打开一个系统相册，选择一个图片（会自动关闭相册），会在A 页面的onActivityResult中，返回给我们图片的content地址。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只有当另外一个Activity要覆盖在当前Activity的时候，当前Activity才会执行onPause方法，以AlertDialog为例，当Dialog弹出的时候，我们的Activity并不会执行onPause(5.0;6.0;2.3测试通过)。如果我们需要监听这样的事件，那我们可以使用onWindowFocusChanged方法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一般情况下，AActivity打开BActivity的时候，AActivity会先进入onPause，然后进入onStop方法；除了，BActivity页面是透明的情况，这种情况，AActivity页面，不会进入onStop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1,不设置android:configChanges=”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首先会销毁原先的Activity（onPause-&gt;onSaveInstanceState-&gt;onStop-&gt;onDestroy）,然后重建该Activity（onCreate-&gt;onStart-&gt;onRestoreInstanceState-&gt;onResume）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1,不设置android:configChanges=”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3" y="4247833"/>
            <a:ext cx="4399915" cy="148526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15" y="3680143"/>
            <a:ext cx="4885690" cy="2361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执行onConfigurationChanged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5320"/>
            <a:ext cx="4942840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4800" dirty="0" smtClean="0"/>
              <a:t>Activity</a:t>
            </a:r>
            <a:r>
              <a:rPr lang="zh-CN" altLang="en-US" dirty="0" smtClean="0"/>
              <a:t>的概念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Activity是 Android 程序的基本组成单元，是Android 应用层开发的四大组件之一，是Android应用程序的一个用户接口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三个页面，如果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theme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android:style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Theme.Translucent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，则如果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在自己的页面操作横竖屏（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setRequestedOrientation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）或者，直接在主配置文件中设置自己的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screenOrientation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。那么，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都会接收到横竖屏的事件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08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，如果，这些页面设置了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android:configChanges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，那么他们能收到onConfigurationChanged；反之，就会执行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onDestroy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等生命周期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0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的概念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Android中的Service，其意思是“服务”，它是在后台运行，不可交互的</a:t>
            </a:r>
            <a:br>
              <a:rPr lang="en-US" altLang="zh-CN" sz="3200" dirty="0" smtClean="0"/>
            </a:b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关于Service和AIDL的使用，参考：http://www.jianshu.com/p/123a94ac9b42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Service的启动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，通过startService启动，Service启动的时候会经历生成开始（onCreate-&gt;onStartCommand）过程，Service停止的时候直接进入销毁过程（onDestroy）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Service的启动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，通过bindService启动，通过bindService方法启动Service，其运行onCreate-&gt;onBind方法，如果调用退出了，Service会调用onUnbind，onDestroyed方法。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24233205-ccefbc4a326048d79b111d05d1f8ff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85" y="1589088"/>
            <a:ext cx="5271770" cy="4311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br>
              <a:rPr 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两种开启Service的方式有一些生命周期的不同；如果只是startService，那么我们一般就只是当作一个异步任务。这种情况比较少，一般，我们都会配合bindService，来把Service当作一个服务器端，我们调用bindService的就是客户端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br>
              <a:rPr 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，startService可以不停的调用，第一次调用会执行onCreate，后面不会执行，后面会执行onStartCommand；bindService，如果不停调用，实际上并不会产生作用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1,Service在主配置文件中，没有android:configChanges可以配置，所以当横竖屏切换的时候，Service的onConfigurationChanged默认执行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以bindService的方法开启Service，横竖屏切换的时候，会因为绑定服务端（Service）的客户端（Activity）会被销毁。但是如果客户端配置了android:configChanges，使得客户端只会执行onConfigurationChanged的话，那么Service也就只会执行onConfigurationChanged了。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2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Activity</a:t>
            </a:r>
            <a:r>
              <a:rPr lang="zh-CN" altLang="en-US" sz="4800" dirty="0" smtClean="0"/>
              <a:t>的创建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1&gt;创建一个新Activity，需要继承Activity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2&gt;onCreate中通过setContentView来设置一个View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3&gt;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各种布局的使用（LinearLayout，RelativeLayout，FrameLayout等）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4&gt;xml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中一些基本属性（layout_width，layout_height，scaleType，gravity）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3,以startService的方法开启Service，横竖屏切换的时候，只会收到onConfigurationChanged事件，其他的回调，都不会执行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、附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https://github.com/zqmao/LifeCycle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1&gt;Intent的初始化(Intent的构造方法，直接把需要打开的页面的class传递进去,直接把Action和URI传递进去,设置package和className)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775" y="1812057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&gt;Intent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(FLAG_ACTIVITY_NEW_TASK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，FLAG_ACTIVITY_CLEAR_TOP，FLAG_ACTIVITY_SINGLE_TOP，FLAG_ACTIVITY_CLEAR_WHEN_TASK_RESET，FLAG_ACTIVITY_RESET_TASK_IF_NEEDED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参考：http://blog.csdn.net/chaoyue0071/article/details/46744787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3&gt;Activity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的launchMode（standard，singleTop，singleTask，singleInstance）除了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standard，别的模式，都会进入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onNewIntent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4&gt;configChanges属性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android4.0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以前orientation|keyboardHidden或者orientation|screenSize；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以后orientation|screenSize。才能监听onConfigurationChanged）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5&gt;windowSoftInputMode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属性（adjustPan和adjustResize的区别）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参考：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http://m.jb51.net/article/56043.htm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3" name="图片 3" descr="0_1314838777He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85" y="43180"/>
            <a:ext cx="5190490" cy="677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128</Words>
  <Application>Microsoft Office PowerPoint</Application>
  <PresentationFormat>全屏显示(4:3)</PresentationFormat>
  <Paragraphs>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方正大黑简体</vt:lpstr>
      <vt:lpstr>黑体</vt:lpstr>
      <vt:lpstr>华文仿宋</vt:lpstr>
      <vt:lpstr>华文楷体</vt:lpstr>
      <vt:lpstr>华文新魏</vt:lpstr>
      <vt:lpstr>宋体</vt:lpstr>
      <vt:lpstr>微软雅黑</vt:lpstr>
      <vt:lpstr>Arial</vt:lpstr>
      <vt:lpstr>Constantia</vt:lpstr>
      <vt:lpstr>Impact</vt:lpstr>
      <vt:lpstr>讯飞</vt:lpstr>
      <vt:lpstr>Activity和Service的使用</vt:lpstr>
      <vt:lpstr>1、Activity的概念  Activity是 Android 程序的基本组成单元，是Android 应用层开发的四大组件之一，是Android应用程序的一个用户接口</vt:lpstr>
      <vt:lpstr>2、Activity的创建  1&gt;创建一个新Activity，需要继承Activity  2&gt;onCreate中通过setContentView来设置一个View  3&gt;各种布局的使用（LinearLayout，RelativeLayout，FrameLayout等）  4&gt;xml中一些基本属性（layout_width，layout_height，scaleType，gravity） </vt:lpstr>
      <vt:lpstr>3、跳转页面  1&gt;Intent的初始化(Intent的构造方法，直接把需要打开的页面的class传递进去,直接把Action和URI传递进去,设置package和className)  </vt:lpstr>
      <vt:lpstr>3、跳转页面  2&gt;Intent标记(FLAG_ACTIVITY_NEW_TASK，FLAG_ACTIVITY_CLEAR_TOP，FLAG_ACTIVITY_SINGLE_TOP，FLAG_ACTIVITY_CLEAR_WHEN_TASK_RESET，FLAG_ACTIVITY_RESET_TASK_IF_NEEDED) 参考：http://blog.csdn.net/chaoyue0071/article/details/46744787  </vt:lpstr>
      <vt:lpstr>3、跳转页面  3&gt;Activity的launchMode（standard，singleTop，singleTask，singleInstance）除了standard，别的模式，都会进入onNewIntent  </vt:lpstr>
      <vt:lpstr>3、跳转页面  4&gt;configChanges属性（android4.0以前orientation|keyboardHidden或者orientation|screenSize；4.0以后orientation|screenSize。才能监听onConfigurationChanged）  </vt:lpstr>
      <vt:lpstr>3、跳转页面  5&gt;windowSoftInputMode属性（adjustPan和adjustResize的区别） 参考： http://m.jb51.net/article/56043.htm  </vt:lpstr>
      <vt:lpstr>4、生命周期    </vt:lpstr>
      <vt:lpstr>4、生命周期  1&gt;onCreate:初始化View或者加载xml资源的任务；以及缓存数据处理，或者发送网络请求。  </vt:lpstr>
      <vt:lpstr>4、生命周期  2&gt;onResume:每次页面展示出来，就会执行这个方法。一般我们会执行一个逻辑操作，比如，ImageLoader的注册事件，  </vt:lpstr>
      <vt:lpstr>4、生命周期  3&gt;onNewIntent:当我们的Activity设置成非standard模式，然后我们在AActivity上面再次打开AActivity的时候，就会进入onNewIntent方法；这个一般是我们的首页，重复打开首页，我们会根据传递进来的参数，来判断，最终首页的展示方式。  </vt:lpstr>
      <vt:lpstr>4、生命周期  4&gt;onActivityResult:当我们从A页面，使用startActivityForResult的方法打开B页面，然后关闭B页面，我们就能在A页面中接收到onActivityResult事件，B可以把一些处理结果返回回来。然后A可以根据B返回的数据，进行处理。例如A页面打开一个系统相册，选择一个图片（会自动关闭相册），会在A 页面的onActivityResult中，返回给我们图片的content地址。  </vt:lpstr>
      <vt:lpstr>4、生命周期  注意：只有当另外一个Activity要覆盖在当前Activity的时候，当前Activity才会执行onPause方法，以AlertDialog为例，当Dialog弹出的时候，我们的Activity并不会执行onPause(5.0;6.0;2.3测试通过)。如果我们需要监听这样的事件，那我们可以使用onWindowFocusChanged方法。  </vt:lpstr>
      <vt:lpstr>4、生命周期  注意：一般情况下，AActivity打开BActivity的时候，AActivity会先进入onPause，然后进入onStop方法；除了，BActivity页面是透明的情况，这种情况，AActivity页面，不会进入onStop  </vt:lpstr>
      <vt:lpstr>4、横竖屏切换  1,不设置android:configChanges=” orientation|screenSize” 首先会销毁原先的Activity（onPause-&gt;onSaveInstanceState-&gt;onStop-&gt;onDestroy）,然后重建该Activity（onCreate-&gt;onStart-&gt;onRestoreInstanceState-&gt;onResume）  </vt:lpstr>
      <vt:lpstr>4、横竖屏切换  1,不设置android:configChanges=” orientation|screenSize”   </vt:lpstr>
      <vt:lpstr>4、横竖屏切换  2,设置android:configChanges=” orientation|screenSize” 执行onConfigurationChanged  </vt:lpstr>
      <vt:lpstr>4、横竖屏切换  2,设置android:configChanges=” orientation|screenSize”       </vt:lpstr>
      <vt:lpstr>     4、横竖屏切换  3，A，B，C三个页面，如果B和C设置theme等于@android:style/Theme.Translucent ，则如果C在自己的页面操作横竖屏（setRequestedOrientation）或者，直接在主配置文件中设置自己的screenOrientation。那么，A,B,C都会接收到横竖屏的事件       </vt:lpstr>
      <vt:lpstr>   4、横竖屏切换  3，如果，这些页面设置了android:configChanges，那么他们能收到onConfigurationChanged；反之，就会执行onDestroy等生命周期       </vt:lpstr>
      <vt:lpstr>1、Service的概念  Android中的Service，其意思是“服务”，它是在后台运行，不可交互的 关于Service和AIDL的使用，参考：http://www.jianshu.com/p/123a94ac9b42</vt:lpstr>
      <vt:lpstr>2、Service的启动  1，通过startService启动，Service启动的时候会经历生成开始（onCreate-&gt;onStartCommand）过程，Service停止的时候直接进入销毁过程（onDestroy）</vt:lpstr>
      <vt:lpstr>2、Service的启动  2，通过bindService启动，通过bindService方法启动Service，其运行onCreate-&gt;onBind方法，如果调用退出了，Service会调用onUnbind，onDestroyed方法。</vt:lpstr>
      <vt:lpstr>3、生命周期  </vt:lpstr>
      <vt:lpstr>3、生命周期 注意：1，两种开启Service的方式有一些生命周期的不同；如果只是startService，那么我们一般就只是当作一个异步任务。这种情况比较少，一般，我们都会配合bindService，来把Service当作一个服务器端，我们调用bindService的就是客户端  </vt:lpstr>
      <vt:lpstr>3、生命周期 注意：2，startService可以不停的调用，第一次调用会执行onCreate，后面不会执行，后面会执行onStartCommand；bindService，如果不停调用，实际上并不会产生作用  </vt:lpstr>
      <vt:lpstr>4、横竖屏切换  1,Service在主配置文件中，没有android:configChanges可以配置，所以当横竖屏切换的时候，Service的onConfigurationChanged默认执行  </vt:lpstr>
      <vt:lpstr>4、横竖屏切换  2,以bindService的方法开启Service，横竖屏切换的时候，会因为绑定服务端（Service）的客户端（Activity）会被销毁。但是如果客户端配置了android:configChanges，使得客户端只会执行onConfigurationChanged的话，那么Service也就只会执行onConfigurationChanged了。  </vt:lpstr>
      <vt:lpstr>4、横竖屏切换  3,以startService的方法开启Service，横竖屏切换的时候，只会收到onConfigurationChanged事件，其他的回调，都不会执行  </vt:lpstr>
      <vt:lpstr>5、附demo地址  https://github.com/zqmao/LifeCycle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287</cp:revision>
  <dcterms:created xsi:type="dcterms:W3CDTF">2017-06-04T00:55:25Z</dcterms:created>
  <dcterms:modified xsi:type="dcterms:W3CDTF">2017-06-07T09:11:33Z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