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71" r:id="rId4"/>
    <p:sldId id="258" r:id="rId5"/>
    <p:sldId id="280" r:id="rId6"/>
    <p:sldId id="281" r:id="rId7"/>
    <p:sldId id="276" r:id="rId8"/>
    <p:sldId id="282" r:id="rId9"/>
    <p:sldId id="272" r:id="rId10"/>
    <p:sldId id="273" r:id="rId11"/>
    <p:sldId id="278" r:id="rId12"/>
    <p:sldId id="269" r:id="rId13"/>
    <p:sldId id="279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6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公司logo_注册R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323851" y="404813"/>
            <a:ext cx="13716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89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>
            <a:lvl1pPr algn="ctr">
              <a:defRPr sz="4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622300"/>
          </a:xfrm>
        </p:spPr>
        <p:txBody>
          <a:bodyPr/>
          <a:lstStyle>
            <a:lvl1pPr marL="0" indent="0" algn="ctr">
              <a:buFontTx/>
              <a:buNone/>
              <a:defRPr sz="24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3167065" y="5734050"/>
            <a:ext cx="2808287" cy="3317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mtClean="0"/>
            </a:lvl1pPr>
          </a:lstStyle>
          <a:p>
            <a:fld id="{530820CF-B880-4189-942D-D702A7CBA730}" type="datetimeFigureOut">
              <a:rPr lang="zh-CN" altLang="en-US" smtClean="0"/>
              <a:pPr/>
              <a:t>2017/5/31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451725" y="6381750"/>
            <a:ext cx="1600200" cy="350838"/>
          </a:xfrm>
        </p:spPr>
        <p:txBody>
          <a:bodyPr/>
          <a:lstStyle>
            <a:lvl1pPr algn="ctr">
              <a:defRPr smtClean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96076" y="71439"/>
            <a:ext cx="2124075" cy="59499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2" y="71439"/>
            <a:ext cx="6219825" cy="59499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1" y="71439"/>
            <a:ext cx="8496300" cy="7651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58775" y="1557339"/>
            <a:ext cx="4135439" cy="44640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4" y="1557339"/>
            <a:ext cx="4137025" cy="44640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1" y="71439"/>
            <a:ext cx="8496300" cy="7651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358777" y="1557339"/>
            <a:ext cx="8424863" cy="4464050"/>
          </a:xfrm>
        </p:spPr>
        <p:txBody>
          <a:bodyPr/>
          <a:lstStyle/>
          <a:p>
            <a:r>
              <a:rPr lang="zh-CN" altLang="en-US" smtClean="0"/>
              <a:t>单击图标添加图表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4926" y="6562726"/>
            <a:ext cx="1800225" cy="333375"/>
          </a:xfr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1" y="71439"/>
            <a:ext cx="8496300" cy="7651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58775" y="1557339"/>
            <a:ext cx="4135439" cy="44640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6614" y="1557339"/>
            <a:ext cx="4137025" cy="4464050"/>
          </a:xfrm>
        </p:spPr>
        <p:txBody>
          <a:bodyPr/>
          <a:lstStyle/>
          <a:p>
            <a:r>
              <a:rPr lang="zh-CN" altLang="en-US" smtClean="0"/>
              <a:t>单击图标添加剪 贴画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34926" y="6562726"/>
            <a:ext cx="1800225" cy="333375"/>
          </a:xfr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1" y="71439"/>
            <a:ext cx="8496300" cy="7651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58777" y="1557339"/>
            <a:ext cx="8424863" cy="4464050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4926" y="6562726"/>
            <a:ext cx="1800225" cy="333375"/>
          </a:xfr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b="1">
                <a:latin typeface="微软雅黑" pitchFamily="34" charset="-122"/>
                <a:ea typeface="微软雅黑" pitchFamily="34" charset="-122"/>
              </a:defRPr>
            </a:lvl1pPr>
            <a:lvl2pPr>
              <a:defRPr sz="2800" b="1">
                <a:latin typeface="微软雅黑" pitchFamily="34" charset="-122"/>
                <a:ea typeface="微软雅黑" pitchFamily="34" charset="-122"/>
              </a:defRPr>
            </a:lvl2pPr>
            <a:lvl3pPr>
              <a:defRPr sz="2400" b="1">
                <a:latin typeface="微软雅黑" pitchFamily="34" charset="-122"/>
                <a:ea typeface="微软雅黑" pitchFamily="34" charset="-122"/>
              </a:defRPr>
            </a:lvl3pPr>
            <a:lvl4pPr>
              <a:defRPr sz="2400" b="1">
                <a:latin typeface="微软雅黑" pitchFamily="34" charset="-122"/>
                <a:ea typeface="微软雅黑" pitchFamily="34" charset="-122"/>
              </a:defRPr>
            </a:lvl4pPr>
            <a:lvl5pPr>
              <a:defRPr sz="1800" b="1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8775" y="1557339"/>
            <a:ext cx="4135439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4" y="1557339"/>
            <a:ext cx="4137025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1" y="71439"/>
            <a:ext cx="8496300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8777" y="1557339"/>
            <a:ext cx="8424863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6794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" y="6524626"/>
            <a:ext cx="1835151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b="1" smtClean="0">
                <a:solidFill>
                  <a:schemeClr val="bg1"/>
                </a:solidFill>
                <a:latin typeface="+mn-lt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67942" name="Rectangle 6"/>
          <p:cNvSpPr>
            <a:spLocks noChangeArrowheads="1"/>
          </p:cNvSpPr>
          <p:nvPr/>
        </p:nvSpPr>
        <p:spPr bwMode="auto">
          <a:xfrm>
            <a:off x="3492501" y="6524626"/>
            <a:ext cx="1835151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fld id="{B8D8A32B-4814-410C-A98B-741D41A91067}" type="slidenum">
              <a:rPr lang="en-US" altLang="zh-CN" b="1">
                <a:solidFill>
                  <a:schemeClr val="bg1"/>
                </a:solidFill>
                <a:latin typeface="Impact" pitchFamily="34" charset="0"/>
              </a:rPr>
              <a:pPr algn="ctr">
                <a:spcBef>
                  <a:spcPct val="0"/>
                </a:spcBef>
                <a:defRPr/>
              </a:pPr>
              <a:t>‹#›</a:t>
            </a:fld>
            <a:endParaRPr lang="en-US" altLang="zh-CN" b="1">
              <a:solidFill>
                <a:schemeClr val="bg1"/>
              </a:solidFill>
              <a:latin typeface="Impact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itchFamily="34" charset="0"/>
          <a:ea typeface="方正大黑简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itchFamily="34" charset="0"/>
          <a:ea typeface="方正大黑简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itchFamily="34" charset="0"/>
          <a:ea typeface="方正大黑简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itchFamily="34" charset="0"/>
          <a:ea typeface="方正大黑简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itchFamily="34" charset="0"/>
          <a:ea typeface="方正大黑简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itchFamily="34" charset="0"/>
          <a:ea typeface="方正大黑简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itchFamily="34" charset="0"/>
          <a:ea typeface="方正大黑简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itchFamily="34" charset="0"/>
          <a:ea typeface="方正大黑简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生命周期和横竖屏切换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                                     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毛泽权</a:t>
            </a:r>
            <a:endParaRPr lang="zh-CN" altLang="en-US" sz="4000" dirty="0">
              <a:latin typeface="华文仿宋" pitchFamily="2" charset="-122"/>
              <a:ea typeface="华文仿宋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2276872"/>
            <a:ext cx="84249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、对</a:t>
            </a:r>
            <a:r>
              <a:rPr lang="en-US" altLang="zh-CN" sz="2800" dirty="0" err="1" smtClean="0">
                <a:latin typeface="华文楷体" pitchFamily="2" charset="-122"/>
                <a:ea typeface="华文楷体" pitchFamily="2" charset="-122"/>
              </a:rPr>
              <a:t>ImageLoader</a:t>
            </a: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的</a:t>
            </a:r>
            <a:r>
              <a:rPr lang="en-US" altLang="zh-CN" sz="2800" dirty="0" smtClean="0">
                <a:latin typeface="华文楷体" pitchFamily="2" charset="-122"/>
                <a:ea typeface="华文楷体" pitchFamily="2" charset="-122"/>
              </a:rPr>
              <a:t>load</a:t>
            </a: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方法的认识</a:t>
            </a:r>
            <a:endParaRPr lang="en-US" altLang="zh-CN" sz="2800" dirty="0" smtClean="0">
              <a:latin typeface="华文楷体" pitchFamily="2" charset="-122"/>
              <a:ea typeface="华文楷体" pitchFamily="2" charset="-122"/>
            </a:endParaRPr>
          </a:p>
          <a:p>
            <a:endParaRPr lang="en-US" altLang="zh-CN" sz="2800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sz="2800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、通知栏</a:t>
            </a:r>
            <a:r>
              <a:rPr lang="en-US" altLang="zh-CN" sz="2800" dirty="0" smtClean="0">
                <a:latin typeface="华文楷体" pitchFamily="2" charset="-122"/>
                <a:ea typeface="华文楷体" pitchFamily="2" charset="-122"/>
              </a:rPr>
              <a:t>bug</a:t>
            </a: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的研究，使我更加熟悉这一块的代码，也对这类的</a:t>
            </a:r>
            <a:r>
              <a:rPr lang="en-US" altLang="zh-CN" sz="2800" dirty="0" smtClean="0">
                <a:latin typeface="华文楷体" pitchFamily="2" charset="-122"/>
                <a:ea typeface="华文楷体" pitchFamily="2" charset="-122"/>
              </a:rPr>
              <a:t>bug</a:t>
            </a: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更加熟悉，最终也需要我们更加全面的收集日志（目前收集日志，还没有方案）</a:t>
            </a:r>
            <a:endParaRPr lang="en-US" altLang="zh-CN" sz="2800" dirty="0" smtClean="0">
              <a:latin typeface="华文楷体" pitchFamily="2" charset="-122"/>
              <a:ea typeface="华文楷体" pitchFamily="2" charset="-122"/>
            </a:endParaRPr>
          </a:p>
          <a:p>
            <a:endParaRPr lang="en-US" altLang="zh-CN" sz="2800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sz="2800" dirty="0" smtClean="0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、了解了直接</a:t>
            </a:r>
            <a:r>
              <a:rPr lang="en-US" altLang="zh-CN" sz="2800" dirty="0" smtClean="0">
                <a:latin typeface="华文楷体" pitchFamily="2" charset="-122"/>
                <a:ea typeface="华文楷体" pitchFamily="2" charset="-122"/>
              </a:rPr>
              <a:t>binder</a:t>
            </a: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如果不是在进程间通信，就可以不需要使用</a:t>
            </a:r>
            <a:r>
              <a:rPr lang="en-US" altLang="zh-CN" sz="2800" dirty="0" err="1" smtClean="0">
                <a:latin typeface="华文楷体" pitchFamily="2" charset="-122"/>
                <a:ea typeface="华文楷体" pitchFamily="2" charset="-122"/>
              </a:rPr>
              <a:t>aidl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1340768"/>
            <a:ext cx="6400800" cy="622300"/>
          </a:xfrm>
        </p:spPr>
        <p:txBody>
          <a:bodyPr/>
          <a:lstStyle/>
          <a:p>
            <a:r>
              <a:rPr lang="zh-CN" altLang="en-US" sz="40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存在的不足和改进措施</a:t>
            </a:r>
            <a:endParaRPr lang="zh-CN" altLang="en-US" sz="4000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2420888"/>
            <a:ext cx="78488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、代码的熟悉还需要一段时间的熟悉，现在是片段式的阅读代码，未来还需要串起来；比如首页的各种嵌套</a:t>
            </a:r>
            <a:endParaRPr lang="en-US" altLang="zh-CN" sz="2400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、对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binder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理解</a:t>
            </a:r>
            <a:r>
              <a:rPr lang="zh-CN" altLang="en-US" sz="2400" smtClean="0">
                <a:latin typeface="华文楷体" pitchFamily="2" charset="-122"/>
                <a:ea typeface="华文楷体" pitchFamily="2" charset="-122"/>
              </a:rPr>
              <a:t>还不够，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还需要更多的使用</a:t>
            </a:r>
            <a:endParaRPr lang="en-US" altLang="zh-CN" sz="2400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sz="2400" dirty="0" err="1" smtClean="0">
                <a:latin typeface="华文楷体" pitchFamily="2" charset="-122"/>
                <a:ea typeface="华文楷体" pitchFamily="2" charset="-122"/>
              </a:rPr>
              <a:t>svn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的一些功能，如，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merge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，多多使用</a:t>
            </a:r>
            <a:endParaRPr lang="en-US" altLang="zh-CN" sz="2400" dirty="0" smtClean="0"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556792"/>
            <a:ext cx="7772400" cy="936104"/>
          </a:xfrm>
        </p:spPr>
        <p:txBody>
          <a:bodyPr/>
          <a:lstStyle/>
          <a:p>
            <a:r>
              <a:rPr lang="en-US" altLang="zh-CN" sz="60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6 </a:t>
            </a:r>
            <a:r>
              <a:rPr lang="zh-CN" altLang="en-US" sz="60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月份计划</a:t>
            </a:r>
            <a:r>
              <a:rPr lang="en-US" altLang="zh-CN" sz="60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/>
            </a:r>
            <a:br>
              <a:rPr lang="en-US" altLang="zh-CN" sz="60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</a:br>
            <a:r>
              <a:rPr lang="zh-CN" altLang="en-US" sz="28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（下个月的工作计划或者学习提升计划）</a:t>
            </a:r>
            <a:endParaRPr lang="zh-CN" altLang="en-US" sz="2800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71600" y="2636912"/>
            <a:ext cx="7272808" cy="2952328"/>
          </a:xfrm>
        </p:spPr>
        <p:txBody>
          <a:bodyPr/>
          <a:lstStyle/>
          <a:p>
            <a:pPr algn="l"/>
            <a:r>
              <a:rPr lang="en-US" altLang="zh-CN" sz="3200" dirty="0" smtClean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sz="3200" dirty="0" smtClean="0">
                <a:latin typeface="华文楷体" pitchFamily="2" charset="-122"/>
                <a:ea typeface="华文楷体" pitchFamily="2" charset="-122"/>
              </a:rPr>
              <a:t>、继续阅读代码，比如插件的开发方式，不知道怎么让语音结果对应插件</a:t>
            </a:r>
            <a:endParaRPr lang="en-US" altLang="zh-CN" sz="3200" dirty="0" smtClean="0">
              <a:latin typeface="华文楷体" pitchFamily="2" charset="-122"/>
              <a:ea typeface="华文楷体" pitchFamily="2" charset="-122"/>
            </a:endParaRPr>
          </a:p>
          <a:p>
            <a:pPr algn="l"/>
            <a:r>
              <a:rPr lang="en-US" altLang="zh-CN" sz="3200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sz="3200" dirty="0" smtClean="0">
                <a:latin typeface="华文楷体" pitchFamily="2" charset="-122"/>
                <a:ea typeface="华文楷体" pitchFamily="2" charset="-122"/>
              </a:rPr>
              <a:t>、更多的代码实践，写代码的过程中，才会更加熟悉原先的逻辑</a:t>
            </a:r>
            <a:endParaRPr lang="en-US" altLang="zh-CN" sz="3200" dirty="0" smtClean="0">
              <a:latin typeface="华文楷体" pitchFamily="2" charset="-122"/>
              <a:ea typeface="华文楷体" pitchFamily="2" charset="-122"/>
            </a:endParaRPr>
          </a:p>
          <a:p>
            <a:pPr algn="l"/>
            <a:r>
              <a:rPr lang="en-US" altLang="zh-CN" sz="3200" dirty="0" smtClean="0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en-US" sz="3200" dirty="0" smtClean="0">
                <a:latin typeface="华文楷体" pitchFamily="2" charset="-122"/>
                <a:ea typeface="华文楷体" pitchFamily="2" charset="-122"/>
              </a:rPr>
              <a:t>、处理好悦听咖卡片</a:t>
            </a:r>
            <a:endParaRPr lang="en-US" altLang="zh-CN" sz="3200" dirty="0" smtClean="0">
              <a:latin typeface="华文楷体" pitchFamily="2" charset="-122"/>
              <a:ea typeface="华文楷体" pitchFamily="2" charset="-122"/>
            </a:endParaRPr>
          </a:p>
          <a:p>
            <a:pPr algn="l"/>
            <a:endParaRPr lang="zh-CN" altLang="en-US" sz="3200" dirty="0"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556792"/>
            <a:ext cx="7772400" cy="936104"/>
          </a:xfrm>
        </p:spPr>
        <p:txBody>
          <a:bodyPr/>
          <a:lstStyle/>
          <a:p>
            <a:r>
              <a:rPr lang="zh-CN" altLang="en-US" sz="60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建议和其他想说的</a:t>
            </a:r>
            <a:endParaRPr lang="zh-CN" altLang="en-US" sz="6000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71600" y="2636912"/>
            <a:ext cx="7272808" cy="2952328"/>
          </a:xfrm>
        </p:spPr>
        <p:txBody>
          <a:bodyPr/>
          <a:lstStyle/>
          <a:p>
            <a:pPr algn="l"/>
            <a:r>
              <a:rPr lang="en-US" altLang="zh-CN" sz="3200" dirty="0" smtClean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sz="3200" dirty="0">
                <a:latin typeface="华文楷体" pitchFamily="2" charset="-122"/>
                <a:ea typeface="华文楷体" pitchFamily="2" charset="-122"/>
              </a:rPr>
              <a:t>、代码中存在两种</a:t>
            </a:r>
            <a:r>
              <a:rPr lang="en-US" altLang="zh-CN" sz="3200" dirty="0">
                <a:latin typeface="华文楷体" pitchFamily="2" charset="-122"/>
                <a:ea typeface="华文楷体" pitchFamily="2" charset="-122"/>
              </a:rPr>
              <a:t>Alarm</a:t>
            </a:r>
            <a:r>
              <a:rPr lang="zh-CN" altLang="en-US" sz="3200" dirty="0">
                <a:latin typeface="华文楷体" pitchFamily="2" charset="-122"/>
                <a:ea typeface="华文楷体" pitchFamily="2" charset="-122"/>
              </a:rPr>
              <a:t>相关代码（</a:t>
            </a:r>
            <a:r>
              <a:rPr lang="en-US" altLang="zh-CN" sz="3200" dirty="0" err="1" smtClean="0">
                <a:latin typeface="华文楷体" pitchFamily="2" charset="-122"/>
                <a:ea typeface="华文楷体" pitchFamily="2" charset="-122"/>
              </a:rPr>
              <a:t>base.alarm</a:t>
            </a:r>
            <a:r>
              <a:rPr lang="en-US" altLang="zh-CN" sz="3200" dirty="0" smtClean="0">
                <a:latin typeface="华文楷体" pitchFamily="2" charset="-122"/>
                <a:ea typeface="华文楷体" pitchFamily="2" charset="-122"/>
              </a:rPr>
              <a:t>&lt;</a:t>
            </a:r>
            <a:r>
              <a:rPr lang="zh-CN" altLang="en-US" sz="3200" dirty="0" smtClean="0">
                <a:latin typeface="华文楷体" pitchFamily="2" charset="-122"/>
                <a:ea typeface="华文楷体" pitchFamily="2" charset="-122"/>
              </a:rPr>
              <a:t>好像不用了</a:t>
            </a:r>
            <a:r>
              <a:rPr lang="en-US" altLang="zh-CN" sz="3200" dirty="0" smtClean="0">
                <a:latin typeface="华文楷体" pitchFamily="2" charset="-122"/>
                <a:ea typeface="华文楷体" pitchFamily="2" charset="-122"/>
              </a:rPr>
              <a:t>&gt;</a:t>
            </a:r>
            <a:r>
              <a:rPr lang="zh-CN" altLang="en-US" sz="3200" dirty="0" smtClean="0">
                <a:latin typeface="华文楷体" pitchFamily="2" charset="-122"/>
                <a:ea typeface="华文楷体" pitchFamily="2" charset="-122"/>
              </a:rPr>
              <a:t>和</a:t>
            </a:r>
            <a:r>
              <a:rPr lang="en-US" altLang="zh-CN" sz="3200" dirty="0">
                <a:latin typeface="华文楷体" pitchFamily="2" charset="-122"/>
                <a:ea typeface="华文楷体" pitchFamily="2" charset="-122"/>
              </a:rPr>
              <a:t>lib</a:t>
            </a:r>
            <a:r>
              <a:rPr lang="zh-CN" altLang="en-US" sz="3200" dirty="0">
                <a:latin typeface="华文楷体" pitchFamily="2" charset="-122"/>
                <a:ea typeface="华文楷体" pitchFamily="2" charset="-122"/>
              </a:rPr>
              <a:t>中）</a:t>
            </a:r>
            <a:endParaRPr lang="en-US" altLang="zh-CN" sz="3200" dirty="0" smtClean="0">
              <a:latin typeface="华文楷体" pitchFamily="2" charset="-122"/>
              <a:ea typeface="华文楷体" pitchFamily="2" charset="-122"/>
            </a:endParaRPr>
          </a:p>
          <a:p>
            <a:pPr algn="l"/>
            <a:r>
              <a:rPr lang="en-US" altLang="zh-CN" sz="3200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sz="3200" dirty="0" smtClean="0">
                <a:latin typeface="华文楷体" pitchFamily="2" charset="-122"/>
                <a:ea typeface="华文楷体" pitchFamily="2" charset="-122"/>
              </a:rPr>
              <a:t>、目前的沉浸式状态栏有待优化</a:t>
            </a:r>
            <a:endParaRPr lang="en-US" altLang="zh-CN" sz="3200" dirty="0" smtClean="0"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918648" cy="3816424"/>
          </a:xfrm>
        </p:spPr>
        <p:txBody>
          <a:bodyPr/>
          <a:lstStyle/>
          <a:p>
            <a:pPr algn="l"/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Activity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的生命周期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/>
            </a:r>
            <a:br>
              <a:rPr lang="en-US" altLang="zh-CN" dirty="0" smtClean="0">
                <a:latin typeface="华文楷体" pitchFamily="2" charset="-122"/>
                <a:ea typeface="华文楷体" pitchFamily="2" charset="-122"/>
              </a:rPr>
            </a:b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Service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的生命周期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/>
            </a:r>
            <a:br>
              <a:rPr lang="en-US" altLang="zh-CN" dirty="0" smtClean="0">
                <a:latin typeface="华文楷体" pitchFamily="2" charset="-122"/>
                <a:ea typeface="华文楷体" pitchFamily="2" charset="-122"/>
              </a:rPr>
            </a:b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、横竖屏切换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/>
            </a:r>
            <a:br>
              <a:rPr lang="en-US" altLang="zh-CN" dirty="0" smtClean="0">
                <a:latin typeface="华文楷体" pitchFamily="2" charset="-122"/>
                <a:ea typeface="华文楷体" pitchFamily="2" charset="-122"/>
              </a:rPr>
            </a:b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、代码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918648" cy="3816424"/>
          </a:xfrm>
        </p:spPr>
        <p:txBody>
          <a:bodyPr/>
          <a:lstStyle/>
          <a:p>
            <a:r>
              <a:rPr lang="en-US" altLang="zh-CN" sz="6000" b="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/>
            </a:r>
            <a:br>
              <a:rPr lang="en-US" altLang="zh-CN" sz="6000" b="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</a:br>
            <a:r>
              <a:rPr lang="en-US" altLang="zh-CN" sz="6000" b="0" dirty="0" err="1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Activty</a:t>
            </a:r>
            <a:r>
              <a:rPr lang="zh-CN" altLang="en-US" sz="6000" b="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的生命周期</a:t>
            </a:r>
            <a:r>
              <a:rPr lang="en-US" altLang="zh-CN" sz="6000" b="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/>
            </a:r>
            <a:br>
              <a:rPr lang="en-US" altLang="zh-CN" sz="6000" b="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</a:br>
            <a:r>
              <a:rPr lang="en-US" altLang="zh-CN" sz="6000" dirty="0" smtClean="0">
                <a:latin typeface="华文楷体" pitchFamily="2" charset="-122"/>
                <a:ea typeface="华文楷体" pitchFamily="2" charset="-122"/>
              </a:rPr>
              <a:t/>
            </a:r>
            <a:br>
              <a:rPr lang="en-US" altLang="zh-CN" sz="6000" dirty="0" smtClean="0">
                <a:latin typeface="华文楷体" pitchFamily="2" charset="-122"/>
                <a:ea typeface="华文楷体" pitchFamily="2" charset="-122"/>
              </a:rPr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55576" y="1678156"/>
            <a:ext cx="7920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3200" b="1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sz="4000" b="1" dirty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sz="4000" b="1" dirty="0" smtClean="0">
                <a:latin typeface="华文楷体" pitchFamily="2" charset="-122"/>
                <a:ea typeface="华文楷体" pitchFamily="2" charset="-122"/>
              </a:rPr>
              <a:t>、</a:t>
            </a:r>
            <a:endParaRPr lang="en-US" altLang="zh-CN" sz="2800" dirty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4" name="图片 3" descr="0_1314838777He6C"/>
          <p:cNvPicPr/>
          <p:nvPr/>
        </p:nvPicPr>
        <p:blipFill>
          <a:blip r:embed="rId2"/>
          <a:stretch>
            <a:fillRect/>
          </a:stretch>
        </p:blipFill>
        <p:spPr>
          <a:xfrm>
            <a:off x="1976755" y="43180"/>
            <a:ext cx="5190490" cy="6771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55576" y="1678156"/>
            <a:ext cx="792088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4000" b="1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sz="4000" b="1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sz="4000" b="1" dirty="0" smtClean="0">
                <a:latin typeface="华文楷体" pitchFamily="2" charset="-122"/>
                <a:ea typeface="华文楷体" pitchFamily="2" charset="-122"/>
              </a:rPr>
              <a:t>、修改首页听书卡片图片加载失败的异常</a:t>
            </a:r>
            <a:endParaRPr lang="en-US" altLang="zh-CN" sz="4000" b="1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sz="4000" dirty="0" smtClean="0">
                <a:latin typeface="华文楷体" pitchFamily="2" charset="-122"/>
                <a:ea typeface="华文楷体" pitchFamily="2" charset="-122"/>
              </a:rPr>
              <a:t>	</a:t>
            </a:r>
            <a:r>
              <a:rPr lang="zh-CN" altLang="en-US" sz="3200" dirty="0" smtClean="0">
                <a:latin typeface="华文楷体" pitchFamily="2" charset="-122"/>
                <a:ea typeface="华文楷体" pitchFamily="2" charset="-122"/>
              </a:rPr>
              <a:t>代码中使用的是</a:t>
            </a:r>
            <a:r>
              <a:rPr lang="en-US" altLang="zh-CN" sz="3200" dirty="0" err="1" smtClean="0">
                <a:latin typeface="华文楷体" pitchFamily="2" charset="-122"/>
                <a:ea typeface="华文楷体" pitchFamily="2" charset="-122"/>
              </a:rPr>
              <a:t>ImageLoader</a:t>
            </a:r>
            <a:r>
              <a:rPr lang="zh-CN" altLang="en-US" sz="3200" dirty="0" smtClean="0">
                <a:latin typeface="华文楷体" pitchFamily="2" charset="-122"/>
                <a:ea typeface="华文楷体" pitchFamily="2" charset="-122"/>
              </a:rPr>
              <a:t>的</a:t>
            </a:r>
            <a:r>
              <a:rPr lang="en-US" altLang="zh-CN" sz="3200" dirty="0" smtClean="0">
                <a:latin typeface="华文楷体" pitchFamily="2" charset="-122"/>
                <a:ea typeface="华文楷体" pitchFamily="2" charset="-122"/>
              </a:rPr>
              <a:t>load</a:t>
            </a:r>
            <a:r>
              <a:rPr lang="zh-CN" altLang="en-US" sz="3200" dirty="0" smtClean="0">
                <a:latin typeface="华文楷体" pitchFamily="2" charset="-122"/>
                <a:ea typeface="华文楷体" pitchFamily="2" charset="-122"/>
              </a:rPr>
              <a:t>方法，这个方法，会在方法内部创建一个</a:t>
            </a:r>
            <a:r>
              <a:rPr lang="en-US" altLang="zh-CN" sz="3200" dirty="0" err="1" smtClean="0">
                <a:latin typeface="华文楷体" pitchFamily="2" charset="-122"/>
                <a:ea typeface="华文楷体" pitchFamily="2" charset="-122"/>
              </a:rPr>
              <a:t>ImageView</a:t>
            </a:r>
            <a:r>
              <a:rPr lang="zh-CN" altLang="en-US" sz="3200" dirty="0" smtClean="0">
                <a:latin typeface="华文楷体" pitchFamily="2" charset="-122"/>
                <a:ea typeface="华文楷体" pitchFamily="2" charset="-122"/>
              </a:rPr>
              <a:t>对象，所以，设置的失败图片，无法展示</a:t>
            </a:r>
            <a:endParaRPr lang="en-US" altLang="zh-CN" sz="3200" dirty="0" smtClean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480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55576" y="1678156"/>
            <a:ext cx="799288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3200" b="1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sz="4000" b="1" dirty="0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en-US" sz="4000" b="1" dirty="0">
                <a:latin typeface="华文楷体" pitchFamily="2" charset="-122"/>
                <a:ea typeface="华文楷体" pitchFamily="2" charset="-122"/>
              </a:rPr>
              <a:t>、首页有声资源卡片息屏情况调研</a:t>
            </a:r>
            <a:endParaRPr lang="en-US" altLang="zh-CN" sz="4000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	</a:t>
            </a:r>
            <a:r>
              <a:rPr lang="en-US" altLang="zh-CN" sz="3200" dirty="0" err="1" smtClean="0">
                <a:latin typeface="华文楷体" pitchFamily="2" charset="-122"/>
                <a:ea typeface="华文楷体" pitchFamily="2" charset="-122"/>
              </a:rPr>
              <a:t>ViaFlyApp</a:t>
            </a:r>
            <a:r>
              <a:rPr lang="zh-CN" altLang="en-US" sz="3200" dirty="0">
                <a:latin typeface="华文楷体" pitchFamily="2" charset="-122"/>
                <a:ea typeface="华文楷体" pitchFamily="2" charset="-122"/>
              </a:rPr>
              <a:t>中调用</a:t>
            </a:r>
            <a:r>
              <a:rPr lang="en-US" altLang="zh-CN" sz="3200" dirty="0" err="1">
                <a:latin typeface="华文楷体" pitchFamily="2" charset="-122"/>
                <a:ea typeface="华文楷体" pitchFamily="2" charset="-122"/>
              </a:rPr>
              <a:t>registerActivityLifecycleCallbacks</a:t>
            </a:r>
            <a:r>
              <a:rPr lang="zh-CN" altLang="en-US" sz="3200" dirty="0" smtClean="0">
                <a:latin typeface="华文楷体" pitchFamily="2" charset="-122"/>
                <a:ea typeface="华文楷体" pitchFamily="2" charset="-122"/>
              </a:rPr>
              <a:t>方法；</a:t>
            </a:r>
            <a:r>
              <a:rPr lang="en-US" altLang="zh-CN" sz="3200" dirty="0" err="1" smtClean="0">
                <a:latin typeface="华文楷体" pitchFamily="2" charset="-122"/>
                <a:ea typeface="华文楷体" pitchFamily="2" charset="-122"/>
              </a:rPr>
              <a:t>BaseActivity</a:t>
            </a:r>
            <a:r>
              <a:rPr lang="zh-CN" altLang="en-US" sz="3200" dirty="0" smtClean="0">
                <a:latin typeface="华文楷体" pitchFamily="2" charset="-122"/>
                <a:ea typeface="华文楷体" pitchFamily="2" charset="-122"/>
              </a:rPr>
              <a:t>中监听</a:t>
            </a:r>
            <a:r>
              <a:rPr lang="en-US" altLang="zh-CN" sz="3200" dirty="0" err="1" smtClean="0">
                <a:latin typeface="华文楷体" pitchFamily="2" charset="-122"/>
                <a:ea typeface="华文楷体" pitchFamily="2" charset="-122"/>
              </a:rPr>
              <a:t>onResume</a:t>
            </a:r>
            <a:r>
              <a:rPr lang="zh-CN" altLang="en-US" sz="3200" dirty="0" smtClean="0">
                <a:latin typeface="华文楷体" pitchFamily="2" charset="-122"/>
                <a:ea typeface="华文楷体" pitchFamily="2" charset="-122"/>
              </a:rPr>
              <a:t>方法</a:t>
            </a:r>
            <a:endParaRPr lang="en-US" altLang="zh-CN" sz="3200" dirty="0" smtClean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922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1438548"/>
            <a:ext cx="6512768" cy="4654748"/>
          </a:xfrm>
        </p:spPr>
        <p:txBody>
          <a:bodyPr/>
          <a:lstStyle/>
          <a:p>
            <a:pPr algn="l"/>
            <a:r>
              <a:rPr lang="en-US" altLang="zh-CN" sz="4000" dirty="0" smtClean="0"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sz="4000" dirty="0" smtClean="0">
                <a:latin typeface="华文楷体" pitchFamily="2" charset="-122"/>
                <a:ea typeface="华文楷体" pitchFamily="2" charset="-122"/>
              </a:rPr>
              <a:t>、现网日志中和通知栏相关的两个</a:t>
            </a:r>
            <a:r>
              <a:rPr lang="en-US" altLang="zh-CN" sz="4000" dirty="0" smtClean="0">
                <a:latin typeface="华文楷体" pitchFamily="2" charset="-122"/>
                <a:ea typeface="华文楷体" pitchFamily="2" charset="-122"/>
              </a:rPr>
              <a:t>bug</a:t>
            </a:r>
            <a:endParaRPr lang="en-US" altLang="zh-CN" sz="4000" dirty="0"/>
          </a:p>
          <a:p>
            <a:pPr algn="l"/>
            <a:r>
              <a:rPr lang="en-US" altLang="zh-CN" sz="3200" dirty="0">
                <a:latin typeface="华文楷体" pitchFamily="2" charset="-122"/>
                <a:ea typeface="华文楷体" pitchFamily="2" charset="-122"/>
              </a:rPr>
              <a:t>	</a:t>
            </a:r>
            <a:r>
              <a:rPr lang="zh-CN" altLang="en-US" sz="3200" dirty="0" smtClean="0">
                <a:latin typeface="华文楷体" pitchFamily="2" charset="-122"/>
                <a:ea typeface="华文楷体" pitchFamily="2" charset="-122"/>
              </a:rPr>
              <a:t>目前只能定位到崩溃发生在哪里，还没有得出原因，只能依赖更多的测试结果。</a:t>
            </a:r>
            <a:endParaRPr lang="en-US" altLang="zh-CN" sz="3200" dirty="0" smtClean="0"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1438548"/>
            <a:ext cx="6512768" cy="4654748"/>
          </a:xfrm>
        </p:spPr>
        <p:txBody>
          <a:bodyPr/>
          <a:lstStyle/>
          <a:p>
            <a:pPr algn="l"/>
            <a:r>
              <a:rPr lang="en-US" altLang="zh-CN" sz="4000" dirty="0" smtClean="0">
                <a:latin typeface="华文楷体" pitchFamily="2" charset="-122"/>
                <a:ea typeface="华文楷体" pitchFamily="2" charset="-122"/>
              </a:rPr>
              <a:t>5</a:t>
            </a:r>
            <a:r>
              <a:rPr lang="zh-CN" altLang="en-US" sz="4000" dirty="0" smtClean="0">
                <a:latin typeface="华文楷体" pitchFamily="2" charset="-122"/>
                <a:ea typeface="华文楷体" pitchFamily="2" charset="-122"/>
              </a:rPr>
              <a:t>、悦听咖的逻辑设计</a:t>
            </a:r>
            <a:endParaRPr lang="en-US" altLang="zh-CN" sz="4000" dirty="0" smtClean="0">
              <a:latin typeface="华文楷体" pitchFamily="2" charset="-122"/>
              <a:ea typeface="华文楷体" pitchFamily="2" charset="-122"/>
            </a:endParaRPr>
          </a:p>
          <a:p>
            <a:pPr algn="l"/>
            <a:r>
              <a:rPr lang="en-US" altLang="zh-CN" sz="3200" dirty="0">
                <a:latin typeface="华文楷体" pitchFamily="2" charset="-122"/>
                <a:ea typeface="华文楷体" pitchFamily="2" charset="-122"/>
              </a:rPr>
              <a:t>	</a:t>
            </a:r>
            <a:r>
              <a:rPr lang="zh-CN" altLang="en-US" sz="3200" dirty="0" smtClean="0">
                <a:latin typeface="华文楷体" pitchFamily="2" charset="-122"/>
                <a:ea typeface="华文楷体" pitchFamily="2" charset="-122"/>
              </a:rPr>
              <a:t>首页增加悦听咖卡片，通过对原型</a:t>
            </a:r>
            <a:r>
              <a:rPr lang="zh-CN" altLang="en-US" sz="3200" smtClean="0">
                <a:latin typeface="华文楷体" pitchFamily="2" charset="-122"/>
                <a:ea typeface="华文楷体" pitchFamily="2" charset="-122"/>
              </a:rPr>
              <a:t>的理解以及需求评审的确认，</a:t>
            </a:r>
            <a:r>
              <a:rPr lang="zh-CN" altLang="en-US" sz="3200" dirty="0" smtClean="0">
                <a:latin typeface="华文楷体" pitchFamily="2" charset="-122"/>
                <a:ea typeface="华文楷体" pitchFamily="2" charset="-122"/>
              </a:rPr>
              <a:t>书写逻辑设计文档</a:t>
            </a:r>
            <a:endParaRPr lang="en-US" altLang="zh-CN" sz="3200" dirty="0" smtClean="0">
              <a:latin typeface="华文楷体" pitchFamily="2" charset="-122"/>
              <a:ea typeface="华文楷体" pitchFamily="2" charset="-122"/>
            </a:endParaRPr>
          </a:p>
          <a:p>
            <a:pPr algn="l"/>
            <a:endParaRPr lang="en-US" altLang="zh-CN" sz="3200" b="0" dirty="0" smtClean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776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636912"/>
            <a:ext cx="6400800" cy="1990452"/>
          </a:xfrm>
        </p:spPr>
        <p:txBody>
          <a:bodyPr/>
          <a:lstStyle/>
          <a:p>
            <a:r>
              <a:rPr lang="zh-CN" altLang="en-US" sz="60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遇到的困难及提升</a:t>
            </a:r>
            <a:endParaRPr lang="en-US" altLang="zh-CN" sz="6000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28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（对当月工作中遇到的困难或者重点问题进行梳理，描述解决思路和方法，以及对工作的提升）</a:t>
            </a:r>
            <a:endParaRPr lang="zh-CN" altLang="en-US" sz="2800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讯飞">
  <a:themeElements>
    <a:clrScheme name="沉稳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纸张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方正大黑简体" pitchFamily="2" charset="-122"/>
            <a:ea typeface="方正大黑简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方正大黑简体" pitchFamily="2" charset="-122"/>
            <a:ea typeface="方正大黑简体" pitchFamily="2" charset="-122"/>
          </a:defRPr>
        </a:defPPr>
      </a:lstStyle>
    </a:lnDef>
  </a:objectDefaults>
  <a:extraClrSchemeLst>
    <a:extraClrScheme>
      <a:clrScheme name="新员工入职培训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员工入职培训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员工入职培训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员工入职培训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员工入职培训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员工入职培训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员工入职培训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员工入职培训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员工入职培训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员工入职培训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员工入职培训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员工入职培训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</TotalTime>
  <Words>305</Words>
  <Application>Microsoft Office PowerPoint</Application>
  <PresentationFormat>全屏显示(4:3)</PresentationFormat>
  <Paragraphs>34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方正大黑简体</vt:lpstr>
      <vt:lpstr>黑体</vt:lpstr>
      <vt:lpstr>华文仿宋</vt:lpstr>
      <vt:lpstr>华文楷体</vt:lpstr>
      <vt:lpstr>华文新魏</vt:lpstr>
      <vt:lpstr>宋体</vt:lpstr>
      <vt:lpstr>微软雅黑</vt:lpstr>
      <vt:lpstr>Arial</vt:lpstr>
      <vt:lpstr>Constantia</vt:lpstr>
      <vt:lpstr>Impact</vt:lpstr>
      <vt:lpstr>讯飞</vt:lpstr>
      <vt:lpstr>生命周期和横竖屏切换</vt:lpstr>
      <vt:lpstr>1、Activity的生命周期 2、Service的生命周期 3、横竖屏切换 4、代码 </vt:lpstr>
      <vt:lpstr> Activty的生命周期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 月份计划 （下个月的工作计划或者学习提升计划）</vt:lpstr>
      <vt:lpstr>建议和其他想说的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164</cp:revision>
  <dcterms:modified xsi:type="dcterms:W3CDTF">2017-05-31T03:29:19Z</dcterms:modified>
</cp:coreProperties>
</file>