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69" r:id="rId4"/>
    <p:sldId id="270" r:id="rId5"/>
    <p:sldId id="274" r:id="rId6"/>
    <p:sldId id="271" r:id="rId7"/>
    <p:sldId id="272" r:id="rId8"/>
    <p:sldId id="273" r:id="rId9"/>
    <p:sldId id="275" r:id="rId10"/>
    <p:sldId id="276" r:id="rId1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5C8E3-2A47-44B8-AF09-70B1CFADF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-JS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基础知识公开课</a:t>
            </a:r>
            <a:b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八年专注、有口皆碑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8CDF20-DF25-48CA-AC6D-FE46AF6B3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·</a:t>
            </a:r>
            <a:r>
              <a:rPr lang="en-US" altLang="zh-CN" sz="2400" b="1" dirty="0" err="1">
                <a:latin typeface="宋体" panose="02010600030101010101" pitchFamily="2" charset="-122"/>
                <a:sym typeface="+mn-ea"/>
              </a:rPr>
              <a:t>boolean</a:t>
            </a: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布尔</a:t>
            </a:r>
            <a:r>
              <a:rPr lang="zh-CN" altLang="en-US" sz="2400" b="1" dirty="0">
                <a:latin typeface="+mn-ea"/>
                <a:sym typeface="+mn-ea"/>
              </a:rPr>
              <a:t>类型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 dirty="0">
                <a:latin typeface="+mn-ea"/>
                <a:sym typeface="+mn-ea"/>
              </a:rPr>
              <a:t>    </a:t>
            </a:r>
            <a:r>
              <a:rPr lang="zh-CN" altLang="en-US" sz="2400" dirty="0">
                <a:latin typeface="+mn-ea"/>
                <a:sym typeface="+mn-ea"/>
              </a:rPr>
              <a:t>值</a:t>
            </a:r>
            <a:r>
              <a:rPr lang="en-US" altLang="zh-CN" sz="2400" dirty="0">
                <a:latin typeface="+mn-ea"/>
                <a:sym typeface="+mn-ea"/>
              </a:rPr>
              <a:t>:true</a:t>
            </a:r>
            <a:r>
              <a:rPr lang="zh-CN" altLang="en-US" sz="2400" dirty="0">
                <a:latin typeface="+mn-ea"/>
                <a:sym typeface="+mn-ea"/>
              </a:rPr>
              <a:t>真</a:t>
            </a:r>
            <a:r>
              <a:rPr lang="en-US" altLang="zh-CN" sz="2400" dirty="0">
                <a:latin typeface="+mn-ea"/>
                <a:sym typeface="+mn-ea"/>
              </a:rPr>
              <a:t> </a:t>
            </a:r>
            <a:r>
              <a:rPr lang="zh-CN" altLang="en-US" sz="2400" dirty="0">
                <a:latin typeface="+mn-ea"/>
                <a:sym typeface="+mn-ea"/>
              </a:rPr>
              <a:t>和 </a:t>
            </a:r>
            <a:r>
              <a:rPr lang="en-US" altLang="zh-CN" sz="2400" dirty="0">
                <a:latin typeface="+mn-ea"/>
                <a:sym typeface="+mn-ea"/>
              </a:rPr>
              <a:t>false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假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   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Boolean():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把其他数据类型转化为布尔类型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;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   只有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NaN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、空字符串、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null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undefined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这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5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个会转换为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false,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其余的都会转换为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true; 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   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！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: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取一次反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取反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: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把其他数据类型先转化为布尔类型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然后再取反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);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   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!!: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取两次反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相当于没有取反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只剩把其他类型的值转换为布尔类型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Boolean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是相同的效果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49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lstStyle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lstStyle/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姓名：牛晓鑫</a:t>
            </a:r>
            <a:endParaRPr lang="zh-CN" altLang="en-US" dirty="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职务：珠峰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高级讲师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	</a:t>
            </a:r>
            <a:endParaRPr lang="zh-CN" altLang="zh-CN" dirty="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   联系方式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400-180-6960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扫描右侧二维码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 dirty="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 dirty="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 dirty="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 dirty="0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440" y="2065020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5D926-1397-469C-807D-19370580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-JS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基础知识公开课</a:t>
            </a:r>
            <a:b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八年专注、有口皆碑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02BFAE-7406-4E8F-9FD2-7534A4632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4818680"/>
          </a:xfrm>
        </p:spPr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sym typeface="+mn-ea"/>
              </a:rPr>
              <a:t>·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前端</a:t>
            </a:r>
            <a:r>
              <a:rPr lang="en-US" altLang="zh-CN" dirty="0" err="1">
                <a:latin typeface="+mn-ea"/>
                <a:sym typeface="+mn-ea"/>
              </a:rPr>
              <a:t>Javascript</a:t>
            </a:r>
            <a:r>
              <a:rPr lang="zh-CN" altLang="en-US" dirty="0">
                <a:latin typeface="+mn-ea"/>
                <a:sym typeface="+mn-ea"/>
              </a:rPr>
              <a:t>的组成 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sym typeface="+mn-ea"/>
              </a:rPr>
              <a:t>    ·ECMAScript(ES):JS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的基础语法、变量、数据类型、操作语句等都是它来规定的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;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sym typeface="+mn-ea"/>
              </a:rPr>
              <a:t>    ·DOM(document object model):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文档对象模型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,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提供一系列的属性和方法让我们能够操作页面中的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DOM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元素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;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sym typeface="+mn-ea"/>
              </a:rPr>
              <a:t>    ·BOM(browser object model):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浏览器对象模型，提供一些属性和方法供我们操作浏览器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379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6662A-6614-49F9-BB1C-D9B36553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-JS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基础知识公开课</a:t>
            </a:r>
            <a:b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八年专注、有口皆碑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551FD8-7F7F-40BF-9D85-504E2448C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692"/>
            <a:ext cx="10515600" cy="5384307"/>
          </a:xfrm>
        </p:spPr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·</a:t>
            </a:r>
            <a:r>
              <a:rPr lang="en-US" altLang="zh-CN" sz="2400" b="1" dirty="0" err="1">
                <a:latin typeface="+mn-ea"/>
                <a:sym typeface="+mn-ea"/>
              </a:rPr>
              <a:t>Javascript</a:t>
            </a:r>
            <a:r>
              <a:rPr lang="zh-CN" altLang="en-US" sz="2400" b="1" dirty="0">
                <a:latin typeface="+mn-ea"/>
                <a:sym typeface="+mn-ea"/>
              </a:rPr>
              <a:t>的</a:t>
            </a:r>
            <a:r>
              <a:rPr lang="zh-CN" altLang="zh-CN" sz="2400" b="1" dirty="0">
                <a:latin typeface="+mn-ea"/>
                <a:sym typeface="+mn-ea"/>
              </a:rPr>
              <a:t>变量和常量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变量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: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值是可以变的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;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常量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: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值是不可变的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;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 dirty="0" err="1">
                <a:latin typeface="宋体" panose="02010600030101010101" pitchFamily="2" charset="-122"/>
                <a:sym typeface="+mn-ea"/>
              </a:rPr>
              <a:t>var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变量名 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= 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值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;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变量其实就是一个无意义的名字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它所代表的意义都是其存储的那个值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;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ECMAScript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的变量是松散类型的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所谓松散类型就是可以保存任何类型的数据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;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也就是说每个变量仅仅是一个用于保存值的占位符而已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;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*** 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在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ES6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中定义变量使用的是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let, 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常量使用的是</a:t>
            </a:r>
            <a:r>
              <a:rPr lang="en-US" altLang="zh-CN" sz="2400" dirty="0" err="1">
                <a:latin typeface="宋体" panose="02010600030101010101" pitchFamily="2" charset="-122"/>
                <a:sym typeface="+mn-ea"/>
              </a:rPr>
              <a:t>const</a:t>
            </a:r>
            <a:endParaRPr lang="en-US" altLang="zh-CN" sz="2400" dirty="0">
              <a:latin typeface="宋体" panose="0201060003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81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C33D8-891C-4F05-951B-0C88AB17F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-JS</a:t>
            </a: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基础知识公开课</a:t>
            </a:r>
            <a:br>
              <a:rPr lang="zh-CN" altLang="en-US" sz="4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八年专注、有口皆碑</a:t>
            </a: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33C8D-CFDD-4025-8EFC-3C67915D3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6"/>
            <a:ext cx="10515600" cy="5028059"/>
          </a:xfrm>
        </p:spPr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·</a:t>
            </a:r>
            <a:r>
              <a:rPr lang="en-US" altLang="zh-CN" sz="2400" b="1" dirty="0" err="1">
                <a:latin typeface="+mn-ea"/>
                <a:sym typeface="+mn-ea"/>
              </a:rPr>
              <a:t>Javascript</a:t>
            </a:r>
            <a:r>
              <a:rPr lang="zh-CN" altLang="en-US" sz="2400" b="1" dirty="0">
                <a:latin typeface="+mn-ea"/>
                <a:sym typeface="+mn-ea"/>
              </a:rPr>
              <a:t>的命名规范</a:t>
            </a:r>
            <a:r>
              <a:rPr lang="en-US" altLang="zh-CN" sz="2400" b="1" dirty="0">
                <a:latin typeface="+mn-ea"/>
                <a:sym typeface="+mn-ea"/>
              </a:rPr>
              <a:t>(</a:t>
            </a:r>
            <a:r>
              <a:rPr lang="zh-CN" altLang="en-US" sz="2400" b="1" dirty="0">
                <a:latin typeface="+mn-ea"/>
                <a:sym typeface="+mn-ea"/>
              </a:rPr>
              <a:t>标识符</a:t>
            </a:r>
            <a:r>
              <a:rPr lang="en-US" altLang="zh-CN" sz="2400" b="1" dirty="0">
                <a:latin typeface="+mn-ea"/>
                <a:sym typeface="+mn-ea"/>
              </a:rPr>
              <a:t>)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 dirty="0">
                <a:latin typeface="+mn-ea"/>
                <a:sym typeface="+mn-ea"/>
              </a:rPr>
              <a:t>   </a:t>
            </a:r>
            <a:r>
              <a:rPr lang="zh-CN" altLang="en-US" sz="2400" dirty="0">
                <a:latin typeface="+mn-ea"/>
                <a:sym typeface="+mn-ea"/>
              </a:rPr>
              <a:t>所谓标识符，就是指变量、函数、属性的名字，或者函数的参数，标识符可以是按照下列格式规则组合起来的一或多个字符</a:t>
            </a:r>
            <a:r>
              <a:rPr lang="en-US" altLang="zh-CN" sz="2400" dirty="0">
                <a:latin typeface="+mn-ea"/>
                <a:sym typeface="+mn-ea"/>
              </a:rPr>
              <a:t>;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   ·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以字母、下划线、美元符号或者数字命名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;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   ·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数字不能作为开头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并且严格区分大小写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;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   ·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遵循驼峰命名法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也就是第一个字母小写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其余的每个单词的首字母大写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;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   ·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命名使用英文单词，不要使用拼音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;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   ·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不能使用关键字和保留字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;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31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E0458-6028-43C9-AEB6-5B6F822A1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-JS</a:t>
            </a: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基础知识公开课</a:t>
            </a:r>
            <a:br>
              <a:rPr lang="zh-CN" altLang="en-US" sz="4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八年专注、有口皆碑</a:t>
            </a: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2E719D-27D6-419F-8CDA-9BE222ED0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342"/>
            <a:ext cx="10515600" cy="5040621"/>
          </a:xfrm>
        </p:spPr>
        <p:txBody>
          <a:bodyPr/>
          <a:lstStyle/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·</a:t>
            </a:r>
            <a:r>
              <a:rPr lang="en-US" altLang="zh-CN" sz="2400" b="1" dirty="0">
                <a:latin typeface="宋体" panose="02010600030101010101" pitchFamily="2" charset="-122"/>
                <a:sym typeface="+mn-ea"/>
              </a:rPr>
              <a:t>JS</a:t>
            </a: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的常用的输出方式</a:t>
            </a:r>
            <a:r>
              <a:rPr lang="zh-CN" altLang="en-US" sz="2400" b="1" dirty="0">
                <a:latin typeface="+mn-ea"/>
                <a:sym typeface="+mn-ea"/>
              </a:rPr>
              <a:t> 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    ·JS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中提供的浏览器弹窗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: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     1.alert: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在浏览器中弹出一个提示框（提供确定按钮，点击确定弹框消失）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使用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alert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弹框提示信息，提示的内容最后都会被转换为字符串输出（调用了</a:t>
            </a:r>
            <a:r>
              <a:rPr lang="en-US" altLang="zh-CN" sz="2400" dirty="0" err="1">
                <a:latin typeface="宋体" panose="02010600030101010101" pitchFamily="2" charset="-122"/>
                <a:sym typeface="+mn-ea"/>
              </a:rPr>
              <a:t>toString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这个方法）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     2.confirm: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在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alert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基础上增加了让用户选择性的操作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提供确定和取消按钮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)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     3.prompt: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在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confirm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基础上增加让输入的效果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用户点击取消按钮，我们获取的结果是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null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，用户点击的是确定按钮，我们获取的是用户输入的内容，如果没有输入任何内容，获取的结果是空字符串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319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B4517-10FF-4E1E-B7A4-77867D03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-JS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基础知识公开课</a:t>
            </a:r>
            <a:b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八年专注、有口皆碑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01290B-8C21-439B-A49E-3E6FEB1D9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·</a:t>
            </a:r>
            <a:r>
              <a:rPr lang="en-US" altLang="zh-CN" sz="2400" b="1" dirty="0">
                <a:latin typeface="宋体" panose="02010600030101010101" pitchFamily="2" charset="-122"/>
                <a:sym typeface="+mn-ea"/>
              </a:rPr>
              <a:t>JS</a:t>
            </a: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的常用的输出方式</a:t>
            </a:r>
            <a:r>
              <a:rPr lang="zh-CN" altLang="en-US" sz="2400" b="1" dirty="0">
                <a:latin typeface="+mn-ea"/>
                <a:sym typeface="+mn-ea"/>
              </a:rPr>
              <a:t> 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    ·JS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中控制台输出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方便开发人员进行调试的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):F12/Fn+F12             	1.console.log: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在控制台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console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面板输出，优势不会转换数据类型，输出什么格式的数据都可以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;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      2.console.dir: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比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log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输出的更加详细一些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;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      3.console.table: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把</a:t>
            </a:r>
            <a:r>
              <a:rPr lang="en-US" altLang="zh-CN" sz="2400" dirty="0" err="1">
                <a:latin typeface="宋体" panose="02010600030101010101" pitchFamily="2" charset="-122"/>
                <a:sym typeface="+mn-ea"/>
              </a:rPr>
              <a:t>json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数据展示成为一个表格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;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      4.document.write: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向页面中打印输出内容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562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67C27-E3DA-478F-B712-8BB5DD4B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-JS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基础知识公开课</a:t>
            </a:r>
            <a:b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八年专注、有口皆碑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BF7997-84D9-4C38-8092-4A04DC05C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452891" cy="4486275"/>
          </a:xfrm>
        </p:spPr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sym typeface="+mn-ea"/>
              </a:rPr>
              <a:t>·</a:t>
            </a:r>
            <a:r>
              <a:rPr lang="zh-CN" altLang="zh-CN" b="1" dirty="0">
                <a:latin typeface="+mn-ea"/>
                <a:sym typeface="+mn-ea"/>
              </a:rPr>
              <a:t>数据类型分类和检测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 dirty="0">
                <a:latin typeface="+mn-ea"/>
                <a:sym typeface="+mn-ea"/>
              </a:rPr>
              <a:t>     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·</a:t>
            </a:r>
            <a:r>
              <a:rPr lang="en-US" altLang="zh-CN" sz="2400" dirty="0" err="1">
                <a:latin typeface="+mn-ea"/>
                <a:sym typeface="+mn-ea"/>
              </a:rPr>
              <a:t>基本数据类型</a:t>
            </a:r>
            <a:r>
              <a:rPr lang="en-US" altLang="zh-CN" sz="2400" dirty="0">
                <a:latin typeface="+mn-ea"/>
                <a:sym typeface="+mn-ea"/>
              </a:rPr>
              <a:t>(</a:t>
            </a:r>
            <a:r>
              <a:rPr lang="en-US" altLang="zh-CN" sz="2400" dirty="0" err="1">
                <a:latin typeface="+mn-ea"/>
                <a:sym typeface="+mn-ea"/>
              </a:rPr>
              <a:t>值类型</a:t>
            </a:r>
            <a:r>
              <a:rPr lang="en-US" altLang="zh-CN" sz="2400" dirty="0">
                <a:latin typeface="+mn-ea"/>
                <a:sym typeface="+mn-ea"/>
              </a:rPr>
              <a:t>) 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	number </a:t>
            </a:r>
            <a:r>
              <a:rPr lang="en-US" altLang="zh-CN" sz="2400" dirty="0" err="1">
                <a:latin typeface="宋体" panose="02010600030101010101" pitchFamily="2" charset="-122"/>
                <a:sym typeface="+mn-ea"/>
              </a:rPr>
              <a:t>数字</a:t>
            </a:r>
            <a:endParaRPr lang="en-US" altLang="zh-CN" sz="2400" dirty="0">
              <a:latin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	string </a:t>
            </a:r>
            <a:r>
              <a:rPr lang="en-US" altLang="zh-CN" sz="2400" dirty="0" err="1">
                <a:latin typeface="宋体" panose="02010600030101010101" pitchFamily="2" charset="-122"/>
                <a:sym typeface="+mn-ea"/>
              </a:rPr>
              <a:t>字符串</a:t>
            </a:r>
            <a:endParaRPr lang="en-US" altLang="zh-CN" sz="2400" dirty="0">
              <a:latin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	</a:t>
            </a:r>
            <a:r>
              <a:rPr lang="en-US" altLang="zh-CN" sz="2400" dirty="0" err="1">
                <a:latin typeface="宋体" panose="02010600030101010101" pitchFamily="2" charset="-122"/>
                <a:sym typeface="+mn-ea"/>
              </a:rPr>
              <a:t>boolean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 </a:t>
            </a:r>
            <a:r>
              <a:rPr lang="en-US" altLang="zh-CN" sz="2400" dirty="0" err="1">
                <a:latin typeface="宋体" panose="02010600030101010101" pitchFamily="2" charset="-122"/>
                <a:sym typeface="+mn-ea"/>
              </a:rPr>
              <a:t>布尔</a:t>
            </a:r>
            <a:endParaRPr lang="en-US" altLang="zh-CN" sz="2400" dirty="0">
              <a:latin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	null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	undefined</a:t>
            </a: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B020E6-B823-4D21-88CC-7BCC5FDD4309}"/>
              </a:ext>
            </a:extLst>
          </p:cNvPr>
          <p:cNvSpPr/>
          <p:nvPr/>
        </p:nvSpPr>
        <p:spPr>
          <a:xfrm>
            <a:off x="5983550" y="1762390"/>
            <a:ext cx="4296792" cy="4345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·</a:t>
            </a:r>
            <a:r>
              <a:rPr lang="en-US" altLang="zh-CN" sz="2400" dirty="0" err="1">
                <a:latin typeface="宋体" panose="02010600030101010101" pitchFamily="2" charset="-122"/>
                <a:sym typeface="+mn-ea"/>
              </a:rPr>
              <a:t>引用数据类型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   object </a:t>
            </a:r>
            <a:r>
              <a:rPr lang="en-US" altLang="zh-CN" sz="2400" dirty="0" err="1">
                <a:latin typeface="宋体" panose="02010600030101010101" pitchFamily="2" charset="-122"/>
                <a:sym typeface="+mn-ea"/>
              </a:rPr>
              <a:t>对象数据类型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   {} </a:t>
            </a:r>
            <a:r>
              <a:rPr lang="en-US" altLang="zh-CN" sz="2400" dirty="0" err="1">
                <a:latin typeface="宋体" panose="02010600030101010101" pitchFamily="2" charset="-122"/>
                <a:sym typeface="+mn-ea"/>
              </a:rPr>
              <a:t>对象</a:t>
            </a:r>
            <a:endParaRPr lang="en-US" altLang="zh-CN" sz="2400" dirty="0">
              <a:latin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   [] </a:t>
            </a:r>
            <a:r>
              <a:rPr lang="en-US" altLang="zh-CN" sz="2400" dirty="0" err="1">
                <a:latin typeface="宋体" panose="02010600030101010101" pitchFamily="2" charset="-122"/>
                <a:sym typeface="+mn-ea"/>
              </a:rPr>
              <a:t>数组</a:t>
            </a:r>
            <a:endParaRPr lang="en-US" altLang="zh-CN" sz="2400" dirty="0">
              <a:latin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    /^$/ </a:t>
            </a:r>
            <a:r>
              <a:rPr lang="en-US" altLang="zh-CN" sz="2400" dirty="0" err="1">
                <a:latin typeface="宋体" panose="02010600030101010101" pitchFamily="2" charset="-122"/>
                <a:sym typeface="+mn-ea"/>
              </a:rPr>
              <a:t>正则</a:t>
            </a:r>
            <a:endParaRPr lang="en-US" altLang="zh-CN" sz="2400" dirty="0">
              <a:latin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   Math </a:t>
            </a:r>
            <a:r>
              <a:rPr lang="en-US" altLang="zh-CN" sz="2400" dirty="0" err="1">
                <a:latin typeface="宋体" panose="02010600030101010101" pitchFamily="2" charset="-122"/>
                <a:sym typeface="+mn-ea"/>
              </a:rPr>
              <a:t>数学函数</a:t>
            </a:r>
            <a:endParaRPr lang="en-US" altLang="zh-CN" sz="2400" dirty="0">
              <a:latin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   </a:t>
            </a:r>
            <a:r>
              <a:rPr lang="en-US" altLang="zh-CN" sz="2400" dirty="0" err="1">
                <a:latin typeface="宋体" panose="02010600030101010101" pitchFamily="2" charset="-122"/>
                <a:sym typeface="+mn-ea"/>
              </a:rPr>
              <a:t>Date的实例</a:t>
            </a:r>
            <a:endParaRPr lang="en-US" altLang="zh-CN" sz="2400" dirty="0">
              <a:latin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   …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   function </a:t>
            </a:r>
            <a:r>
              <a:rPr lang="en-US" altLang="zh-CN" sz="2400" dirty="0" err="1">
                <a:latin typeface="宋体" panose="02010600030101010101" pitchFamily="2" charset="-122"/>
                <a:sym typeface="+mn-ea"/>
              </a:rPr>
              <a:t>函数数据类型</a:t>
            </a:r>
            <a:endParaRPr lang="en-US" altLang="zh-CN" sz="2400" dirty="0">
              <a:latin typeface="宋体" panose="0201060003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3999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94B9D-D748-4BD0-805E-3B860202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-JS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基础知识公开课</a:t>
            </a:r>
            <a:b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八年专注、有口皆碑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DD2CF-6365-4FCC-A878-58DF86EC4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672"/>
            <a:ext cx="10515600" cy="4774291"/>
          </a:xfrm>
        </p:spPr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·</a:t>
            </a:r>
            <a:r>
              <a:rPr lang="en-US" altLang="zh-CN" sz="2400" b="1" dirty="0">
                <a:latin typeface="+mn-ea"/>
                <a:sym typeface="+mn-ea"/>
              </a:rPr>
              <a:t>number</a:t>
            </a:r>
            <a:r>
              <a:rPr lang="zh-CN" altLang="en-US" sz="2400" b="1" dirty="0">
                <a:latin typeface="+mn-ea"/>
                <a:sym typeface="+mn-ea"/>
              </a:rPr>
              <a:t>数字类型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 dirty="0">
                <a:latin typeface="+mn-ea"/>
                <a:sym typeface="+mn-ea"/>
              </a:rPr>
              <a:t>    </a:t>
            </a:r>
            <a:r>
              <a:rPr lang="en-US" altLang="zh-CN" sz="2400" dirty="0" err="1">
                <a:latin typeface="+mn-ea"/>
                <a:sym typeface="+mn-ea"/>
              </a:rPr>
              <a:t>NaN:not</a:t>
            </a:r>
            <a:r>
              <a:rPr lang="en-US" altLang="zh-CN" sz="2400" dirty="0">
                <a:latin typeface="+mn-ea"/>
                <a:sym typeface="+mn-ea"/>
              </a:rPr>
              <a:t> a number </a:t>
            </a:r>
            <a:r>
              <a:rPr lang="zh-CN" altLang="en-US" sz="2400" dirty="0">
                <a:latin typeface="+mn-ea"/>
                <a:sym typeface="+mn-ea"/>
              </a:rPr>
              <a:t>不是一个数</a:t>
            </a:r>
            <a:r>
              <a:rPr lang="en-US" altLang="zh-CN" sz="2400" dirty="0">
                <a:latin typeface="+mn-ea"/>
                <a:sym typeface="+mn-ea"/>
              </a:rPr>
              <a:t>,</a:t>
            </a:r>
            <a:r>
              <a:rPr lang="zh-CN" altLang="en-US" sz="2400" dirty="0">
                <a:latin typeface="+mn-ea"/>
                <a:sym typeface="+mn-ea"/>
              </a:rPr>
              <a:t>但是属于</a:t>
            </a:r>
            <a:r>
              <a:rPr lang="en-US" altLang="zh-CN" sz="2400" dirty="0">
                <a:latin typeface="+mn-ea"/>
                <a:sym typeface="+mn-ea"/>
              </a:rPr>
              <a:t>number</a:t>
            </a:r>
            <a:r>
              <a:rPr lang="zh-CN" altLang="en-US" sz="2400" dirty="0">
                <a:latin typeface="+mn-ea"/>
                <a:sym typeface="+mn-ea"/>
              </a:rPr>
              <a:t>类型的</a:t>
            </a:r>
            <a:r>
              <a:rPr lang="en-US" altLang="zh-CN" sz="2400" dirty="0">
                <a:latin typeface="+mn-ea"/>
                <a:sym typeface="+mn-ea"/>
              </a:rPr>
              <a:t>;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 dirty="0">
                <a:latin typeface="+mn-ea"/>
                <a:sym typeface="+mn-ea"/>
              </a:rPr>
              <a:t>   </a:t>
            </a:r>
            <a:r>
              <a:rPr lang="en-US" altLang="zh-CN" sz="2400" dirty="0" err="1">
                <a:latin typeface="+mn-ea"/>
                <a:sym typeface="+mn-ea"/>
              </a:rPr>
              <a:t>isNaN</a:t>
            </a:r>
            <a:r>
              <a:rPr lang="en-US" altLang="zh-CN" sz="2400" dirty="0">
                <a:latin typeface="+mn-ea"/>
                <a:sym typeface="+mn-ea"/>
              </a:rPr>
              <a:t>:</a:t>
            </a:r>
            <a:r>
              <a:rPr lang="zh-CN" altLang="en-US" sz="2400" dirty="0">
                <a:latin typeface="+mn-ea"/>
                <a:sym typeface="+mn-ea"/>
              </a:rPr>
              <a:t>这个方法是用来检测当前的值不是一个有效数字这个命题是否成立</a:t>
            </a:r>
            <a:r>
              <a:rPr lang="en-US" altLang="zh-CN" sz="2400" dirty="0">
                <a:latin typeface="+mn-ea"/>
                <a:sym typeface="+mn-ea"/>
              </a:rPr>
              <a:t>;</a:t>
            </a:r>
            <a:r>
              <a:rPr lang="zh-CN" altLang="zh-CN" sz="2400" dirty="0">
                <a:latin typeface="+mn-ea"/>
                <a:sym typeface="+mn-ea"/>
              </a:rPr>
              <a:t>成立返回</a:t>
            </a:r>
            <a:r>
              <a:rPr lang="en-US" altLang="zh-CN" sz="2400" dirty="0">
                <a:latin typeface="+mn-ea"/>
                <a:sym typeface="+mn-ea"/>
              </a:rPr>
              <a:t>true,</a:t>
            </a:r>
            <a:r>
              <a:rPr lang="zh-CN" altLang="en-US" sz="2400" dirty="0">
                <a:latin typeface="+mn-ea"/>
                <a:sym typeface="+mn-ea"/>
              </a:rPr>
              <a:t>不成立返回</a:t>
            </a:r>
            <a:r>
              <a:rPr lang="en-US" altLang="zh-CN" sz="2400" dirty="0">
                <a:latin typeface="+mn-ea"/>
                <a:sym typeface="+mn-ea"/>
              </a:rPr>
              <a:t>false;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  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   Number():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把其他数据类型的值转换为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number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类型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;</a:t>
            </a:r>
            <a:r>
              <a:rPr lang="en-US" altLang="zh-CN" sz="2400" dirty="0" err="1">
                <a:latin typeface="宋体" panose="02010600030101010101" pitchFamily="2" charset="-122"/>
                <a:sym typeface="+mn-ea"/>
              </a:rPr>
              <a:t>isNaN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在检测的时候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浏览器默认把其他类型转换为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number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类型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使用的就是这个方法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;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   </a:t>
            </a:r>
            <a:r>
              <a:rPr lang="en-US" altLang="zh-CN" sz="2400" dirty="0" err="1">
                <a:latin typeface="宋体" panose="02010600030101010101" pitchFamily="2" charset="-122"/>
                <a:sym typeface="+mn-ea"/>
              </a:rPr>
              <a:t>parseInt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():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把其他数据类型转换为数字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有效部分识别转换为数字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非有效的部分直接忽略掉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; 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   </a:t>
            </a:r>
            <a:r>
              <a:rPr lang="en-US" altLang="zh-CN" sz="2400" dirty="0" err="1">
                <a:latin typeface="宋体" panose="02010600030101010101" pitchFamily="2" charset="-122"/>
                <a:sym typeface="+mn-ea"/>
              </a:rPr>
              <a:t>parseFloat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():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用法和</a:t>
            </a:r>
            <a:r>
              <a:rPr lang="en-US" altLang="zh-CN" sz="2400" dirty="0" err="1">
                <a:latin typeface="宋体" panose="02010600030101010101" pitchFamily="2" charset="-122"/>
                <a:sym typeface="+mn-ea"/>
              </a:rPr>
              <a:t>parseInt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一样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区别在</a:t>
            </a:r>
            <a:r>
              <a:rPr lang="en-US" altLang="zh-CN" sz="2400" dirty="0" err="1">
                <a:latin typeface="宋体" panose="02010600030101010101" pitchFamily="2" charset="-122"/>
                <a:sym typeface="+mn-ea"/>
              </a:rPr>
              <a:t>parseFloat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可以识别小数点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; 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919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795</Words>
  <Application>Microsoft Office PowerPoint</Application>
  <PresentationFormat>宽屏</PresentationFormat>
  <Paragraphs>73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Adobe 仿宋 Std R</vt:lpstr>
      <vt:lpstr>仿宋</vt:lpstr>
      <vt:lpstr>楷体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前端全栈工程化开发VIP精品课  </vt:lpstr>
      <vt:lpstr>珠峰培训-JS基础知识公开课         [八年专注、有口皆碑]</vt:lpstr>
      <vt:lpstr>珠峰培训-JS基础知识公开课         [八年专注、有口皆碑]  </vt:lpstr>
      <vt:lpstr>珠峰培训-JS基础知识公开课         [八年专注、有口皆碑]</vt:lpstr>
      <vt:lpstr>珠峰培训-JS基础知识公开课         [八年专注、有口皆碑]</vt:lpstr>
      <vt:lpstr>珠峰培训-JS基础知识公开课         [八年专注、有口皆碑]</vt:lpstr>
      <vt:lpstr>珠峰培训-JS基础知识公开课         [八年专注、有口皆碑]</vt:lpstr>
      <vt:lpstr>珠峰培训-JS基础知识公开课         [八年专注、有口皆碑]</vt:lpstr>
      <vt:lpstr>珠峰培训-JS基础知识公开课         [八年专注、有口皆碑]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有名就别怕痛Mr</cp:lastModifiedBy>
  <cp:revision>696</cp:revision>
  <dcterms:created xsi:type="dcterms:W3CDTF">2016-10-27T05:16:00Z</dcterms:created>
  <dcterms:modified xsi:type="dcterms:W3CDTF">2017-12-11T10:09:10Z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