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7" r:id="rId4"/>
    <p:sldId id="269" r:id="rId5"/>
    <p:sldId id="270" r:id="rId6"/>
    <p:sldId id="274" r:id="rId7"/>
    <p:sldId id="271" r:id="rId8"/>
    <p:sldId id="272" r:id="rId9"/>
    <p:sldId id="273" r:id="rId10"/>
    <p:sldId id="275" r:id="rId11"/>
    <p:sldId id="276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4B9D-D748-4BD0-805E-3B8602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DD2CF-6365-4FCC-A878-58DF86EC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·JS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中常用的操作语句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continue：结束当前本轮循环，继续执行下一轮循环 </a:t>
            </a:r>
          </a:p>
          <a:p>
            <a:pPr marL="457200" lvl="1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break：结束整个循环</a:t>
            </a:r>
          </a:p>
          <a:p>
            <a:pPr marL="457200" lvl="1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所谓结束本轮循环：其实就是让循环体中continue后面的代码不在执行，直接的去进行步长累加，开启下一轮的循环 </a:t>
            </a:r>
          </a:p>
          <a:p>
            <a:pPr marL="457200" lvl="1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所谓结束整个循环：其实就是当循环体中遇到break，break后面的操作语句都不在执行，步长累加也不再执行，所有和循环有关的都结束了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1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zh-CN" b="1" dirty="0">
                <a:latin typeface="宋体" panose="02010600030101010101" pitchFamily="2" charset="-122"/>
                <a:sym typeface="+mn-ea"/>
              </a:rPr>
              <a:t>函数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的核心操作原理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+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创建函数：堆内存</a:t>
            </a:r>
            <a:br>
              <a:rPr lang="zh-CN" altLang="en-US" dirty="0">
                <a:latin typeface="宋体" panose="02010600030101010101" pitchFamily="2" charset="-122"/>
                <a:sym typeface="+mn-ea"/>
              </a:rPr>
            </a:br>
            <a:r>
              <a:rPr lang="zh-CN" altLang="en-US" dirty="0">
                <a:latin typeface="宋体" panose="02010600030101010101" pitchFamily="2" charset="-122"/>
                <a:sym typeface="+mn-ea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+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执行函数：栈内存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- </a:t>
            </a:r>
            <a:r>
              <a:rPr lang="en-US" altLang="zh-CN" dirty="0" err="1">
                <a:latin typeface="宋体" panose="02010600030101010101" pitchFamily="2" charset="-122"/>
                <a:sym typeface="+mn-ea"/>
              </a:rPr>
              <a:t>函数中的形参和实参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- arguments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实参集合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- return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函数返回值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6260" y="145415"/>
            <a:ext cx="74910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" y="1001395"/>
            <a:ext cx="11458575" cy="5647055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null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1400">
                <a:latin typeface="+mn-ea"/>
                <a:sym typeface="+mn-ea"/>
              </a:rPr>
              <a:t>   </a:t>
            </a:r>
            <a:r>
              <a:rPr lang="en-US" altLang="zh-CN" sz="2400">
                <a:latin typeface="+mn-ea"/>
                <a:sym typeface="+mn-ea"/>
              </a:rPr>
              <a:t> null:</a:t>
            </a:r>
            <a:r>
              <a:rPr lang="zh-CN" altLang="en-US" sz="2400">
                <a:latin typeface="+mn-ea"/>
                <a:sym typeface="+mn-ea"/>
              </a:rPr>
              <a:t>空对象指针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但它不是对象类型的，而是基本类型的，表示为空或者没有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undefined: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未定义，也代表没有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=&gt; 0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或者空字符串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挖了坑没种树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=&gt; null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undefined: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连坑都没有挖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null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属于没有开辟内存，而空字符串是开辟了内存，里面没有存内容而已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,null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消耗的性能更低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区别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:null: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意料之中的没有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一般都是当前暂时没有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后期基本会有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         undefined: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意料之外的没有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宋体" panose="02010600030101010101" pitchFamily="2" charset="-122"/>
                <a:sym typeface="+mn-ea"/>
              </a:rPr>
              <a:t>,一般都是当前没有，以后可能有可能没有，但是规划中是不计后面有没有的;</a:t>
            </a:r>
          </a:p>
        </p:txBody>
      </p:sp>
    </p:spTree>
    <p:extLst>
      <p:ext uri="{BB962C8B-B14F-4D97-AF65-F5344CB8AC3E}">
        <p14:creationId xmlns:p14="http://schemas.microsoft.com/office/powerpoint/2010/main" val="195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D926-1397-469C-807D-1937058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BFAE-7406-4E8F-9FD2-7534A46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Object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对象数据类型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每一个对象数据类型值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都是由</a:t>
            </a:r>
            <a:r>
              <a:rPr lang="en-US" altLang="zh-CN" sz="2400" dirty="0">
                <a:latin typeface="+mn-ea"/>
                <a:sym typeface="+mn-ea"/>
              </a:rPr>
              <a:t>0</a:t>
            </a:r>
            <a:r>
              <a:rPr lang="zh-CN" altLang="en-US" sz="2400" dirty="0">
                <a:latin typeface="+mn-ea"/>
                <a:sym typeface="+mn-ea"/>
              </a:rPr>
              <a:t>到多组属性名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键</a:t>
            </a:r>
            <a:r>
              <a:rPr lang="en-US" altLang="zh-CN" sz="2400" dirty="0">
                <a:latin typeface="+mn-ea"/>
                <a:sym typeface="+mn-ea"/>
              </a:rPr>
              <a:t>/key)</a:t>
            </a:r>
            <a:r>
              <a:rPr lang="zh-CN" altLang="en-US" sz="2400" dirty="0">
                <a:latin typeface="+mn-ea"/>
                <a:sym typeface="+mn-ea"/>
              </a:rPr>
              <a:t>和属性值</a:t>
            </a:r>
            <a:r>
              <a:rPr lang="en-US" altLang="zh-CN" sz="2400" dirty="0">
                <a:latin typeface="+mn-ea"/>
                <a:sym typeface="+mn-ea"/>
              </a:rPr>
              <a:t>(value/</a:t>
            </a:r>
            <a:r>
              <a:rPr lang="zh-CN" altLang="en-US" sz="2400" dirty="0">
                <a:latin typeface="+mn-ea"/>
                <a:sym typeface="+mn-ea"/>
              </a:rPr>
              <a:t>属性值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r>
              <a:rPr lang="zh-CN" altLang="en-US" sz="2400" dirty="0">
                <a:latin typeface="+mn-ea"/>
                <a:sym typeface="+mn-ea"/>
              </a:rPr>
              <a:t>组成的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  <a:r>
              <a:rPr lang="zh-CN" altLang="en-US" sz="2400" dirty="0">
                <a:latin typeface="+mn-ea"/>
                <a:sym typeface="+mn-ea"/>
              </a:rPr>
              <a:t>每一组之间用逗号分隔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属性名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描述当前对象具备这些特征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数字或者字符串格式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属性值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描述某个特征具体的样子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任何数据类型都可以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创建对象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字面量创建方式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en-US" altLang="zh-CN" sz="2400" dirty="0" err="1">
                <a:latin typeface="+mn-ea"/>
                <a:sym typeface="+mn-ea"/>
              </a:rPr>
              <a:t>var</a:t>
            </a:r>
            <a:r>
              <a:rPr lang="en-US" altLang="zh-CN" sz="2400" dirty="0">
                <a:latin typeface="+mn-ea"/>
                <a:sym typeface="+mn-ea"/>
              </a:rPr>
              <a:t> obj={};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实例创建方式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en-US" altLang="zh-CN" sz="2400" dirty="0" err="1">
                <a:latin typeface="+mn-ea"/>
                <a:sym typeface="+mn-ea"/>
              </a:rPr>
              <a:t>var</a:t>
            </a:r>
            <a:r>
              <a:rPr lang="en-US" altLang="zh-CN" sz="2400" dirty="0">
                <a:latin typeface="+mn-ea"/>
                <a:sym typeface="+mn-ea"/>
              </a:rPr>
              <a:t> obj=new Object();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79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2A-6614-49F9-BB1C-D9B3655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FD8-7F7F-40BF-9D85-504E2448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5384307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Object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对象数据类型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对象键值对的操作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增、删、改、查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一个对象的属性名是不能重复的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唯一性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r>
              <a:rPr lang="zh-CN" altLang="en-US" sz="2400" dirty="0">
                <a:latin typeface="+mn-ea"/>
                <a:sym typeface="+mn-ea"/>
              </a:rPr>
              <a:t>，之前没有这个属性，我们操作是增加操作，之前有这个属性，当前的操作就是在修改现有属性名的属性值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操作一个对象的属性有两种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对象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r>
              <a:rPr lang="zh-CN" altLang="en-US" sz="2400" dirty="0">
                <a:latin typeface="+mn-ea"/>
                <a:sym typeface="+mn-ea"/>
              </a:rPr>
              <a:t>属性名</a:t>
            </a:r>
            <a:r>
              <a:rPr lang="en-US" altLang="zh-CN" sz="2400" dirty="0">
                <a:latin typeface="+mn-ea"/>
                <a:sym typeface="+mn-ea"/>
              </a:rPr>
              <a:t>:obj.name;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对象</a:t>
            </a:r>
            <a:r>
              <a:rPr lang="en-US" altLang="zh-CN" sz="2400" dirty="0">
                <a:latin typeface="+mn-ea"/>
                <a:sym typeface="+mn-ea"/>
              </a:rPr>
              <a:t>[</a:t>
            </a:r>
            <a:r>
              <a:rPr lang="zh-CN" altLang="en-US" sz="2400" dirty="0">
                <a:latin typeface="+mn-ea"/>
                <a:sym typeface="+mn-ea"/>
              </a:rPr>
              <a:t>属性名</a:t>
            </a:r>
            <a:r>
              <a:rPr lang="en-US" altLang="zh-CN" sz="2400" dirty="0">
                <a:latin typeface="+mn-ea"/>
                <a:sym typeface="+mn-ea"/>
              </a:rPr>
              <a:t>]:obj['name']</a:t>
            </a:r>
            <a:r>
              <a:rPr lang="zh-CN" altLang="en-US" sz="2400" dirty="0">
                <a:latin typeface="+mn-ea"/>
                <a:sym typeface="+mn-ea"/>
              </a:rPr>
              <a:t>属性名只能是数字或者字符串，如果是字符串的话，需要加单双引号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如果属性名是数字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只能用</a:t>
            </a:r>
            <a:r>
              <a:rPr lang="en-US" altLang="zh-CN" sz="2400" dirty="0">
                <a:latin typeface="+mn-ea"/>
                <a:sym typeface="+mn-ea"/>
              </a:rPr>
              <a:t>obj[0]</a:t>
            </a:r>
            <a:r>
              <a:rPr lang="zh-CN" altLang="en-US" sz="2400" dirty="0">
                <a:latin typeface="+mn-ea"/>
                <a:sym typeface="+mn-ea"/>
              </a:rPr>
              <a:t>的方式去获取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33D8-891C-4F05-951B-0C88AB1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3C8D-CFDD-4025-8EFC-3C67915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028059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数据类型检测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typeof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用来检测数据类型的运算符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instanceof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用来检测当前某一个实例是否属于这个类的运算符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constructor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检测当前实例所属类的构造器的属性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Object.prototype.toString.call()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检测数据值所属类的方法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0458-6028-43C9-AEB6-5B6F822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E719D-27D6-419F-8CDA-9BE222ED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 err="1">
                <a:latin typeface="宋体" panose="02010600030101010101" pitchFamily="2" charset="-122"/>
                <a:sym typeface="+mn-ea"/>
              </a:rPr>
              <a:t>typeof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typeof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[value]: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返回的是当前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[value]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的数据类型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这个类型是一个字符串格式的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例如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:'number'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‘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boolean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’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‘string’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‘object’...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局限性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typeof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null =&gt;”object” 检测null的时候返回的是”object”，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但是null不是对象数据类型的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typeof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不能具体细分是大括号普通对象还是数组或者正则，因为检测这些值返回的结果都是”object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”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19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4517-10FF-4E1E-B7A4-77867D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290B-8C21-439B-A49E-3E6FEB1D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·JS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中常用的操作语句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·JS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判断操作语句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1.if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else if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else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 2.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三元运算符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 3.switch case</a:t>
            </a:r>
            <a:endParaRPr lang="zh-CN" altLang="en-US" sz="2000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&amp;&amp;: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并且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所有条件都成立整体才成立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||: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或者，只要有一个条件成立整体就成立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js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*/-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都是数学运算，遇到非数字操作，浏览器也会转换为数字进行操作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;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但是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不一定是数学运算，如果遇到字符串，属于字符串的拼接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7C27-E3DA-478F-B712-8BB5DD4B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7997-84D9-4C38-8092-4A04DC0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52891" cy="4486275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·JS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中常用的操作语句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·JS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循环操作语句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1.for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循环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2.for in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循环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3.while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循环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782</Words>
  <Application>Microsoft Office PowerPoint</Application>
  <PresentationFormat>宽屏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Adobe 仿宋 Std R</vt:lpstr>
      <vt:lpstr>仿宋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前端全栈工程化开发VIP精品课  </vt:lpstr>
      <vt:lpstr>PowerPoint 演示文稿</vt:lpstr>
      <vt:lpstr>珠峰培训-JS基础知识公开课         [八年专注、有口皆碑]</vt:lpstr>
      <vt:lpstr>珠峰培训-JS基础知识公开课         [八年专注、有口皆碑]  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700</cp:revision>
  <dcterms:created xsi:type="dcterms:W3CDTF">2016-10-27T05:16:00Z</dcterms:created>
  <dcterms:modified xsi:type="dcterms:W3CDTF">2017-12-13T01:10:57Z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