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descr="Tag=AccentColor&#10;Flavor=Light&#10;Target=FillAndLine" id="12" name="Google Shape;12;p2"/>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lt1"/>
          </a:solidFill>
          <a:ln cap="rnd"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2"/>
          <p:cNvSpPr txBox="1"/>
          <p:nvPr>
            <p:ph type="ctrTitle"/>
          </p:nvPr>
        </p:nvSpPr>
        <p:spPr>
          <a:xfrm>
            <a:off x="841248" y="448056"/>
            <a:ext cx="10515600" cy="4069080"/>
          </a:xfrm>
          <a:prstGeom prst="rect">
            <a:avLst/>
          </a:prstGeom>
          <a:noFill/>
          <a:ln>
            <a:noFill/>
          </a:ln>
        </p:spPr>
        <p:txBody>
          <a:bodyPr anchorCtr="0" anchor="b" bIns="91425" lIns="109725" spcFirstLastPara="1" rIns="109725" wrap="square" tIns="109725">
            <a:noAutofit/>
          </a:bodyPr>
          <a:lstStyle>
            <a:lvl1pPr lvl="0" algn="l">
              <a:lnSpc>
                <a:spcPct val="105000"/>
              </a:lnSpc>
              <a:spcBef>
                <a:spcPts val="0"/>
              </a:spcBef>
              <a:spcAft>
                <a:spcPts val="0"/>
              </a:spcAft>
              <a:buClr>
                <a:schemeClr val="lt1"/>
              </a:buClr>
              <a:buSzPts val="8800"/>
              <a:buFont typeface="Arial"/>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841248" y="4983480"/>
            <a:ext cx="10515600" cy="1124712"/>
          </a:xfrm>
          <a:prstGeom prst="rect">
            <a:avLst/>
          </a:prstGeom>
          <a:noFill/>
          <a:ln>
            <a:noFill/>
          </a:ln>
        </p:spPr>
        <p:txBody>
          <a:bodyPr anchorCtr="0" anchor="t" bIns="91425" lIns="109725" spcFirstLastPara="1" rIns="109725" wrap="square" tIns="109725">
            <a:normAutofit/>
          </a:bodyPr>
          <a:lstStyle>
            <a:lvl1pPr lvl="0" algn="l">
              <a:lnSpc>
                <a:spcPct val="105000"/>
              </a:lnSpc>
              <a:spcBef>
                <a:spcPts val="1000"/>
              </a:spcBef>
              <a:spcAft>
                <a:spcPts val="0"/>
              </a:spcAft>
              <a:buClr>
                <a:schemeClr val="lt1"/>
              </a:buClr>
              <a:buSzPts val="2800"/>
              <a:buNone/>
              <a:defRPr sz="2800"/>
            </a:lvl1pPr>
            <a:lvl2pPr lvl="1" algn="ctr">
              <a:lnSpc>
                <a:spcPct val="105000"/>
              </a:lnSpc>
              <a:spcBef>
                <a:spcPts val="500"/>
              </a:spcBef>
              <a:spcAft>
                <a:spcPts val="0"/>
              </a:spcAft>
              <a:buClr>
                <a:schemeClr val="lt1"/>
              </a:buClr>
              <a:buSzPts val="2000"/>
              <a:buNone/>
              <a:defRPr sz="2000"/>
            </a:lvl2pPr>
            <a:lvl3pPr lvl="2" algn="ctr">
              <a:lnSpc>
                <a:spcPct val="105000"/>
              </a:lnSpc>
              <a:spcBef>
                <a:spcPts val="500"/>
              </a:spcBef>
              <a:spcAft>
                <a:spcPts val="0"/>
              </a:spcAft>
              <a:buClr>
                <a:schemeClr val="lt1"/>
              </a:buClr>
              <a:buSzPts val="1800"/>
              <a:buNone/>
              <a:defRPr sz="1800"/>
            </a:lvl3pPr>
            <a:lvl4pPr lvl="3" algn="ctr">
              <a:lnSpc>
                <a:spcPct val="105000"/>
              </a:lnSpc>
              <a:spcBef>
                <a:spcPts val="500"/>
              </a:spcBef>
              <a:spcAft>
                <a:spcPts val="0"/>
              </a:spcAft>
              <a:buClr>
                <a:schemeClr val="lt1"/>
              </a:buClr>
              <a:buSzPts val="1600"/>
              <a:buNone/>
              <a:defRPr sz="1600"/>
            </a:lvl4pPr>
            <a:lvl5pPr lvl="4" algn="ctr">
              <a:lnSpc>
                <a:spcPct val="10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5" name="Google Shape;15;p2"/>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12"/>
          <p:cNvSpPr txBox="1"/>
          <p:nvPr>
            <p:ph type="title"/>
          </p:nvPr>
        </p:nvSpPr>
        <p:spPr>
          <a:xfrm>
            <a:off x="839788" y="457200"/>
            <a:ext cx="3931920" cy="3429000"/>
          </a:xfrm>
          <a:prstGeom prst="rect">
            <a:avLst/>
          </a:prstGeom>
          <a:noFill/>
          <a:ln>
            <a:noFill/>
          </a:ln>
        </p:spPr>
        <p:txBody>
          <a:bodyPr anchorCtr="0" anchor="b" bIns="91425" lIns="109725" spcFirstLastPara="1" rIns="109725" wrap="square" tIns="109725">
            <a:normAutofit/>
          </a:bodyPr>
          <a:lstStyle>
            <a:lvl1pPr lvl="0" algn="l">
              <a:lnSpc>
                <a:spcPct val="105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2"/>
          <p:cNvSpPr/>
          <p:nvPr>
            <p:ph idx="2" type="pic"/>
          </p:nvPr>
        </p:nvSpPr>
        <p:spPr>
          <a:xfrm>
            <a:off x="5303520" y="548640"/>
            <a:ext cx="6053328" cy="5431536"/>
          </a:xfrm>
          <a:prstGeom prst="rect">
            <a:avLst/>
          </a:prstGeom>
          <a:noFill/>
          <a:ln>
            <a:noFill/>
          </a:ln>
        </p:spPr>
      </p:sp>
      <p:sp>
        <p:nvSpPr>
          <p:cNvPr id="84" name="Google Shape;84;p12"/>
          <p:cNvSpPr txBox="1"/>
          <p:nvPr>
            <p:ph idx="1" type="body"/>
          </p:nvPr>
        </p:nvSpPr>
        <p:spPr>
          <a:xfrm>
            <a:off x="839788" y="3977640"/>
            <a:ext cx="3931920" cy="2002536"/>
          </a:xfrm>
          <a:prstGeom prst="rect">
            <a:avLst/>
          </a:prstGeom>
          <a:noFill/>
          <a:ln>
            <a:noFill/>
          </a:ln>
        </p:spPr>
        <p:txBody>
          <a:bodyPr anchorCtr="0" anchor="t" bIns="91425" lIns="109725" spcFirstLastPara="1" rIns="109725" wrap="square" tIns="109725">
            <a:normAutofit/>
          </a:bodyPr>
          <a:lstStyle>
            <a:lvl1pPr indent="-228600" lvl="0" marL="457200" algn="l">
              <a:lnSpc>
                <a:spcPct val="105000"/>
              </a:lnSpc>
              <a:spcBef>
                <a:spcPts val="1000"/>
              </a:spcBef>
              <a:spcAft>
                <a:spcPts val="0"/>
              </a:spcAft>
              <a:buClr>
                <a:schemeClr val="dk1"/>
              </a:buClr>
              <a:buSzPts val="3200"/>
              <a:buNone/>
              <a:defRPr sz="3200"/>
            </a:lvl1pPr>
            <a:lvl2pPr indent="-228600" lvl="1" marL="914400" algn="l">
              <a:lnSpc>
                <a:spcPct val="105000"/>
              </a:lnSpc>
              <a:spcBef>
                <a:spcPts val="500"/>
              </a:spcBef>
              <a:spcAft>
                <a:spcPts val="0"/>
              </a:spcAft>
              <a:buClr>
                <a:schemeClr val="dk1"/>
              </a:buClr>
              <a:buSzPts val="1400"/>
              <a:buNone/>
              <a:defRPr sz="1400"/>
            </a:lvl2pPr>
            <a:lvl3pPr indent="-228600" lvl="2" marL="1371600" algn="l">
              <a:lnSpc>
                <a:spcPct val="105000"/>
              </a:lnSpc>
              <a:spcBef>
                <a:spcPts val="500"/>
              </a:spcBef>
              <a:spcAft>
                <a:spcPts val="0"/>
              </a:spcAft>
              <a:buClr>
                <a:schemeClr val="dk1"/>
              </a:buClr>
              <a:buSzPts val="1200"/>
              <a:buNone/>
              <a:defRPr sz="1200"/>
            </a:lvl3pPr>
            <a:lvl4pPr indent="-228600" lvl="3" marL="1828800" algn="l">
              <a:lnSpc>
                <a:spcPct val="105000"/>
              </a:lnSpc>
              <a:spcBef>
                <a:spcPts val="500"/>
              </a:spcBef>
              <a:spcAft>
                <a:spcPts val="0"/>
              </a:spcAft>
              <a:buClr>
                <a:schemeClr val="dk1"/>
              </a:buClr>
              <a:buSzPts val="1000"/>
              <a:buNone/>
              <a:defRPr sz="1000"/>
            </a:lvl4pPr>
            <a:lvl5pPr indent="-228600" lvl="4" marL="2286000" algn="l">
              <a:lnSpc>
                <a:spcPct val="105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12"/>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88" name="Google Shape;88;p12"/>
          <p:cNvSpPr/>
          <p:nvPr/>
        </p:nvSpPr>
        <p:spPr>
          <a:xfrm rot="5400000">
            <a:off x="2798064" y="3254143"/>
            <a:ext cx="4480560" cy="27432"/>
          </a:xfrm>
          <a:custGeom>
            <a:rect b="b" l="l" r="r" t="t"/>
            <a:pathLst>
              <a:path extrusionOk="0" fill="none" h="27432"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extrusionOk="0" h="27432"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cap="rnd" cmpd="sng" w="444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3"/>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lvl1pPr lvl="0" algn="l">
              <a:lnSpc>
                <a:spcPct val="10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3"/>
          <p:cNvSpPr txBox="1"/>
          <p:nvPr>
            <p:ph idx="1" type="body"/>
          </p:nvPr>
        </p:nvSpPr>
        <p:spPr>
          <a:xfrm rot="5400000">
            <a:off x="3920331" y="-1256506"/>
            <a:ext cx="4351338" cy="10515600"/>
          </a:xfrm>
          <a:prstGeom prst="rect">
            <a:avLst/>
          </a:prstGeom>
          <a:noFill/>
          <a:ln>
            <a:noFill/>
          </a:ln>
        </p:spPr>
        <p:txBody>
          <a:bodyPr anchorCtr="0" anchor="t" bIns="91425" lIns="109725" spcFirstLastPara="1" rIns="109725" wrap="square" tIns="109725">
            <a:noAutofit/>
          </a:bodyPr>
          <a:lstStyle>
            <a:lvl1pPr indent="-342900" lvl="0" marL="457200" algn="l">
              <a:lnSpc>
                <a:spcPct val="105000"/>
              </a:lnSpc>
              <a:spcBef>
                <a:spcPts val="1000"/>
              </a:spcBef>
              <a:spcAft>
                <a:spcPts val="0"/>
              </a:spcAft>
              <a:buClr>
                <a:schemeClr val="dk1"/>
              </a:buClr>
              <a:buSzPts val="1800"/>
              <a:buChar char="•"/>
              <a:defRPr/>
            </a:lvl1pPr>
            <a:lvl2pPr indent="-342900" lvl="1" marL="914400" algn="l">
              <a:lnSpc>
                <a:spcPct val="105000"/>
              </a:lnSpc>
              <a:spcBef>
                <a:spcPts val="500"/>
              </a:spcBef>
              <a:spcAft>
                <a:spcPts val="0"/>
              </a:spcAft>
              <a:buClr>
                <a:schemeClr val="dk1"/>
              </a:buClr>
              <a:buSzPts val="1800"/>
              <a:buChar char="•"/>
              <a:defRPr/>
            </a:lvl2pPr>
            <a:lvl3pPr indent="-342900" lvl="2" marL="1371600" algn="l">
              <a:lnSpc>
                <a:spcPct val="105000"/>
              </a:lnSpc>
              <a:spcBef>
                <a:spcPts val="500"/>
              </a:spcBef>
              <a:spcAft>
                <a:spcPts val="0"/>
              </a:spcAft>
              <a:buClr>
                <a:schemeClr val="dk1"/>
              </a:buClr>
              <a:buSzPts val="1800"/>
              <a:buChar char="•"/>
              <a:defRPr/>
            </a:lvl3pPr>
            <a:lvl4pPr indent="-342900" lvl="3" marL="1828800" algn="l">
              <a:lnSpc>
                <a:spcPct val="105000"/>
              </a:lnSpc>
              <a:spcBef>
                <a:spcPts val="500"/>
              </a:spcBef>
              <a:spcAft>
                <a:spcPts val="0"/>
              </a:spcAft>
              <a:buClr>
                <a:schemeClr val="dk1"/>
              </a:buClr>
              <a:buSzPts val="1800"/>
              <a:buChar char="•"/>
              <a:defRPr/>
            </a:lvl4pPr>
            <a:lvl5pPr indent="-342900" lvl="4" marL="2286000" algn="l">
              <a:lnSpc>
                <a:spcPct val="105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3"/>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4"/>
          <p:cNvSpPr txBox="1"/>
          <p:nvPr>
            <p:ph type="title"/>
          </p:nvPr>
        </p:nvSpPr>
        <p:spPr>
          <a:xfrm rot="5400000">
            <a:off x="7133431" y="1956594"/>
            <a:ext cx="5811838" cy="2628900"/>
          </a:xfrm>
          <a:prstGeom prst="rect">
            <a:avLst/>
          </a:prstGeom>
          <a:noFill/>
          <a:ln>
            <a:noFill/>
          </a:ln>
        </p:spPr>
        <p:txBody>
          <a:bodyPr anchorCtr="0" anchor="ctr" bIns="91425" lIns="109725" spcFirstLastPara="1" rIns="109725" wrap="square" tIns="109725">
            <a:noAutofit/>
          </a:bodyPr>
          <a:lstStyle>
            <a:lvl1pPr lvl="0" algn="l">
              <a:lnSpc>
                <a:spcPct val="10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4"/>
          <p:cNvSpPr txBox="1"/>
          <p:nvPr>
            <p:ph idx="1" type="body"/>
          </p:nvPr>
        </p:nvSpPr>
        <p:spPr>
          <a:xfrm rot="5400000">
            <a:off x="1799431" y="-596106"/>
            <a:ext cx="5811838" cy="7734300"/>
          </a:xfrm>
          <a:prstGeom prst="rect">
            <a:avLst/>
          </a:prstGeom>
          <a:noFill/>
          <a:ln>
            <a:noFill/>
          </a:ln>
        </p:spPr>
        <p:txBody>
          <a:bodyPr anchorCtr="0" anchor="t" bIns="91425" lIns="109725" spcFirstLastPara="1" rIns="109725" wrap="square" tIns="109725">
            <a:noAutofit/>
          </a:bodyPr>
          <a:lstStyle>
            <a:lvl1pPr indent="-342900" lvl="0" marL="457200" algn="l">
              <a:lnSpc>
                <a:spcPct val="105000"/>
              </a:lnSpc>
              <a:spcBef>
                <a:spcPts val="1000"/>
              </a:spcBef>
              <a:spcAft>
                <a:spcPts val="0"/>
              </a:spcAft>
              <a:buClr>
                <a:schemeClr val="dk1"/>
              </a:buClr>
              <a:buSzPts val="1800"/>
              <a:buChar char="•"/>
              <a:defRPr/>
            </a:lvl1pPr>
            <a:lvl2pPr indent="-342900" lvl="1" marL="914400" algn="l">
              <a:lnSpc>
                <a:spcPct val="105000"/>
              </a:lnSpc>
              <a:spcBef>
                <a:spcPts val="500"/>
              </a:spcBef>
              <a:spcAft>
                <a:spcPts val="0"/>
              </a:spcAft>
              <a:buClr>
                <a:schemeClr val="dk1"/>
              </a:buClr>
              <a:buSzPts val="1800"/>
              <a:buChar char="•"/>
              <a:defRPr/>
            </a:lvl2pPr>
            <a:lvl3pPr indent="-342900" lvl="2" marL="1371600" algn="l">
              <a:lnSpc>
                <a:spcPct val="105000"/>
              </a:lnSpc>
              <a:spcBef>
                <a:spcPts val="500"/>
              </a:spcBef>
              <a:spcAft>
                <a:spcPts val="0"/>
              </a:spcAft>
              <a:buClr>
                <a:schemeClr val="dk1"/>
              </a:buClr>
              <a:buSzPts val="1800"/>
              <a:buChar char="•"/>
              <a:defRPr/>
            </a:lvl3pPr>
            <a:lvl4pPr indent="-342900" lvl="3" marL="1828800" algn="l">
              <a:lnSpc>
                <a:spcPct val="105000"/>
              </a:lnSpc>
              <a:spcBef>
                <a:spcPts val="500"/>
              </a:spcBef>
              <a:spcAft>
                <a:spcPts val="0"/>
              </a:spcAft>
              <a:buClr>
                <a:schemeClr val="dk1"/>
              </a:buClr>
              <a:buSzPts val="1800"/>
              <a:buChar char="•"/>
              <a:defRPr/>
            </a:lvl4pPr>
            <a:lvl5pPr indent="-342900" lvl="4" marL="2286000" algn="l">
              <a:lnSpc>
                <a:spcPct val="105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14"/>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4"/>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lvl1pPr lvl="0" algn="l">
              <a:lnSpc>
                <a:spcPct val="10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838200" y="1929384"/>
            <a:ext cx="10515600" cy="4251960"/>
          </a:xfrm>
          <a:prstGeom prst="rect">
            <a:avLst/>
          </a:prstGeom>
          <a:noFill/>
          <a:ln>
            <a:noFill/>
          </a:ln>
        </p:spPr>
        <p:txBody>
          <a:bodyPr anchorCtr="0" anchor="t" bIns="91425" lIns="109725" spcFirstLastPara="1" rIns="109725" wrap="square" tIns="109725">
            <a:normAutofit/>
          </a:bodyPr>
          <a:lstStyle>
            <a:lvl1pPr indent="-406400" lvl="0" marL="457200" algn="l">
              <a:lnSpc>
                <a:spcPct val="105000"/>
              </a:lnSpc>
              <a:spcBef>
                <a:spcPts val="1000"/>
              </a:spcBef>
              <a:spcAft>
                <a:spcPts val="0"/>
              </a:spcAft>
              <a:buClr>
                <a:schemeClr val="dk1"/>
              </a:buClr>
              <a:buSzPts val="2800"/>
              <a:buChar char="•"/>
              <a:defRPr sz="2800"/>
            </a:lvl1pPr>
            <a:lvl2pPr indent="-381000" lvl="1" marL="914400" algn="l">
              <a:lnSpc>
                <a:spcPct val="105000"/>
              </a:lnSpc>
              <a:spcBef>
                <a:spcPts val="500"/>
              </a:spcBef>
              <a:spcAft>
                <a:spcPts val="0"/>
              </a:spcAft>
              <a:buClr>
                <a:schemeClr val="dk1"/>
              </a:buClr>
              <a:buSzPts val="2400"/>
              <a:buChar char="•"/>
              <a:defRPr sz="2400"/>
            </a:lvl2pPr>
            <a:lvl3pPr indent="-355600" lvl="2" marL="1371600" algn="l">
              <a:lnSpc>
                <a:spcPct val="105000"/>
              </a:lnSpc>
              <a:spcBef>
                <a:spcPts val="500"/>
              </a:spcBef>
              <a:spcAft>
                <a:spcPts val="0"/>
              </a:spcAft>
              <a:buClr>
                <a:schemeClr val="dk1"/>
              </a:buClr>
              <a:buSzPts val="2000"/>
              <a:buChar char="•"/>
              <a:defRPr sz="2000"/>
            </a:lvl3pPr>
            <a:lvl4pPr indent="-342900" lvl="3" marL="1828800" algn="l">
              <a:lnSpc>
                <a:spcPct val="105000"/>
              </a:lnSpc>
              <a:spcBef>
                <a:spcPts val="500"/>
              </a:spcBef>
              <a:spcAft>
                <a:spcPts val="0"/>
              </a:spcAft>
              <a:buClr>
                <a:schemeClr val="dk1"/>
              </a:buClr>
              <a:buSzPts val="1800"/>
              <a:buChar char="•"/>
              <a:defRPr sz="1800"/>
            </a:lvl4pPr>
            <a:lvl5pPr indent="-342900" lvl="4" marL="2286000" algn="l">
              <a:lnSpc>
                <a:spcPct val="105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30" name="Google Shape;30;p4"/>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descr="Tag=AccentColor&#10;Flavor=Light&#10;Target=FillAndLine" id="32" name="Google Shape;32;p5"/>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 name="Google Shape;33;p5"/>
          <p:cNvSpPr txBox="1"/>
          <p:nvPr>
            <p:ph type="ctrTitle"/>
          </p:nvPr>
        </p:nvSpPr>
        <p:spPr>
          <a:xfrm>
            <a:off x="841248" y="448056"/>
            <a:ext cx="10515600" cy="4069080"/>
          </a:xfrm>
          <a:prstGeom prst="rect">
            <a:avLst/>
          </a:prstGeom>
          <a:noFill/>
          <a:ln>
            <a:noFill/>
          </a:ln>
        </p:spPr>
        <p:txBody>
          <a:bodyPr anchorCtr="0" anchor="b" bIns="91425" lIns="109725" spcFirstLastPara="1" rIns="109725" wrap="square" tIns="109725">
            <a:noAutofit/>
          </a:bodyPr>
          <a:lstStyle>
            <a:lvl1pPr lvl="0" algn="l">
              <a:lnSpc>
                <a:spcPct val="105000"/>
              </a:lnSpc>
              <a:spcBef>
                <a:spcPts val="0"/>
              </a:spcBef>
              <a:spcAft>
                <a:spcPts val="0"/>
              </a:spcAft>
              <a:buClr>
                <a:schemeClr val="dk1"/>
              </a:buClr>
              <a:buSzPts val="8800"/>
              <a:buFont typeface="Arial"/>
              <a:buNone/>
              <a:defRPr sz="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subTitle"/>
          </p:nvPr>
        </p:nvSpPr>
        <p:spPr>
          <a:xfrm>
            <a:off x="841248" y="4983480"/>
            <a:ext cx="10515600" cy="1124712"/>
          </a:xfrm>
          <a:prstGeom prst="rect">
            <a:avLst/>
          </a:prstGeom>
          <a:noFill/>
          <a:ln>
            <a:noFill/>
          </a:ln>
        </p:spPr>
        <p:txBody>
          <a:bodyPr anchorCtr="0" anchor="t" bIns="91425" lIns="109725" spcFirstLastPara="1" rIns="109725" wrap="square" tIns="109725">
            <a:normAutofit/>
          </a:bodyPr>
          <a:lstStyle>
            <a:lvl1pPr lvl="0" algn="l">
              <a:lnSpc>
                <a:spcPct val="105000"/>
              </a:lnSpc>
              <a:spcBef>
                <a:spcPts val="1000"/>
              </a:spcBef>
              <a:spcAft>
                <a:spcPts val="0"/>
              </a:spcAft>
              <a:buClr>
                <a:schemeClr val="dk1"/>
              </a:buClr>
              <a:buSzPts val="2800"/>
              <a:buNone/>
              <a:defRPr sz="2800"/>
            </a:lvl1pPr>
            <a:lvl2pPr lvl="1" algn="ctr">
              <a:lnSpc>
                <a:spcPct val="105000"/>
              </a:lnSpc>
              <a:spcBef>
                <a:spcPts val="500"/>
              </a:spcBef>
              <a:spcAft>
                <a:spcPts val="0"/>
              </a:spcAft>
              <a:buClr>
                <a:schemeClr val="dk1"/>
              </a:buClr>
              <a:buSzPts val="2000"/>
              <a:buNone/>
              <a:defRPr sz="2000"/>
            </a:lvl2pPr>
            <a:lvl3pPr lvl="2" algn="ctr">
              <a:lnSpc>
                <a:spcPct val="105000"/>
              </a:lnSpc>
              <a:spcBef>
                <a:spcPts val="500"/>
              </a:spcBef>
              <a:spcAft>
                <a:spcPts val="0"/>
              </a:spcAft>
              <a:buClr>
                <a:schemeClr val="dk1"/>
              </a:buClr>
              <a:buSzPts val="1800"/>
              <a:buNone/>
              <a:defRPr sz="1800"/>
            </a:lvl3pPr>
            <a:lvl4pPr lvl="3" algn="ctr">
              <a:lnSpc>
                <a:spcPct val="105000"/>
              </a:lnSpc>
              <a:spcBef>
                <a:spcPts val="500"/>
              </a:spcBef>
              <a:spcAft>
                <a:spcPts val="0"/>
              </a:spcAft>
              <a:buClr>
                <a:schemeClr val="dk1"/>
              </a:buClr>
              <a:buSzPts val="1600"/>
              <a:buNone/>
              <a:defRPr sz="1600"/>
            </a:lvl4pPr>
            <a:lvl5pPr lvl="4" algn="ctr">
              <a:lnSpc>
                <a:spcPct val="105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841248" y="448056"/>
            <a:ext cx="10515600" cy="4069080"/>
          </a:xfrm>
          <a:prstGeom prst="rect">
            <a:avLst/>
          </a:prstGeom>
          <a:noFill/>
          <a:ln>
            <a:noFill/>
          </a:ln>
        </p:spPr>
        <p:txBody>
          <a:bodyPr anchorCtr="0" anchor="b" bIns="91425" lIns="109725" spcFirstLastPara="1" rIns="109725" wrap="square" tIns="109725">
            <a:normAutofit/>
          </a:bodyPr>
          <a:lstStyle>
            <a:lvl1pPr lvl="0" algn="l">
              <a:lnSpc>
                <a:spcPct val="105000"/>
              </a:lnSpc>
              <a:spcBef>
                <a:spcPts val="0"/>
              </a:spcBef>
              <a:spcAft>
                <a:spcPts val="0"/>
              </a:spcAft>
              <a:buClr>
                <a:schemeClr val="dk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41248" y="4983480"/>
            <a:ext cx="10515600" cy="1124712"/>
          </a:xfrm>
          <a:prstGeom prst="rect">
            <a:avLst/>
          </a:prstGeom>
          <a:noFill/>
          <a:ln>
            <a:noFill/>
          </a:ln>
        </p:spPr>
        <p:txBody>
          <a:bodyPr anchorCtr="0" anchor="t" bIns="91425" lIns="109725" spcFirstLastPara="1" rIns="109725" wrap="square" tIns="109725">
            <a:normAutofit/>
          </a:bodyPr>
          <a:lstStyle>
            <a:lvl1pPr indent="-228600" lvl="0" marL="457200" algn="l">
              <a:lnSpc>
                <a:spcPct val="105000"/>
              </a:lnSpc>
              <a:spcBef>
                <a:spcPts val="1000"/>
              </a:spcBef>
              <a:spcAft>
                <a:spcPts val="0"/>
              </a:spcAft>
              <a:buClr>
                <a:srgbClr val="888888"/>
              </a:buClr>
              <a:buSzPts val="2800"/>
              <a:buNone/>
              <a:defRPr sz="2800">
                <a:solidFill>
                  <a:srgbClr val="888888"/>
                </a:solidFill>
              </a:defRPr>
            </a:lvl1pPr>
            <a:lvl2pPr indent="-228600" lvl="1" marL="914400" algn="l">
              <a:lnSpc>
                <a:spcPct val="105000"/>
              </a:lnSpc>
              <a:spcBef>
                <a:spcPts val="500"/>
              </a:spcBef>
              <a:spcAft>
                <a:spcPts val="0"/>
              </a:spcAft>
              <a:buClr>
                <a:srgbClr val="888888"/>
              </a:buClr>
              <a:buSzPts val="2000"/>
              <a:buNone/>
              <a:defRPr sz="2000">
                <a:solidFill>
                  <a:srgbClr val="888888"/>
                </a:solidFill>
              </a:defRPr>
            </a:lvl2pPr>
            <a:lvl3pPr indent="-228600" lvl="2" marL="1371600" algn="l">
              <a:lnSpc>
                <a:spcPct val="105000"/>
              </a:lnSpc>
              <a:spcBef>
                <a:spcPts val="500"/>
              </a:spcBef>
              <a:spcAft>
                <a:spcPts val="0"/>
              </a:spcAft>
              <a:buClr>
                <a:srgbClr val="888888"/>
              </a:buClr>
              <a:buSzPts val="1800"/>
              <a:buNone/>
              <a:defRPr sz="1800">
                <a:solidFill>
                  <a:srgbClr val="888888"/>
                </a:solidFill>
              </a:defRPr>
            </a:lvl3pPr>
            <a:lvl4pPr indent="-228600" lvl="3" marL="1828800" algn="l">
              <a:lnSpc>
                <a:spcPct val="105000"/>
              </a:lnSpc>
              <a:spcBef>
                <a:spcPts val="500"/>
              </a:spcBef>
              <a:spcAft>
                <a:spcPts val="0"/>
              </a:spcAft>
              <a:buClr>
                <a:srgbClr val="888888"/>
              </a:buClr>
              <a:buSzPts val="1600"/>
              <a:buNone/>
              <a:defRPr sz="1600">
                <a:solidFill>
                  <a:srgbClr val="888888"/>
                </a:solidFill>
              </a:defRPr>
            </a:lvl4pPr>
            <a:lvl5pPr indent="-228600" lvl="4" marL="2286000" algn="l">
              <a:lnSpc>
                <a:spcPct val="105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44" name="Google Shape;44;p6"/>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lvl1pPr lvl="0" algn="l">
              <a:lnSpc>
                <a:spcPct val="10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8200" y="1929384"/>
            <a:ext cx="5181600" cy="4251960"/>
          </a:xfrm>
          <a:prstGeom prst="rect">
            <a:avLst/>
          </a:prstGeom>
          <a:noFill/>
          <a:ln>
            <a:noFill/>
          </a:ln>
        </p:spPr>
        <p:txBody>
          <a:bodyPr anchorCtr="0" anchor="t" bIns="91425" lIns="109725" spcFirstLastPara="1" rIns="109725" wrap="square" tIns="109725">
            <a:noAutofit/>
          </a:bodyPr>
          <a:lstStyle>
            <a:lvl1pPr indent="-342900" lvl="0" marL="457200" algn="l">
              <a:lnSpc>
                <a:spcPct val="105000"/>
              </a:lnSpc>
              <a:spcBef>
                <a:spcPts val="1000"/>
              </a:spcBef>
              <a:spcAft>
                <a:spcPts val="0"/>
              </a:spcAft>
              <a:buClr>
                <a:schemeClr val="dk1"/>
              </a:buClr>
              <a:buSzPts val="1800"/>
              <a:buChar char="•"/>
              <a:defRPr/>
            </a:lvl1pPr>
            <a:lvl2pPr indent="-342900" lvl="1" marL="914400" algn="l">
              <a:lnSpc>
                <a:spcPct val="105000"/>
              </a:lnSpc>
              <a:spcBef>
                <a:spcPts val="500"/>
              </a:spcBef>
              <a:spcAft>
                <a:spcPts val="0"/>
              </a:spcAft>
              <a:buClr>
                <a:schemeClr val="dk1"/>
              </a:buClr>
              <a:buSzPts val="1800"/>
              <a:buChar char="•"/>
              <a:defRPr/>
            </a:lvl2pPr>
            <a:lvl3pPr indent="-342900" lvl="2" marL="1371600" algn="l">
              <a:lnSpc>
                <a:spcPct val="105000"/>
              </a:lnSpc>
              <a:spcBef>
                <a:spcPts val="500"/>
              </a:spcBef>
              <a:spcAft>
                <a:spcPts val="0"/>
              </a:spcAft>
              <a:buClr>
                <a:schemeClr val="dk1"/>
              </a:buClr>
              <a:buSzPts val="1800"/>
              <a:buChar char="•"/>
              <a:defRPr/>
            </a:lvl3pPr>
            <a:lvl4pPr indent="-342900" lvl="3" marL="1828800" algn="l">
              <a:lnSpc>
                <a:spcPct val="105000"/>
              </a:lnSpc>
              <a:spcBef>
                <a:spcPts val="500"/>
              </a:spcBef>
              <a:spcAft>
                <a:spcPts val="0"/>
              </a:spcAft>
              <a:buClr>
                <a:schemeClr val="dk1"/>
              </a:buClr>
              <a:buSzPts val="1800"/>
              <a:buChar char="•"/>
              <a:defRPr/>
            </a:lvl4pPr>
            <a:lvl5pPr indent="-342900" lvl="4" marL="2286000" algn="l">
              <a:lnSpc>
                <a:spcPct val="105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2" type="body"/>
          </p:nvPr>
        </p:nvSpPr>
        <p:spPr>
          <a:xfrm>
            <a:off x="6172200" y="1929384"/>
            <a:ext cx="5181600" cy="4251960"/>
          </a:xfrm>
          <a:prstGeom prst="rect">
            <a:avLst/>
          </a:prstGeom>
          <a:noFill/>
          <a:ln>
            <a:noFill/>
          </a:ln>
        </p:spPr>
        <p:txBody>
          <a:bodyPr anchorCtr="0" anchor="t" bIns="91425" lIns="109725" spcFirstLastPara="1" rIns="109725" wrap="square" tIns="109725">
            <a:noAutofit/>
          </a:bodyPr>
          <a:lstStyle>
            <a:lvl1pPr indent="-342900" lvl="0" marL="457200" algn="l">
              <a:lnSpc>
                <a:spcPct val="105000"/>
              </a:lnSpc>
              <a:spcBef>
                <a:spcPts val="1000"/>
              </a:spcBef>
              <a:spcAft>
                <a:spcPts val="0"/>
              </a:spcAft>
              <a:buClr>
                <a:schemeClr val="dk1"/>
              </a:buClr>
              <a:buSzPts val="1800"/>
              <a:buChar char="•"/>
              <a:defRPr/>
            </a:lvl1pPr>
            <a:lvl2pPr indent="-342900" lvl="1" marL="914400" algn="l">
              <a:lnSpc>
                <a:spcPct val="105000"/>
              </a:lnSpc>
              <a:spcBef>
                <a:spcPts val="500"/>
              </a:spcBef>
              <a:spcAft>
                <a:spcPts val="0"/>
              </a:spcAft>
              <a:buClr>
                <a:schemeClr val="dk1"/>
              </a:buClr>
              <a:buSzPts val="1800"/>
              <a:buChar char="•"/>
              <a:defRPr/>
            </a:lvl2pPr>
            <a:lvl3pPr indent="-342900" lvl="2" marL="1371600" algn="l">
              <a:lnSpc>
                <a:spcPct val="105000"/>
              </a:lnSpc>
              <a:spcBef>
                <a:spcPts val="500"/>
              </a:spcBef>
              <a:spcAft>
                <a:spcPts val="0"/>
              </a:spcAft>
              <a:buClr>
                <a:schemeClr val="dk1"/>
              </a:buClr>
              <a:buSzPts val="1800"/>
              <a:buChar char="•"/>
              <a:defRPr/>
            </a:lvl3pPr>
            <a:lvl4pPr indent="-342900" lvl="3" marL="1828800" algn="l">
              <a:lnSpc>
                <a:spcPct val="105000"/>
              </a:lnSpc>
              <a:spcBef>
                <a:spcPts val="500"/>
              </a:spcBef>
              <a:spcAft>
                <a:spcPts val="0"/>
              </a:spcAft>
              <a:buClr>
                <a:schemeClr val="dk1"/>
              </a:buClr>
              <a:buSzPts val="1800"/>
              <a:buChar char="•"/>
              <a:defRPr/>
            </a:lvl4pPr>
            <a:lvl5pPr indent="-342900" lvl="4" marL="2286000" algn="l">
              <a:lnSpc>
                <a:spcPct val="105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52" name="Google Shape;52;p7"/>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8"/>
          <p:cNvSpPr txBox="1"/>
          <p:nvPr>
            <p:ph type="title"/>
          </p:nvPr>
        </p:nvSpPr>
        <p:spPr>
          <a:xfrm>
            <a:off x="839788" y="365125"/>
            <a:ext cx="10515600" cy="1325563"/>
          </a:xfrm>
          <a:prstGeom prst="rect">
            <a:avLst/>
          </a:prstGeom>
          <a:noFill/>
          <a:ln>
            <a:noFill/>
          </a:ln>
        </p:spPr>
        <p:txBody>
          <a:bodyPr anchorCtr="0" anchor="ctr" bIns="91425" lIns="109725" spcFirstLastPara="1" rIns="109725" wrap="square" tIns="109725">
            <a:noAutofit/>
          </a:bodyPr>
          <a:lstStyle>
            <a:lvl1pPr lvl="0" algn="l">
              <a:lnSpc>
                <a:spcPct val="10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 type="body"/>
          </p:nvPr>
        </p:nvSpPr>
        <p:spPr>
          <a:xfrm>
            <a:off x="839788" y="1938528"/>
            <a:ext cx="5157787" cy="823912"/>
          </a:xfrm>
          <a:prstGeom prst="rect">
            <a:avLst/>
          </a:prstGeom>
          <a:noFill/>
          <a:ln>
            <a:noFill/>
          </a:ln>
        </p:spPr>
        <p:txBody>
          <a:bodyPr anchorCtr="0" anchor="b" bIns="91425" lIns="109725" spcFirstLastPara="1" rIns="109725" wrap="square" tIns="109725">
            <a:normAutofit/>
          </a:bodyPr>
          <a:lstStyle>
            <a:lvl1pPr indent="-228600" lvl="0" marL="457200" algn="l">
              <a:lnSpc>
                <a:spcPct val="105000"/>
              </a:lnSpc>
              <a:spcBef>
                <a:spcPts val="1000"/>
              </a:spcBef>
              <a:spcAft>
                <a:spcPts val="0"/>
              </a:spcAft>
              <a:buClr>
                <a:schemeClr val="dk1"/>
              </a:buClr>
              <a:buSzPts val="3600"/>
              <a:buNone/>
              <a:defRPr b="1" sz="3600"/>
            </a:lvl1pPr>
            <a:lvl2pPr indent="-228600" lvl="1" marL="914400" algn="l">
              <a:lnSpc>
                <a:spcPct val="105000"/>
              </a:lnSpc>
              <a:spcBef>
                <a:spcPts val="500"/>
              </a:spcBef>
              <a:spcAft>
                <a:spcPts val="0"/>
              </a:spcAft>
              <a:buClr>
                <a:schemeClr val="dk1"/>
              </a:buClr>
              <a:buSzPts val="2000"/>
              <a:buNone/>
              <a:defRPr b="1" sz="2000"/>
            </a:lvl2pPr>
            <a:lvl3pPr indent="-228600" lvl="2" marL="1371600" algn="l">
              <a:lnSpc>
                <a:spcPct val="105000"/>
              </a:lnSpc>
              <a:spcBef>
                <a:spcPts val="500"/>
              </a:spcBef>
              <a:spcAft>
                <a:spcPts val="0"/>
              </a:spcAft>
              <a:buClr>
                <a:schemeClr val="dk1"/>
              </a:buClr>
              <a:buSzPts val="1800"/>
              <a:buNone/>
              <a:defRPr b="1" sz="1800"/>
            </a:lvl3pPr>
            <a:lvl4pPr indent="-228600" lvl="3" marL="1828800" algn="l">
              <a:lnSpc>
                <a:spcPct val="105000"/>
              </a:lnSpc>
              <a:spcBef>
                <a:spcPts val="500"/>
              </a:spcBef>
              <a:spcAft>
                <a:spcPts val="0"/>
              </a:spcAft>
              <a:buClr>
                <a:schemeClr val="dk1"/>
              </a:buClr>
              <a:buSzPts val="1600"/>
              <a:buNone/>
              <a:defRPr b="1" sz="1600"/>
            </a:lvl4pPr>
            <a:lvl5pPr indent="-228600" lvl="4" marL="2286000" algn="l">
              <a:lnSpc>
                <a:spcPct val="105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8"/>
          <p:cNvSpPr txBox="1"/>
          <p:nvPr>
            <p:ph idx="2" type="body"/>
          </p:nvPr>
        </p:nvSpPr>
        <p:spPr>
          <a:xfrm>
            <a:off x="839788" y="2926080"/>
            <a:ext cx="5157787" cy="3264408"/>
          </a:xfrm>
          <a:prstGeom prst="rect">
            <a:avLst/>
          </a:prstGeom>
          <a:noFill/>
          <a:ln>
            <a:noFill/>
          </a:ln>
        </p:spPr>
        <p:txBody>
          <a:bodyPr anchorCtr="0" anchor="t" bIns="91425" lIns="109725" spcFirstLastPara="1" rIns="109725" wrap="square" tIns="109725">
            <a:noAutofit/>
          </a:bodyPr>
          <a:lstStyle>
            <a:lvl1pPr indent="-342900" lvl="0" marL="457200" algn="l">
              <a:lnSpc>
                <a:spcPct val="105000"/>
              </a:lnSpc>
              <a:spcBef>
                <a:spcPts val="1000"/>
              </a:spcBef>
              <a:spcAft>
                <a:spcPts val="0"/>
              </a:spcAft>
              <a:buClr>
                <a:schemeClr val="dk1"/>
              </a:buClr>
              <a:buSzPts val="1800"/>
              <a:buChar char="•"/>
              <a:defRPr/>
            </a:lvl1pPr>
            <a:lvl2pPr indent="-342900" lvl="1" marL="914400" algn="l">
              <a:lnSpc>
                <a:spcPct val="105000"/>
              </a:lnSpc>
              <a:spcBef>
                <a:spcPts val="500"/>
              </a:spcBef>
              <a:spcAft>
                <a:spcPts val="0"/>
              </a:spcAft>
              <a:buClr>
                <a:schemeClr val="dk1"/>
              </a:buClr>
              <a:buSzPts val="1800"/>
              <a:buChar char="•"/>
              <a:defRPr/>
            </a:lvl2pPr>
            <a:lvl3pPr indent="-342900" lvl="2" marL="1371600" algn="l">
              <a:lnSpc>
                <a:spcPct val="105000"/>
              </a:lnSpc>
              <a:spcBef>
                <a:spcPts val="500"/>
              </a:spcBef>
              <a:spcAft>
                <a:spcPts val="0"/>
              </a:spcAft>
              <a:buClr>
                <a:schemeClr val="dk1"/>
              </a:buClr>
              <a:buSzPts val="1800"/>
              <a:buChar char="•"/>
              <a:defRPr/>
            </a:lvl3pPr>
            <a:lvl4pPr indent="-342900" lvl="3" marL="1828800" algn="l">
              <a:lnSpc>
                <a:spcPct val="105000"/>
              </a:lnSpc>
              <a:spcBef>
                <a:spcPts val="500"/>
              </a:spcBef>
              <a:spcAft>
                <a:spcPts val="0"/>
              </a:spcAft>
              <a:buClr>
                <a:schemeClr val="dk1"/>
              </a:buClr>
              <a:buSzPts val="1800"/>
              <a:buChar char="•"/>
              <a:defRPr/>
            </a:lvl4pPr>
            <a:lvl5pPr indent="-342900" lvl="4" marL="2286000" algn="l">
              <a:lnSpc>
                <a:spcPct val="105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8"/>
          <p:cNvSpPr txBox="1"/>
          <p:nvPr>
            <p:ph idx="3" type="body"/>
          </p:nvPr>
        </p:nvSpPr>
        <p:spPr>
          <a:xfrm>
            <a:off x="6172200" y="1938528"/>
            <a:ext cx="5183188" cy="823912"/>
          </a:xfrm>
          <a:prstGeom prst="rect">
            <a:avLst/>
          </a:prstGeom>
          <a:noFill/>
          <a:ln>
            <a:noFill/>
          </a:ln>
        </p:spPr>
        <p:txBody>
          <a:bodyPr anchorCtr="0" anchor="b" bIns="91425" lIns="109725" spcFirstLastPara="1" rIns="109725" wrap="square" tIns="109725">
            <a:normAutofit/>
          </a:bodyPr>
          <a:lstStyle>
            <a:lvl1pPr indent="-228600" lvl="0" marL="457200" algn="l">
              <a:lnSpc>
                <a:spcPct val="105000"/>
              </a:lnSpc>
              <a:spcBef>
                <a:spcPts val="1000"/>
              </a:spcBef>
              <a:spcAft>
                <a:spcPts val="0"/>
              </a:spcAft>
              <a:buClr>
                <a:schemeClr val="dk1"/>
              </a:buClr>
              <a:buSzPts val="3600"/>
              <a:buNone/>
              <a:defRPr b="1" sz="3600"/>
            </a:lvl1pPr>
            <a:lvl2pPr indent="-228600" lvl="1" marL="914400" algn="l">
              <a:lnSpc>
                <a:spcPct val="105000"/>
              </a:lnSpc>
              <a:spcBef>
                <a:spcPts val="500"/>
              </a:spcBef>
              <a:spcAft>
                <a:spcPts val="0"/>
              </a:spcAft>
              <a:buClr>
                <a:schemeClr val="dk1"/>
              </a:buClr>
              <a:buSzPts val="2000"/>
              <a:buNone/>
              <a:defRPr b="1" sz="2000"/>
            </a:lvl2pPr>
            <a:lvl3pPr indent="-228600" lvl="2" marL="1371600" algn="l">
              <a:lnSpc>
                <a:spcPct val="105000"/>
              </a:lnSpc>
              <a:spcBef>
                <a:spcPts val="500"/>
              </a:spcBef>
              <a:spcAft>
                <a:spcPts val="0"/>
              </a:spcAft>
              <a:buClr>
                <a:schemeClr val="dk1"/>
              </a:buClr>
              <a:buSzPts val="1800"/>
              <a:buNone/>
              <a:defRPr b="1" sz="1800"/>
            </a:lvl3pPr>
            <a:lvl4pPr indent="-228600" lvl="3" marL="1828800" algn="l">
              <a:lnSpc>
                <a:spcPct val="105000"/>
              </a:lnSpc>
              <a:spcBef>
                <a:spcPts val="500"/>
              </a:spcBef>
              <a:spcAft>
                <a:spcPts val="0"/>
              </a:spcAft>
              <a:buClr>
                <a:schemeClr val="dk1"/>
              </a:buClr>
              <a:buSzPts val="1600"/>
              <a:buNone/>
              <a:defRPr b="1" sz="1600"/>
            </a:lvl4pPr>
            <a:lvl5pPr indent="-228600" lvl="4" marL="2286000" algn="l">
              <a:lnSpc>
                <a:spcPct val="105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8"/>
          <p:cNvSpPr txBox="1"/>
          <p:nvPr>
            <p:ph idx="4" type="body"/>
          </p:nvPr>
        </p:nvSpPr>
        <p:spPr>
          <a:xfrm>
            <a:off x="6172200" y="2926080"/>
            <a:ext cx="5183188" cy="3264408"/>
          </a:xfrm>
          <a:prstGeom prst="rect">
            <a:avLst/>
          </a:prstGeom>
          <a:noFill/>
          <a:ln>
            <a:noFill/>
          </a:ln>
        </p:spPr>
        <p:txBody>
          <a:bodyPr anchorCtr="0" anchor="t" bIns="91425" lIns="109725" spcFirstLastPara="1" rIns="109725" wrap="square" tIns="109725">
            <a:noAutofit/>
          </a:bodyPr>
          <a:lstStyle>
            <a:lvl1pPr indent="-342900" lvl="0" marL="457200" algn="l">
              <a:lnSpc>
                <a:spcPct val="105000"/>
              </a:lnSpc>
              <a:spcBef>
                <a:spcPts val="1000"/>
              </a:spcBef>
              <a:spcAft>
                <a:spcPts val="0"/>
              </a:spcAft>
              <a:buClr>
                <a:schemeClr val="dk1"/>
              </a:buClr>
              <a:buSzPts val="1800"/>
              <a:buChar char="•"/>
              <a:defRPr/>
            </a:lvl1pPr>
            <a:lvl2pPr indent="-342900" lvl="1" marL="914400" algn="l">
              <a:lnSpc>
                <a:spcPct val="105000"/>
              </a:lnSpc>
              <a:spcBef>
                <a:spcPts val="500"/>
              </a:spcBef>
              <a:spcAft>
                <a:spcPts val="0"/>
              </a:spcAft>
              <a:buClr>
                <a:schemeClr val="dk1"/>
              </a:buClr>
              <a:buSzPts val="1800"/>
              <a:buChar char="•"/>
              <a:defRPr/>
            </a:lvl2pPr>
            <a:lvl3pPr indent="-342900" lvl="2" marL="1371600" algn="l">
              <a:lnSpc>
                <a:spcPct val="105000"/>
              </a:lnSpc>
              <a:spcBef>
                <a:spcPts val="500"/>
              </a:spcBef>
              <a:spcAft>
                <a:spcPts val="0"/>
              </a:spcAft>
              <a:buClr>
                <a:schemeClr val="dk1"/>
              </a:buClr>
              <a:buSzPts val="1800"/>
              <a:buChar char="•"/>
              <a:defRPr/>
            </a:lvl3pPr>
            <a:lvl4pPr indent="-342900" lvl="3" marL="1828800" algn="l">
              <a:lnSpc>
                <a:spcPct val="105000"/>
              </a:lnSpc>
              <a:spcBef>
                <a:spcPts val="500"/>
              </a:spcBef>
              <a:spcAft>
                <a:spcPts val="0"/>
              </a:spcAft>
              <a:buClr>
                <a:schemeClr val="dk1"/>
              </a:buClr>
              <a:buSzPts val="1800"/>
              <a:buChar char="•"/>
              <a:defRPr/>
            </a:lvl4pPr>
            <a:lvl5pPr indent="-342900" lvl="4" marL="2286000" algn="l">
              <a:lnSpc>
                <a:spcPct val="105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62" name="Google Shape;62;p8"/>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9"/>
          <p:cNvSpPr txBox="1"/>
          <p:nvPr>
            <p:ph type="title"/>
          </p:nvPr>
        </p:nvSpPr>
        <p:spPr>
          <a:xfrm>
            <a:off x="2203704" y="1728216"/>
            <a:ext cx="7781544" cy="3392424"/>
          </a:xfrm>
          <a:prstGeom prst="rect">
            <a:avLst/>
          </a:prstGeom>
          <a:noFill/>
          <a:ln>
            <a:noFill/>
          </a:ln>
        </p:spPr>
        <p:txBody>
          <a:bodyPr anchorCtr="0" anchor="ctr" bIns="91425" lIns="109725" spcFirstLastPara="1" rIns="109725" wrap="square" tIns="109725">
            <a:normAutofit/>
          </a:bodyPr>
          <a:lstStyle>
            <a:lvl1pPr lvl="0" algn="ctr">
              <a:lnSpc>
                <a:spcPct val="105000"/>
              </a:lnSpc>
              <a:spcBef>
                <a:spcPts val="0"/>
              </a:spcBef>
              <a:spcAft>
                <a:spcPts val="0"/>
              </a:spcAft>
              <a:buClr>
                <a:schemeClr val="dk1"/>
              </a:buClr>
              <a:buSzPts val="7800"/>
              <a:buFont typeface="Arial"/>
              <a:buNone/>
              <a:defRPr sz="7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68" name="Google Shape;68;p9"/>
          <p:cNvSpPr/>
          <p:nvPr/>
        </p:nvSpPr>
        <p:spPr>
          <a:xfrm>
            <a:off x="3974206" y="5126892"/>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0"/>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11"/>
          <p:cNvSpPr txBox="1"/>
          <p:nvPr>
            <p:ph type="title"/>
          </p:nvPr>
        </p:nvSpPr>
        <p:spPr>
          <a:xfrm>
            <a:off x="839788" y="457200"/>
            <a:ext cx="3932237" cy="3429000"/>
          </a:xfrm>
          <a:prstGeom prst="rect">
            <a:avLst/>
          </a:prstGeom>
          <a:noFill/>
          <a:ln>
            <a:noFill/>
          </a:ln>
        </p:spPr>
        <p:txBody>
          <a:bodyPr anchorCtr="0" anchor="b" bIns="91425" lIns="109725" spcFirstLastPara="1" rIns="109725" wrap="square" tIns="109725">
            <a:normAutofit/>
          </a:bodyPr>
          <a:lstStyle>
            <a:lvl1pPr lvl="0" algn="l">
              <a:lnSpc>
                <a:spcPct val="105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idx="1" type="body"/>
          </p:nvPr>
        </p:nvSpPr>
        <p:spPr>
          <a:xfrm>
            <a:off x="5303520" y="548640"/>
            <a:ext cx="6053328" cy="5431536"/>
          </a:xfrm>
          <a:prstGeom prst="rect">
            <a:avLst/>
          </a:prstGeom>
          <a:noFill/>
          <a:ln>
            <a:noFill/>
          </a:ln>
        </p:spPr>
        <p:txBody>
          <a:bodyPr anchorCtr="0" anchor="ctr" bIns="91425" lIns="109725" spcFirstLastPara="1" rIns="109725" wrap="square" tIns="109725">
            <a:noAutofit/>
          </a:bodyPr>
          <a:lstStyle>
            <a:lvl1pPr indent="-431800" lvl="0" marL="457200" algn="l">
              <a:lnSpc>
                <a:spcPct val="105000"/>
              </a:lnSpc>
              <a:spcBef>
                <a:spcPts val="1000"/>
              </a:spcBef>
              <a:spcAft>
                <a:spcPts val="0"/>
              </a:spcAft>
              <a:buClr>
                <a:schemeClr val="dk1"/>
              </a:buClr>
              <a:buSzPts val="3200"/>
              <a:buChar char="•"/>
              <a:defRPr sz="3200"/>
            </a:lvl1pPr>
            <a:lvl2pPr indent="-406400" lvl="1" marL="914400" algn="l">
              <a:lnSpc>
                <a:spcPct val="105000"/>
              </a:lnSpc>
              <a:spcBef>
                <a:spcPts val="500"/>
              </a:spcBef>
              <a:spcAft>
                <a:spcPts val="0"/>
              </a:spcAft>
              <a:buClr>
                <a:schemeClr val="dk1"/>
              </a:buClr>
              <a:buSzPts val="2800"/>
              <a:buChar char="•"/>
              <a:defRPr sz="2800"/>
            </a:lvl2pPr>
            <a:lvl3pPr indent="-381000" lvl="2" marL="1371600" algn="l">
              <a:lnSpc>
                <a:spcPct val="105000"/>
              </a:lnSpc>
              <a:spcBef>
                <a:spcPts val="500"/>
              </a:spcBef>
              <a:spcAft>
                <a:spcPts val="0"/>
              </a:spcAft>
              <a:buClr>
                <a:schemeClr val="dk1"/>
              </a:buClr>
              <a:buSzPts val="2400"/>
              <a:buChar char="•"/>
              <a:defRPr sz="2400"/>
            </a:lvl3pPr>
            <a:lvl4pPr indent="-355600" lvl="3" marL="1828800" algn="l">
              <a:lnSpc>
                <a:spcPct val="105000"/>
              </a:lnSpc>
              <a:spcBef>
                <a:spcPts val="500"/>
              </a:spcBef>
              <a:spcAft>
                <a:spcPts val="0"/>
              </a:spcAft>
              <a:buClr>
                <a:schemeClr val="dk1"/>
              </a:buClr>
              <a:buSzPts val="2000"/>
              <a:buChar char="•"/>
              <a:defRPr sz="2000"/>
            </a:lvl4pPr>
            <a:lvl5pPr indent="-355600" lvl="4" marL="2286000" algn="l">
              <a:lnSpc>
                <a:spcPct val="105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6" name="Google Shape;76;p11"/>
          <p:cNvSpPr txBox="1"/>
          <p:nvPr>
            <p:ph idx="2" type="body"/>
          </p:nvPr>
        </p:nvSpPr>
        <p:spPr>
          <a:xfrm>
            <a:off x="839788" y="3977640"/>
            <a:ext cx="3932237" cy="2002536"/>
          </a:xfrm>
          <a:prstGeom prst="rect">
            <a:avLst/>
          </a:prstGeom>
          <a:noFill/>
          <a:ln>
            <a:noFill/>
          </a:ln>
        </p:spPr>
        <p:txBody>
          <a:bodyPr anchorCtr="0" anchor="t" bIns="91425" lIns="109725" spcFirstLastPara="1" rIns="109725" wrap="square" tIns="109725">
            <a:normAutofit/>
          </a:bodyPr>
          <a:lstStyle>
            <a:lvl1pPr indent="-228600" lvl="0" marL="457200" algn="l">
              <a:lnSpc>
                <a:spcPct val="105000"/>
              </a:lnSpc>
              <a:spcBef>
                <a:spcPts val="1000"/>
              </a:spcBef>
              <a:spcAft>
                <a:spcPts val="0"/>
              </a:spcAft>
              <a:buClr>
                <a:schemeClr val="dk1"/>
              </a:buClr>
              <a:buSzPts val="3200"/>
              <a:buNone/>
              <a:defRPr sz="3200"/>
            </a:lvl1pPr>
            <a:lvl2pPr indent="-228600" lvl="1" marL="914400" algn="l">
              <a:lnSpc>
                <a:spcPct val="105000"/>
              </a:lnSpc>
              <a:spcBef>
                <a:spcPts val="500"/>
              </a:spcBef>
              <a:spcAft>
                <a:spcPts val="0"/>
              </a:spcAft>
              <a:buClr>
                <a:schemeClr val="dk1"/>
              </a:buClr>
              <a:buSzPts val="1400"/>
              <a:buNone/>
              <a:defRPr sz="1400"/>
            </a:lvl2pPr>
            <a:lvl3pPr indent="-228600" lvl="2" marL="1371600" algn="l">
              <a:lnSpc>
                <a:spcPct val="105000"/>
              </a:lnSpc>
              <a:spcBef>
                <a:spcPts val="500"/>
              </a:spcBef>
              <a:spcAft>
                <a:spcPts val="0"/>
              </a:spcAft>
              <a:buClr>
                <a:schemeClr val="dk1"/>
              </a:buClr>
              <a:buSzPts val="1200"/>
              <a:buNone/>
              <a:defRPr sz="1200"/>
            </a:lvl3pPr>
            <a:lvl4pPr indent="-228600" lvl="3" marL="1828800" algn="l">
              <a:lnSpc>
                <a:spcPct val="105000"/>
              </a:lnSpc>
              <a:spcBef>
                <a:spcPts val="500"/>
              </a:spcBef>
              <a:spcAft>
                <a:spcPts val="0"/>
              </a:spcAft>
              <a:buClr>
                <a:schemeClr val="dk1"/>
              </a:buClr>
              <a:buSzPts val="1000"/>
              <a:buNone/>
              <a:defRPr sz="1000"/>
            </a:lvl4pPr>
            <a:lvl5pPr indent="-228600" lvl="4" marL="2286000" algn="l">
              <a:lnSpc>
                <a:spcPct val="105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1"/>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80" name="Google Shape;80;p11"/>
          <p:cNvSpPr/>
          <p:nvPr/>
        </p:nvSpPr>
        <p:spPr>
          <a:xfrm rot="5400000">
            <a:off x="2797492" y="3254143"/>
            <a:ext cx="4480560" cy="27432"/>
          </a:xfrm>
          <a:custGeom>
            <a:rect b="b" l="l" r="r" t="t"/>
            <a:pathLst>
              <a:path extrusionOk="0" fill="none" h="27432"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extrusionOk="0" h="27432"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cap="rnd" cmpd="sng" w="444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lvl1pPr lvl="0" marR="0" rtl="0" algn="l">
              <a:lnSpc>
                <a:spcPct val="105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91425" lIns="109725" spcFirstLastPara="1" rIns="109725" wrap="square" tIns="109725">
            <a:noAutofit/>
          </a:bodyPr>
          <a:lstStyle>
            <a:lvl1pPr indent="-393700" lvl="0" marL="457200" marR="0" rtl="0" algn="l">
              <a:lnSpc>
                <a:spcPct val="105000"/>
              </a:lnSpc>
              <a:spcBef>
                <a:spcPts val="1000"/>
              </a:spcBef>
              <a:spcAft>
                <a:spcPts val="0"/>
              </a:spcAft>
              <a:buClr>
                <a:schemeClr val="lt1"/>
              </a:buClr>
              <a:buSzPts val="2600"/>
              <a:buFont typeface="Arial"/>
              <a:buChar char="•"/>
              <a:defRPr b="0" i="0" sz="2600" u="none" cap="none" strike="noStrike">
                <a:solidFill>
                  <a:schemeClr val="lt1"/>
                </a:solidFill>
                <a:latin typeface="Arial"/>
                <a:ea typeface="Arial"/>
                <a:cs typeface="Arial"/>
                <a:sym typeface="Arial"/>
              </a:defRPr>
            </a:lvl1pPr>
            <a:lvl2pPr indent="-368300" lvl="1" marL="914400" marR="0" rtl="0" algn="l">
              <a:lnSpc>
                <a:spcPct val="105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55600" lvl="2" marL="1371600" marR="0" rtl="0" algn="l">
              <a:lnSpc>
                <a:spcPct val="105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105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105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marR="0" rtl="0" algn="l">
              <a:spcBef>
                <a:spcPts val="0"/>
              </a:spcBef>
              <a:spcAft>
                <a:spcPts val="0"/>
              </a:spcAft>
              <a:buSzPts val="1400"/>
              <a:buNone/>
              <a:defRPr b="0" i="0" sz="14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marR="0" rtl="0" algn="ctr">
              <a:spcBef>
                <a:spcPts val="0"/>
              </a:spcBef>
              <a:spcAft>
                <a:spcPts val="0"/>
              </a:spcAft>
              <a:buSzPts val="1400"/>
              <a:buNone/>
              <a:defRPr b="0" i="0" sz="14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marR="0" rtl="0" algn="r">
              <a:spcBef>
                <a:spcPts val="0"/>
              </a:spcBef>
              <a:buNone/>
              <a:defRPr b="0" i="0" sz="1400" u="none" cap="none" strike="noStrike">
                <a:solidFill>
                  <a:schemeClr val="lt1"/>
                </a:solidFill>
                <a:latin typeface="Arial"/>
                <a:ea typeface="Arial"/>
                <a:cs typeface="Arial"/>
                <a:sym typeface="Arial"/>
              </a:defRPr>
            </a:lvl1pPr>
            <a:lvl2pPr indent="0" lvl="1" marL="0" marR="0" rtl="0" algn="r">
              <a:spcBef>
                <a:spcPts val="0"/>
              </a:spcBef>
              <a:buNone/>
              <a:defRPr b="0" i="0" sz="1400" u="none" cap="none" strike="noStrike">
                <a:solidFill>
                  <a:schemeClr val="lt1"/>
                </a:solidFill>
                <a:latin typeface="Arial"/>
                <a:ea typeface="Arial"/>
                <a:cs typeface="Arial"/>
                <a:sym typeface="Arial"/>
              </a:defRPr>
            </a:lvl2pPr>
            <a:lvl3pPr indent="0" lvl="2" marL="0" marR="0" rtl="0" algn="r">
              <a:spcBef>
                <a:spcPts val="0"/>
              </a:spcBef>
              <a:buNone/>
              <a:defRPr b="0" i="0" sz="1400" u="none" cap="none" strike="noStrike">
                <a:solidFill>
                  <a:schemeClr val="lt1"/>
                </a:solidFill>
                <a:latin typeface="Arial"/>
                <a:ea typeface="Arial"/>
                <a:cs typeface="Arial"/>
                <a:sym typeface="Arial"/>
              </a:defRPr>
            </a:lvl3pPr>
            <a:lvl4pPr indent="0" lvl="3" marL="0" marR="0" rtl="0" algn="r">
              <a:spcBef>
                <a:spcPts val="0"/>
              </a:spcBef>
              <a:buNone/>
              <a:defRPr b="0" i="0" sz="1400" u="none" cap="none" strike="noStrike">
                <a:solidFill>
                  <a:schemeClr val="lt1"/>
                </a:solidFill>
                <a:latin typeface="Arial"/>
                <a:ea typeface="Arial"/>
                <a:cs typeface="Arial"/>
                <a:sym typeface="Arial"/>
              </a:defRPr>
            </a:lvl4pPr>
            <a:lvl5pPr indent="0" lvl="4" marL="0" marR="0" rtl="0" algn="r">
              <a:spcBef>
                <a:spcPts val="0"/>
              </a:spcBef>
              <a:buNone/>
              <a:defRPr b="0" i="0" sz="1400" u="none" cap="none" strike="noStrike">
                <a:solidFill>
                  <a:schemeClr val="lt1"/>
                </a:solidFill>
                <a:latin typeface="Arial"/>
                <a:ea typeface="Arial"/>
                <a:cs typeface="Arial"/>
                <a:sym typeface="Arial"/>
              </a:defRPr>
            </a:lvl5pPr>
            <a:lvl6pPr indent="0" lvl="5" marL="0" marR="0" rtl="0" algn="r">
              <a:spcBef>
                <a:spcPts val="0"/>
              </a:spcBef>
              <a:buNone/>
              <a:defRPr b="0" i="0" sz="1400" u="none" cap="none" strike="noStrike">
                <a:solidFill>
                  <a:schemeClr val="lt1"/>
                </a:solidFill>
                <a:latin typeface="Arial"/>
                <a:ea typeface="Arial"/>
                <a:cs typeface="Arial"/>
                <a:sym typeface="Arial"/>
              </a:defRPr>
            </a:lvl6pPr>
            <a:lvl7pPr indent="0" lvl="6" marL="0" marR="0" rtl="0" algn="r">
              <a:spcBef>
                <a:spcPts val="0"/>
              </a:spcBef>
              <a:buNone/>
              <a:defRPr b="0" i="0" sz="1400" u="none" cap="none" strike="noStrike">
                <a:solidFill>
                  <a:schemeClr val="lt1"/>
                </a:solidFill>
                <a:latin typeface="Arial"/>
                <a:ea typeface="Arial"/>
                <a:cs typeface="Arial"/>
                <a:sym typeface="Arial"/>
              </a:defRPr>
            </a:lvl7pPr>
            <a:lvl8pPr indent="0" lvl="7" marL="0" marR="0" rtl="0" algn="r">
              <a:spcBef>
                <a:spcPts val="0"/>
              </a:spcBef>
              <a:buNone/>
              <a:defRPr b="0" i="0" sz="1400" u="none" cap="none" strike="noStrike">
                <a:solidFill>
                  <a:schemeClr val="lt1"/>
                </a:solidFill>
                <a:latin typeface="Arial"/>
                <a:ea typeface="Arial"/>
                <a:cs typeface="Arial"/>
                <a:sym typeface="Arial"/>
              </a:defRPr>
            </a:lvl8pPr>
            <a:lvl9pPr indent="0" lvl="8" marL="0" marR="0" rtl="0" algn="r">
              <a:spcBef>
                <a:spcPts val="0"/>
              </a:spcBef>
              <a:buNone/>
              <a:defRPr b="0" i="0" sz="1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lvl1pPr lvl="0" marR="0" rtl="0" algn="l">
              <a:lnSpc>
                <a:spcPct val="105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3"/>
          <p:cNvSpPr txBox="1"/>
          <p:nvPr>
            <p:ph idx="1" type="body"/>
          </p:nvPr>
        </p:nvSpPr>
        <p:spPr>
          <a:xfrm>
            <a:off x="838200" y="1825625"/>
            <a:ext cx="10515600" cy="4351338"/>
          </a:xfrm>
          <a:prstGeom prst="rect">
            <a:avLst/>
          </a:prstGeom>
          <a:noFill/>
          <a:ln>
            <a:noFill/>
          </a:ln>
        </p:spPr>
        <p:txBody>
          <a:bodyPr anchorCtr="0" anchor="t" bIns="91425" lIns="109725" spcFirstLastPara="1" rIns="109725" wrap="square" tIns="109725">
            <a:noAutofit/>
          </a:bodyPr>
          <a:lstStyle>
            <a:lvl1pPr indent="-393700" lvl="0" marL="457200" marR="0" rtl="0" algn="l">
              <a:lnSpc>
                <a:spcPct val="105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105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lnSpc>
                <a:spcPct val="105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5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5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91425" lIns="109725" spcFirstLastPara="1" rIns="109725" wrap="square" tIns="109725">
            <a:noAutofit/>
          </a:bodyPr>
          <a:lstStyle>
            <a:lvl1pPr lvl="0" marR="0" rtl="0" algn="l">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91425" lIns="109725" spcFirstLastPara="1" rIns="109725" wrap="square" tIns="109725">
            <a:noAutofit/>
          </a:bodyPr>
          <a:lstStyle>
            <a:lvl1pPr lvl="0" marR="0" rtl="0" algn="ctr">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91425" lIns="109725" spcFirstLastPara="1" rIns="109725" wrap="square" tIns="109725">
            <a:noAutofit/>
          </a:bodyPr>
          <a:lstStyle>
            <a:lvl1pPr indent="0" lvl="0" marL="0" marR="0" rtl="0" algn="r">
              <a:spcBef>
                <a:spcPts val="0"/>
              </a:spcBef>
              <a:buNone/>
              <a:defRPr b="0" i="0" sz="1400" u="none" cap="none" strike="noStrike">
                <a:solidFill>
                  <a:srgbClr val="888888"/>
                </a:solidFill>
                <a:latin typeface="Arial"/>
                <a:ea typeface="Arial"/>
                <a:cs typeface="Arial"/>
                <a:sym typeface="Arial"/>
              </a:defRPr>
            </a:lvl1pPr>
            <a:lvl2pPr indent="0" lvl="1" marL="0" marR="0" rtl="0" algn="r">
              <a:spcBef>
                <a:spcPts val="0"/>
              </a:spcBef>
              <a:buNone/>
              <a:defRPr b="0" i="0" sz="1400" u="none" cap="none" strike="noStrike">
                <a:solidFill>
                  <a:srgbClr val="888888"/>
                </a:solidFill>
                <a:latin typeface="Arial"/>
                <a:ea typeface="Arial"/>
                <a:cs typeface="Arial"/>
                <a:sym typeface="Arial"/>
              </a:defRPr>
            </a:lvl2pPr>
            <a:lvl3pPr indent="0" lvl="2" marL="0" marR="0" rtl="0" algn="r">
              <a:spcBef>
                <a:spcPts val="0"/>
              </a:spcBef>
              <a:buNone/>
              <a:defRPr b="0" i="0" sz="1400" u="none" cap="none" strike="noStrike">
                <a:solidFill>
                  <a:srgbClr val="888888"/>
                </a:solidFill>
                <a:latin typeface="Arial"/>
                <a:ea typeface="Arial"/>
                <a:cs typeface="Arial"/>
                <a:sym typeface="Arial"/>
              </a:defRPr>
            </a:lvl3pPr>
            <a:lvl4pPr indent="0" lvl="3" marL="0" marR="0" rtl="0" algn="r">
              <a:spcBef>
                <a:spcPts val="0"/>
              </a:spcBef>
              <a:buNone/>
              <a:defRPr b="0" i="0" sz="1400" u="none" cap="none" strike="noStrike">
                <a:solidFill>
                  <a:srgbClr val="888888"/>
                </a:solidFill>
                <a:latin typeface="Arial"/>
                <a:ea typeface="Arial"/>
                <a:cs typeface="Arial"/>
                <a:sym typeface="Arial"/>
              </a:defRPr>
            </a:lvl4pPr>
            <a:lvl5pPr indent="0" lvl="4" marL="0" marR="0" rtl="0" algn="r">
              <a:spcBef>
                <a:spcPts val="0"/>
              </a:spcBef>
              <a:buNone/>
              <a:defRPr b="0" i="0" sz="1400" u="none" cap="none" strike="noStrike">
                <a:solidFill>
                  <a:srgbClr val="888888"/>
                </a:solidFill>
                <a:latin typeface="Arial"/>
                <a:ea typeface="Arial"/>
                <a:cs typeface="Arial"/>
                <a:sym typeface="Arial"/>
              </a:defRPr>
            </a:lvl5pPr>
            <a:lvl6pPr indent="0" lvl="5" marL="0" marR="0" rtl="0" algn="r">
              <a:spcBef>
                <a:spcPts val="0"/>
              </a:spcBef>
              <a:buNone/>
              <a:defRPr b="0" i="0" sz="1400" u="none" cap="none" strike="noStrike">
                <a:solidFill>
                  <a:srgbClr val="888888"/>
                </a:solidFill>
                <a:latin typeface="Arial"/>
                <a:ea typeface="Arial"/>
                <a:cs typeface="Arial"/>
                <a:sym typeface="Arial"/>
              </a:defRPr>
            </a:lvl6pPr>
            <a:lvl7pPr indent="0" lvl="6" marL="0" marR="0" rtl="0" algn="r">
              <a:spcBef>
                <a:spcPts val="0"/>
              </a:spcBef>
              <a:buNone/>
              <a:defRPr b="0" i="0" sz="1400" u="none" cap="none" strike="noStrike">
                <a:solidFill>
                  <a:srgbClr val="888888"/>
                </a:solidFill>
                <a:latin typeface="Arial"/>
                <a:ea typeface="Arial"/>
                <a:cs typeface="Arial"/>
                <a:sym typeface="Arial"/>
              </a:defRPr>
            </a:lvl7pPr>
            <a:lvl8pPr indent="0" lvl="7" marL="0" marR="0" rtl="0" algn="r">
              <a:spcBef>
                <a:spcPts val="0"/>
              </a:spcBef>
              <a:buNone/>
              <a:defRPr b="0" i="0" sz="1400" u="none" cap="none" strike="noStrike">
                <a:solidFill>
                  <a:srgbClr val="888888"/>
                </a:solidFill>
                <a:latin typeface="Arial"/>
                <a:ea typeface="Arial"/>
                <a:cs typeface="Arial"/>
                <a:sym typeface="Arial"/>
              </a:defRPr>
            </a:lvl8pPr>
            <a:lvl9pPr indent="0" lvl="8" marL="0" marR="0" rtl="0" algn="r">
              <a:spcBef>
                <a:spcPts val="0"/>
              </a:spcBef>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hyperlink" Target="https://arxiv.org/abs/2305.1733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 name="Shape 104"/>
        <p:cNvGrpSpPr/>
        <p:nvPr/>
      </p:nvGrpSpPr>
      <p:grpSpPr>
        <a:xfrm>
          <a:off x="0" y="0"/>
          <a:ext cx="0" cy="0"/>
          <a:chOff x="0" y="0"/>
          <a:chExt cx="0" cy="0"/>
        </a:xfrm>
      </p:grpSpPr>
      <p:sp>
        <p:nvSpPr>
          <p:cNvPr id="105" name="Google Shape;105;p15"/>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06" name="Google Shape;106;p15"/>
          <p:cNvPicPr preferRelativeResize="0"/>
          <p:nvPr/>
        </p:nvPicPr>
        <p:blipFill rotWithShape="1">
          <a:blip r:embed="rId3">
            <a:alphaModFix amt="50000"/>
          </a:blip>
          <a:srcRect b="9385" l="0" r="-1" t="34350"/>
          <a:stretch/>
        </p:blipFill>
        <p:spPr>
          <a:xfrm>
            <a:off x="20" y="10"/>
            <a:ext cx="12188930" cy="6857990"/>
          </a:xfrm>
          <a:prstGeom prst="rect">
            <a:avLst/>
          </a:prstGeom>
          <a:noFill/>
          <a:ln>
            <a:noFill/>
          </a:ln>
        </p:spPr>
      </p:pic>
      <p:sp>
        <p:nvSpPr>
          <p:cNvPr id="107" name="Google Shape;107;p15"/>
          <p:cNvSpPr txBox="1"/>
          <p:nvPr>
            <p:ph type="ctrTitle"/>
          </p:nvPr>
        </p:nvSpPr>
        <p:spPr>
          <a:xfrm>
            <a:off x="1524000" y="1122363"/>
            <a:ext cx="9144000" cy="3063240"/>
          </a:xfrm>
          <a:prstGeom prst="rect">
            <a:avLst/>
          </a:prstGeom>
          <a:noFill/>
          <a:ln>
            <a:noFill/>
          </a:ln>
        </p:spPr>
        <p:txBody>
          <a:bodyPr anchorCtr="0" anchor="b" bIns="91425" lIns="109725" spcFirstLastPara="1" rIns="109725" wrap="square" tIns="109725">
            <a:normAutofit/>
          </a:bodyPr>
          <a:lstStyle/>
          <a:p>
            <a:pPr indent="0" lvl="0" marL="0" rtl="0" algn="ctr">
              <a:lnSpc>
                <a:spcPct val="95000"/>
              </a:lnSpc>
              <a:spcBef>
                <a:spcPts val="0"/>
              </a:spcBef>
              <a:spcAft>
                <a:spcPts val="0"/>
              </a:spcAft>
              <a:buClr>
                <a:schemeClr val="lt1"/>
              </a:buClr>
              <a:buSzPts val="5900"/>
              <a:buFont typeface="Arial"/>
              <a:buNone/>
            </a:pPr>
            <a:r>
              <a:rPr lang="en-US" sz="5900"/>
              <a:t>	Fine-Tuning Language Models with Just Forward Passes</a:t>
            </a:r>
            <a:endParaRPr sz="5900"/>
          </a:p>
        </p:txBody>
      </p:sp>
      <p:sp>
        <p:nvSpPr>
          <p:cNvPr id="108" name="Google Shape;108;p15"/>
          <p:cNvSpPr txBox="1"/>
          <p:nvPr>
            <p:ph idx="1" type="subTitle"/>
          </p:nvPr>
        </p:nvSpPr>
        <p:spPr>
          <a:xfrm>
            <a:off x="1527048" y="4599432"/>
            <a:ext cx="9144000" cy="1536192"/>
          </a:xfrm>
          <a:prstGeom prst="rect">
            <a:avLst/>
          </a:prstGeom>
          <a:noFill/>
          <a:ln>
            <a:noFill/>
          </a:ln>
        </p:spPr>
        <p:txBody>
          <a:bodyPr anchorCtr="0" anchor="t" bIns="91425" lIns="109725" spcFirstLastPara="1" rIns="109725" wrap="square" tIns="109725">
            <a:normAutofit/>
          </a:bodyPr>
          <a:lstStyle/>
          <a:p>
            <a:pPr indent="0" lvl="0" marL="0" rtl="0" algn="ctr">
              <a:lnSpc>
                <a:spcPct val="105000"/>
              </a:lnSpc>
              <a:spcBef>
                <a:spcPts val="0"/>
              </a:spcBef>
              <a:spcAft>
                <a:spcPts val="0"/>
              </a:spcAft>
              <a:buClr>
                <a:schemeClr val="lt1"/>
              </a:buClr>
              <a:buSzPts val="3200"/>
              <a:buNone/>
            </a:pPr>
            <a:r>
              <a:rPr lang="en-US" sz="3200"/>
              <a:t>Source: </a:t>
            </a:r>
            <a:r>
              <a:rPr lang="en-US" sz="3200" u="sng">
                <a:solidFill>
                  <a:schemeClr val="hlink"/>
                </a:solidFill>
                <a:hlinkClick r:id="rId4"/>
              </a:rPr>
              <a:t>https://arxiv.org/abs/2305.17333</a:t>
            </a:r>
            <a:endParaRPr sz="3200"/>
          </a:p>
          <a:p>
            <a:pPr indent="0" lvl="0" marL="0" rtl="0" algn="ctr">
              <a:lnSpc>
                <a:spcPct val="105000"/>
              </a:lnSpc>
              <a:spcBef>
                <a:spcPts val="1000"/>
              </a:spcBef>
              <a:spcAft>
                <a:spcPts val="0"/>
              </a:spcAft>
              <a:buClr>
                <a:schemeClr val="lt1"/>
              </a:buClr>
              <a:buSzPts val="3200"/>
              <a:buNone/>
            </a:pPr>
            <a:r>
              <a:rPr lang="en-US" sz="3200"/>
              <a:t>Qitong Zhao</a:t>
            </a:r>
            <a:endParaRPr sz="3200"/>
          </a:p>
        </p:txBody>
      </p:sp>
      <p:sp>
        <p:nvSpPr>
          <p:cNvPr id="109" name="Google Shape;109;p15"/>
          <p:cNvSpPr/>
          <p:nvPr/>
        </p:nvSpPr>
        <p:spPr>
          <a:xfrm>
            <a:off x="3974206" y="436862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lt1"/>
          </a:solidFill>
          <a:ln cap="rnd"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700"/>
                                        <p:tgtEl>
                                          <p:spTgt spid="108">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7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0"/>
                                  </p:stCondLst>
                                  <p:childTnLst>
                                    <p:set>
                                      <p:cBhvr>
                                        <p:cTn dur="1" fill="hold">
                                          <p:stCondLst>
                                            <p:cond delay="0"/>
                                          </p:stCondLst>
                                        </p:cTn>
                                        <p:tgtEl>
                                          <p:spTgt spid="107"/>
                                        </p:tgtEl>
                                        <p:attrNameLst>
                                          <p:attrName>style.visibility</p:attrName>
                                        </p:attrNameLst>
                                      </p:cBhvr>
                                      <p:to>
                                        <p:strVal val="visible"/>
                                      </p:to>
                                    </p:set>
                                    <p:animEffect filter="fade" transition="in">
                                      <p:cBhvr>
                                        <p:cTn dur="7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Results Summary</a:t>
            </a:r>
            <a:endParaRPr/>
          </a:p>
        </p:txBody>
      </p:sp>
      <p:sp>
        <p:nvSpPr>
          <p:cNvPr id="167" name="Google Shape;167;p24"/>
          <p:cNvSpPr txBox="1"/>
          <p:nvPr>
            <p:ph idx="1" type="body"/>
          </p:nvPr>
        </p:nvSpPr>
        <p:spPr>
          <a:xfrm>
            <a:off x="838200" y="1929384"/>
            <a:ext cx="10515600" cy="4251960"/>
          </a:xfrm>
          <a:prstGeom prst="rect">
            <a:avLst/>
          </a:prstGeom>
          <a:noFill/>
          <a:ln>
            <a:noFill/>
          </a:ln>
        </p:spPr>
        <p:txBody>
          <a:bodyPr anchorCtr="0" anchor="t" bIns="91425" lIns="109725" spcFirstLastPara="1" rIns="109725" wrap="square" tIns="109725">
            <a:normAutofit/>
          </a:bodyPr>
          <a:lstStyle/>
          <a:p>
            <a:pPr indent="-228600" lvl="0" marL="228600" rtl="0" algn="l">
              <a:lnSpc>
                <a:spcPct val="105000"/>
              </a:lnSpc>
              <a:spcBef>
                <a:spcPts val="0"/>
              </a:spcBef>
              <a:spcAft>
                <a:spcPts val="0"/>
              </a:spcAft>
              <a:buClr>
                <a:schemeClr val="dk1"/>
              </a:buClr>
              <a:buSzPts val="2800"/>
              <a:buChar char="•"/>
            </a:pPr>
            <a:r>
              <a:rPr lang="en-US"/>
              <a:t>MeZO works significantly better than zero-shot, linear probing, and other memory-equivalent methods. </a:t>
            </a:r>
            <a:endParaRPr/>
          </a:p>
          <a:p>
            <a:pPr indent="-228600" lvl="0" marL="228600" rtl="0" algn="l">
              <a:lnSpc>
                <a:spcPct val="105000"/>
              </a:lnSpc>
              <a:spcBef>
                <a:spcPts val="1000"/>
              </a:spcBef>
              <a:spcAft>
                <a:spcPts val="0"/>
              </a:spcAft>
              <a:buClr>
                <a:schemeClr val="dk1"/>
              </a:buClr>
              <a:buSzPts val="2800"/>
              <a:buChar char="•"/>
            </a:pPr>
            <a:r>
              <a:rPr lang="en-US"/>
              <a:t>With enough data, MeZO achieves comparable performance (up to 5% gap) to FT.</a:t>
            </a:r>
            <a:endParaRPr/>
          </a:p>
          <a:p>
            <a:pPr indent="-228600" lvl="0" marL="228600" rtl="0" algn="l">
              <a:lnSpc>
                <a:spcPct val="105000"/>
              </a:lnSpc>
              <a:spcBef>
                <a:spcPts val="1000"/>
              </a:spcBef>
              <a:spcAft>
                <a:spcPts val="0"/>
              </a:spcAft>
              <a:buClr>
                <a:schemeClr val="dk1"/>
              </a:buClr>
              <a:buSzPts val="2800"/>
              <a:buChar char="•"/>
            </a:pPr>
            <a:r>
              <a:rPr lang="en-US"/>
              <a:t>MeZO works well on both full-parameter tuning and PEFT.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Experiment 2 from OPT Family</a:t>
            </a:r>
            <a:endParaRPr/>
          </a:p>
        </p:txBody>
      </p:sp>
      <p:sp>
        <p:nvSpPr>
          <p:cNvPr id="173" name="Google Shape;173;p25"/>
          <p:cNvSpPr txBox="1"/>
          <p:nvPr>
            <p:ph idx="1" type="body"/>
          </p:nvPr>
        </p:nvSpPr>
        <p:spPr>
          <a:xfrm>
            <a:off x="838200" y="1929384"/>
            <a:ext cx="10515600" cy="4251960"/>
          </a:xfrm>
          <a:prstGeom prst="rect">
            <a:avLst/>
          </a:prstGeom>
          <a:noFill/>
          <a:ln>
            <a:noFill/>
          </a:ln>
        </p:spPr>
        <p:txBody>
          <a:bodyPr anchorCtr="0" anchor="t" bIns="91425" lIns="109725" spcFirstLastPara="1" rIns="109725" wrap="square" tIns="109725">
            <a:normAutofit/>
          </a:bodyPr>
          <a:lstStyle/>
          <a:p>
            <a:pPr indent="0" lvl="0" marL="0" rtl="0" algn="l">
              <a:lnSpc>
                <a:spcPct val="105000"/>
              </a:lnSpc>
              <a:spcBef>
                <a:spcPts val="0"/>
              </a:spcBef>
              <a:spcAft>
                <a:spcPts val="0"/>
              </a:spcAft>
              <a:buClr>
                <a:schemeClr val="dk1"/>
              </a:buClr>
              <a:buSzPts val="2800"/>
              <a:buNone/>
            </a:pPr>
            <a:r>
              <a:rPr lang="en-US"/>
              <a:t>we extend MeZO to the OPT family, on a scale of 13B, 30B, and 66B. We select both SuperGLUE tasks4 (including classification and multiple-choice) and generation tasks. We randomly sample 1000, 500, and 1000 examples for training, validation, and test respectively for each dataset. </a:t>
            </a:r>
            <a:endParaRPr/>
          </a:p>
          <a:p>
            <a:pPr indent="0" lvl="0" marL="0" rtl="0" algn="l">
              <a:lnSpc>
                <a:spcPct val="105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Results</a:t>
            </a:r>
            <a:endParaRPr/>
          </a:p>
        </p:txBody>
      </p:sp>
      <p:pic>
        <p:nvPicPr>
          <p:cNvPr descr="表格&#10;&#10;描述已自动生成" id="179" name="Google Shape;179;p26"/>
          <p:cNvPicPr preferRelativeResize="0"/>
          <p:nvPr>
            <p:ph idx="1" type="body"/>
          </p:nvPr>
        </p:nvPicPr>
        <p:blipFill rotWithShape="1">
          <a:blip r:embed="rId3">
            <a:alphaModFix/>
          </a:blip>
          <a:srcRect b="0" l="0" r="0" t="0"/>
          <a:stretch/>
        </p:blipFill>
        <p:spPr>
          <a:xfrm>
            <a:off x="2252292" y="1811462"/>
            <a:ext cx="7687416" cy="50465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Results Summary</a:t>
            </a:r>
            <a:endParaRPr/>
          </a:p>
        </p:txBody>
      </p:sp>
      <p:sp>
        <p:nvSpPr>
          <p:cNvPr id="185" name="Google Shape;185;p27"/>
          <p:cNvSpPr txBox="1"/>
          <p:nvPr>
            <p:ph idx="1" type="body"/>
          </p:nvPr>
        </p:nvSpPr>
        <p:spPr>
          <a:xfrm>
            <a:off x="838200" y="1929384"/>
            <a:ext cx="10515600" cy="4251960"/>
          </a:xfrm>
          <a:prstGeom prst="rect">
            <a:avLst/>
          </a:prstGeom>
          <a:noFill/>
          <a:ln>
            <a:noFill/>
          </a:ln>
        </p:spPr>
        <p:txBody>
          <a:bodyPr anchorCtr="0" anchor="t" bIns="91425" lIns="109725" spcFirstLastPara="1" rIns="109725" wrap="square" tIns="109725">
            <a:normAutofit/>
          </a:bodyPr>
          <a:lstStyle/>
          <a:p>
            <a:pPr indent="-228600" lvl="0" marL="228600" rtl="0" algn="l">
              <a:lnSpc>
                <a:spcPct val="105000"/>
              </a:lnSpc>
              <a:spcBef>
                <a:spcPts val="0"/>
              </a:spcBef>
              <a:spcAft>
                <a:spcPts val="0"/>
              </a:spcAft>
              <a:buClr>
                <a:schemeClr val="dk1"/>
              </a:buClr>
              <a:buSzPts val="2800"/>
              <a:buChar char="•"/>
            </a:pPr>
            <a:r>
              <a:rPr lang="en-US"/>
              <a:t>MeZO outperforms memory-equivalent methods and closely approaches fine-tuning results.</a:t>
            </a:r>
            <a:endParaRPr/>
          </a:p>
          <a:p>
            <a:pPr indent="-228600" lvl="0" marL="228600" rtl="0" algn="l">
              <a:lnSpc>
                <a:spcPct val="105000"/>
              </a:lnSpc>
              <a:spcBef>
                <a:spcPts val="1000"/>
              </a:spcBef>
              <a:spcAft>
                <a:spcPts val="0"/>
              </a:spcAft>
              <a:buClr>
                <a:schemeClr val="dk1"/>
              </a:buClr>
              <a:buSzPts val="2800"/>
              <a:buChar char="•"/>
            </a:pPr>
            <a:r>
              <a:rPr lang="en-US"/>
              <a:t>MeZO exhibits strong performance across classification, multiple-choice, and generation tasks.</a:t>
            </a:r>
            <a:endParaRPr/>
          </a:p>
          <a:p>
            <a:pPr indent="-228600" lvl="0" marL="228600" rtl="0" algn="l">
              <a:lnSpc>
                <a:spcPct val="105000"/>
              </a:lnSpc>
              <a:spcBef>
                <a:spcPts val="1000"/>
              </a:spcBef>
              <a:spcAft>
                <a:spcPts val="0"/>
              </a:spcAft>
              <a:buClr>
                <a:schemeClr val="dk1"/>
              </a:buClr>
              <a:buSzPts val="2800"/>
              <a:buChar char="•"/>
            </a:pPr>
            <a:r>
              <a:rPr lang="en-US"/>
              <a:t>MeZO Scales up to 66 billion parameter models: While directly fine-tuning models at such scales are extremely costly, MeZO can effectively optimize these models and outperform zero-shot and ICL.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Theory </a:t>
            </a:r>
            <a:endParaRPr/>
          </a:p>
        </p:txBody>
      </p:sp>
      <p:sp>
        <p:nvSpPr>
          <p:cNvPr id="191" name="Google Shape;191;p28"/>
          <p:cNvSpPr txBox="1"/>
          <p:nvPr>
            <p:ph idx="1" type="body"/>
          </p:nvPr>
        </p:nvSpPr>
        <p:spPr>
          <a:xfrm>
            <a:off x="838200" y="1929384"/>
            <a:ext cx="10515600" cy="4251960"/>
          </a:xfrm>
          <a:prstGeom prst="rect">
            <a:avLst/>
          </a:prstGeom>
          <a:noFill/>
          <a:ln>
            <a:noFill/>
          </a:ln>
        </p:spPr>
        <p:txBody>
          <a:bodyPr anchorCtr="0" anchor="t" bIns="91425" lIns="109725" spcFirstLastPara="1" rIns="109725" wrap="square" tIns="109725">
            <a:normAutofit lnSpcReduction="10000"/>
          </a:bodyPr>
          <a:lstStyle/>
          <a:p>
            <a:pPr indent="0" lvl="0" marL="0" rtl="0" algn="l">
              <a:lnSpc>
                <a:spcPct val="105000"/>
              </a:lnSpc>
              <a:spcBef>
                <a:spcPts val="0"/>
              </a:spcBef>
              <a:spcAft>
                <a:spcPts val="0"/>
              </a:spcAft>
              <a:buClr>
                <a:schemeClr val="dk1"/>
              </a:buClr>
              <a:buSzPts val="2800"/>
              <a:buNone/>
            </a:pPr>
            <a:r>
              <a:rPr lang="en-US"/>
              <a:t>Highlights that MeZO can optimize large LMs, although optimization should be catastrophically slow when training so many parameters. </a:t>
            </a:r>
            <a:endParaRPr/>
          </a:p>
          <a:p>
            <a:pPr indent="-228600" lvl="0" marL="228600" rtl="0" algn="l">
              <a:lnSpc>
                <a:spcPct val="105000"/>
              </a:lnSpc>
              <a:spcBef>
                <a:spcPts val="1000"/>
              </a:spcBef>
              <a:spcAft>
                <a:spcPts val="0"/>
              </a:spcAft>
              <a:buClr>
                <a:schemeClr val="dk1"/>
              </a:buClr>
              <a:buSzPts val="2800"/>
              <a:buChar char="•"/>
            </a:pPr>
            <a:r>
              <a:rPr lang="en-US"/>
              <a:t>When the loss landscape exhibits favorable conditions, we can derive a convergence rate independent of the number of parameters.</a:t>
            </a:r>
            <a:endParaRPr/>
          </a:p>
          <a:p>
            <a:pPr indent="-228600" lvl="0" marL="228600" rtl="0" algn="l">
              <a:lnSpc>
                <a:spcPct val="105000"/>
              </a:lnSpc>
              <a:spcBef>
                <a:spcPts val="1000"/>
              </a:spcBef>
              <a:spcAft>
                <a:spcPts val="0"/>
              </a:spcAft>
              <a:buClr>
                <a:schemeClr val="dk1"/>
              </a:buClr>
              <a:buSzPts val="2800"/>
              <a:buChar char="•"/>
            </a:pPr>
            <a:r>
              <a:rPr lang="en-US"/>
              <a:t>The loss decreases per step at a rate independent of the parameter dimension </a:t>
            </a:r>
            <a:r>
              <a:rPr i="1" lang="en-US"/>
              <a:t>d</a:t>
            </a:r>
            <a:r>
              <a:rPr lang="en-US"/>
              <a:t>, and that, under stronger conditions, the algorithm converges in time independent of </a:t>
            </a:r>
            <a:r>
              <a:rPr i="1" lang="en-US"/>
              <a:t>d</a:t>
            </a:r>
            <a:r>
              <a:rPr lang="en-US"/>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Some Definitions and Lemmas</a:t>
            </a:r>
            <a:endParaRPr/>
          </a:p>
        </p:txBody>
      </p:sp>
      <p:pic>
        <p:nvPicPr>
          <p:cNvPr id="197" name="Google Shape;197;p29"/>
          <p:cNvPicPr preferRelativeResize="0"/>
          <p:nvPr>
            <p:ph idx="1" type="body"/>
          </p:nvPr>
        </p:nvPicPr>
        <p:blipFill rotWithShape="1">
          <a:blip r:embed="rId3">
            <a:alphaModFix/>
          </a:blip>
          <a:srcRect b="0" l="0" r="0" t="0"/>
          <a:stretch/>
        </p:blipFill>
        <p:spPr>
          <a:xfrm>
            <a:off x="838200" y="1942306"/>
            <a:ext cx="10543040" cy="700881"/>
          </a:xfrm>
          <a:prstGeom prst="rect">
            <a:avLst/>
          </a:prstGeom>
          <a:noFill/>
          <a:ln>
            <a:noFill/>
          </a:ln>
        </p:spPr>
      </p:pic>
      <p:pic>
        <p:nvPicPr>
          <p:cNvPr descr="文本&#10;&#10;描述已自动生成" id="198" name="Google Shape;198;p29"/>
          <p:cNvPicPr preferRelativeResize="0"/>
          <p:nvPr/>
        </p:nvPicPr>
        <p:blipFill rotWithShape="1">
          <a:blip r:embed="rId4">
            <a:alphaModFix/>
          </a:blip>
          <a:srcRect b="0" l="0" r="0" t="0"/>
          <a:stretch/>
        </p:blipFill>
        <p:spPr>
          <a:xfrm>
            <a:off x="838200" y="3036347"/>
            <a:ext cx="10543040" cy="31971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Analysis</a:t>
            </a:r>
            <a:endParaRPr/>
          </a:p>
        </p:txBody>
      </p:sp>
      <p:sp>
        <p:nvSpPr>
          <p:cNvPr id="204" name="Google Shape;204;p30"/>
          <p:cNvSpPr txBox="1"/>
          <p:nvPr>
            <p:ph idx="1" type="body"/>
          </p:nvPr>
        </p:nvSpPr>
        <p:spPr>
          <a:xfrm>
            <a:off x="838200" y="1929384"/>
            <a:ext cx="10515600" cy="4251960"/>
          </a:xfrm>
          <a:prstGeom prst="rect">
            <a:avLst/>
          </a:prstGeom>
          <a:blipFill rotWithShape="1">
            <a:blip r:embed="rId3">
              <a:alphaModFix/>
            </a:blip>
            <a:stretch>
              <a:fillRect b="0" l="-602" r="0" t="-895"/>
            </a:stretch>
          </a:blipFill>
          <a:ln>
            <a:noFill/>
          </a:ln>
        </p:spPr>
        <p:txBody>
          <a:bodyPr anchorCtr="0" anchor="t" bIns="91425" lIns="109725" spcFirstLastPara="1" rIns="109725" wrap="square" tIns="109725">
            <a:normAutofit/>
          </a:bodyPr>
          <a:lstStyle/>
          <a:p>
            <a:pPr indent="-228600" lvl="0" marL="228600" rtl="0" algn="l">
              <a:lnSpc>
                <a:spcPct val="105000"/>
              </a:lnSpc>
              <a:spcBef>
                <a:spcPts val="0"/>
              </a:spcBef>
              <a:spcAft>
                <a:spcPts val="0"/>
              </a:spcAft>
              <a:buSzPts val="2800"/>
              <a:buChar char="•"/>
            </a:pPr>
            <a:r>
              <a:rPr lang="en-US"/>
              <a:t> </a:t>
            </a:r>
            <a:endParaRPr/>
          </a:p>
        </p:txBody>
      </p:sp>
      <p:pic>
        <p:nvPicPr>
          <p:cNvPr id="205" name="Google Shape;205;p30"/>
          <p:cNvPicPr preferRelativeResize="0"/>
          <p:nvPr/>
        </p:nvPicPr>
        <p:blipFill rotWithShape="1">
          <a:blip r:embed="rId4">
            <a:alphaModFix/>
          </a:blip>
          <a:srcRect b="0" l="0" r="0" t="0"/>
          <a:stretch/>
        </p:blipFill>
        <p:spPr>
          <a:xfrm>
            <a:off x="2625881" y="2910694"/>
            <a:ext cx="6940238" cy="8080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1" name="Google Shape;211;p31"/>
          <p:cNvSpPr txBox="1"/>
          <p:nvPr>
            <p:ph type="title"/>
          </p:nvPr>
        </p:nvSpPr>
        <p:spPr>
          <a:xfrm>
            <a:off x="630936" y="640823"/>
            <a:ext cx="3419856" cy="5583148"/>
          </a:xfrm>
          <a:prstGeom prst="rect">
            <a:avLst/>
          </a:prstGeom>
          <a:noFill/>
          <a:ln>
            <a:noFill/>
          </a:ln>
        </p:spPr>
        <p:txBody>
          <a:bodyPr anchorCtr="0" anchor="ctr" bIns="91425" lIns="109725" spcFirstLastPara="1" rIns="109725" wrap="square" tIns="109725">
            <a:normAutofit/>
          </a:bodyPr>
          <a:lstStyle/>
          <a:p>
            <a:pPr indent="0" lvl="0" marL="0" rtl="0" algn="l">
              <a:lnSpc>
                <a:spcPct val="105000"/>
              </a:lnSpc>
              <a:spcBef>
                <a:spcPts val="0"/>
              </a:spcBef>
              <a:spcAft>
                <a:spcPts val="0"/>
              </a:spcAft>
              <a:buClr>
                <a:schemeClr val="dk1"/>
              </a:buClr>
              <a:buSzPts val="4200"/>
              <a:buFont typeface="Arial"/>
              <a:buNone/>
            </a:pPr>
            <a:r>
              <a:rPr lang="en-US" sz="4200"/>
              <a:t>Continued…</a:t>
            </a:r>
            <a:endParaRPr sz="4200"/>
          </a:p>
        </p:txBody>
      </p:sp>
      <p:sp>
        <p:nvSpPr>
          <p:cNvPr id="212" name="Google Shape;212;p31"/>
          <p:cNvSpPr/>
          <p:nvPr/>
        </p:nvSpPr>
        <p:spPr>
          <a:xfrm>
            <a:off x="4371092" y="1557877"/>
            <a:ext cx="18288" cy="3749040"/>
          </a:xfrm>
          <a:custGeom>
            <a:rect b="b" l="l" r="r" t="t"/>
            <a:pathLst>
              <a:path extrusionOk="0" fill="none" h="3749040" w="18288">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extrusionOk="0" h="3749040" w="18288">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AA4F4E"/>
          </a:solidFill>
          <a:ln cap="flat" cmpd="sng" w="34925">
            <a:solidFill>
              <a:srgbClr val="AA4F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3" name="Google Shape;213;p31"/>
          <p:cNvSpPr txBox="1"/>
          <p:nvPr>
            <p:ph idx="1" type="body"/>
          </p:nvPr>
        </p:nvSpPr>
        <p:spPr>
          <a:xfrm>
            <a:off x="4654296" y="4613941"/>
            <a:ext cx="6504434" cy="1115347"/>
          </a:xfrm>
          <a:prstGeom prst="rect">
            <a:avLst/>
          </a:prstGeom>
          <a:noFill/>
          <a:ln>
            <a:noFill/>
          </a:ln>
        </p:spPr>
        <p:txBody>
          <a:bodyPr anchorCtr="0" anchor="t" bIns="91425" lIns="109725" spcFirstLastPara="1" rIns="109725" wrap="square" tIns="109725">
            <a:normAutofit fontScale="85000" lnSpcReduction="10000"/>
          </a:bodyPr>
          <a:lstStyle/>
          <a:p>
            <a:pPr indent="0" lvl="0" marL="0" rtl="0" algn="l">
              <a:lnSpc>
                <a:spcPct val="105000"/>
              </a:lnSpc>
              <a:spcBef>
                <a:spcPts val="0"/>
              </a:spcBef>
              <a:spcAft>
                <a:spcPts val="0"/>
              </a:spcAft>
              <a:buClr>
                <a:schemeClr val="dk1"/>
              </a:buClr>
              <a:buSzPct val="100000"/>
              <a:buNone/>
            </a:pPr>
            <a:r>
              <a:rPr lang="en-US" sz="2000"/>
              <a:t>Here we see that comparing to SGD, the slowdown factor of ZO-SGD scales with the local effective rank r, which we argue is much smaller than the number of parameters d. </a:t>
            </a:r>
            <a:endParaRPr/>
          </a:p>
          <a:p>
            <a:pPr indent="0" lvl="0" marL="0" rtl="0" algn="l">
              <a:lnSpc>
                <a:spcPct val="105000"/>
              </a:lnSpc>
              <a:spcBef>
                <a:spcPts val="1000"/>
              </a:spcBef>
              <a:spcAft>
                <a:spcPts val="0"/>
              </a:spcAft>
              <a:buClr>
                <a:schemeClr val="dk1"/>
              </a:buClr>
              <a:buSzPct val="100000"/>
              <a:buNone/>
            </a:pPr>
            <a:r>
              <a:t/>
            </a:r>
            <a:endParaRPr sz="2000"/>
          </a:p>
        </p:txBody>
      </p:sp>
      <p:pic>
        <p:nvPicPr>
          <p:cNvPr descr="文本, 信件&#10;&#10;描述已自动生成" id="214" name="Google Shape;214;p31"/>
          <p:cNvPicPr preferRelativeResize="0"/>
          <p:nvPr/>
        </p:nvPicPr>
        <p:blipFill rotWithShape="1">
          <a:blip r:embed="rId3">
            <a:alphaModFix/>
          </a:blip>
          <a:srcRect b="0" l="0" r="0" t="0"/>
          <a:stretch/>
        </p:blipFill>
        <p:spPr>
          <a:xfrm>
            <a:off x="4654296" y="630936"/>
            <a:ext cx="6522722" cy="39136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Global Convergence Analysis</a:t>
            </a:r>
            <a:endParaRPr/>
          </a:p>
        </p:txBody>
      </p:sp>
      <p:sp>
        <p:nvSpPr>
          <p:cNvPr id="220" name="Google Shape;220;p32"/>
          <p:cNvSpPr txBox="1"/>
          <p:nvPr>
            <p:ph idx="1" type="body"/>
          </p:nvPr>
        </p:nvSpPr>
        <p:spPr>
          <a:xfrm>
            <a:off x="838200" y="1929384"/>
            <a:ext cx="10515600" cy="4251960"/>
          </a:xfrm>
          <a:prstGeom prst="rect">
            <a:avLst/>
          </a:prstGeom>
          <a:noFill/>
          <a:ln>
            <a:noFill/>
          </a:ln>
        </p:spPr>
        <p:txBody>
          <a:bodyPr anchorCtr="0" anchor="t" bIns="91425" lIns="109725" spcFirstLastPara="1" rIns="109725" wrap="square" tIns="109725">
            <a:normAutofit/>
          </a:bodyPr>
          <a:lstStyle/>
          <a:p>
            <a:pPr indent="-228600" lvl="0" marL="228600" rtl="0" algn="l">
              <a:lnSpc>
                <a:spcPct val="105000"/>
              </a:lnSpc>
              <a:spcBef>
                <a:spcPts val="0"/>
              </a:spcBef>
              <a:spcAft>
                <a:spcPts val="0"/>
              </a:spcAft>
              <a:buClr>
                <a:schemeClr val="dk1"/>
              </a:buClr>
              <a:buSzPts val="2800"/>
              <a:buChar char="•"/>
            </a:pPr>
            <a:r>
              <a:rPr lang="en-US"/>
              <a:t>The global convergence rate also slows by a factor proportional to the local effective rank under stronger assumptions about the loss landscape. </a:t>
            </a:r>
            <a:endParaRPr/>
          </a:p>
          <a:p>
            <a:pPr indent="-228600" lvl="0" marL="228600" rtl="0" algn="l">
              <a:lnSpc>
                <a:spcPct val="105000"/>
              </a:lnSpc>
              <a:spcBef>
                <a:spcPts val="1000"/>
              </a:spcBef>
              <a:spcAft>
                <a:spcPts val="0"/>
              </a:spcAft>
              <a:buClr>
                <a:schemeClr val="dk1"/>
              </a:buClr>
              <a:buSzPts val="2800"/>
              <a:buChar char="•"/>
            </a:pPr>
            <a:r>
              <a:rPr lang="en-US"/>
              <a:t>We assume that the landscape obeys the classical PL inequality: the gradient norm grows quadratically with the suboptimality of the iterate. </a:t>
            </a:r>
            <a:endParaRPr/>
          </a:p>
          <a:p>
            <a:pPr indent="0" lvl="0" marL="0" rtl="0" algn="l">
              <a:lnSpc>
                <a:spcPct val="105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Global Convergence Analysis</a:t>
            </a:r>
            <a:endParaRPr/>
          </a:p>
        </p:txBody>
      </p:sp>
      <p:pic>
        <p:nvPicPr>
          <p:cNvPr id="226" name="Google Shape;226;p33"/>
          <p:cNvPicPr preferRelativeResize="0"/>
          <p:nvPr>
            <p:ph idx="1" type="body"/>
          </p:nvPr>
        </p:nvPicPr>
        <p:blipFill rotWithShape="1">
          <a:blip r:embed="rId3">
            <a:alphaModFix/>
          </a:blip>
          <a:srcRect b="0" l="0" r="0" t="0"/>
          <a:stretch/>
        </p:blipFill>
        <p:spPr>
          <a:xfrm>
            <a:off x="679160" y="2005806"/>
            <a:ext cx="10674640" cy="694531"/>
          </a:xfrm>
          <a:prstGeom prst="rect">
            <a:avLst/>
          </a:prstGeom>
          <a:noFill/>
          <a:ln>
            <a:noFill/>
          </a:ln>
        </p:spPr>
      </p:pic>
      <p:pic>
        <p:nvPicPr>
          <p:cNvPr id="227" name="Google Shape;227;p33"/>
          <p:cNvPicPr preferRelativeResize="0"/>
          <p:nvPr/>
        </p:nvPicPr>
        <p:blipFill rotWithShape="1">
          <a:blip r:embed="rId4">
            <a:alphaModFix/>
          </a:blip>
          <a:srcRect b="0" l="0" r="0" t="0"/>
          <a:stretch/>
        </p:blipFill>
        <p:spPr>
          <a:xfrm>
            <a:off x="679159" y="3015455"/>
            <a:ext cx="10393654" cy="645933"/>
          </a:xfrm>
          <a:prstGeom prst="rect">
            <a:avLst/>
          </a:prstGeom>
          <a:noFill/>
          <a:ln>
            <a:noFill/>
          </a:ln>
        </p:spPr>
      </p:pic>
      <p:pic>
        <p:nvPicPr>
          <p:cNvPr descr="信件&#10;&#10;中度可信度描述已自动生成" id="228" name="Google Shape;228;p33"/>
          <p:cNvPicPr preferRelativeResize="0"/>
          <p:nvPr/>
        </p:nvPicPr>
        <p:blipFill rotWithShape="1">
          <a:blip r:embed="rId5">
            <a:alphaModFix/>
          </a:blip>
          <a:srcRect b="0" l="0" r="0" t="0"/>
          <a:stretch/>
        </p:blipFill>
        <p:spPr>
          <a:xfrm>
            <a:off x="650583" y="3944355"/>
            <a:ext cx="10393654" cy="2806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Introduction</a:t>
            </a:r>
            <a:endParaRPr/>
          </a:p>
        </p:txBody>
      </p:sp>
      <p:sp>
        <p:nvSpPr>
          <p:cNvPr id="115" name="Google Shape;115;p16"/>
          <p:cNvSpPr txBox="1"/>
          <p:nvPr>
            <p:ph idx="1" type="body"/>
          </p:nvPr>
        </p:nvSpPr>
        <p:spPr>
          <a:xfrm>
            <a:off x="838200" y="1929384"/>
            <a:ext cx="10515600" cy="4251960"/>
          </a:xfrm>
          <a:prstGeom prst="rect">
            <a:avLst/>
          </a:prstGeom>
          <a:noFill/>
          <a:ln>
            <a:noFill/>
          </a:ln>
        </p:spPr>
        <p:txBody>
          <a:bodyPr anchorCtr="0" anchor="t" bIns="91425" lIns="109725" spcFirstLastPara="1" rIns="109725" wrap="square" tIns="109725">
            <a:normAutofit fontScale="92500" lnSpcReduction="10000"/>
          </a:bodyPr>
          <a:lstStyle/>
          <a:p>
            <a:pPr indent="-228600" lvl="0" marL="228600" rtl="0" algn="l">
              <a:lnSpc>
                <a:spcPct val="105000"/>
              </a:lnSpc>
              <a:spcBef>
                <a:spcPts val="0"/>
              </a:spcBef>
              <a:spcAft>
                <a:spcPts val="0"/>
              </a:spcAft>
              <a:buClr>
                <a:schemeClr val="dk1"/>
              </a:buClr>
              <a:buSzPct val="100000"/>
              <a:buChar char="•"/>
            </a:pPr>
            <a:r>
              <a:rPr lang="en-US"/>
              <a:t>Fine-tuning pre-trained models (LMs) has been the dominant methodology for solving many language tasks, adapting to specialized domains, or incorporating human instructions and preferences.</a:t>
            </a:r>
            <a:endParaRPr/>
          </a:p>
          <a:p>
            <a:pPr indent="-228600" lvl="0" marL="228600" rtl="0" algn="l">
              <a:lnSpc>
                <a:spcPct val="105000"/>
              </a:lnSpc>
              <a:spcBef>
                <a:spcPts val="1000"/>
              </a:spcBef>
              <a:spcAft>
                <a:spcPts val="0"/>
              </a:spcAft>
              <a:buClr>
                <a:schemeClr val="dk1"/>
              </a:buClr>
              <a:buSzPct val="100000"/>
              <a:buChar char="•"/>
            </a:pPr>
            <a:r>
              <a:rPr lang="en-US"/>
              <a:t>However, we are facing a problem that when LMs are scaled up, computing gradients for backpropagation requires a huge amounts of memory. It could reach up to 12 times more memory than inference. The reason is that it needs store activations during the forward pass, gradients during the backward pass, and also store gradient history, in the case of Adam.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Related Work</a:t>
            </a:r>
            <a:endParaRPr/>
          </a:p>
        </p:txBody>
      </p:sp>
      <p:sp>
        <p:nvSpPr>
          <p:cNvPr id="234" name="Google Shape;234;p34"/>
          <p:cNvSpPr txBox="1"/>
          <p:nvPr>
            <p:ph idx="1" type="body"/>
          </p:nvPr>
        </p:nvSpPr>
        <p:spPr>
          <a:xfrm>
            <a:off x="838200" y="1929384"/>
            <a:ext cx="10515600" cy="4251960"/>
          </a:xfrm>
          <a:prstGeom prst="rect">
            <a:avLst/>
          </a:prstGeom>
          <a:noFill/>
          <a:ln>
            <a:noFill/>
          </a:ln>
        </p:spPr>
        <p:txBody>
          <a:bodyPr anchorCtr="0" anchor="t" bIns="91425" lIns="109725" spcFirstLastPara="1" rIns="109725" wrap="square" tIns="109725">
            <a:normAutofit/>
          </a:bodyPr>
          <a:lstStyle/>
          <a:p>
            <a:pPr indent="-228600" lvl="0" marL="228600" rtl="0" algn="l">
              <a:lnSpc>
                <a:spcPct val="105000"/>
              </a:lnSpc>
              <a:spcBef>
                <a:spcPts val="0"/>
              </a:spcBef>
              <a:spcAft>
                <a:spcPts val="0"/>
              </a:spcAft>
              <a:buClr>
                <a:schemeClr val="dk1"/>
              </a:buClr>
              <a:buSzPts val="2800"/>
              <a:buChar char="•"/>
            </a:pPr>
            <a:r>
              <a:rPr lang="en-US"/>
              <a:t>Zeroth-order optimization</a:t>
            </a:r>
            <a:endParaRPr/>
          </a:p>
          <a:p>
            <a:pPr indent="0" lvl="0" marL="0" rtl="0" algn="l">
              <a:lnSpc>
                <a:spcPct val="105000"/>
              </a:lnSpc>
              <a:spcBef>
                <a:spcPts val="1000"/>
              </a:spcBef>
              <a:spcAft>
                <a:spcPts val="0"/>
              </a:spcAft>
              <a:buClr>
                <a:schemeClr val="dk1"/>
              </a:buClr>
              <a:buSzPts val="2800"/>
              <a:buNone/>
            </a:pPr>
            <a:r>
              <a:t/>
            </a:r>
            <a:endParaRPr/>
          </a:p>
          <a:p>
            <a:pPr indent="-228600" lvl="0" marL="228600" rtl="0" algn="l">
              <a:lnSpc>
                <a:spcPct val="105000"/>
              </a:lnSpc>
              <a:spcBef>
                <a:spcPts val="1000"/>
              </a:spcBef>
              <a:spcAft>
                <a:spcPts val="0"/>
              </a:spcAft>
              <a:buClr>
                <a:schemeClr val="dk1"/>
              </a:buClr>
              <a:buSzPts val="2800"/>
              <a:buChar char="•"/>
            </a:pPr>
            <a:r>
              <a:rPr lang="en-US"/>
              <a:t>Memory-efficient backpropagation</a:t>
            </a:r>
            <a:endParaRPr/>
          </a:p>
          <a:p>
            <a:pPr indent="0" lvl="0" marL="0" rtl="0" algn="l">
              <a:lnSpc>
                <a:spcPct val="105000"/>
              </a:lnSpc>
              <a:spcBef>
                <a:spcPts val="1000"/>
              </a:spcBef>
              <a:spcAft>
                <a:spcPts val="0"/>
              </a:spcAft>
              <a:buClr>
                <a:schemeClr val="dk1"/>
              </a:buClr>
              <a:buSzPts val="2800"/>
              <a:buNone/>
            </a:pPr>
            <a:r>
              <a:t/>
            </a:r>
            <a:endParaRPr/>
          </a:p>
          <a:p>
            <a:pPr indent="-228600" lvl="0" marL="228600" rtl="0" algn="l">
              <a:lnSpc>
                <a:spcPct val="105000"/>
              </a:lnSpc>
              <a:spcBef>
                <a:spcPts val="1000"/>
              </a:spcBef>
              <a:spcAft>
                <a:spcPts val="0"/>
              </a:spcAft>
              <a:buClr>
                <a:schemeClr val="dk1"/>
              </a:buClr>
              <a:buSzPts val="2800"/>
              <a:buChar char="•"/>
            </a:pPr>
            <a:r>
              <a:rPr lang="en-US"/>
              <a:t>Gradient-free adaptation of large language models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Conclusion</a:t>
            </a:r>
            <a:endParaRPr/>
          </a:p>
        </p:txBody>
      </p:sp>
      <p:sp>
        <p:nvSpPr>
          <p:cNvPr id="240" name="Google Shape;240;p35"/>
          <p:cNvSpPr txBox="1"/>
          <p:nvPr>
            <p:ph idx="1" type="body"/>
          </p:nvPr>
        </p:nvSpPr>
        <p:spPr>
          <a:xfrm>
            <a:off x="838200" y="1929384"/>
            <a:ext cx="10515600" cy="4251960"/>
          </a:xfrm>
          <a:prstGeom prst="rect">
            <a:avLst/>
          </a:prstGeom>
          <a:noFill/>
          <a:ln>
            <a:noFill/>
          </a:ln>
        </p:spPr>
        <p:txBody>
          <a:bodyPr anchorCtr="0" anchor="t" bIns="91425" lIns="109725" spcFirstLastPara="1" rIns="109725" wrap="square" tIns="109725">
            <a:normAutofit lnSpcReduction="10000"/>
          </a:bodyPr>
          <a:lstStyle/>
          <a:p>
            <a:pPr indent="-228600" lvl="0" marL="228600" rtl="0" algn="l">
              <a:lnSpc>
                <a:spcPct val="105000"/>
              </a:lnSpc>
              <a:spcBef>
                <a:spcPts val="0"/>
              </a:spcBef>
              <a:spcAft>
                <a:spcPts val="0"/>
              </a:spcAft>
              <a:buClr>
                <a:schemeClr val="dk1"/>
              </a:buClr>
              <a:buSzPts val="2800"/>
              <a:buChar char="•"/>
            </a:pPr>
            <a:r>
              <a:rPr lang="en-US"/>
              <a:t>MeZO can effectively optimize large LMs across many tasks and scales. </a:t>
            </a:r>
            <a:endParaRPr/>
          </a:p>
          <a:p>
            <a:pPr indent="-228600" lvl="0" marL="228600" rtl="0" algn="l">
              <a:lnSpc>
                <a:spcPct val="105000"/>
              </a:lnSpc>
              <a:spcBef>
                <a:spcPts val="1000"/>
              </a:spcBef>
              <a:spcAft>
                <a:spcPts val="0"/>
              </a:spcAft>
              <a:buClr>
                <a:schemeClr val="dk1"/>
              </a:buClr>
              <a:buSzPts val="2800"/>
              <a:buChar char="•"/>
            </a:pPr>
            <a:r>
              <a:rPr lang="en-US"/>
              <a:t>Experiments suggest that MeZO can optimize non-differentiable objectives, which backpropagation usually cannot do. </a:t>
            </a:r>
            <a:endParaRPr/>
          </a:p>
          <a:p>
            <a:pPr indent="-228600" lvl="0" marL="228600" rtl="0" algn="l">
              <a:lnSpc>
                <a:spcPct val="105000"/>
              </a:lnSpc>
              <a:spcBef>
                <a:spcPts val="1000"/>
              </a:spcBef>
              <a:spcAft>
                <a:spcPts val="0"/>
              </a:spcAft>
              <a:buClr>
                <a:schemeClr val="dk1"/>
              </a:buClr>
              <a:buSzPts val="2800"/>
              <a:buChar char="•"/>
            </a:pPr>
            <a:r>
              <a:rPr lang="en-US"/>
              <a:t>Our theory illustrates why MeZO is not catastrophically slow when tuning billions of parameters. As a limitation, MeZO takes many steps in order to achieve strong performance. </a:t>
            </a:r>
            <a:endParaRPr/>
          </a:p>
          <a:p>
            <a:pPr indent="0" lvl="0" marL="0" rtl="0" algn="l">
              <a:lnSpc>
                <a:spcPct val="105000"/>
              </a:lnSpc>
              <a:spcBef>
                <a:spcPts val="1000"/>
              </a:spcBef>
              <a:spcAft>
                <a:spcPts val="0"/>
              </a:spcAft>
              <a:buClr>
                <a:schemeClr val="dk1"/>
              </a:buClr>
              <a:buSzPts val="2800"/>
              <a:buNone/>
            </a:pPr>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ZO-SGD</a:t>
            </a:r>
            <a:endParaRPr/>
          </a:p>
        </p:txBody>
      </p:sp>
      <p:sp>
        <p:nvSpPr>
          <p:cNvPr id="121" name="Google Shape;121;p17"/>
          <p:cNvSpPr txBox="1"/>
          <p:nvPr>
            <p:ph idx="1" type="body"/>
          </p:nvPr>
        </p:nvSpPr>
        <p:spPr>
          <a:xfrm>
            <a:off x="838200" y="1929384"/>
            <a:ext cx="10515600" cy="4251960"/>
          </a:xfrm>
          <a:prstGeom prst="rect">
            <a:avLst/>
          </a:prstGeom>
          <a:noFill/>
          <a:ln>
            <a:noFill/>
          </a:ln>
        </p:spPr>
        <p:txBody>
          <a:bodyPr anchorCtr="0" anchor="t" bIns="91425" lIns="109725" spcFirstLastPara="1" rIns="109725" wrap="square" tIns="109725">
            <a:normAutofit/>
          </a:bodyPr>
          <a:lstStyle/>
          <a:p>
            <a:pPr indent="-228600" lvl="0" marL="228600" rtl="0" algn="l">
              <a:lnSpc>
                <a:spcPct val="105000"/>
              </a:lnSpc>
              <a:spcBef>
                <a:spcPts val="0"/>
              </a:spcBef>
              <a:spcAft>
                <a:spcPts val="0"/>
              </a:spcAft>
              <a:buClr>
                <a:schemeClr val="dk1"/>
              </a:buClr>
              <a:buSzPts val="2800"/>
              <a:buChar char="•"/>
            </a:pPr>
            <a:r>
              <a:rPr lang="en-US"/>
              <a:t>A classical zeroth-order optimization method (ZO-SGD) uses only differences of loss values to estimate the gradients</a:t>
            </a:r>
            <a:endParaRPr/>
          </a:p>
          <a:p>
            <a:pPr indent="-228600" lvl="0" marL="228600" rtl="0" algn="l">
              <a:lnSpc>
                <a:spcPct val="105000"/>
              </a:lnSpc>
              <a:spcBef>
                <a:spcPts val="1000"/>
              </a:spcBef>
              <a:spcAft>
                <a:spcPts val="0"/>
              </a:spcAft>
              <a:buClr>
                <a:schemeClr val="dk1"/>
              </a:buClr>
              <a:buSzPts val="2800"/>
              <a:buChar char="•"/>
            </a:pPr>
            <a:r>
              <a:rPr lang="en-US"/>
              <a:t>ZO methods have but not to directly optimize large-scale models.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Our work</a:t>
            </a:r>
            <a:endParaRPr/>
          </a:p>
        </p:txBody>
      </p:sp>
      <p:sp>
        <p:nvSpPr>
          <p:cNvPr id="127" name="Google Shape;127;p18"/>
          <p:cNvSpPr txBox="1"/>
          <p:nvPr>
            <p:ph idx="1" type="body"/>
          </p:nvPr>
        </p:nvSpPr>
        <p:spPr>
          <a:xfrm>
            <a:off x="838200" y="1929384"/>
            <a:ext cx="10515600" cy="4251960"/>
          </a:xfrm>
          <a:prstGeom prst="rect">
            <a:avLst/>
          </a:prstGeom>
          <a:noFill/>
          <a:ln>
            <a:noFill/>
          </a:ln>
        </p:spPr>
        <p:txBody>
          <a:bodyPr anchorCtr="0" anchor="t" bIns="91425" lIns="109725" spcFirstLastPara="1" rIns="109725" wrap="square" tIns="109725">
            <a:normAutofit/>
          </a:bodyPr>
          <a:lstStyle/>
          <a:p>
            <a:pPr indent="-228600" lvl="0" marL="228600" rtl="0" algn="l">
              <a:lnSpc>
                <a:spcPct val="105000"/>
              </a:lnSpc>
              <a:spcBef>
                <a:spcPts val="0"/>
              </a:spcBef>
              <a:spcAft>
                <a:spcPts val="0"/>
              </a:spcAft>
              <a:buClr>
                <a:schemeClr val="dk1"/>
              </a:buClr>
              <a:buSzPts val="2800"/>
              <a:buChar char="•"/>
            </a:pPr>
            <a:r>
              <a:rPr lang="en-US"/>
              <a:t>Memory-efficient zeroth-order optimizer (MeZO): It adapts the classical ZO-SGD algorithm and reduces its memory consumption to the same inference.</a:t>
            </a:r>
            <a:endParaRPr/>
          </a:p>
          <a:p>
            <a:pPr indent="-228600" lvl="0" marL="228600" rtl="0" algn="l">
              <a:lnSpc>
                <a:spcPct val="105000"/>
              </a:lnSpc>
              <a:spcBef>
                <a:spcPts val="1000"/>
              </a:spcBef>
              <a:spcAft>
                <a:spcPts val="0"/>
              </a:spcAft>
              <a:buClr>
                <a:schemeClr val="dk1"/>
              </a:buClr>
              <a:buSzPts val="2800"/>
              <a:buChar char="•"/>
            </a:pPr>
            <a:r>
              <a:rPr lang="en-US"/>
              <a:t>Generally, we apply MeZO to fine-tune large LMs and show that MeZO can successfully optimize LMs with billions of parameters. More specifically…</a:t>
            </a:r>
            <a:endParaRPr/>
          </a:p>
          <a:p>
            <a:pPr indent="-50800" lvl="0" marL="228600" rtl="0" algn="l">
              <a:lnSpc>
                <a:spcPct val="105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More Specifically…</a:t>
            </a:r>
            <a:endParaRPr/>
          </a:p>
        </p:txBody>
      </p:sp>
      <p:sp>
        <p:nvSpPr>
          <p:cNvPr id="133" name="Google Shape;133;p19"/>
          <p:cNvSpPr txBox="1"/>
          <p:nvPr>
            <p:ph idx="1" type="body"/>
          </p:nvPr>
        </p:nvSpPr>
        <p:spPr>
          <a:xfrm>
            <a:off x="838200" y="1929384"/>
            <a:ext cx="10515600" cy="4251960"/>
          </a:xfrm>
          <a:prstGeom prst="rect">
            <a:avLst/>
          </a:prstGeom>
          <a:noFill/>
          <a:ln>
            <a:noFill/>
          </a:ln>
        </p:spPr>
        <p:txBody>
          <a:bodyPr anchorCtr="0" anchor="t" bIns="91425" lIns="109725" spcFirstLastPara="1" rIns="109725" wrap="square" tIns="109725">
            <a:normAutofit fontScale="47500" lnSpcReduction="20000"/>
          </a:bodyPr>
          <a:lstStyle/>
          <a:p>
            <a:pPr indent="-228600" lvl="0" marL="228600" rtl="0" algn="l">
              <a:lnSpc>
                <a:spcPct val="105000"/>
              </a:lnSpc>
              <a:spcBef>
                <a:spcPts val="0"/>
              </a:spcBef>
              <a:spcAft>
                <a:spcPts val="0"/>
              </a:spcAft>
              <a:buClr>
                <a:schemeClr val="dk1"/>
              </a:buClr>
              <a:buSzPct val="100000"/>
              <a:buChar char="•"/>
            </a:pPr>
            <a:r>
              <a:rPr lang="en-US" sz="3600"/>
              <a:t>In MeZO, we adapt the ZO-SGD algorithm and a number of variants to operate in-place on arbitrarily large models with almost no memory overhead.</a:t>
            </a:r>
            <a:endParaRPr/>
          </a:p>
          <a:p>
            <a:pPr indent="-228600" lvl="0" marL="228600" rtl="0" algn="l">
              <a:lnSpc>
                <a:spcPct val="105000"/>
              </a:lnSpc>
              <a:spcBef>
                <a:spcPts val="1000"/>
              </a:spcBef>
              <a:spcAft>
                <a:spcPts val="0"/>
              </a:spcAft>
              <a:buClr>
                <a:schemeClr val="dk1"/>
              </a:buClr>
              <a:buSzPct val="100000"/>
              <a:buChar char="•"/>
            </a:pPr>
            <a:r>
              <a:rPr lang="en-US" sz="3600"/>
              <a:t>We conduct comprehensive experiments across model types (masked LM and autoregressive LM), model scales (from 350M to 66B), and downstream tasks (classification, multiple-choice, and generation</a:t>
            </a:r>
            <a:r>
              <a:rPr b="1" lang="en-US" sz="3600"/>
              <a:t>). MeZO consistently demonstrates superiority over zero-shot, ICL, and linear probing</a:t>
            </a:r>
            <a:r>
              <a:rPr lang="en-US" sz="3600"/>
              <a:t>. Moreover, with RoBERTa-large, </a:t>
            </a:r>
            <a:r>
              <a:rPr b="1" lang="en-US" sz="3600"/>
              <a:t>MeZO achieves performance close to standard fine-tuning within 5% gap; with OPT-13B, MeZO outperforms or performs comparably to fine-tuning on 7 out of 11 tasks, despite requiring roughly 12× less memory</a:t>
            </a:r>
            <a:endParaRPr/>
          </a:p>
          <a:p>
            <a:pPr indent="-228600" lvl="0" marL="228600" rtl="0" algn="l">
              <a:lnSpc>
                <a:spcPct val="105000"/>
              </a:lnSpc>
              <a:spcBef>
                <a:spcPts val="1000"/>
              </a:spcBef>
              <a:spcAft>
                <a:spcPts val="0"/>
              </a:spcAft>
              <a:buClr>
                <a:schemeClr val="dk1"/>
              </a:buClr>
              <a:buSzPct val="100000"/>
              <a:buChar char="•"/>
            </a:pPr>
            <a:r>
              <a:rPr lang="en-US" sz="3600"/>
              <a:t>We demonstrate MeZO’s compatibility with full-parameter tuning and PEFT. </a:t>
            </a:r>
            <a:endParaRPr/>
          </a:p>
          <a:p>
            <a:pPr indent="-228600" lvl="0" marL="228600" rtl="0" algn="l">
              <a:lnSpc>
                <a:spcPct val="105000"/>
              </a:lnSpc>
              <a:spcBef>
                <a:spcPts val="1000"/>
              </a:spcBef>
              <a:spcAft>
                <a:spcPts val="0"/>
              </a:spcAft>
              <a:buClr>
                <a:schemeClr val="dk1"/>
              </a:buClr>
              <a:buSzPct val="100000"/>
              <a:buChar char="•"/>
            </a:pPr>
            <a:r>
              <a:rPr lang="en-US" sz="3600"/>
              <a:t>Further exploration showcases that MeZO can optimize non-differentiable objectives such as accuracy or F1 score, while still requiring only the same memory as inference.</a:t>
            </a:r>
            <a:endParaRPr sz="3600"/>
          </a:p>
          <a:p>
            <a:pPr indent="-228600" lvl="0" marL="228600" rtl="0" algn="l">
              <a:lnSpc>
                <a:spcPct val="105000"/>
              </a:lnSpc>
              <a:spcBef>
                <a:spcPts val="1000"/>
              </a:spcBef>
              <a:spcAft>
                <a:spcPts val="0"/>
              </a:spcAft>
              <a:buClr>
                <a:schemeClr val="dk1"/>
              </a:buClr>
              <a:buSzPct val="100000"/>
              <a:buChar char="•"/>
            </a:pPr>
            <a:r>
              <a:rPr lang="en-US" sz="3600"/>
              <a:t>Our theory suggests that adequate pre-training ensures the per-step optimization rate and global convergence rate of MeZO depend on a certain condition number of the landscape instead of numbers of parameters. This result is in sharp contrast to existing ZO lower suggesting that the convergence rate can slow proportionally to the number of parameters.</a:t>
            </a:r>
            <a:endParaRPr sz="3600"/>
          </a:p>
          <a:p>
            <a:pPr indent="-144145" lvl="0" marL="228600" rtl="0" algn="l">
              <a:lnSpc>
                <a:spcPct val="105000"/>
              </a:lnSpc>
              <a:spcBef>
                <a:spcPts val="1000"/>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9" name="Google Shape;139;p20"/>
          <p:cNvSpPr txBox="1"/>
          <p:nvPr>
            <p:ph type="title"/>
          </p:nvPr>
        </p:nvSpPr>
        <p:spPr>
          <a:xfrm>
            <a:off x="630936" y="639520"/>
            <a:ext cx="3429000" cy="1719072"/>
          </a:xfrm>
          <a:prstGeom prst="rect">
            <a:avLst/>
          </a:prstGeom>
          <a:noFill/>
          <a:ln>
            <a:noFill/>
          </a:ln>
        </p:spPr>
        <p:txBody>
          <a:bodyPr anchorCtr="0" anchor="b" bIns="91425" lIns="109725" spcFirstLastPara="1" rIns="109725" wrap="square" tIns="109725">
            <a:normAutofit/>
          </a:bodyPr>
          <a:lstStyle/>
          <a:p>
            <a:pPr indent="0" lvl="0" marL="0" rtl="0" algn="l">
              <a:lnSpc>
                <a:spcPct val="105000"/>
              </a:lnSpc>
              <a:spcBef>
                <a:spcPts val="0"/>
              </a:spcBef>
              <a:spcAft>
                <a:spcPts val="0"/>
              </a:spcAft>
              <a:buClr>
                <a:schemeClr val="dk1"/>
              </a:buClr>
              <a:buSzPts val="4100"/>
              <a:buFont typeface="Arial"/>
              <a:buNone/>
            </a:pPr>
            <a:r>
              <a:rPr lang="en-US" sz="4100"/>
              <a:t>MeZO Pseudo-code</a:t>
            </a:r>
            <a:endParaRPr sz="4100"/>
          </a:p>
        </p:txBody>
      </p:sp>
      <p:sp>
        <p:nvSpPr>
          <p:cNvPr id="140" name="Google Shape;140;p20"/>
          <p:cNvSpPr/>
          <p:nvPr/>
        </p:nvSpPr>
        <p:spPr>
          <a:xfrm>
            <a:off x="679084" y="2532888"/>
            <a:ext cx="3291840" cy="18288"/>
          </a:xfrm>
          <a:custGeom>
            <a:rect b="b" l="l" r="r" t="t"/>
            <a:pathLst>
              <a:path extrusionOk="0" fill="none" h="18288" w="329184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extrusionOk="0" h="18288" w="329184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chemeClr val="accent1"/>
          </a:solidFill>
          <a:ln cap="rnd"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1" name="Google Shape;141;p20"/>
          <p:cNvSpPr txBox="1"/>
          <p:nvPr>
            <p:ph idx="1" type="body"/>
          </p:nvPr>
        </p:nvSpPr>
        <p:spPr>
          <a:xfrm>
            <a:off x="630936" y="2807208"/>
            <a:ext cx="3429000" cy="3410712"/>
          </a:xfrm>
          <a:prstGeom prst="rect">
            <a:avLst/>
          </a:prstGeom>
          <a:noFill/>
          <a:ln>
            <a:noFill/>
          </a:ln>
        </p:spPr>
        <p:txBody>
          <a:bodyPr anchorCtr="0" anchor="t" bIns="91425" lIns="109725" spcFirstLastPara="1" rIns="109725" wrap="square" tIns="109725">
            <a:normAutofit/>
          </a:bodyPr>
          <a:lstStyle/>
          <a:p>
            <a:pPr indent="-76200" lvl="0" marL="228600" rtl="0" algn="l">
              <a:lnSpc>
                <a:spcPct val="105000"/>
              </a:lnSpc>
              <a:spcBef>
                <a:spcPts val="0"/>
              </a:spcBef>
              <a:spcAft>
                <a:spcPts val="0"/>
              </a:spcAft>
              <a:buClr>
                <a:schemeClr val="dk1"/>
              </a:buClr>
              <a:buSzPts val="2400"/>
              <a:buNone/>
            </a:pPr>
            <a:r>
              <a:t/>
            </a:r>
            <a:endParaRPr sz="2400"/>
          </a:p>
        </p:txBody>
      </p:sp>
      <p:pic>
        <p:nvPicPr>
          <p:cNvPr descr="图形用户界面, 文本, 应用程序&#10;&#10;描述已自动生成" id="142" name="Google Shape;142;p20"/>
          <p:cNvPicPr preferRelativeResize="0"/>
          <p:nvPr/>
        </p:nvPicPr>
        <p:blipFill rotWithShape="1">
          <a:blip r:embed="rId3">
            <a:alphaModFix/>
          </a:blip>
          <a:srcRect b="0" l="0" r="0" t="0"/>
          <a:stretch/>
        </p:blipFill>
        <p:spPr>
          <a:xfrm>
            <a:off x="4059936" y="967133"/>
            <a:ext cx="7501128" cy="52507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SPSA and ZO-SGD</a:t>
            </a:r>
            <a:endParaRPr/>
          </a:p>
        </p:txBody>
      </p:sp>
      <p:pic>
        <p:nvPicPr>
          <p:cNvPr descr="文本&#10;&#10;中度可信度描述已自动生成" id="148" name="Google Shape;148;p21"/>
          <p:cNvPicPr preferRelativeResize="0"/>
          <p:nvPr>
            <p:ph idx="1" type="body"/>
          </p:nvPr>
        </p:nvPicPr>
        <p:blipFill rotWithShape="1">
          <a:blip r:embed="rId3">
            <a:alphaModFix/>
          </a:blip>
          <a:srcRect b="0" l="0" r="0" t="0"/>
          <a:stretch/>
        </p:blipFill>
        <p:spPr>
          <a:xfrm>
            <a:off x="838200" y="2003156"/>
            <a:ext cx="10515599" cy="2851688"/>
          </a:xfrm>
          <a:prstGeom prst="rect">
            <a:avLst/>
          </a:prstGeom>
          <a:noFill/>
          <a:ln>
            <a:noFill/>
          </a:ln>
        </p:spPr>
      </p:pic>
      <p:pic>
        <p:nvPicPr>
          <p:cNvPr id="149" name="Google Shape;149;p21"/>
          <p:cNvPicPr preferRelativeResize="0"/>
          <p:nvPr/>
        </p:nvPicPr>
        <p:blipFill rotWithShape="1">
          <a:blip r:embed="rId4">
            <a:alphaModFix/>
          </a:blip>
          <a:srcRect b="0" l="0" r="0" t="0"/>
          <a:stretch/>
        </p:blipFill>
        <p:spPr>
          <a:xfrm>
            <a:off x="838200" y="5295894"/>
            <a:ext cx="10392676" cy="647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Experiment 1 from RoBERTa-large</a:t>
            </a:r>
            <a:endParaRPr/>
          </a:p>
        </p:txBody>
      </p:sp>
      <p:sp>
        <p:nvSpPr>
          <p:cNvPr id="155" name="Google Shape;155;p22"/>
          <p:cNvSpPr txBox="1"/>
          <p:nvPr>
            <p:ph idx="1" type="body"/>
          </p:nvPr>
        </p:nvSpPr>
        <p:spPr>
          <a:xfrm>
            <a:off x="838200" y="1929384"/>
            <a:ext cx="10515600" cy="4251960"/>
          </a:xfrm>
          <a:prstGeom prst="rect">
            <a:avLst/>
          </a:prstGeom>
          <a:noFill/>
          <a:ln>
            <a:noFill/>
          </a:ln>
        </p:spPr>
        <p:txBody>
          <a:bodyPr anchorCtr="0" anchor="t" bIns="91425" lIns="109725" spcFirstLastPara="1" rIns="109725" wrap="square" tIns="109725">
            <a:noAutofit/>
          </a:bodyPr>
          <a:lstStyle/>
          <a:p>
            <a:pPr indent="-228600" lvl="0" marL="228600" rtl="0" algn="l">
              <a:lnSpc>
                <a:spcPct val="105000"/>
              </a:lnSpc>
              <a:spcBef>
                <a:spcPts val="0"/>
              </a:spcBef>
              <a:spcAft>
                <a:spcPts val="0"/>
              </a:spcAft>
              <a:buClr>
                <a:schemeClr val="dk1"/>
              </a:buClr>
              <a:buSzPts val="2000"/>
              <a:buChar char="•"/>
            </a:pPr>
            <a:r>
              <a:rPr b="1" lang="en-US" sz="2000" u="sng"/>
              <a:t>Process</a:t>
            </a:r>
            <a:r>
              <a:rPr lang="en-US" sz="2000"/>
              <a:t>: We conduct comprehensive experiments on both medium-sized masked LMs (RoBERTa-large, 350M) and large autoregressive LMs (OPT-13B, 30B, 66B) in few-shot and many-shot settings with prompts. We also explore both full-parameter tuning and PEFT including LoRA and prefix-tuning. We compare MeZO with zero-shot, in-context learning (ICL), linear-probing (LP), and fine-tuning with Adam (FT). MeZO uses substantially less memory than FT but requires significantly more training steps. </a:t>
            </a:r>
            <a:endParaRPr/>
          </a:p>
          <a:p>
            <a:pPr indent="-228600" lvl="0" marL="228600" rtl="0" algn="l">
              <a:lnSpc>
                <a:spcPct val="105000"/>
              </a:lnSpc>
              <a:spcBef>
                <a:spcPts val="1000"/>
              </a:spcBef>
              <a:spcAft>
                <a:spcPts val="0"/>
              </a:spcAft>
              <a:buClr>
                <a:schemeClr val="dk1"/>
              </a:buClr>
              <a:buSzPts val="2000"/>
              <a:buChar char="•"/>
            </a:pPr>
            <a:r>
              <a:rPr b="1" lang="en-US" sz="2000" u="sng"/>
              <a:t>Goal</a:t>
            </a:r>
            <a:r>
              <a:rPr lang="en-US" sz="2000"/>
              <a:t>: We first show that MeZO improves substantially over zero-shot, ICL, and LP across model types, sizes, and task types. Moreover, MeZO performs comparably to FT over a number of tasks, while drastically reducing the memory cost by, for example, 12× on OPT-13B. Further experiments demonstrate that MeZO can optimize non-differentiable objectives, such as accuracy and F1 score. We compare the memory consumption of ICL, FT, LP, and MeZO in the following figures.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838200" y="365125"/>
            <a:ext cx="10515600" cy="1325563"/>
          </a:xfrm>
          <a:prstGeom prst="rect">
            <a:avLst/>
          </a:prstGeom>
          <a:noFill/>
          <a:ln>
            <a:noFill/>
          </a:ln>
        </p:spPr>
        <p:txBody>
          <a:bodyPr anchorCtr="0" anchor="ctr" bIns="91425" lIns="109725" spcFirstLastPara="1" rIns="109725" wrap="square" tIns="109725">
            <a:noAutofit/>
          </a:bodyPr>
          <a:lstStyle/>
          <a:p>
            <a:pPr indent="0" lvl="0" marL="0" rtl="0" algn="l">
              <a:lnSpc>
                <a:spcPct val="105000"/>
              </a:lnSpc>
              <a:spcBef>
                <a:spcPts val="0"/>
              </a:spcBef>
              <a:spcAft>
                <a:spcPts val="0"/>
              </a:spcAft>
              <a:buClr>
                <a:schemeClr val="dk1"/>
              </a:buClr>
              <a:buSzPts val="4400"/>
              <a:buFont typeface="Arial"/>
              <a:buNone/>
            </a:pPr>
            <a:r>
              <a:rPr lang="en-US"/>
              <a:t>Results</a:t>
            </a:r>
            <a:endParaRPr/>
          </a:p>
        </p:txBody>
      </p:sp>
      <p:pic>
        <p:nvPicPr>
          <p:cNvPr descr="一些文字和图片的手机截图&#10;&#10;描述已自动生成" id="161" name="Google Shape;161;p23"/>
          <p:cNvPicPr preferRelativeResize="0"/>
          <p:nvPr>
            <p:ph idx="1" type="body"/>
          </p:nvPr>
        </p:nvPicPr>
        <p:blipFill rotWithShape="1">
          <a:blip r:embed="rId3">
            <a:alphaModFix/>
          </a:blip>
          <a:srcRect b="0" l="0" r="0" t="0"/>
          <a:stretch/>
        </p:blipFill>
        <p:spPr>
          <a:xfrm>
            <a:off x="2478953" y="1814512"/>
            <a:ext cx="7234094" cy="50434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ketchyVTI">
  <a:themeElements>
    <a:clrScheme name="SketchyVTI">
      <a:dk1>
        <a:srgbClr val="000000"/>
      </a:dk1>
      <a:lt1>
        <a:srgbClr val="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ketchyVTI">
  <a:themeElements>
    <a:clrScheme name="SketchyVTI">
      <a:dk1>
        <a:srgbClr val="000000"/>
      </a:dk1>
      <a:lt1>
        <a:srgbClr val="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