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dd465b13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23dd465b139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dd465b139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3dd465b139_2_1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dd465b139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3dd465b139_2_1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dd465b139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3dd465b139_2_1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dd465b139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3dd465b139_2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dd465b139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23dd465b139_2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dd465b139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3dd465b139_2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dd465b139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3dd465b139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dd465b139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3dd465b139_2_18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dd465b139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23dd465b139_2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d465b13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3dd465b139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dd465b139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3dd465b139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dd465b139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3dd465b139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dd465b139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3dd465b139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dd465b13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3dd465b139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dd465b139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3dd465b139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dd465b139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3dd465b139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dd465b139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3dd465b139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15.jpg"/><Relationship Id="rId7" Type="http://schemas.openxmlformats.org/officeDocument/2006/relationships/image" Target="../media/image20.jpg"/><Relationship Id="rId8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campus3.jpg" id="100" name="Google Shape;1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6"/>
          <p:cNvSpPr txBox="1"/>
          <p:nvPr/>
        </p:nvSpPr>
        <p:spPr>
          <a:xfrm>
            <a:off x="0" y="773725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Preconditioning Sparse Matrices with Alternating</a:t>
            </a:r>
            <a:endParaRPr b="0" i="1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Multiplicative Operator Splittings</a:t>
            </a:r>
            <a:r>
              <a:rPr b="0" baseline="30000" i="1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b="0" baseline="30000" i="1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1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Qitong Zhao, Jinpai Zhao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6"/>
          <p:cNvSpPr txBox="1"/>
          <p:nvPr/>
        </p:nvSpPr>
        <p:spPr>
          <a:xfrm>
            <a:off x="0" y="4695825"/>
            <a:ext cx="914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/>
        </p:nvSpPr>
        <p:spPr>
          <a:xfrm>
            <a:off x="390889" y="837618"/>
            <a:ext cx="8092676" cy="37530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200" name="Google Shape;20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/>
        </p:nvSpPr>
        <p:spPr>
          <a:xfrm>
            <a:off x="390889" y="837618"/>
            <a:ext cx="8092676" cy="37954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209" name="Google Shape;2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2831491" y="1698049"/>
            <a:ext cx="3229730" cy="122315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185" l="-1562" r="0" t="-10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218" name="Google Shape;2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479325" y="196650"/>
            <a:ext cx="8431200" cy="49456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4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228" name="Google Shape;2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517877" y="163375"/>
            <a:ext cx="8431200" cy="35840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4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238" name="Google Shape;2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479325" y="196650"/>
            <a:ext cx="8431200" cy="42612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4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248" name="Google Shape;24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56400" y="1974250"/>
            <a:ext cx="8431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II: Solver &amp; Result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258" name="Google Shape;2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2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表, 折线图&#10;&#10;描述已自动生成" id="262" name="Google Shape;26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433" y="6325"/>
            <a:ext cx="2320197" cy="2144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表, 雷达图&#10;&#10;描述已自动生成" id="263" name="Google Shape;26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97256" y="6325"/>
            <a:ext cx="1904405" cy="2144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图表&#10;&#10;描述已自动生成" id="264" name="Google Shape;264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7854" y="0"/>
            <a:ext cx="1609951" cy="21364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表&#10;&#10;描述已自动生成" id="265" name="Google Shape;265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97256" y="2342490"/>
            <a:ext cx="1904405" cy="2279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270" name="Google Shape;2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3"/>
          <p:cNvSpPr txBox="1"/>
          <p:nvPr/>
        </p:nvSpPr>
        <p:spPr>
          <a:xfrm>
            <a:off x="0" y="194900"/>
            <a:ext cx="9144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1038250" y="692450"/>
            <a:ext cx="71955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baseline="3000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Christoph Klein, Robert Strzodka. </a:t>
            </a:r>
            <a:r>
              <a:rPr b="0" i="1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Preconditioning Sparse Matrices with Alternating and Multiplicative Operator Splittings.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SIAM J. Sci. Comput. Vol. 45, No. 1, pp. A25-A48. 2023.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CFCFC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109" name="Google Shape;1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56400" y="1974250"/>
            <a:ext cx="8431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I: Theory &amp; Construction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119" name="Google Shape;1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739500" y="251936"/>
            <a:ext cx="75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Common Goal: Try to Solve A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(A is an n x n matrix,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an n x 1 vector)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-52950" y="944900"/>
            <a:ext cx="9144000" cy="3268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-3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1156350" y="166775"/>
            <a:ext cx="68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 to Reduce the Operational Cost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126650" y="490175"/>
            <a:ext cx="9144000" cy="42056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91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994300" y="9102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Outer Solver: GMRES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479950" y="604075"/>
            <a:ext cx="7926600" cy="34920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58" r="-33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150" name="Google Shape;1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597800" y="-66950"/>
            <a:ext cx="7559400" cy="48740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67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6" name="Google Shape;156;p31"/>
          <p:cNvSpPr/>
          <p:nvPr/>
        </p:nvSpPr>
        <p:spPr>
          <a:xfrm>
            <a:off x="1752018" y="753856"/>
            <a:ext cx="153564" cy="46767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161" name="Google Shape;1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491550" y="140675"/>
            <a:ext cx="8160900" cy="407634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171" name="Google Shape;1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255587" y="340775"/>
            <a:ext cx="8431200" cy="36438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74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8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255587" y="4695825"/>
            <a:ext cx="678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APMA 4302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1994300" y="140675"/>
            <a:ext cx="4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479325" y="196650"/>
            <a:ext cx="8431200" cy="5148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240" l="-14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