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8" r:id="rId3"/>
    <p:sldId id="261" r:id="rId4"/>
    <p:sldId id="262" r:id="rId5"/>
    <p:sldId id="263" r:id="rId6"/>
    <p:sldId id="296" r:id="rId7"/>
    <p:sldId id="297" r:id="rId8"/>
    <p:sldId id="299" r:id="rId9"/>
    <p:sldId id="298" r:id="rId10"/>
    <p:sldId id="302" r:id="rId11"/>
    <p:sldId id="301" r:id="rId12"/>
    <p:sldId id="303" r:id="rId13"/>
    <p:sldId id="275" r:id="rId14"/>
  </p:sldIdLst>
  <p:sldSz cx="9144000" cy="5143500" type="screen16x9"/>
  <p:notesSz cx="6858000" cy="9144000"/>
  <p:embeddedFontLst>
    <p:embeddedFont>
      <p:font typeface="Manrope" panose="020B0604020202020204" charset="0"/>
      <p:regular r:id="rId16"/>
      <p:bold r:id="rId17"/>
    </p:embeddedFont>
    <p:embeddedFont>
      <p:font typeface="Sora" panose="020B0604020202020204" charset="0"/>
      <p:regular r:id="rId18"/>
      <p:bold r:id="rId19"/>
    </p:embeddedFont>
    <p:embeddedFont>
      <p:font typeface="Sora Light"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DC976-276D-4104-BAEE-78999E35CAC3}" v="233" dt="2024-01-06T09:12:54.200"/>
  </p1510:revLst>
</p1510:revInfo>
</file>

<file path=ppt/tableStyles.xml><?xml version="1.0" encoding="utf-8"?>
<a:tblStyleLst xmlns:a="http://schemas.openxmlformats.org/drawingml/2006/main" def="{735D69AE-EDF7-4E6D-8689-A84C1ED74F7F}">
  <a:tblStyle styleId="{735D69AE-EDF7-4E6D-8689-A84C1ED74F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0F5088-ECF5-4CE5-A658-E79EB47B417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57" autoAdjust="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án Ravelo" userId="caca40b8735b0299" providerId="LiveId" clId="{588DC976-276D-4104-BAEE-78999E35CAC3}"/>
    <pc:docChg chg="undo custSel addSld delSld modSld sldOrd delMainMaster">
      <pc:chgData name="Julián Ravelo" userId="caca40b8735b0299" providerId="LiveId" clId="{588DC976-276D-4104-BAEE-78999E35CAC3}" dt="2024-01-06T09:38:05.953" v="892" actId="1076"/>
      <pc:docMkLst>
        <pc:docMk/>
      </pc:docMkLst>
      <pc:sldChg chg="modSp mod">
        <pc:chgData name="Julián Ravelo" userId="caca40b8735b0299" providerId="LiveId" clId="{588DC976-276D-4104-BAEE-78999E35CAC3}" dt="2024-01-06T09:38:05.953" v="892" actId="1076"/>
        <pc:sldMkLst>
          <pc:docMk/>
          <pc:sldMk cId="0" sldId="256"/>
        </pc:sldMkLst>
        <pc:spChg chg="mod">
          <ac:chgData name="Julián Ravelo" userId="caca40b8735b0299" providerId="LiveId" clId="{588DC976-276D-4104-BAEE-78999E35CAC3}" dt="2024-01-06T09:38:03.913" v="891" actId="1076"/>
          <ac:spMkLst>
            <pc:docMk/>
            <pc:sldMk cId="0" sldId="256"/>
            <ac:spMk id="321" creationId="{00000000-0000-0000-0000-000000000000}"/>
          </ac:spMkLst>
        </pc:spChg>
        <pc:spChg chg="mod">
          <ac:chgData name="Julián Ravelo" userId="caca40b8735b0299" providerId="LiveId" clId="{588DC976-276D-4104-BAEE-78999E35CAC3}" dt="2024-01-06T09:38:05.953" v="892" actId="1076"/>
          <ac:spMkLst>
            <pc:docMk/>
            <pc:sldMk cId="0" sldId="256"/>
            <ac:spMk id="322" creationId="{00000000-0000-0000-0000-000000000000}"/>
          </ac:spMkLst>
        </pc:spChg>
      </pc:sldChg>
      <pc:sldChg chg="del">
        <pc:chgData name="Julián Ravelo" userId="caca40b8735b0299" providerId="LiveId" clId="{588DC976-276D-4104-BAEE-78999E35CAC3}" dt="2024-01-06T07:43:30.109" v="46" actId="2696"/>
        <pc:sldMkLst>
          <pc:docMk/>
          <pc:sldMk cId="0" sldId="257"/>
        </pc:sldMkLst>
      </pc:sldChg>
      <pc:sldChg chg="modSp mod">
        <pc:chgData name="Julián Ravelo" userId="caca40b8735b0299" providerId="LiveId" clId="{588DC976-276D-4104-BAEE-78999E35CAC3}" dt="2024-01-06T07:51:40.130" v="215" actId="6549"/>
        <pc:sldMkLst>
          <pc:docMk/>
          <pc:sldMk cId="0" sldId="258"/>
        </pc:sldMkLst>
        <pc:spChg chg="mod">
          <ac:chgData name="Julián Ravelo" userId="caca40b8735b0299" providerId="LiveId" clId="{588DC976-276D-4104-BAEE-78999E35CAC3}" dt="2024-01-06T07:48:56.367" v="118" actId="20577"/>
          <ac:spMkLst>
            <pc:docMk/>
            <pc:sldMk cId="0" sldId="258"/>
            <ac:spMk id="345" creationId="{00000000-0000-0000-0000-000000000000}"/>
          </ac:spMkLst>
        </pc:spChg>
        <pc:spChg chg="mod">
          <ac:chgData name="Julián Ravelo" userId="caca40b8735b0299" providerId="LiveId" clId="{588DC976-276D-4104-BAEE-78999E35CAC3}" dt="2024-01-06T07:49:01.481" v="134" actId="20577"/>
          <ac:spMkLst>
            <pc:docMk/>
            <pc:sldMk cId="0" sldId="258"/>
            <ac:spMk id="346" creationId="{00000000-0000-0000-0000-000000000000}"/>
          </ac:spMkLst>
        </pc:spChg>
        <pc:spChg chg="mod">
          <ac:chgData name="Julián Ravelo" userId="caca40b8735b0299" providerId="LiveId" clId="{588DC976-276D-4104-BAEE-78999E35CAC3}" dt="2024-01-06T07:51:40.130" v="215" actId="6549"/>
          <ac:spMkLst>
            <pc:docMk/>
            <pc:sldMk cId="0" sldId="258"/>
            <ac:spMk id="347" creationId="{00000000-0000-0000-0000-000000000000}"/>
          </ac:spMkLst>
        </pc:spChg>
        <pc:spChg chg="mod">
          <ac:chgData name="Julián Ravelo" userId="caca40b8735b0299" providerId="LiveId" clId="{588DC976-276D-4104-BAEE-78999E35CAC3}" dt="2024-01-06T07:50:30.633" v="176" actId="20577"/>
          <ac:spMkLst>
            <pc:docMk/>
            <pc:sldMk cId="0" sldId="258"/>
            <ac:spMk id="348" creationId="{00000000-0000-0000-0000-000000000000}"/>
          </ac:spMkLst>
        </pc:spChg>
        <pc:spChg chg="mod">
          <ac:chgData name="Julián Ravelo" userId="caca40b8735b0299" providerId="LiveId" clId="{588DC976-276D-4104-BAEE-78999E35CAC3}" dt="2024-01-06T07:49:38.217" v="144" actId="20577"/>
          <ac:spMkLst>
            <pc:docMk/>
            <pc:sldMk cId="0" sldId="258"/>
            <ac:spMk id="349" creationId="{00000000-0000-0000-0000-000000000000}"/>
          </ac:spMkLst>
        </pc:spChg>
      </pc:sldChg>
      <pc:sldChg chg="modSp del mod">
        <pc:chgData name="Julián Ravelo" userId="caca40b8735b0299" providerId="LiveId" clId="{588DC976-276D-4104-BAEE-78999E35CAC3}" dt="2024-01-06T07:48:11.586" v="93" actId="47"/>
        <pc:sldMkLst>
          <pc:docMk/>
          <pc:sldMk cId="0" sldId="259"/>
        </pc:sldMkLst>
        <pc:spChg chg="mod">
          <ac:chgData name="Julián Ravelo" userId="caca40b8735b0299" providerId="LiveId" clId="{588DC976-276D-4104-BAEE-78999E35CAC3}" dt="2024-01-06T07:44:36.499" v="56" actId="20577"/>
          <ac:spMkLst>
            <pc:docMk/>
            <pc:sldMk cId="0" sldId="259"/>
            <ac:spMk id="355" creationId="{00000000-0000-0000-0000-000000000000}"/>
          </ac:spMkLst>
        </pc:spChg>
        <pc:spChg chg="mod">
          <ac:chgData name="Julián Ravelo" userId="caca40b8735b0299" providerId="LiveId" clId="{588DC976-276D-4104-BAEE-78999E35CAC3}" dt="2024-01-06T07:44:55.072" v="57"/>
          <ac:spMkLst>
            <pc:docMk/>
            <pc:sldMk cId="0" sldId="259"/>
            <ac:spMk id="356" creationId="{00000000-0000-0000-0000-000000000000}"/>
          </ac:spMkLst>
        </pc:spChg>
      </pc:sldChg>
      <pc:sldChg chg="del">
        <pc:chgData name="Julián Ravelo" userId="caca40b8735b0299" providerId="LiveId" clId="{588DC976-276D-4104-BAEE-78999E35CAC3}" dt="2024-01-06T08:01:08.847" v="291" actId="47"/>
        <pc:sldMkLst>
          <pc:docMk/>
          <pc:sldMk cId="0" sldId="260"/>
        </pc:sldMkLst>
      </pc:sldChg>
      <pc:sldChg chg="addSp delSp modSp mod">
        <pc:chgData name="Julián Ravelo" userId="caca40b8735b0299" providerId="LiveId" clId="{588DC976-276D-4104-BAEE-78999E35CAC3}" dt="2024-01-06T09:15:23.744" v="888" actId="14100"/>
        <pc:sldMkLst>
          <pc:docMk/>
          <pc:sldMk cId="0" sldId="261"/>
        </pc:sldMkLst>
        <pc:spChg chg="mod">
          <ac:chgData name="Julián Ravelo" userId="caca40b8735b0299" providerId="LiveId" clId="{588DC976-276D-4104-BAEE-78999E35CAC3}" dt="2024-01-06T07:53:06.662" v="217"/>
          <ac:spMkLst>
            <pc:docMk/>
            <pc:sldMk cId="0" sldId="261"/>
            <ac:spMk id="5" creationId="{4559F883-BEDA-9A69-3519-D60A7360D577}"/>
          </ac:spMkLst>
        </pc:spChg>
        <pc:spChg chg="mod">
          <ac:chgData name="Julián Ravelo" userId="caca40b8735b0299" providerId="LiveId" clId="{588DC976-276D-4104-BAEE-78999E35CAC3}" dt="2024-01-06T07:53:06.662" v="217"/>
          <ac:spMkLst>
            <pc:docMk/>
            <pc:sldMk cId="0" sldId="261"/>
            <ac:spMk id="6" creationId="{9426068A-6D98-7E4F-47C0-2D103D3F4ACD}"/>
          </ac:spMkLst>
        </pc:spChg>
        <pc:spChg chg="mod">
          <ac:chgData name="Julián Ravelo" userId="caca40b8735b0299" providerId="LiveId" clId="{588DC976-276D-4104-BAEE-78999E35CAC3}" dt="2024-01-06T07:53:06.662" v="217"/>
          <ac:spMkLst>
            <pc:docMk/>
            <pc:sldMk cId="0" sldId="261"/>
            <ac:spMk id="7" creationId="{7F9FD13F-021E-1B8A-EE5E-73AEF8E300B1}"/>
          </ac:spMkLst>
        </pc:spChg>
        <pc:spChg chg="mod">
          <ac:chgData name="Julián Ravelo" userId="caca40b8735b0299" providerId="LiveId" clId="{588DC976-276D-4104-BAEE-78999E35CAC3}" dt="2024-01-06T07:53:06.662" v="217"/>
          <ac:spMkLst>
            <pc:docMk/>
            <pc:sldMk cId="0" sldId="261"/>
            <ac:spMk id="8" creationId="{25013B93-44EF-3411-B8E9-F9C4A5A50CD4}"/>
          </ac:spMkLst>
        </pc:spChg>
        <pc:spChg chg="mod">
          <ac:chgData name="Julián Ravelo" userId="caca40b8735b0299" providerId="LiveId" clId="{588DC976-276D-4104-BAEE-78999E35CAC3}" dt="2024-01-06T07:53:06.662" v="217"/>
          <ac:spMkLst>
            <pc:docMk/>
            <pc:sldMk cId="0" sldId="261"/>
            <ac:spMk id="9" creationId="{234DAC50-236D-5B41-0A2D-D39E2CA78F13}"/>
          </ac:spMkLst>
        </pc:spChg>
        <pc:spChg chg="add mod">
          <ac:chgData name="Julián Ravelo" userId="caca40b8735b0299" providerId="LiveId" clId="{588DC976-276D-4104-BAEE-78999E35CAC3}" dt="2024-01-06T08:41:50.676" v="675" actId="1076"/>
          <ac:spMkLst>
            <pc:docMk/>
            <pc:sldMk cId="0" sldId="261"/>
            <ac:spMk id="10" creationId="{E3BE2996-BFAF-AE1D-9772-4AB00E042A5B}"/>
          </ac:spMkLst>
        </pc:spChg>
        <pc:spChg chg="add mod">
          <ac:chgData name="Julián Ravelo" userId="caca40b8735b0299" providerId="LiveId" clId="{588DC976-276D-4104-BAEE-78999E35CAC3}" dt="2024-01-06T08:41:50.676" v="675" actId="1076"/>
          <ac:spMkLst>
            <pc:docMk/>
            <pc:sldMk cId="0" sldId="261"/>
            <ac:spMk id="11" creationId="{AD3AC8CC-1A4F-257D-3163-96BD4E719DFB}"/>
          </ac:spMkLst>
        </pc:spChg>
        <pc:spChg chg="mod">
          <ac:chgData name="Julián Ravelo" userId="caca40b8735b0299" providerId="LiveId" clId="{588DC976-276D-4104-BAEE-78999E35CAC3}" dt="2024-01-06T07:54:18.330" v="218"/>
          <ac:spMkLst>
            <pc:docMk/>
            <pc:sldMk cId="0" sldId="261"/>
            <ac:spMk id="13" creationId="{FCE21B23-1EEA-640E-4967-53DDC450661E}"/>
          </ac:spMkLst>
        </pc:spChg>
        <pc:spChg chg="mod">
          <ac:chgData name="Julián Ravelo" userId="caca40b8735b0299" providerId="LiveId" clId="{588DC976-276D-4104-BAEE-78999E35CAC3}" dt="2024-01-06T07:54:18.330" v="218"/>
          <ac:spMkLst>
            <pc:docMk/>
            <pc:sldMk cId="0" sldId="261"/>
            <ac:spMk id="14" creationId="{06974251-F143-DB45-9C6A-468E95443A81}"/>
          </ac:spMkLst>
        </pc:spChg>
        <pc:spChg chg="mod">
          <ac:chgData name="Julián Ravelo" userId="caca40b8735b0299" providerId="LiveId" clId="{588DC976-276D-4104-BAEE-78999E35CAC3}" dt="2024-01-06T07:46:42.517" v="86" actId="1076"/>
          <ac:spMkLst>
            <pc:docMk/>
            <pc:sldMk cId="0" sldId="261"/>
            <ac:spMk id="376" creationId="{00000000-0000-0000-0000-000000000000}"/>
          </ac:spMkLst>
        </pc:spChg>
        <pc:spChg chg="mod">
          <ac:chgData name="Julián Ravelo" userId="caca40b8735b0299" providerId="LiveId" clId="{588DC976-276D-4104-BAEE-78999E35CAC3}" dt="2024-01-06T07:46:38.654" v="85" actId="14100"/>
          <ac:spMkLst>
            <pc:docMk/>
            <pc:sldMk cId="0" sldId="261"/>
            <ac:spMk id="378" creationId="{00000000-0000-0000-0000-000000000000}"/>
          </ac:spMkLst>
        </pc:spChg>
        <pc:spChg chg="mod">
          <ac:chgData name="Julián Ravelo" userId="caca40b8735b0299" providerId="LiveId" clId="{588DC976-276D-4104-BAEE-78999E35CAC3}" dt="2024-01-06T09:15:23.744" v="888" actId="14100"/>
          <ac:spMkLst>
            <pc:docMk/>
            <pc:sldMk cId="0" sldId="261"/>
            <ac:spMk id="379" creationId="{00000000-0000-0000-0000-000000000000}"/>
          </ac:spMkLst>
        </pc:spChg>
        <pc:spChg chg="mod">
          <ac:chgData name="Julián Ravelo" userId="caca40b8735b0299" providerId="LiveId" clId="{588DC976-276D-4104-BAEE-78999E35CAC3}" dt="2024-01-06T07:46:13.895" v="80" actId="1076"/>
          <ac:spMkLst>
            <pc:docMk/>
            <pc:sldMk cId="0" sldId="261"/>
            <ac:spMk id="380" creationId="{00000000-0000-0000-0000-000000000000}"/>
          </ac:spMkLst>
        </pc:spChg>
        <pc:grpChg chg="add mod">
          <ac:chgData name="Julián Ravelo" userId="caca40b8735b0299" providerId="LiveId" clId="{588DC976-276D-4104-BAEE-78999E35CAC3}" dt="2024-01-06T08:41:50.676" v="675" actId="1076"/>
          <ac:grpSpMkLst>
            <pc:docMk/>
            <pc:sldMk cId="0" sldId="261"/>
            <ac:grpSpMk id="4" creationId="{3BBA490D-C8EB-0FDC-5145-1628B1895482}"/>
          </ac:grpSpMkLst>
        </pc:grpChg>
        <pc:grpChg chg="add mod">
          <ac:chgData name="Julián Ravelo" userId="caca40b8735b0299" providerId="LiveId" clId="{588DC976-276D-4104-BAEE-78999E35CAC3}" dt="2024-01-06T08:41:50.676" v="675" actId="1076"/>
          <ac:grpSpMkLst>
            <pc:docMk/>
            <pc:sldMk cId="0" sldId="261"/>
            <ac:grpSpMk id="12" creationId="{760D67E6-8803-4DFA-D465-FD988544D35D}"/>
          </ac:grpSpMkLst>
        </pc:grpChg>
        <pc:picChg chg="add del mod">
          <ac:chgData name="Julián Ravelo" userId="caca40b8735b0299" providerId="LiveId" clId="{588DC976-276D-4104-BAEE-78999E35CAC3}" dt="2024-01-06T07:53:05.948" v="216" actId="478"/>
          <ac:picMkLst>
            <pc:docMk/>
            <pc:sldMk cId="0" sldId="261"/>
            <ac:picMk id="3" creationId="{10A1AC17-47AE-A8E6-44E6-61DFC12B4ACA}"/>
          </ac:picMkLst>
        </pc:picChg>
      </pc:sldChg>
      <pc:sldChg chg="addSp delSp modSp mod">
        <pc:chgData name="Julián Ravelo" userId="caca40b8735b0299" providerId="LiveId" clId="{588DC976-276D-4104-BAEE-78999E35CAC3}" dt="2024-01-06T08:00:27.845" v="290" actId="1076"/>
        <pc:sldMkLst>
          <pc:docMk/>
          <pc:sldMk cId="0" sldId="262"/>
        </pc:sldMkLst>
        <pc:spChg chg="add del mod">
          <ac:chgData name="Julián Ravelo" userId="caca40b8735b0299" providerId="LiveId" clId="{588DC976-276D-4104-BAEE-78999E35CAC3}" dt="2024-01-06T07:56:00.763" v="248" actId="478"/>
          <ac:spMkLst>
            <pc:docMk/>
            <pc:sldMk cId="0" sldId="262"/>
            <ac:spMk id="3" creationId="{FAC627FD-F582-6307-6A40-489B6268A8CE}"/>
          </ac:spMkLst>
        </pc:spChg>
        <pc:spChg chg="add del mod">
          <ac:chgData name="Julián Ravelo" userId="caca40b8735b0299" providerId="LiveId" clId="{588DC976-276D-4104-BAEE-78999E35CAC3}" dt="2024-01-06T07:56:02.823" v="249" actId="478"/>
          <ac:spMkLst>
            <pc:docMk/>
            <pc:sldMk cId="0" sldId="262"/>
            <ac:spMk id="5" creationId="{E9DF64F1-2D45-2C86-510A-18893502A21E}"/>
          </ac:spMkLst>
        </pc:spChg>
        <pc:spChg chg="add del mod">
          <ac:chgData name="Julián Ravelo" userId="caca40b8735b0299" providerId="LiveId" clId="{588DC976-276D-4104-BAEE-78999E35CAC3}" dt="2024-01-06T07:56:05.726" v="251" actId="478"/>
          <ac:spMkLst>
            <pc:docMk/>
            <pc:sldMk cId="0" sldId="262"/>
            <ac:spMk id="7" creationId="{1115555F-6DBB-EA72-753A-0A671B54B1C0}"/>
          </ac:spMkLst>
        </pc:spChg>
        <pc:spChg chg="add del mod">
          <ac:chgData name="Julián Ravelo" userId="caca40b8735b0299" providerId="LiveId" clId="{588DC976-276D-4104-BAEE-78999E35CAC3}" dt="2024-01-06T07:56:07.955" v="253" actId="478"/>
          <ac:spMkLst>
            <pc:docMk/>
            <pc:sldMk cId="0" sldId="262"/>
            <ac:spMk id="9" creationId="{1ECDDBE8-D5B5-3E4D-05BC-2FEC060ADBF6}"/>
          </ac:spMkLst>
        </pc:spChg>
        <pc:spChg chg="add del mod">
          <ac:chgData name="Julián Ravelo" userId="caca40b8735b0299" providerId="LiveId" clId="{588DC976-276D-4104-BAEE-78999E35CAC3}" dt="2024-01-06T07:56:15.072" v="256" actId="478"/>
          <ac:spMkLst>
            <pc:docMk/>
            <pc:sldMk cId="0" sldId="262"/>
            <ac:spMk id="11" creationId="{D5E212A6-1722-DC73-E1C4-9E90856129E2}"/>
          </ac:spMkLst>
        </pc:spChg>
        <pc:spChg chg="mod">
          <ac:chgData name="Julián Ravelo" userId="caca40b8735b0299" providerId="LiveId" clId="{588DC976-276D-4104-BAEE-78999E35CAC3}" dt="2024-01-06T08:00:21.359" v="288" actId="1076"/>
          <ac:spMkLst>
            <pc:docMk/>
            <pc:sldMk cId="0" sldId="262"/>
            <ac:spMk id="385" creationId="{00000000-0000-0000-0000-000000000000}"/>
          </ac:spMkLst>
        </pc:spChg>
        <pc:spChg chg="del">
          <ac:chgData name="Julián Ravelo" userId="caca40b8735b0299" providerId="LiveId" clId="{588DC976-276D-4104-BAEE-78999E35CAC3}" dt="2024-01-06T07:56:13.721" v="255" actId="478"/>
          <ac:spMkLst>
            <pc:docMk/>
            <pc:sldMk cId="0" sldId="262"/>
            <ac:spMk id="386" creationId="{00000000-0000-0000-0000-000000000000}"/>
          </ac:spMkLst>
        </pc:spChg>
        <pc:spChg chg="del">
          <ac:chgData name="Julián Ravelo" userId="caca40b8735b0299" providerId="LiveId" clId="{588DC976-276D-4104-BAEE-78999E35CAC3}" dt="2024-01-06T07:55:57.185" v="246" actId="478"/>
          <ac:spMkLst>
            <pc:docMk/>
            <pc:sldMk cId="0" sldId="262"/>
            <ac:spMk id="387" creationId="{00000000-0000-0000-0000-000000000000}"/>
          </ac:spMkLst>
        </pc:spChg>
        <pc:spChg chg="mod">
          <ac:chgData name="Julián Ravelo" userId="caca40b8735b0299" providerId="LiveId" clId="{588DC976-276D-4104-BAEE-78999E35CAC3}" dt="2024-01-06T08:00:16.288" v="287" actId="14100"/>
          <ac:spMkLst>
            <pc:docMk/>
            <pc:sldMk cId="0" sldId="262"/>
            <ac:spMk id="388" creationId="{00000000-0000-0000-0000-000000000000}"/>
          </ac:spMkLst>
        </pc:spChg>
        <pc:spChg chg="del">
          <ac:chgData name="Julián Ravelo" userId="caca40b8735b0299" providerId="LiveId" clId="{588DC976-276D-4104-BAEE-78999E35CAC3}" dt="2024-01-06T07:55:58.521" v="247" actId="478"/>
          <ac:spMkLst>
            <pc:docMk/>
            <pc:sldMk cId="0" sldId="262"/>
            <ac:spMk id="389" creationId="{00000000-0000-0000-0000-000000000000}"/>
          </ac:spMkLst>
        </pc:spChg>
        <pc:spChg chg="del">
          <ac:chgData name="Julián Ravelo" userId="caca40b8735b0299" providerId="LiveId" clId="{588DC976-276D-4104-BAEE-78999E35CAC3}" dt="2024-01-06T07:56:07.162" v="252" actId="478"/>
          <ac:spMkLst>
            <pc:docMk/>
            <pc:sldMk cId="0" sldId="262"/>
            <ac:spMk id="390" creationId="{00000000-0000-0000-0000-000000000000}"/>
          </ac:spMkLst>
        </pc:spChg>
        <pc:spChg chg="del">
          <ac:chgData name="Julián Ravelo" userId="caca40b8735b0299" providerId="LiveId" clId="{588DC976-276D-4104-BAEE-78999E35CAC3}" dt="2024-01-06T07:56:04.081" v="250" actId="478"/>
          <ac:spMkLst>
            <pc:docMk/>
            <pc:sldMk cId="0" sldId="262"/>
            <ac:spMk id="391" creationId="{00000000-0000-0000-0000-000000000000}"/>
          </ac:spMkLst>
        </pc:spChg>
        <pc:picChg chg="add mod">
          <ac:chgData name="Julián Ravelo" userId="caca40b8735b0299" providerId="LiveId" clId="{588DC976-276D-4104-BAEE-78999E35CAC3}" dt="2024-01-06T08:00:27.845" v="290" actId="1076"/>
          <ac:picMkLst>
            <pc:docMk/>
            <pc:sldMk cId="0" sldId="262"/>
            <ac:picMk id="13" creationId="{B9D7071E-8A4F-75A6-55A1-3C92711BE6CC}"/>
          </ac:picMkLst>
        </pc:picChg>
        <pc:picChg chg="add mod">
          <ac:chgData name="Julián Ravelo" userId="caca40b8735b0299" providerId="LiveId" clId="{588DC976-276D-4104-BAEE-78999E35CAC3}" dt="2024-01-06T08:00:12.920" v="286" actId="1076"/>
          <ac:picMkLst>
            <pc:docMk/>
            <pc:sldMk cId="0" sldId="262"/>
            <ac:picMk id="15" creationId="{316CD5EA-F5F7-5CB0-3693-95BD2923BB65}"/>
          </ac:picMkLst>
        </pc:picChg>
      </pc:sldChg>
      <pc:sldChg chg="addSp delSp modSp mod">
        <pc:chgData name="Julián Ravelo" userId="caca40b8735b0299" providerId="LiveId" clId="{588DC976-276D-4104-BAEE-78999E35CAC3}" dt="2024-01-06T08:07:36.849" v="373" actId="1076"/>
        <pc:sldMkLst>
          <pc:docMk/>
          <pc:sldMk cId="0" sldId="263"/>
        </pc:sldMkLst>
        <pc:spChg chg="add del mod">
          <ac:chgData name="Julián Ravelo" userId="caca40b8735b0299" providerId="LiveId" clId="{588DC976-276D-4104-BAEE-78999E35CAC3}" dt="2024-01-06T08:03:16.959" v="317" actId="478"/>
          <ac:spMkLst>
            <pc:docMk/>
            <pc:sldMk cId="0" sldId="263"/>
            <ac:spMk id="7" creationId="{1980A338-BE5E-279F-77B7-D7431EFC11E2}"/>
          </ac:spMkLst>
        </pc:spChg>
        <pc:spChg chg="add del mod">
          <ac:chgData name="Julián Ravelo" userId="caca40b8735b0299" providerId="LiveId" clId="{588DC976-276D-4104-BAEE-78999E35CAC3}" dt="2024-01-06T08:03:20.776" v="319" actId="478"/>
          <ac:spMkLst>
            <pc:docMk/>
            <pc:sldMk cId="0" sldId="263"/>
            <ac:spMk id="9" creationId="{2AA8B78C-07A4-C9B0-7188-1862FB462248}"/>
          </ac:spMkLst>
        </pc:spChg>
        <pc:spChg chg="add del mod">
          <ac:chgData name="Julián Ravelo" userId="caca40b8735b0299" providerId="LiveId" clId="{588DC976-276D-4104-BAEE-78999E35CAC3}" dt="2024-01-06T08:03:22.421" v="321" actId="478"/>
          <ac:spMkLst>
            <pc:docMk/>
            <pc:sldMk cId="0" sldId="263"/>
            <ac:spMk id="11" creationId="{52A70668-2D53-C66B-FC99-255C5F3A4400}"/>
          </ac:spMkLst>
        </pc:spChg>
        <pc:spChg chg="add del mod">
          <ac:chgData name="Julián Ravelo" userId="caca40b8735b0299" providerId="LiveId" clId="{588DC976-276D-4104-BAEE-78999E35CAC3}" dt="2024-01-06T08:03:29.010" v="324" actId="478"/>
          <ac:spMkLst>
            <pc:docMk/>
            <pc:sldMk cId="0" sldId="263"/>
            <ac:spMk id="13" creationId="{C62F783D-6CD6-DE6C-71AA-0CD397861F66}"/>
          </ac:spMkLst>
        </pc:spChg>
        <pc:spChg chg="add del mod">
          <ac:chgData name="Julián Ravelo" userId="caca40b8735b0299" providerId="LiveId" clId="{588DC976-276D-4104-BAEE-78999E35CAC3}" dt="2024-01-06T08:04:08.015" v="335" actId="478"/>
          <ac:spMkLst>
            <pc:docMk/>
            <pc:sldMk cId="0" sldId="263"/>
            <ac:spMk id="15" creationId="{53D0C422-FEB7-B778-197D-E2F56CD4C336}"/>
          </ac:spMkLst>
        </pc:spChg>
        <pc:spChg chg="add del mod">
          <ac:chgData name="Julián Ravelo" userId="caca40b8735b0299" providerId="LiveId" clId="{588DC976-276D-4104-BAEE-78999E35CAC3}" dt="2024-01-06T08:04:10.217" v="337" actId="478"/>
          <ac:spMkLst>
            <pc:docMk/>
            <pc:sldMk cId="0" sldId="263"/>
            <ac:spMk id="17" creationId="{0346A506-03DB-0E17-C608-ED7982967228}"/>
          </ac:spMkLst>
        </pc:spChg>
        <pc:spChg chg="add del mod">
          <ac:chgData name="Julián Ravelo" userId="caca40b8735b0299" providerId="LiveId" clId="{588DC976-276D-4104-BAEE-78999E35CAC3}" dt="2024-01-06T08:04:13.205" v="339" actId="478"/>
          <ac:spMkLst>
            <pc:docMk/>
            <pc:sldMk cId="0" sldId="263"/>
            <ac:spMk id="19" creationId="{46C506DB-0C35-B1DA-C857-ABDFE23EC48A}"/>
          </ac:spMkLst>
        </pc:spChg>
        <pc:spChg chg="add del mod">
          <ac:chgData name="Julián Ravelo" userId="caca40b8735b0299" providerId="LiveId" clId="{588DC976-276D-4104-BAEE-78999E35CAC3}" dt="2024-01-06T08:04:15.345" v="341" actId="478"/>
          <ac:spMkLst>
            <pc:docMk/>
            <pc:sldMk cId="0" sldId="263"/>
            <ac:spMk id="21" creationId="{C9B9F4F4-3984-0375-37B0-8D798B5E52F0}"/>
          </ac:spMkLst>
        </pc:spChg>
        <pc:spChg chg="del">
          <ac:chgData name="Julián Ravelo" userId="caca40b8735b0299" providerId="LiveId" clId="{588DC976-276D-4104-BAEE-78999E35CAC3}" dt="2024-01-06T08:03:15.227" v="316" actId="478"/>
          <ac:spMkLst>
            <pc:docMk/>
            <pc:sldMk cId="0" sldId="263"/>
            <ac:spMk id="396" creationId="{00000000-0000-0000-0000-000000000000}"/>
          </ac:spMkLst>
        </pc:spChg>
        <pc:spChg chg="mod">
          <ac:chgData name="Julián Ravelo" userId="caca40b8735b0299" providerId="LiveId" clId="{588DC976-276D-4104-BAEE-78999E35CAC3}" dt="2024-01-06T08:03:37.553" v="327" actId="1076"/>
          <ac:spMkLst>
            <pc:docMk/>
            <pc:sldMk cId="0" sldId="263"/>
            <ac:spMk id="397" creationId="{00000000-0000-0000-0000-000000000000}"/>
          </ac:spMkLst>
        </pc:spChg>
        <pc:spChg chg="del">
          <ac:chgData name="Julián Ravelo" userId="caca40b8735b0299" providerId="LiveId" clId="{588DC976-276D-4104-BAEE-78999E35CAC3}" dt="2024-01-06T08:03:21.897" v="320" actId="478"/>
          <ac:spMkLst>
            <pc:docMk/>
            <pc:sldMk cId="0" sldId="263"/>
            <ac:spMk id="398" creationId="{00000000-0000-0000-0000-000000000000}"/>
          </ac:spMkLst>
        </pc:spChg>
        <pc:spChg chg="del">
          <ac:chgData name="Julián Ravelo" userId="caca40b8735b0299" providerId="LiveId" clId="{588DC976-276D-4104-BAEE-78999E35CAC3}" dt="2024-01-06T08:04:09.193" v="336" actId="478"/>
          <ac:spMkLst>
            <pc:docMk/>
            <pc:sldMk cId="0" sldId="263"/>
            <ac:spMk id="399" creationId="{00000000-0000-0000-0000-000000000000}"/>
          </ac:spMkLst>
        </pc:spChg>
        <pc:spChg chg="del">
          <ac:chgData name="Julián Ravelo" userId="caca40b8735b0299" providerId="LiveId" clId="{588DC976-276D-4104-BAEE-78999E35CAC3}" dt="2024-01-06T08:03:26.595" v="323" actId="478"/>
          <ac:spMkLst>
            <pc:docMk/>
            <pc:sldMk cId="0" sldId="263"/>
            <ac:spMk id="400" creationId="{00000000-0000-0000-0000-000000000000}"/>
          </ac:spMkLst>
        </pc:spChg>
        <pc:spChg chg="del">
          <ac:chgData name="Julián Ravelo" userId="caca40b8735b0299" providerId="LiveId" clId="{588DC976-276D-4104-BAEE-78999E35CAC3}" dt="2024-01-06T08:04:14.631" v="340" actId="478"/>
          <ac:spMkLst>
            <pc:docMk/>
            <pc:sldMk cId="0" sldId="263"/>
            <ac:spMk id="401" creationId="{00000000-0000-0000-0000-000000000000}"/>
          </ac:spMkLst>
        </pc:spChg>
        <pc:spChg chg="del">
          <ac:chgData name="Julián Ravelo" userId="caca40b8735b0299" providerId="LiveId" clId="{588DC976-276D-4104-BAEE-78999E35CAC3}" dt="2024-01-06T08:03:19.408" v="318" actId="478"/>
          <ac:spMkLst>
            <pc:docMk/>
            <pc:sldMk cId="0" sldId="263"/>
            <ac:spMk id="402" creationId="{00000000-0000-0000-0000-000000000000}"/>
          </ac:spMkLst>
        </pc:spChg>
        <pc:spChg chg="del">
          <ac:chgData name="Julián Ravelo" userId="caca40b8735b0299" providerId="LiveId" clId="{588DC976-276D-4104-BAEE-78999E35CAC3}" dt="2024-01-06T08:04:06.518" v="334" actId="478"/>
          <ac:spMkLst>
            <pc:docMk/>
            <pc:sldMk cId="0" sldId="263"/>
            <ac:spMk id="403" creationId="{00000000-0000-0000-0000-000000000000}"/>
          </ac:spMkLst>
        </pc:spChg>
        <pc:spChg chg="del">
          <ac:chgData name="Julián Ravelo" userId="caca40b8735b0299" providerId="LiveId" clId="{588DC976-276D-4104-BAEE-78999E35CAC3}" dt="2024-01-06T08:04:11.688" v="338" actId="478"/>
          <ac:spMkLst>
            <pc:docMk/>
            <pc:sldMk cId="0" sldId="263"/>
            <ac:spMk id="404" creationId="{00000000-0000-0000-0000-000000000000}"/>
          </ac:spMkLst>
        </pc:spChg>
        <pc:picChg chg="add mod">
          <ac:chgData name="Julián Ravelo" userId="caca40b8735b0299" providerId="LiveId" clId="{588DC976-276D-4104-BAEE-78999E35CAC3}" dt="2024-01-06T08:07:36.849" v="373" actId="1076"/>
          <ac:picMkLst>
            <pc:docMk/>
            <pc:sldMk cId="0" sldId="263"/>
            <ac:picMk id="3" creationId="{A2561D84-F4BA-F344-9E7A-DBFA40EDF054}"/>
          </ac:picMkLst>
        </pc:picChg>
        <pc:picChg chg="add mod modCrop">
          <ac:chgData name="Julián Ravelo" userId="caca40b8735b0299" providerId="LiveId" clId="{588DC976-276D-4104-BAEE-78999E35CAC3}" dt="2024-01-06T08:07:27.979" v="372" actId="1076"/>
          <ac:picMkLst>
            <pc:docMk/>
            <pc:sldMk cId="0" sldId="263"/>
            <ac:picMk id="5" creationId="{867B327C-DFA5-EBFC-377B-D8F20C0E7AB2}"/>
          </ac:picMkLst>
        </pc:picChg>
        <pc:picChg chg="add mod">
          <ac:chgData name="Julián Ravelo" userId="caca40b8735b0299" providerId="LiveId" clId="{588DC976-276D-4104-BAEE-78999E35CAC3}" dt="2024-01-06T08:07:14.429" v="367" actId="1076"/>
          <ac:picMkLst>
            <pc:docMk/>
            <pc:sldMk cId="0" sldId="263"/>
            <ac:picMk id="1026" creationId="{9AA322A5-A542-66B3-E061-62B55E8F7180}"/>
          </ac:picMkLst>
        </pc:picChg>
        <pc:picChg chg="add mod">
          <ac:chgData name="Julián Ravelo" userId="caca40b8735b0299" providerId="LiveId" clId="{588DC976-276D-4104-BAEE-78999E35CAC3}" dt="2024-01-06T08:07:26.324" v="371" actId="1076"/>
          <ac:picMkLst>
            <pc:docMk/>
            <pc:sldMk cId="0" sldId="263"/>
            <ac:picMk id="1028" creationId="{6D9F4AEA-C5B3-5B65-6D5C-4C1566C1197C}"/>
          </ac:picMkLst>
        </pc:picChg>
      </pc:sldChg>
      <pc:sldChg chg="modSp del mod ord">
        <pc:chgData name="Julián Ravelo" userId="caca40b8735b0299" providerId="LiveId" clId="{588DC976-276D-4104-BAEE-78999E35CAC3}" dt="2024-01-06T09:12:55.943" v="829" actId="47"/>
        <pc:sldMkLst>
          <pc:docMk/>
          <pc:sldMk cId="0" sldId="264"/>
        </pc:sldMkLst>
        <pc:spChg chg="mod">
          <ac:chgData name="Julián Ravelo" userId="caca40b8735b0299" providerId="LiveId" clId="{588DC976-276D-4104-BAEE-78999E35CAC3}" dt="2024-01-06T09:12:19.510" v="827" actId="20577"/>
          <ac:spMkLst>
            <pc:docMk/>
            <pc:sldMk cId="0" sldId="264"/>
            <ac:spMk id="409" creationId="{00000000-0000-0000-0000-000000000000}"/>
          </ac:spMkLst>
        </pc:spChg>
      </pc:sldChg>
      <pc:sldChg chg="del ord">
        <pc:chgData name="Julián Ravelo" userId="caca40b8735b0299" providerId="LiveId" clId="{588DC976-276D-4104-BAEE-78999E35CAC3}" dt="2024-01-06T09:15:09.484" v="887" actId="47"/>
        <pc:sldMkLst>
          <pc:docMk/>
          <pc:sldMk cId="0" sldId="265"/>
        </pc:sldMkLst>
      </pc:sldChg>
      <pc:sldChg chg="del">
        <pc:chgData name="Julián Ravelo" userId="caca40b8735b0299" providerId="LiveId" clId="{588DC976-276D-4104-BAEE-78999E35CAC3}" dt="2024-01-06T09:15:09.484" v="887" actId="47"/>
        <pc:sldMkLst>
          <pc:docMk/>
          <pc:sldMk cId="0" sldId="266"/>
        </pc:sldMkLst>
      </pc:sldChg>
      <pc:sldChg chg="del">
        <pc:chgData name="Julián Ravelo" userId="caca40b8735b0299" providerId="LiveId" clId="{588DC976-276D-4104-BAEE-78999E35CAC3}" dt="2024-01-06T09:15:09.484" v="887" actId="47"/>
        <pc:sldMkLst>
          <pc:docMk/>
          <pc:sldMk cId="0" sldId="267"/>
        </pc:sldMkLst>
      </pc:sldChg>
      <pc:sldChg chg="del">
        <pc:chgData name="Julián Ravelo" userId="caca40b8735b0299" providerId="LiveId" clId="{588DC976-276D-4104-BAEE-78999E35CAC3}" dt="2024-01-06T09:15:09.484" v="887" actId="47"/>
        <pc:sldMkLst>
          <pc:docMk/>
          <pc:sldMk cId="0" sldId="268"/>
        </pc:sldMkLst>
      </pc:sldChg>
      <pc:sldChg chg="del">
        <pc:chgData name="Julián Ravelo" userId="caca40b8735b0299" providerId="LiveId" clId="{588DC976-276D-4104-BAEE-78999E35CAC3}" dt="2024-01-06T09:15:09.484" v="887" actId="47"/>
        <pc:sldMkLst>
          <pc:docMk/>
          <pc:sldMk cId="0" sldId="269"/>
        </pc:sldMkLst>
      </pc:sldChg>
      <pc:sldChg chg="del">
        <pc:chgData name="Julián Ravelo" userId="caca40b8735b0299" providerId="LiveId" clId="{588DC976-276D-4104-BAEE-78999E35CAC3}" dt="2024-01-06T09:15:09.484" v="887" actId="47"/>
        <pc:sldMkLst>
          <pc:docMk/>
          <pc:sldMk cId="0" sldId="270"/>
        </pc:sldMkLst>
      </pc:sldChg>
      <pc:sldChg chg="del">
        <pc:chgData name="Julián Ravelo" userId="caca40b8735b0299" providerId="LiveId" clId="{588DC976-276D-4104-BAEE-78999E35CAC3}" dt="2024-01-06T09:15:09.484" v="887" actId="47"/>
        <pc:sldMkLst>
          <pc:docMk/>
          <pc:sldMk cId="0" sldId="271"/>
        </pc:sldMkLst>
      </pc:sldChg>
      <pc:sldChg chg="del">
        <pc:chgData name="Julián Ravelo" userId="caca40b8735b0299" providerId="LiveId" clId="{588DC976-276D-4104-BAEE-78999E35CAC3}" dt="2024-01-06T09:15:09.484" v="887" actId="47"/>
        <pc:sldMkLst>
          <pc:docMk/>
          <pc:sldMk cId="0" sldId="272"/>
        </pc:sldMkLst>
      </pc:sldChg>
      <pc:sldChg chg="del">
        <pc:chgData name="Julián Ravelo" userId="caca40b8735b0299" providerId="LiveId" clId="{588DC976-276D-4104-BAEE-78999E35CAC3}" dt="2024-01-06T09:15:09.484" v="887" actId="47"/>
        <pc:sldMkLst>
          <pc:docMk/>
          <pc:sldMk cId="0" sldId="273"/>
        </pc:sldMkLst>
      </pc:sldChg>
      <pc:sldChg chg="del">
        <pc:chgData name="Julián Ravelo" userId="caca40b8735b0299" providerId="LiveId" clId="{588DC976-276D-4104-BAEE-78999E35CAC3}" dt="2024-01-06T09:15:09.484" v="887" actId="47"/>
        <pc:sldMkLst>
          <pc:docMk/>
          <pc:sldMk cId="0" sldId="274"/>
        </pc:sldMkLst>
      </pc:sldChg>
      <pc:sldChg chg="delSp modSp mod ord">
        <pc:chgData name="Julián Ravelo" userId="caca40b8735b0299" providerId="LiveId" clId="{588DC976-276D-4104-BAEE-78999E35CAC3}" dt="2024-01-06T09:12:05.756" v="814" actId="1035"/>
        <pc:sldMkLst>
          <pc:docMk/>
          <pc:sldMk cId="0" sldId="275"/>
        </pc:sldMkLst>
        <pc:spChg chg="mod">
          <ac:chgData name="Julián Ravelo" userId="caca40b8735b0299" providerId="LiveId" clId="{588DC976-276D-4104-BAEE-78999E35CAC3}" dt="2024-01-06T09:11:57.852" v="812" actId="1076"/>
          <ac:spMkLst>
            <pc:docMk/>
            <pc:sldMk cId="0" sldId="275"/>
            <ac:spMk id="637" creationId="{00000000-0000-0000-0000-000000000000}"/>
          </ac:spMkLst>
        </pc:spChg>
        <pc:spChg chg="mod">
          <ac:chgData name="Julián Ravelo" userId="caca40b8735b0299" providerId="LiveId" clId="{588DC976-276D-4104-BAEE-78999E35CAC3}" dt="2024-01-06T09:11:55.572" v="811" actId="1076"/>
          <ac:spMkLst>
            <pc:docMk/>
            <pc:sldMk cId="0" sldId="275"/>
            <ac:spMk id="638" creationId="{00000000-0000-0000-0000-000000000000}"/>
          </ac:spMkLst>
        </pc:spChg>
        <pc:spChg chg="del">
          <ac:chgData name="Julián Ravelo" userId="caca40b8735b0299" providerId="LiveId" clId="{588DC976-276D-4104-BAEE-78999E35CAC3}" dt="2024-01-06T09:11:17.313" v="803" actId="478"/>
          <ac:spMkLst>
            <pc:docMk/>
            <pc:sldMk cId="0" sldId="275"/>
            <ac:spMk id="639" creationId="{00000000-0000-0000-0000-000000000000}"/>
          </ac:spMkLst>
        </pc:spChg>
        <pc:spChg chg="del">
          <ac:chgData name="Julián Ravelo" userId="caca40b8735b0299" providerId="LiveId" clId="{588DC976-276D-4104-BAEE-78999E35CAC3}" dt="2024-01-06T09:11:08.067" v="799" actId="478"/>
          <ac:spMkLst>
            <pc:docMk/>
            <pc:sldMk cId="0" sldId="275"/>
            <ac:spMk id="644" creationId="{00000000-0000-0000-0000-000000000000}"/>
          </ac:spMkLst>
        </pc:spChg>
        <pc:spChg chg="del">
          <ac:chgData name="Julián Ravelo" userId="caca40b8735b0299" providerId="LiveId" clId="{588DC976-276D-4104-BAEE-78999E35CAC3}" dt="2024-01-06T09:11:09.281" v="801" actId="478"/>
          <ac:spMkLst>
            <pc:docMk/>
            <pc:sldMk cId="0" sldId="275"/>
            <ac:spMk id="645" creationId="{00000000-0000-0000-0000-000000000000}"/>
          </ac:spMkLst>
        </pc:spChg>
        <pc:spChg chg="del">
          <ac:chgData name="Julián Ravelo" userId="caca40b8735b0299" providerId="LiveId" clId="{588DC976-276D-4104-BAEE-78999E35CAC3}" dt="2024-01-06T09:11:06.344" v="797" actId="478"/>
          <ac:spMkLst>
            <pc:docMk/>
            <pc:sldMk cId="0" sldId="275"/>
            <ac:spMk id="646" creationId="{00000000-0000-0000-0000-000000000000}"/>
          </ac:spMkLst>
        </pc:spChg>
        <pc:grpChg chg="mod">
          <ac:chgData name="Julián Ravelo" userId="caca40b8735b0299" providerId="LiveId" clId="{588DC976-276D-4104-BAEE-78999E35CAC3}" dt="2024-01-06T09:12:05.756" v="814" actId="1035"/>
          <ac:grpSpMkLst>
            <pc:docMk/>
            <pc:sldMk cId="0" sldId="275"/>
            <ac:grpSpMk id="640" creationId="{00000000-0000-0000-0000-000000000000}"/>
          </ac:grpSpMkLst>
        </pc:grpChg>
        <pc:grpChg chg="del">
          <ac:chgData name="Julián Ravelo" userId="caca40b8735b0299" providerId="LiveId" clId="{588DC976-276D-4104-BAEE-78999E35CAC3}" dt="2024-01-06T09:11:07.115" v="798" actId="478"/>
          <ac:grpSpMkLst>
            <pc:docMk/>
            <pc:sldMk cId="0" sldId="275"/>
            <ac:grpSpMk id="647" creationId="{00000000-0000-0000-0000-000000000000}"/>
          </ac:grpSpMkLst>
        </pc:grpChg>
        <pc:grpChg chg="del">
          <ac:chgData name="Julián Ravelo" userId="caca40b8735b0299" providerId="LiveId" clId="{588DC976-276D-4104-BAEE-78999E35CAC3}" dt="2024-01-06T09:11:09.892" v="802" actId="478"/>
          <ac:grpSpMkLst>
            <pc:docMk/>
            <pc:sldMk cId="0" sldId="275"/>
            <ac:grpSpMk id="650" creationId="{00000000-0000-0000-0000-000000000000}"/>
          </ac:grpSpMkLst>
        </pc:grpChg>
        <pc:grpChg chg="del">
          <ac:chgData name="Julián Ravelo" userId="caca40b8735b0299" providerId="LiveId" clId="{588DC976-276D-4104-BAEE-78999E35CAC3}" dt="2024-01-06T09:11:08.668" v="800" actId="478"/>
          <ac:grpSpMkLst>
            <pc:docMk/>
            <pc:sldMk cId="0" sldId="275"/>
            <ac:grpSpMk id="655" creationId="{00000000-0000-0000-0000-000000000000}"/>
          </ac:grpSpMkLst>
        </pc:grpChg>
      </pc:sldChg>
      <pc:sldChg chg="del">
        <pc:chgData name="Julián Ravelo" userId="caca40b8735b0299" providerId="LiveId" clId="{588DC976-276D-4104-BAEE-78999E35CAC3}" dt="2024-01-06T09:15:09.484" v="887" actId="47"/>
        <pc:sldMkLst>
          <pc:docMk/>
          <pc:sldMk cId="0" sldId="276"/>
        </pc:sldMkLst>
      </pc:sldChg>
      <pc:sldChg chg="del">
        <pc:chgData name="Julián Ravelo" userId="caca40b8735b0299" providerId="LiveId" clId="{588DC976-276D-4104-BAEE-78999E35CAC3}" dt="2024-01-06T09:15:09.484" v="887" actId="47"/>
        <pc:sldMkLst>
          <pc:docMk/>
          <pc:sldMk cId="0" sldId="277"/>
        </pc:sldMkLst>
      </pc:sldChg>
      <pc:sldChg chg="del">
        <pc:chgData name="Julián Ravelo" userId="caca40b8735b0299" providerId="LiveId" clId="{588DC976-276D-4104-BAEE-78999E35CAC3}" dt="2024-01-06T09:15:09.484" v="887" actId="47"/>
        <pc:sldMkLst>
          <pc:docMk/>
          <pc:sldMk cId="0" sldId="278"/>
        </pc:sldMkLst>
      </pc:sldChg>
      <pc:sldChg chg="del">
        <pc:chgData name="Julián Ravelo" userId="caca40b8735b0299" providerId="LiveId" clId="{588DC976-276D-4104-BAEE-78999E35CAC3}" dt="2024-01-06T09:15:09.484" v="887" actId="47"/>
        <pc:sldMkLst>
          <pc:docMk/>
          <pc:sldMk cId="0" sldId="279"/>
        </pc:sldMkLst>
      </pc:sldChg>
      <pc:sldChg chg="del">
        <pc:chgData name="Julián Ravelo" userId="caca40b8735b0299" providerId="LiveId" clId="{588DC976-276D-4104-BAEE-78999E35CAC3}" dt="2024-01-06T09:15:09.484" v="887" actId="47"/>
        <pc:sldMkLst>
          <pc:docMk/>
          <pc:sldMk cId="0" sldId="280"/>
        </pc:sldMkLst>
      </pc:sldChg>
      <pc:sldChg chg="del">
        <pc:chgData name="Julián Ravelo" userId="caca40b8735b0299" providerId="LiveId" clId="{588DC976-276D-4104-BAEE-78999E35CAC3}" dt="2024-01-06T09:15:09.484" v="887" actId="47"/>
        <pc:sldMkLst>
          <pc:docMk/>
          <pc:sldMk cId="0" sldId="281"/>
        </pc:sldMkLst>
      </pc:sldChg>
      <pc:sldChg chg="del">
        <pc:chgData name="Julián Ravelo" userId="caca40b8735b0299" providerId="LiveId" clId="{588DC976-276D-4104-BAEE-78999E35CAC3}" dt="2024-01-06T09:15:09.484" v="887" actId="47"/>
        <pc:sldMkLst>
          <pc:docMk/>
          <pc:sldMk cId="0" sldId="282"/>
        </pc:sldMkLst>
      </pc:sldChg>
      <pc:sldChg chg="del">
        <pc:chgData name="Julián Ravelo" userId="caca40b8735b0299" providerId="LiveId" clId="{588DC976-276D-4104-BAEE-78999E35CAC3}" dt="2024-01-06T09:15:09.484" v="887" actId="47"/>
        <pc:sldMkLst>
          <pc:docMk/>
          <pc:sldMk cId="0" sldId="283"/>
        </pc:sldMkLst>
      </pc:sldChg>
      <pc:sldChg chg="del">
        <pc:chgData name="Julián Ravelo" userId="caca40b8735b0299" providerId="LiveId" clId="{588DC976-276D-4104-BAEE-78999E35CAC3}" dt="2024-01-06T09:15:09.484" v="887" actId="47"/>
        <pc:sldMkLst>
          <pc:docMk/>
          <pc:sldMk cId="0" sldId="284"/>
        </pc:sldMkLst>
      </pc:sldChg>
      <pc:sldChg chg="del">
        <pc:chgData name="Julián Ravelo" userId="caca40b8735b0299" providerId="LiveId" clId="{588DC976-276D-4104-BAEE-78999E35CAC3}" dt="2024-01-06T09:15:09.484" v="887" actId="47"/>
        <pc:sldMkLst>
          <pc:docMk/>
          <pc:sldMk cId="0" sldId="285"/>
        </pc:sldMkLst>
      </pc:sldChg>
      <pc:sldChg chg="del">
        <pc:chgData name="Julián Ravelo" userId="caca40b8735b0299" providerId="LiveId" clId="{588DC976-276D-4104-BAEE-78999E35CAC3}" dt="2024-01-06T09:15:09.484" v="887" actId="47"/>
        <pc:sldMkLst>
          <pc:docMk/>
          <pc:sldMk cId="0" sldId="286"/>
        </pc:sldMkLst>
      </pc:sldChg>
      <pc:sldChg chg="del">
        <pc:chgData name="Julián Ravelo" userId="caca40b8735b0299" providerId="LiveId" clId="{588DC976-276D-4104-BAEE-78999E35CAC3}" dt="2024-01-06T09:15:09.484" v="887" actId="47"/>
        <pc:sldMkLst>
          <pc:docMk/>
          <pc:sldMk cId="0" sldId="287"/>
        </pc:sldMkLst>
      </pc:sldChg>
      <pc:sldChg chg="del">
        <pc:chgData name="Julián Ravelo" userId="caca40b8735b0299" providerId="LiveId" clId="{588DC976-276D-4104-BAEE-78999E35CAC3}" dt="2024-01-06T09:15:09.484" v="887" actId="47"/>
        <pc:sldMkLst>
          <pc:docMk/>
          <pc:sldMk cId="0" sldId="288"/>
        </pc:sldMkLst>
      </pc:sldChg>
      <pc:sldChg chg="del">
        <pc:chgData name="Julián Ravelo" userId="caca40b8735b0299" providerId="LiveId" clId="{588DC976-276D-4104-BAEE-78999E35CAC3}" dt="2024-01-06T09:15:09.484" v="887" actId="47"/>
        <pc:sldMkLst>
          <pc:docMk/>
          <pc:sldMk cId="0" sldId="289"/>
        </pc:sldMkLst>
      </pc:sldChg>
      <pc:sldChg chg="del">
        <pc:chgData name="Julián Ravelo" userId="caca40b8735b0299" providerId="LiveId" clId="{588DC976-276D-4104-BAEE-78999E35CAC3}" dt="2024-01-06T09:15:09.484" v="887" actId="47"/>
        <pc:sldMkLst>
          <pc:docMk/>
          <pc:sldMk cId="0" sldId="290"/>
        </pc:sldMkLst>
      </pc:sldChg>
      <pc:sldChg chg="del">
        <pc:chgData name="Julián Ravelo" userId="caca40b8735b0299" providerId="LiveId" clId="{588DC976-276D-4104-BAEE-78999E35CAC3}" dt="2024-01-06T09:15:09.484" v="887" actId="47"/>
        <pc:sldMkLst>
          <pc:docMk/>
          <pc:sldMk cId="0" sldId="291"/>
        </pc:sldMkLst>
      </pc:sldChg>
      <pc:sldChg chg="del">
        <pc:chgData name="Julián Ravelo" userId="caca40b8735b0299" providerId="LiveId" clId="{588DC976-276D-4104-BAEE-78999E35CAC3}" dt="2024-01-06T09:15:09.484" v="887" actId="47"/>
        <pc:sldMkLst>
          <pc:docMk/>
          <pc:sldMk cId="0" sldId="292"/>
        </pc:sldMkLst>
      </pc:sldChg>
      <pc:sldChg chg="del">
        <pc:chgData name="Julián Ravelo" userId="caca40b8735b0299" providerId="LiveId" clId="{588DC976-276D-4104-BAEE-78999E35CAC3}" dt="2024-01-06T09:15:09.484" v="887" actId="47"/>
        <pc:sldMkLst>
          <pc:docMk/>
          <pc:sldMk cId="0" sldId="293"/>
        </pc:sldMkLst>
      </pc:sldChg>
      <pc:sldChg chg="del">
        <pc:chgData name="Julián Ravelo" userId="caca40b8735b0299" providerId="LiveId" clId="{588DC976-276D-4104-BAEE-78999E35CAC3}" dt="2024-01-06T09:15:09.484" v="887" actId="47"/>
        <pc:sldMkLst>
          <pc:docMk/>
          <pc:sldMk cId="0" sldId="294"/>
        </pc:sldMkLst>
      </pc:sldChg>
      <pc:sldChg chg="del">
        <pc:chgData name="Julián Ravelo" userId="caca40b8735b0299" providerId="LiveId" clId="{588DC976-276D-4104-BAEE-78999E35CAC3}" dt="2024-01-06T09:15:09.484" v="887" actId="47"/>
        <pc:sldMkLst>
          <pc:docMk/>
          <pc:sldMk cId="0" sldId="295"/>
        </pc:sldMkLst>
      </pc:sldChg>
      <pc:sldChg chg="addSp delSp modSp add mod">
        <pc:chgData name="Julián Ravelo" userId="caca40b8735b0299" providerId="LiveId" clId="{588DC976-276D-4104-BAEE-78999E35CAC3}" dt="2024-01-06T08:20:57.824" v="437" actId="1076"/>
        <pc:sldMkLst>
          <pc:docMk/>
          <pc:sldMk cId="3344982324" sldId="296"/>
        </pc:sldMkLst>
        <pc:spChg chg="mod">
          <ac:chgData name="Julián Ravelo" userId="caca40b8735b0299" providerId="LiveId" clId="{588DC976-276D-4104-BAEE-78999E35CAC3}" dt="2024-01-06T08:10:14.564" v="382"/>
          <ac:spMkLst>
            <pc:docMk/>
            <pc:sldMk cId="3344982324" sldId="296"/>
            <ac:spMk id="7" creationId="{4F365FE1-864B-BE62-818D-644F37DBC82C}"/>
          </ac:spMkLst>
        </pc:spChg>
        <pc:spChg chg="mod">
          <ac:chgData name="Julián Ravelo" userId="caca40b8735b0299" providerId="LiveId" clId="{588DC976-276D-4104-BAEE-78999E35CAC3}" dt="2024-01-06T08:10:14.564" v="382"/>
          <ac:spMkLst>
            <pc:docMk/>
            <pc:sldMk cId="3344982324" sldId="296"/>
            <ac:spMk id="8" creationId="{08B46674-3775-785B-2412-ABC3EC4C418B}"/>
          </ac:spMkLst>
        </pc:spChg>
        <pc:spChg chg="mod">
          <ac:chgData name="Julián Ravelo" userId="caca40b8735b0299" providerId="LiveId" clId="{588DC976-276D-4104-BAEE-78999E35CAC3}" dt="2024-01-06T08:10:14.564" v="382"/>
          <ac:spMkLst>
            <pc:docMk/>
            <pc:sldMk cId="3344982324" sldId="296"/>
            <ac:spMk id="9" creationId="{B7063259-8D12-CFA5-5AEA-A4297A5C48BF}"/>
          </ac:spMkLst>
        </pc:spChg>
        <pc:spChg chg="mod">
          <ac:chgData name="Julián Ravelo" userId="caca40b8735b0299" providerId="LiveId" clId="{588DC976-276D-4104-BAEE-78999E35CAC3}" dt="2024-01-06T08:10:14.564" v="382"/>
          <ac:spMkLst>
            <pc:docMk/>
            <pc:sldMk cId="3344982324" sldId="296"/>
            <ac:spMk id="10" creationId="{D4B35A68-7F9D-D423-5D86-215AE7D44A71}"/>
          </ac:spMkLst>
        </pc:spChg>
        <pc:spChg chg="mod">
          <ac:chgData name="Julián Ravelo" userId="caca40b8735b0299" providerId="LiveId" clId="{588DC976-276D-4104-BAEE-78999E35CAC3}" dt="2024-01-06T08:10:14.564" v="382"/>
          <ac:spMkLst>
            <pc:docMk/>
            <pc:sldMk cId="3344982324" sldId="296"/>
            <ac:spMk id="11" creationId="{C0AA443B-9C95-E498-FE75-5C00616224FF}"/>
          </ac:spMkLst>
        </pc:spChg>
        <pc:spChg chg="mod">
          <ac:chgData name="Julián Ravelo" userId="caca40b8735b0299" providerId="LiveId" clId="{588DC976-276D-4104-BAEE-78999E35CAC3}" dt="2024-01-06T08:10:14.564" v="382"/>
          <ac:spMkLst>
            <pc:docMk/>
            <pc:sldMk cId="3344982324" sldId="296"/>
            <ac:spMk id="12" creationId="{70BF9E0B-6065-17DD-8C99-932B6A7BF6D6}"/>
          </ac:spMkLst>
        </pc:spChg>
        <pc:spChg chg="mod">
          <ac:chgData name="Julián Ravelo" userId="caca40b8735b0299" providerId="LiveId" clId="{588DC976-276D-4104-BAEE-78999E35CAC3}" dt="2024-01-06T08:10:14.564" v="382"/>
          <ac:spMkLst>
            <pc:docMk/>
            <pc:sldMk cId="3344982324" sldId="296"/>
            <ac:spMk id="13" creationId="{D7241784-0A61-F06C-E8FD-8AE80B8778A4}"/>
          </ac:spMkLst>
        </pc:spChg>
        <pc:spChg chg="mod">
          <ac:chgData name="Julián Ravelo" userId="caca40b8735b0299" providerId="LiveId" clId="{588DC976-276D-4104-BAEE-78999E35CAC3}" dt="2024-01-06T08:10:14.564" v="382"/>
          <ac:spMkLst>
            <pc:docMk/>
            <pc:sldMk cId="3344982324" sldId="296"/>
            <ac:spMk id="14" creationId="{E49B6976-4A92-F5F6-F50D-C14471EA93A8}"/>
          </ac:spMkLst>
        </pc:spChg>
        <pc:spChg chg="mod">
          <ac:chgData name="Julián Ravelo" userId="caca40b8735b0299" providerId="LiveId" clId="{588DC976-276D-4104-BAEE-78999E35CAC3}" dt="2024-01-06T08:10:14.564" v="382"/>
          <ac:spMkLst>
            <pc:docMk/>
            <pc:sldMk cId="3344982324" sldId="296"/>
            <ac:spMk id="15" creationId="{C0FAE22B-32D4-E667-30E0-331D77259CB4}"/>
          </ac:spMkLst>
        </pc:spChg>
        <pc:spChg chg="mod">
          <ac:chgData name="Julián Ravelo" userId="caca40b8735b0299" providerId="LiveId" clId="{588DC976-276D-4104-BAEE-78999E35CAC3}" dt="2024-01-06T08:10:14.564" v="382"/>
          <ac:spMkLst>
            <pc:docMk/>
            <pc:sldMk cId="3344982324" sldId="296"/>
            <ac:spMk id="16" creationId="{D74006D6-20C8-3308-EB41-9930FE9CBFA3}"/>
          </ac:spMkLst>
        </pc:spChg>
        <pc:spChg chg="mod">
          <ac:chgData name="Julián Ravelo" userId="caca40b8735b0299" providerId="LiveId" clId="{588DC976-276D-4104-BAEE-78999E35CAC3}" dt="2024-01-06T08:10:14.564" v="382"/>
          <ac:spMkLst>
            <pc:docMk/>
            <pc:sldMk cId="3344982324" sldId="296"/>
            <ac:spMk id="17" creationId="{0C27ABBB-DA39-D8D8-EDFE-F657F8B2D7C8}"/>
          </ac:spMkLst>
        </pc:spChg>
        <pc:spChg chg="mod">
          <ac:chgData name="Julián Ravelo" userId="caca40b8735b0299" providerId="LiveId" clId="{588DC976-276D-4104-BAEE-78999E35CAC3}" dt="2024-01-06T08:10:14.564" v="382"/>
          <ac:spMkLst>
            <pc:docMk/>
            <pc:sldMk cId="3344982324" sldId="296"/>
            <ac:spMk id="18" creationId="{A34A3461-10C7-0BE9-8B65-2686A73EB35B}"/>
          </ac:spMkLst>
        </pc:spChg>
        <pc:spChg chg="mod">
          <ac:chgData name="Julián Ravelo" userId="caca40b8735b0299" providerId="LiveId" clId="{588DC976-276D-4104-BAEE-78999E35CAC3}" dt="2024-01-06T08:10:14.564" v="382"/>
          <ac:spMkLst>
            <pc:docMk/>
            <pc:sldMk cId="3344982324" sldId="296"/>
            <ac:spMk id="19" creationId="{EDE32626-1129-F85B-4D1A-51D090444F84}"/>
          </ac:spMkLst>
        </pc:spChg>
        <pc:spChg chg="mod">
          <ac:chgData name="Julián Ravelo" userId="caca40b8735b0299" providerId="LiveId" clId="{588DC976-276D-4104-BAEE-78999E35CAC3}" dt="2024-01-06T08:10:14.564" v="382"/>
          <ac:spMkLst>
            <pc:docMk/>
            <pc:sldMk cId="3344982324" sldId="296"/>
            <ac:spMk id="20" creationId="{CEC318C4-9EF7-EA18-312B-DB09EECF8937}"/>
          </ac:spMkLst>
        </pc:spChg>
        <pc:spChg chg="mod">
          <ac:chgData name="Julián Ravelo" userId="caca40b8735b0299" providerId="LiveId" clId="{588DC976-276D-4104-BAEE-78999E35CAC3}" dt="2024-01-06T08:10:14.564" v="382"/>
          <ac:spMkLst>
            <pc:docMk/>
            <pc:sldMk cId="3344982324" sldId="296"/>
            <ac:spMk id="21" creationId="{3480E9A6-AEA6-CEC6-B7F6-01C9D0F85EBB}"/>
          </ac:spMkLst>
        </pc:spChg>
        <pc:spChg chg="mod">
          <ac:chgData name="Julián Ravelo" userId="caca40b8735b0299" providerId="LiveId" clId="{588DC976-276D-4104-BAEE-78999E35CAC3}" dt="2024-01-06T08:10:14.564" v="382"/>
          <ac:spMkLst>
            <pc:docMk/>
            <pc:sldMk cId="3344982324" sldId="296"/>
            <ac:spMk id="22" creationId="{7DF024E0-0379-9B49-3384-83D895A77687}"/>
          </ac:spMkLst>
        </pc:spChg>
        <pc:spChg chg="mod">
          <ac:chgData name="Julián Ravelo" userId="caca40b8735b0299" providerId="LiveId" clId="{588DC976-276D-4104-BAEE-78999E35CAC3}" dt="2024-01-06T08:10:14.564" v="382"/>
          <ac:spMkLst>
            <pc:docMk/>
            <pc:sldMk cId="3344982324" sldId="296"/>
            <ac:spMk id="23" creationId="{1B2A1A1F-83AB-90A5-41CE-01A1699A7331}"/>
          </ac:spMkLst>
        </pc:spChg>
        <pc:spChg chg="mod">
          <ac:chgData name="Julián Ravelo" userId="caca40b8735b0299" providerId="LiveId" clId="{588DC976-276D-4104-BAEE-78999E35CAC3}" dt="2024-01-06T08:10:14.564" v="382"/>
          <ac:spMkLst>
            <pc:docMk/>
            <pc:sldMk cId="3344982324" sldId="296"/>
            <ac:spMk id="24" creationId="{DFA5C09A-A14C-B298-0D27-AFA8189534CC}"/>
          </ac:spMkLst>
        </pc:spChg>
        <pc:spChg chg="mod">
          <ac:chgData name="Julián Ravelo" userId="caca40b8735b0299" providerId="LiveId" clId="{588DC976-276D-4104-BAEE-78999E35CAC3}" dt="2024-01-06T08:10:14.564" v="382"/>
          <ac:spMkLst>
            <pc:docMk/>
            <pc:sldMk cId="3344982324" sldId="296"/>
            <ac:spMk id="25" creationId="{BC05BF38-095E-4954-9CAE-A1F1F733F562}"/>
          </ac:spMkLst>
        </pc:spChg>
        <pc:spChg chg="mod">
          <ac:chgData name="Julián Ravelo" userId="caca40b8735b0299" providerId="LiveId" clId="{588DC976-276D-4104-BAEE-78999E35CAC3}" dt="2024-01-06T08:10:14.564" v="382"/>
          <ac:spMkLst>
            <pc:docMk/>
            <pc:sldMk cId="3344982324" sldId="296"/>
            <ac:spMk id="26" creationId="{16B07D6C-5845-F2AC-82D8-77D59E71F61D}"/>
          </ac:spMkLst>
        </pc:spChg>
        <pc:spChg chg="mod">
          <ac:chgData name="Julián Ravelo" userId="caca40b8735b0299" providerId="LiveId" clId="{588DC976-276D-4104-BAEE-78999E35CAC3}" dt="2024-01-06T08:10:14.564" v="382"/>
          <ac:spMkLst>
            <pc:docMk/>
            <pc:sldMk cId="3344982324" sldId="296"/>
            <ac:spMk id="27" creationId="{11EECF9E-5C83-B218-376C-4D809EAAAB87}"/>
          </ac:spMkLst>
        </pc:spChg>
        <pc:spChg chg="mod">
          <ac:chgData name="Julián Ravelo" userId="caca40b8735b0299" providerId="LiveId" clId="{588DC976-276D-4104-BAEE-78999E35CAC3}" dt="2024-01-06T08:10:14.564" v="382"/>
          <ac:spMkLst>
            <pc:docMk/>
            <pc:sldMk cId="3344982324" sldId="296"/>
            <ac:spMk id="28" creationId="{19FC80F5-A3C0-4491-A61A-724E62DDD0E4}"/>
          </ac:spMkLst>
        </pc:spChg>
        <pc:spChg chg="mod">
          <ac:chgData name="Julián Ravelo" userId="caca40b8735b0299" providerId="LiveId" clId="{588DC976-276D-4104-BAEE-78999E35CAC3}" dt="2024-01-06T08:10:14.564" v="382"/>
          <ac:spMkLst>
            <pc:docMk/>
            <pc:sldMk cId="3344982324" sldId="296"/>
            <ac:spMk id="29" creationId="{02D7EB78-9790-9C91-A638-17DC8BADD209}"/>
          </ac:spMkLst>
        </pc:spChg>
        <pc:spChg chg="mod">
          <ac:chgData name="Julián Ravelo" userId="caca40b8735b0299" providerId="LiveId" clId="{588DC976-276D-4104-BAEE-78999E35CAC3}" dt="2024-01-06T08:10:14.564" v="382"/>
          <ac:spMkLst>
            <pc:docMk/>
            <pc:sldMk cId="3344982324" sldId="296"/>
            <ac:spMk id="30" creationId="{CEEBBBB9-7BF4-FFB1-5608-93D2B58E63F3}"/>
          </ac:spMkLst>
        </pc:spChg>
        <pc:spChg chg="mod">
          <ac:chgData name="Julián Ravelo" userId="caca40b8735b0299" providerId="LiveId" clId="{588DC976-276D-4104-BAEE-78999E35CAC3}" dt="2024-01-06T08:10:14.564" v="382"/>
          <ac:spMkLst>
            <pc:docMk/>
            <pc:sldMk cId="3344982324" sldId="296"/>
            <ac:spMk id="31" creationId="{46B87808-084F-14ED-48FF-FA667EEC5904}"/>
          </ac:spMkLst>
        </pc:spChg>
        <pc:spChg chg="mod">
          <ac:chgData name="Julián Ravelo" userId="caca40b8735b0299" providerId="LiveId" clId="{588DC976-276D-4104-BAEE-78999E35CAC3}" dt="2024-01-06T08:10:14.564" v="382"/>
          <ac:spMkLst>
            <pc:docMk/>
            <pc:sldMk cId="3344982324" sldId="296"/>
            <ac:spMk id="32" creationId="{DD8274AE-1986-C66C-020E-2E9382CAA7D8}"/>
          </ac:spMkLst>
        </pc:spChg>
        <pc:spChg chg="mod">
          <ac:chgData name="Julián Ravelo" userId="caca40b8735b0299" providerId="LiveId" clId="{588DC976-276D-4104-BAEE-78999E35CAC3}" dt="2024-01-06T08:10:14.564" v="382"/>
          <ac:spMkLst>
            <pc:docMk/>
            <pc:sldMk cId="3344982324" sldId="296"/>
            <ac:spMk id="33" creationId="{AC71DFAC-00B5-D54E-EE12-E88723E8BEBC}"/>
          </ac:spMkLst>
        </pc:spChg>
        <pc:spChg chg="mod">
          <ac:chgData name="Julián Ravelo" userId="caca40b8735b0299" providerId="LiveId" clId="{588DC976-276D-4104-BAEE-78999E35CAC3}" dt="2024-01-06T08:10:14.564" v="382"/>
          <ac:spMkLst>
            <pc:docMk/>
            <pc:sldMk cId="3344982324" sldId="296"/>
            <ac:spMk id="34" creationId="{3627FBC4-E7AC-18F9-8B8B-01A9E7D4D7BF}"/>
          </ac:spMkLst>
        </pc:spChg>
        <pc:spChg chg="mod">
          <ac:chgData name="Julián Ravelo" userId="caca40b8735b0299" providerId="LiveId" clId="{588DC976-276D-4104-BAEE-78999E35CAC3}" dt="2024-01-06T08:10:14.564" v="382"/>
          <ac:spMkLst>
            <pc:docMk/>
            <pc:sldMk cId="3344982324" sldId="296"/>
            <ac:spMk id="35" creationId="{B1B1739C-6517-4BE1-94E1-FA8FE4FF6609}"/>
          </ac:spMkLst>
        </pc:spChg>
        <pc:spChg chg="mod">
          <ac:chgData name="Julián Ravelo" userId="caca40b8735b0299" providerId="LiveId" clId="{588DC976-276D-4104-BAEE-78999E35CAC3}" dt="2024-01-06T08:10:14.564" v="382"/>
          <ac:spMkLst>
            <pc:docMk/>
            <pc:sldMk cId="3344982324" sldId="296"/>
            <ac:spMk id="36" creationId="{49F2ED48-0F7A-DBD9-B24D-B6370F58FB16}"/>
          </ac:spMkLst>
        </pc:spChg>
        <pc:spChg chg="mod">
          <ac:chgData name="Julián Ravelo" userId="caca40b8735b0299" providerId="LiveId" clId="{588DC976-276D-4104-BAEE-78999E35CAC3}" dt="2024-01-06T08:10:14.564" v="382"/>
          <ac:spMkLst>
            <pc:docMk/>
            <pc:sldMk cId="3344982324" sldId="296"/>
            <ac:spMk id="37" creationId="{06DD7CEC-4EB6-DE4F-5EA0-368682AF3B0A}"/>
          </ac:spMkLst>
        </pc:spChg>
        <pc:spChg chg="mod">
          <ac:chgData name="Julián Ravelo" userId="caca40b8735b0299" providerId="LiveId" clId="{588DC976-276D-4104-BAEE-78999E35CAC3}" dt="2024-01-06T08:10:14.564" v="382"/>
          <ac:spMkLst>
            <pc:docMk/>
            <pc:sldMk cId="3344982324" sldId="296"/>
            <ac:spMk id="38" creationId="{D91D2EFE-8C35-67C9-EC09-1304CF61DA8A}"/>
          </ac:spMkLst>
        </pc:spChg>
        <pc:spChg chg="mod">
          <ac:chgData name="Julián Ravelo" userId="caca40b8735b0299" providerId="LiveId" clId="{588DC976-276D-4104-BAEE-78999E35CAC3}" dt="2024-01-06T08:10:14.564" v="382"/>
          <ac:spMkLst>
            <pc:docMk/>
            <pc:sldMk cId="3344982324" sldId="296"/>
            <ac:spMk id="39" creationId="{CB9DFCBC-B6B6-811A-71ED-D92D37FCCA1E}"/>
          </ac:spMkLst>
        </pc:spChg>
        <pc:spChg chg="mod">
          <ac:chgData name="Julián Ravelo" userId="caca40b8735b0299" providerId="LiveId" clId="{588DC976-276D-4104-BAEE-78999E35CAC3}" dt="2024-01-06T08:10:14.564" v="382"/>
          <ac:spMkLst>
            <pc:docMk/>
            <pc:sldMk cId="3344982324" sldId="296"/>
            <ac:spMk id="40" creationId="{27A74289-0F8C-97F5-BFCA-900F48B86D15}"/>
          </ac:spMkLst>
        </pc:spChg>
        <pc:spChg chg="mod">
          <ac:chgData name="Julián Ravelo" userId="caca40b8735b0299" providerId="LiveId" clId="{588DC976-276D-4104-BAEE-78999E35CAC3}" dt="2024-01-06T08:10:14.564" v="382"/>
          <ac:spMkLst>
            <pc:docMk/>
            <pc:sldMk cId="3344982324" sldId="296"/>
            <ac:spMk id="41" creationId="{8D3B1BA7-2D78-FDC9-58CE-DF5668D6B15E}"/>
          </ac:spMkLst>
        </pc:spChg>
        <pc:spChg chg="mod">
          <ac:chgData name="Julián Ravelo" userId="caca40b8735b0299" providerId="LiveId" clId="{588DC976-276D-4104-BAEE-78999E35CAC3}" dt="2024-01-06T08:10:14.564" v="382"/>
          <ac:spMkLst>
            <pc:docMk/>
            <pc:sldMk cId="3344982324" sldId="296"/>
            <ac:spMk id="42" creationId="{4CE01884-65DB-FBE3-A081-6D50B49079BF}"/>
          </ac:spMkLst>
        </pc:spChg>
        <pc:spChg chg="mod">
          <ac:chgData name="Julián Ravelo" userId="caca40b8735b0299" providerId="LiveId" clId="{588DC976-276D-4104-BAEE-78999E35CAC3}" dt="2024-01-06T08:10:14.564" v="382"/>
          <ac:spMkLst>
            <pc:docMk/>
            <pc:sldMk cId="3344982324" sldId="296"/>
            <ac:spMk id="43" creationId="{8B11B2D1-F474-9701-72E0-3D9DAAED08C7}"/>
          </ac:spMkLst>
        </pc:spChg>
        <pc:spChg chg="mod">
          <ac:chgData name="Julián Ravelo" userId="caca40b8735b0299" providerId="LiveId" clId="{588DC976-276D-4104-BAEE-78999E35CAC3}" dt="2024-01-06T08:10:14.564" v="382"/>
          <ac:spMkLst>
            <pc:docMk/>
            <pc:sldMk cId="3344982324" sldId="296"/>
            <ac:spMk id="44" creationId="{DE447B9E-1254-4DEF-7749-E201193875BA}"/>
          </ac:spMkLst>
        </pc:spChg>
        <pc:spChg chg="mod">
          <ac:chgData name="Julián Ravelo" userId="caca40b8735b0299" providerId="LiveId" clId="{588DC976-276D-4104-BAEE-78999E35CAC3}" dt="2024-01-06T08:10:14.564" v="382"/>
          <ac:spMkLst>
            <pc:docMk/>
            <pc:sldMk cId="3344982324" sldId="296"/>
            <ac:spMk id="45" creationId="{4C61E2DC-2894-397D-D814-73196C3B5EDE}"/>
          </ac:spMkLst>
        </pc:spChg>
        <pc:spChg chg="mod">
          <ac:chgData name="Julián Ravelo" userId="caca40b8735b0299" providerId="LiveId" clId="{588DC976-276D-4104-BAEE-78999E35CAC3}" dt="2024-01-06T08:10:14.564" v="382"/>
          <ac:spMkLst>
            <pc:docMk/>
            <pc:sldMk cId="3344982324" sldId="296"/>
            <ac:spMk id="46" creationId="{5EE1FB6C-FF4B-F93A-5DC9-5C7E06C7749C}"/>
          </ac:spMkLst>
        </pc:spChg>
        <pc:spChg chg="mod">
          <ac:chgData name="Julián Ravelo" userId="caca40b8735b0299" providerId="LiveId" clId="{588DC976-276D-4104-BAEE-78999E35CAC3}" dt="2024-01-06T08:10:14.564" v="382"/>
          <ac:spMkLst>
            <pc:docMk/>
            <pc:sldMk cId="3344982324" sldId="296"/>
            <ac:spMk id="47" creationId="{85F9C44C-0DE0-71DC-E817-F32648CB4C54}"/>
          </ac:spMkLst>
        </pc:spChg>
        <pc:spChg chg="mod">
          <ac:chgData name="Julián Ravelo" userId="caca40b8735b0299" providerId="LiveId" clId="{588DC976-276D-4104-BAEE-78999E35CAC3}" dt="2024-01-06T08:10:14.564" v="382"/>
          <ac:spMkLst>
            <pc:docMk/>
            <pc:sldMk cId="3344982324" sldId="296"/>
            <ac:spMk id="48" creationId="{4A0646A1-5D48-7CA2-39A8-AE43F78D909D}"/>
          </ac:spMkLst>
        </pc:spChg>
        <pc:spChg chg="mod">
          <ac:chgData name="Julián Ravelo" userId="caca40b8735b0299" providerId="LiveId" clId="{588DC976-276D-4104-BAEE-78999E35CAC3}" dt="2024-01-06T08:10:14.564" v="382"/>
          <ac:spMkLst>
            <pc:docMk/>
            <pc:sldMk cId="3344982324" sldId="296"/>
            <ac:spMk id="49" creationId="{83E796C1-1D42-85BF-3B7A-477C963041BB}"/>
          </ac:spMkLst>
        </pc:spChg>
        <pc:spChg chg="mod">
          <ac:chgData name="Julián Ravelo" userId="caca40b8735b0299" providerId="LiveId" clId="{588DC976-276D-4104-BAEE-78999E35CAC3}" dt="2024-01-06T08:10:14.564" v="382"/>
          <ac:spMkLst>
            <pc:docMk/>
            <pc:sldMk cId="3344982324" sldId="296"/>
            <ac:spMk id="50" creationId="{04A32E3D-00ED-7434-3946-6C3B6CDB3224}"/>
          </ac:spMkLst>
        </pc:spChg>
        <pc:spChg chg="mod">
          <ac:chgData name="Julián Ravelo" userId="caca40b8735b0299" providerId="LiveId" clId="{588DC976-276D-4104-BAEE-78999E35CAC3}" dt="2024-01-06T08:10:14.564" v="382"/>
          <ac:spMkLst>
            <pc:docMk/>
            <pc:sldMk cId="3344982324" sldId="296"/>
            <ac:spMk id="51" creationId="{229FBD6B-E53F-E861-89DD-48D78C1D516C}"/>
          </ac:spMkLst>
        </pc:spChg>
        <pc:spChg chg="mod">
          <ac:chgData name="Julián Ravelo" userId="caca40b8735b0299" providerId="LiveId" clId="{588DC976-276D-4104-BAEE-78999E35CAC3}" dt="2024-01-06T08:10:14.564" v="382"/>
          <ac:spMkLst>
            <pc:docMk/>
            <pc:sldMk cId="3344982324" sldId="296"/>
            <ac:spMk id="52" creationId="{1A1BBB2D-52FB-069B-AFED-BEED690D6ABE}"/>
          </ac:spMkLst>
        </pc:spChg>
        <pc:spChg chg="mod">
          <ac:chgData name="Julián Ravelo" userId="caca40b8735b0299" providerId="LiveId" clId="{588DC976-276D-4104-BAEE-78999E35CAC3}" dt="2024-01-06T08:10:14.564" v="382"/>
          <ac:spMkLst>
            <pc:docMk/>
            <pc:sldMk cId="3344982324" sldId="296"/>
            <ac:spMk id="53" creationId="{082A80AE-378F-1F24-9205-5C7D5771CD6E}"/>
          </ac:spMkLst>
        </pc:spChg>
        <pc:spChg chg="mod">
          <ac:chgData name="Julián Ravelo" userId="caca40b8735b0299" providerId="LiveId" clId="{588DC976-276D-4104-BAEE-78999E35CAC3}" dt="2024-01-06T08:10:14.564" v="382"/>
          <ac:spMkLst>
            <pc:docMk/>
            <pc:sldMk cId="3344982324" sldId="296"/>
            <ac:spMk id="54" creationId="{38C4ACD6-8FA6-69A3-D4C1-991759E0C83B}"/>
          </ac:spMkLst>
        </pc:spChg>
        <pc:spChg chg="mod">
          <ac:chgData name="Julián Ravelo" userId="caca40b8735b0299" providerId="LiveId" clId="{588DC976-276D-4104-BAEE-78999E35CAC3}" dt="2024-01-06T08:10:14.564" v="382"/>
          <ac:spMkLst>
            <pc:docMk/>
            <pc:sldMk cId="3344982324" sldId="296"/>
            <ac:spMk id="55" creationId="{B29204C0-23D4-623B-8389-6A02856F39B1}"/>
          </ac:spMkLst>
        </pc:spChg>
        <pc:spChg chg="mod">
          <ac:chgData name="Julián Ravelo" userId="caca40b8735b0299" providerId="LiveId" clId="{588DC976-276D-4104-BAEE-78999E35CAC3}" dt="2024-01-06T08:10:14.564" v="382"/>
          <ac:spMkLst>
            <pc:docMk/>
            <pc:sldMk cId="3344982324" sldId="296"/>
            <ac:spMk id="56" creationId="{98E015D5-31FC-2C96-F32B-A1BB93401910}"/>
          </ac:spMkLst>
        </pc:spChg>
        <pc:spChg chg="mod">
          <ac:chgData name="Julián Ravelo" userId="caca40b8735b0299" providerId="LiveId" clId="{588DC976-276D-4104-BAEE-78999E35CAC3}" dt="2024-01-06T08:10:14.564" v="382"/>
          <ac:spMkLst>
            <pc:docMk/>
            <pc:sldMk cId="3344982324" sldId="296"/>
            <ac:spMk id="57" creationId="{00BEE2AB-67D0-3DB9-2C77-B26DEAFA5C97}"/>
          </ac:spMkLst>
        </pc:spChg>
        <pc:spChg chg="mod">
          <ac:chgData name="Julián Ravelo" userId="caca40b8735b0299" providerId="LiveId" clId="{588DC976-276D-4104-BAEE-78999E35CAC3}" dt="2024-01-06T08:10:14.564" v="382"/>
          <ac:spMkLst>
            <pc:docMk/>
            <pc:sldMk cId="3344982324" sldId="296"/>
            <ac:spMk id="58" creationId="{4DDCDEBE-378C-8517-4C36-E31D461C041A}"/>
          </ac:spMkLst>
        </pc:spChg>
        <pc:spChg chg="mod">
          <ac:chgData name="Julián Ravelo" userId="caca40b8735b0299" providerId="LiveId" clId="{588DC976-276D-4104-BAEE-78999E35CAC3}" dt="2024-01-06T08:10:14.564" v="382"/>
          <ac:spMkLst>
            <pc:docMk/>
            <pc:sldMk cId="3344982324" sldId="296"/>
            <ac:spMk id="59" creationId="{89A23B48-1BB1-F1EB-678D-0A92E256EBF5}"/>
          </ac:spMkLst>
        </pc:spChg>
        <pc:spChg chg="mod">
          <ac:chgData name="Julián Ravelo" userId="caca40b8735b0299" providerId="LiveId" clId="{588DC976-276D-4104-BAEE-78999E35CAC3}" dt="2024-01-06T08:10:14.564" v="382"/>
          <ac:spMkLst>
            <pc:docMk/>
            <pc:sldMk cId="3344982324" sldId="296"/>
            <ac:spMk id="60" creationId="{E9FDC275-F319-8739-5087-EAA16EE80A10}"/>
          </ac:spMkLst>
        </pc:spChg>
        <pc:spChg chg="mod">
          <ac:chgData name="Julián Ravelo" userId="caca40b8735b0299" providerId="LiveId" clId="{588DC976-276D-4104-BAEE-78999E35CAC3}" dt="2024-01-06T08:10:14.564" v="382"/>
          <ac:spMkLst>
            <pc:docMk/>
            <pc:sldMk cId="3344982324" sldId="296"/>
            <ac:spMk id="61" creationId="{B09DC887-6A29-1AC1-D2C3-D917FEAD32DE}"/>
          </ac:spMkLst>
        </pc:spChg>
        <pc:spChg chg="mod">
          <ac:chgData name="Julián Ravelo" userId="caca40b8735b0299" providerId="LiveId" clId="{588DC976-276D-4104-BAEE-78999E35CAC3}" dt="2024-01-06T08:10:14.564" v="382"/>
          <ac:spMkLst>
            <pc:docMk/>
            <pc:sldMk cId="3344982324" sldId="296"/>
            <ac:spMk id="62" creationId="{03895E96-D60E-53F0-460E-6B5A8ACD903D}"/>
          </ac:spMkLst>
        </pc:spChg>
        <pc:spChg chg="mod">
          <ac:chgData name="Julián Ravelo" userId="caca40b8735b0299" providerId="LiveId" clId="{588DC976-276D-4104-BAEE-78999E35CAC3}" dt="2024-01-06T08:10:14.564" v="382"/>
          <ac:spMkLst>
            <pc:docMk/>
            <pc:sldMk cId="3344982324" sldId="296"/>
            <ac:spMk id="63" creationId="{D6B337C8-A037-C811-88FB-52BA9C5962B4}"/>
          </ac:spMkLst>
        </pc:spChg>
        <pc:spChg chg="mod">
          <ac:chgData name="Julián Ravelo" userId="caca40b8735b0299" providerId="LiveId" clId="{588DC976-276D-4104-BAEE-78999E35CAC3}" dt="2024-01-06T08:10:14.564" v="382"/>
          <ac:spMkLst>
            <pc:docMk/>
            <pc:sldMk cId="3344982324" sldId="296"/>
            <ac:spMk id="1024" creationId="{ED2A6C7F-3434-E2AC-012E-E3EE47E01BBC}"/>
          </ac:spMkLst>
        </pc:spChg>
        <pc:spChg chg="mod">
          <ac:chgData name="Julián Ravelo" userId="caca40b8735b0299" providerId="LiveId" clId="{588DC976-276D-4104-BAEE-78999E35CAC3}" dt="2024-01-06T08:10:14.564" v="382"/>
          <ac:spMkLst>
            <pc:docMk/>
            <pc:sldMk cId="3344982324" sldId="296"/>
            <ac:spMk id="1025" creationId="{76CA3D1F-2AB7-7F9A-1ECC-EFB0E048ED4C}"/>
          </ac:spMkLst>
        </pc:spChg>
        <pc:spChg chg="mod">
          <ac:chgData name="Julián Ravelo" userId="caca40b8735b0299" providerId="LiveId" clId="{588DC976-276D-4104-BAEE-78999E35CAC3}" dt="2024-01-06T08:10:14.564" v="382"/>
          <ac:spMkLst>
            <pc:docMk/>
            <pc:sldMk cId="3344982324" sldId="296"/>
            <ac:spMk id="1027" creationId="{85E4CAA9-D66E-9E85-AF1C-AF8C2876ED05}"/>
          </ac:spMkLst>
        </pc:spChg>
        <pc:spChg chg="mod">
          <ac:chgData name="Julián Ravelo" userId="caca40b8735b0299" providerId="LiveId" clId="{588DC976-276D-4104-BAEE-78999E35CAC3}" dt="2024-01-06T08:10:14.564" v="382"/>
          <ac:spMkLst>
            <pc:docMk/>
            <pc:sldMk cId="3344982324" sldId="296"/>
            <ac:spMk id="1029" creationId="{66AFC349-EC02-823A-B2F7-7D02244704E9}"/>
          </ac:spMkLst>
        </pc:spChg>
        <pc:spChg chg="mod">
          <ac:chgData name="Julián Ravelo" userId="caca40b8735b0299" providerId="LiveId" clId="{588DC976-276D-4104-BAEE-78999E35CAC3}" dt="2024-01-06T08:10:14.564" v="382"/>
          <ac:spMkLst>
            <pc:docMk/>
            <pc:sldMk cId="3344982324" sldId="296"/>
            <ac:spMk id="1030" creationId="{149B58B1-A1C6-4CBF-23C8-158EF518690C}"/>
          </ac:spMkLst>
        </pc:spChg>
        <pc:spChg chg="mod">
          <ac:chgData name="Julián Ravelo" userId="caca40b8735b0299" providerId="LiveId" clId="{588DC976-276D-4104-BAEE-78999E35CAC3}" dt="2024-01-06T08:10:14.564" v="382"/>
          <ac:spMkLst>
            <pc:docMk/>
            <pc:sldMk cId="3344982324" sldId="296"/>
            <ac:spMk id="1031" creationId="{C1F1125D-67C6-1001-E537-48B23A203F0C}"/>
          </ac:spMkLst>
        </pc:spChg>
        <pc:spChg chg="mod">
          <ac:chgData name="Julián Ravelo" userId="caca40b8735b0299" providerId="LiveId" clId="{588DC976-276D-4104-BAEE-78999E35CAC3}" dt="2024-01-06T08:10:14.564" v="382"/>
          <ac:spMkLst>
            <pc:docMk/>
            <pc:sldMk cId="3344982324" sldId="296"/>
            <ac:spMk id="1032" creationId="{7C2A4424-EA0C-19CB-A3E1-C8A3D6B2918E}"/>
          </ac:spMkLst>
        </pc:spChg>
        <pc:spChg chg="mod">
          <ac:chgData name="Julián Ravelo" userId="caca40b8735b0299" providerId="LiveId" clId="{588DC976-276D-4104-BAEE-78999E35CAC3}" dt="2024-01-06T08:10:14.564" v="382"/>
          <ac:spMkLst>
            <pc:docMk/>
            <pc:sldMk cId="3344982324" sldId="296"/>
            <ac:spMk id="1033" creationId="{4CC2DF8B-6BCF-E030-1F41-477CC8B915AD}"/>
          </ac:spMkLst>
        </pc:spChg>
        <pc:spChg chg="mod">
          <ac:chgData name="Julián Ravelo" userId="caca40b8735b0299" providerId="LiveId" clId="{588DC976-276D-4104-BAEE-78999E35CAC3}" dt="2024-01-06T08:10:14.564" v="382"/>
          <ac:spMkLst>
            <pc:docMk/>
            <pc:sldMk cId="3344982324" sldId="296"/>
            <ac:spMk id="1034" creationId="{0F0C9C57-8FA9-C645-A052-23370C92C23C}"/>
          </ac:spMkLst>
        </pc:spChg>
        <pc:spChg chg="mod">
          <ac:chgData name="Julián Ravelo" userId="caca40b8735b0299" providerId="LiveId" clId="{588DC976-276D-4104-BAEE-78999E35CAC3}" dt="2024-01-06T08:10:14.564" v="382"/>
          <ac:spMkLst>
            <pc:docMk/>
            <pc:sldMk cId="3344982324" sldId="296"/>
            <ac:spMk id="1035" creationId="{3149CCC9-2765-A6F2-8F6C-5D1E13BFB5FA}"/>
          </ac:spMkLst>
        </pc:spChg>
        <pc:spChg chg="mod">
          <ac:chgData name="Julián Ravelo" userId="caca40b8735b0299" providerId="LiveId" clId="{588DC976-276D-4104-BAEE-78999E35CAC3}" dt="2024-01-06T08:10:14.564" v="382"/>
          <ac:spMkLst>
            <pc:docMk/>
            <pc:sldMk cId="3344982324" sldId="296"/>
            <ac:spMk id="1036" creationId="{B94EE527-6B5F-FA81-0D6C-99004D1373EF}"/>
          </ac:spMkLst>
        </pc:spChg>
        <pc:spChg chg="mod">
          <ac:chgData name="Julián Ravelo" userId="caca40b8735b0299" providerId="LiveId" clId="{588DC976-276D-4104-BAEE-78999E35CAC3}" dt="2024-01-06T08:10:14.564" v="382"/>
          <ac:spMkLst>
            <pc:docMk/>
            <pc:sldMk cId="3344982324" sldId="296"/>
            <ac:spMk id="1037" creationId="{0A1AF553-483C-DD6F-FBA2-BAC78E0FDC02}"/>
          </ac:spMkLst>
        </pc:spChg>
        <pc:spChg chg="mod">
          <ac:chgData name="Julián Ravelo" userId="caca40b8735b0299" providerId="LiveId" clId="{588DC976-276D-4104-BAEE-78999E35CAC3}" dt="2024-01-06T08:10:14.564" v="382"/>
          <ac:spMkLst>
            <pc:docMk/>
            <pc:sldMk cId="3344982324" sldId="296"/>
            <ac:spMk id="1038" creationId="{C32B00D0-6588-1757-612A-62FF62D6B1E5}"/>
          </ac:spMkLst>
        </pc:spChg>
        <pc:spChg chg="mod">
          <ac:chgData name="Julián Ravelo" userId="caca40b8735b0299" providerId="LiveId" clId="{588DC976-276D-4104-BAEE-78999E35CAC3}" dt="2024-01-06T08:10:14.564" v="382"/>
          <ac:spMkLst>
            <pc:docMk/>
            <pc:sldMk cId="3344982324" sldId="296"/>
            <ac:spMk id="1039" creationId="{B6F366B7-7AA4-66CD-6AB1-CFC34C1084BD}"/>
          </ac:spMkLst>
        </pc:spChg>
        <pc:spChg chg="mod">
          <ac:chgData name="Julián Ravelo" userId="caca40b8735b0299" providerId="LiveId" clId="{588DC976-276D-4104-BAEE-78999E35CAC3}" dt="2024-01-06T08:10:14.564" v="382"/>
          <ac:spMkLst>
            <pc:docMk/>
            <pc:sldMk cId="3344982324" sldId="296"/>
            <ac:spMk id="1040" creationId="{14324528-4899-4561-7860-06C0027A8BDB}"/>
          </ac:spMkLst>
        </pc:spChg>
        <pc:spChg chg="mod">
          <ac:chgData name="Julián Ravelo" userId="caca40b8735b0299" providerId="LiveId" clId="{588DC976-276D-4104-BAEE-78999E35CAC3}" dt="2024-01-06T08:10:14.564" v="382"/>
          <ac:spMkLst>
            <pc:docMk/>
            <pc:sldMk cId="3344982324" sldId="296"/>
            <ac:spMk id="1041" creationId="{3C41695A-37C0-0C5C-9FFD-79F1B441C4CC}"/>
          </ac:spMkLst>
        </pc:spChg>
        <pc:spChg chg="mod">
          <ac:chgData name="Julián Ravelo" userId="caca40b8735b0299" providerId="LiveId" clId="{588DC976-276D-4104-BAEE-78999E35CAC3}" dt="2024-01-06T08:10:14.564" v="382"/>
          <ac:spMkLst>
            <pc:docMk/>
            <pc:sldMk cId="3344982324" sldId="296"/>
            <ac:spMk id="1042" creationId="{6432C648-CA56-1204-7978-6CD1301A68EA}"/>
          </ac:spMkLst>
        </pc:spChg>
        <pc:spChg chg="mod">
          <ac:chgData name="Julián Ravelo" userId="caca40b8735b0299" providerId="LiveId" clId="{588DC976-276D-4104-BAEE-78999E35CAC3}" dt="2024-01-06T08:10:14.564" v="382"/>
          <ac:spMkLst>
            <pc:docMk/>
            <pc:sldMk cId="3344982324" sldId="296"/>
            <ac:spMk id="1043" creationId="{958AB38E-DEDB-35C3-F7EF-B72AED180970}"/>
          </ac:spMkLst>
        </pc:spChg>
        <pc:spChg chg="mod">
          <ac:chgData name="Julián Ravelo" userId="caca40b8735b0299" providerId="LiveId" clId="{588DC976-276D-4104-BAEE-78999E35CAC3}" dt="2024-01-06T08:10:14.564" v="382"/>
          <ac:spMkLst>
            <pc:docMk/>
            <pc:sldMk cId="3344982324" sldId="296"/>
            <ac:spMk id="1044" creationId="{00E7168D-0EEE-6DB4-D08D-C9F8DF8BD73E}"/>
          </ac:spMkLst>
        </pc:spChg>
        <pc:spChg chg="mod">
          <ac:chgData name="Julián Ravelo" userId="caca40b8735b0299" providerId="LiveId" clId="{588DC976-276D-4104-BAEE-78999E35CAC3}" dt="2024-01-06T08:10:14.564" v="382"/>
          <ac:spMkLst>
            <pc:docMk/>
            <pc:sldMk cId="3344982324" sldId="296"/>
            <ac:spMk id="1045" creationId="{20387E1A-8B72-EE80-F804-7855F3565C4A}"/>
          </ac:spMkLst>
        </pc:spChg>
        <pc:spChg chg="mod">
          <ac:chgData name="Julián Ravelo" userId="caca40b8735b0299" providerId="LiveId" clId="{588DC976-276D-4104-BAEE-78999E35CAC3}" dt="2024-01-06T08:10:14.564" v="382"/>
          <ac:spMkLst>
            <pc:docMk/>
            <pc:sldMk cId="3344982324" sldId="296"/>
            <ac:spMk id="1046" creationId="{E1922EF2-79C9-31C3-4DA4-4AC660930F96}"/>
          </ac:spMkLst>
        </pc:spChg>
        <pc:spChg chg="mod">
          <ac:chgData name="Julián Ravelo" userId="caca40b8735b0299" providerId="LiveId" clId="{588DC976-276D-4104-BAEE-78999E35CAC3}" dt="2024-01-06T08:11:13.339" v="393"/>
          <ac:spMkLst>
            <pc:docMk/>
            <pc:sldMk cId="3344982324" sldId="296"/>
            <ac:spMk id="1049" creationId="{696D00E1-11FB-F219-AB1E-45BC48ACE0AF}"/>
          </ac:spMkLst>
        </pc:spChg>
        <pc:spChg chg="mod">
          <ac:chgData name="Julián Ravelo" userId="caca40b8735b0299" providerId="LiveId" clId="{588DC976-276D-4104-BAEE-78999E35CAC3}" dt="2024-01-06T08:11:13.339" v="393"/>
          <ac:spMkLst>
            <pc:docMk/>
            <pc:sldMk cId="3344982324" sldId="296"/>
            <ac:spMk id="1050" creationId="{F3CFE8A3-D6CB-A070-C2E8-B8DB7662FC9A}"/>
          </ac:spMkLst>
        </pc:spChg>
        <pc:spChg chg="mod">
          <ac:chgData name="Julián Ravelo" userId="caca40b8735b0299" providerId="LiveId" clId="{588DC976-276D-4104-BAEE-78999E35CAC3}" dt="2024-01-06T08:11:13.339" v="393"/>
          <ac:spMkLst>
            <pc:docMk/>
            <pc:sldMk cId="3344982324" sldId="296"/>
            <ac:spMk id="1051" creationId="{0A512C58-B3B4-BDD7-F040-9A626AA08B9D}"/>
          </ac:spMkLst>
        </pc:spChg>
        <pc:grpChg chg="add del mod">
          <ac:chgData name="Julián Ravelo" userId="caca40b8735b0299" providerId="LiveId" clId="{588DC976-276D-4104-BAEE-78999E35CAC3}" dt="2024-01-06T08:11:14.672" v="394" actId="478"/>
          <ac:grpSpMkLst>
            <pc:docMk/>
            <pc:sldMk cId="3344982324" sldId="296"/>
            <ac:grpSpMk id="6" creationId="{C6E93501-1B5C-342B-1C06-1D8E30774F08}"/>
          </ac:grpSpMkLst>
        </pc:grpChg>
        <pc:grpChg chg="add mod">
          <ac:chgData name="Julián Ravelo" userId="caca40b8735b0299" providerId="LiveId" clId="{588DC976-276D-4104-BAEE-78999E35CAC3}" dt="2024-01-06T08:20:28.469" v="423" actId="1076"/>
          <ac:grpSpMkLst>
            <pc:docMk/>
            <pc:sldMk cId="3344982324" sldId="296"/>
            <ac:grpSpMk id="1048" creationId="{0350137B-F415-2FEC-67A1-FF7A3ECEC19E}"/>
          </ac:grpSpMkLst>
        </pc:grpChg>
        <pc:picChg chg="del">
          <ac:chgData name="Julián Ravelo" userId="caca40b8735b0299" providerId="LiveId" clId="{588DC976-276D-4104-BAEE-78999E35CAC3}" dt="2024-01-06T08:08:30.761" v="375" actId="478"/>
          <ac:picMkLst>
            <pc:docMk/>
            <pc:sldMk cId="3344982324" sldId="296"/>
            <ac:picMk id="3" creationId="{A2561D84-F4BA-F344-9E7A-DBFA40EDF054}"/>
          </ac:picMkLst>
        </pc:picChg>
        <pc:picChg chg="add mod">
          <ac:chgData name="Julián Ravelo" userId="caca40b8735b0299" providerId="LiveId" clId="{588DC976-276D-4104-BAEE-78999E35CAC3}" dt="2024-01-06T08:20:39.036" v="427" actId="1076"/>
          <ac:picMkLst>
            <pc:docMk/>
            <pc:sldMk cId="3344982324" sldId="296"/>
            <ac:picMk id="4" creationId="{7C76F87F-A83B-9BCB-853A-96355695DBCB}"/>
          </ac:picMkLst>
        </pc:picChg>
        <pc:picChg chg="del">
          <ac:chgData name="Julián Ravelo" userId="caca40b8735b0299" providerId="LiveId" clId="{588DC976-276D-4104-BAEE-78999E35CAC3}" dt="2024-01-06T08:10:27.956" v="384" actId="478"/>
          <ac:picMkLst>
            <pc:docMk/>
            <pc:sldMk cId="3344982324" sldId="296"/>
            <ac:picMk id="5" creationId="{867B327C-DFA5-EBFC-377B-D8F20C0E7AB2}"/>
          </ac:picMkLst>
        </pc:picChg>
        <pc:picChg chg="del mod">
          <ac:chgData name="Julián Ravelo" userId="caca40b8735b0299" providerId="LiveId" clId="{588DC976-276D-4104-BAEE-78999E35CAC3}" dt="2024-01-06T08:12:06.432" v="401" actId="478"/>
          <ac:picMkLst>
            <pc:docMk/>
            <pc:sldMk cId="3344982324" sldId="296"/>
            <ac:picMk id="1026" creationId="{9AA322A5-A542-66B3-E061-62B55E8F7180}"/>
          </ac:picMkLst>
        </pc:picChg>
        <pc:picChg chg="del">
          <ac:chgData name="Julián Ravelo" userId="caca40b8735b0299" providerId="LiveId" clId="{588DC976-276D-4104-BAEE-78999E35CAC3}" dt="2024-01-06T08:19:25.259" v="413" actId="478"/>
          <ac:picMkLst>
            <pc:docMk/>
            <pc:sldMk cId="3344982324" sldId="296"/>
            <ac:picMk id="1028" creationId="{6D9F4AEA-C5B3-5B65-6D5C-4C1566C1197C}"/>
          </ac:picMkLst>
        </pc:picChg>
        <pc:picChg chg="add mod">
          <ac:chgData name="Julián Ravelo" userId="caca40b8735b0299" providerId="LiveId" clId="{588DC976-276D-4104-BAEE-78999E35CAC3}" dt="2024-01-06T08:20:23.430" v="421" actId="1076"/>
          <ac:picMkLst>
            <pc:docMk/>
            <pc:sldMk cId="3344982324" sldId="296"/>
            <ac:picMk id="1047" creationId="{A92FB1B4-E147-7781-4FDB-857B251D6E51}"/>
          </ac:picMkLst>
        </pc:picChg>
        <pc:picChg chg="add mod">
          <ac:chgData name="Julián Ravelo" userId="caca40b8735b0299" providerId="LiveId" clId="{588DC976-276D-4104-BAEE-78999E35CAC3}" dt="2024-01-06T08:20:57.824" v="437" actId="1076"/>
          <ac:picMkLst>
            <pc:docMk/>
            <pc:sldMk cId="3344982324" sldId="296"/>
            <ac:picMk id="1053" creationId="{86C691F7-A505-B587-87CE-C08615C201B9}"/>
          </ac:picMkLst>
        </pc:picChg>
        <pc:picChg chg="add del mod">
          <ac:chgData name="Julián Ravelo" userId="caca40b8735b0299" providerId="LiveId" clId="{588DC976-276D-4104-BAEE-78999E35CAC3}" dt="2024-01-06T08:12:25.689" v="405" actId="478"/>
          <ac:picMkLst>
            <pc:docMk/>
            <pc:sldMk cId="3344982324" sldId="296"/>
            <ac:picMk id="2050" creationId="{192C39F8-AB7C-DC29-06C0-EAEEC480989E}"/>
          </ac:picMkLst>
        </pc:picChg>
        <pc:picChg chg="add del mod">
          <ac:chgData name="Julián Ravelo" userId="caca40b8735b0299" providerId="LiveId" clId="{588DC976-276D-4104-BAEE-78999E35CAC3}" dt="2024-01-06T08:12:32.861" v="409" actId="478"/>
          <ac:picMkLst>
            <pc:docMk/>
            <pc:sldMk cId="3344982324" sldId="296"/>
            <ac:picMk id="2052" creationId="{BDC4BDD7-B435-499E-6F36-8B0FE63A19EF}"/>
          </ac:picMkLst>
        </pc:picChg>
        <pc:picChg chg="add mod">
          <ac:chgData name="Julián Ravelo" userId="caca40b8735b0299" providerId="LiveId" clId="{588DC976-276D-4104-BAEE-78999E35CAC3}" dt="2024-01-06T08:20:56.057" v="436" actId="14100"/>
          <ac:picMkLst>
            <pc:docMk/>
            <pc:sldMk cId="3344982324" sldId="296"/>
            <ac:picMk id="2054" creationId="{208E82A3-7E8B-BB24-CB1E-92876EB06F17}"/>
          </ac:picMkLst>
        </pc:picChg>
        <pc:picChg chg="add mod">
          <ac:chgData name="Julián Ravelo" userId="caca40b8735b0299" providerId="LiveId" clId="{588DC976-276D-4104-BAEE-78999E35CAC3}" dt="2024-01-06T08:20:44.034" v="429" actId="1076"/>
          <ac:picMkLst>
            <pc:docMk/>
            <pc:sldMk cId="3344982324" sldId="296"/>
            <ac:picMk id="2056" creationId="{03F5239D-A95C-7329-8FA9-4A20905A080B}"/>
          </ac:picMkLst>
        </pc:picChg>
      </pc:sldChg>
      <pc:sldChg chg="addSp delSp modSp add mod">
        <pc:chgData name="Julián Ravelo" userId="caca40b8735b0299" providerId="LiveId" clId="{588DC976-276D-4104-BAEE-78999E35CAC3}" dt="2024-01-06T08:40:25.515" v="673" actId="20577"/>
        <pc:sldMkLst>
          <pc:docMk/>
          <pc:sldMk cId="4073058623" sldId="297"/>
        </pc:sldMkLst>
        <pc:spChg chg="mod">
          <ac:chgData name="Julián Ravelo" userId="caca40b8735b0299" providerId="LiveId" clId="{588DC976-276D-4104-BAEE-78999E35CAC3}" dt="2024-01-06T08:22:23.616" v="440"/>
          <ac:spMkLst>
            <pc:docMk/>
            <pc:sldMk cId="4073058623" sldId="297"/>
            <ac:spMk id="8" creationId="{5028F410-3CBB-7C59-AC2E-954AB7E545E0}"/>
          </ac:spMkLst>
        </pc:spChg>
        <pc:spChg chg="mod">
          <ac:chgData name="Julián Ravelo" userId="caca40b8735b0299" providerId="LiveId" clId="{588DC976-276D-4104-BAEE-78999E35CAC3}" dt="2024-01-06T08:22:23.616" v="440"/>
          <ac:spMkLst>
            <pc:docMk/>
            <pc:sldMk cId="4073058623" sldId="297"/>
            <ac:spMk id="16" creationId="{8CD5FE3D-F402-BBB0-E23F-EF9C4F61C10A}"/>
          </ac:spMkLst>
        </pc:spChg>
        <pc:spChg chg="mod">
          <ac:chgData name="Julián Ravelo" userId="caca40b8735b0299" providerId="LiveId" clId="{588DC976-276D-4104-BAEE-78999E35CAC3}" dt="2024-01-06T08:22:23.616" v="440"/>
          <ac:spMkLst>
            <pc:docMk/>
            <pc:sldMk cId="4073058623" sldId="297"/>
            <ac:spMk id="17" creationId="{37EAFCD9-1751-83C9-D158-1811CE6AA645}"/>
          </ac:spMkLst>
        </pc:spChg>
        <pc:spChg chg="mod">
          <ac:chgData name="Julián Ravelo" userId="caca40b8735b0299" providerId="LiveId" clId="{588DC976-276D-4104-BAEE-78999E35CAC3}" dt="2024-01-06T08:22:23.616" v="440"/>
          <ac:spMkLst>
            <pc:docMk/>
            <pc:sldMk cId="4073058623" sldId="297"/>
            <ac:spMk id="19" creationId="{E384C7C6-D300-CF26-B3E4-7876CF54A78C}"/>
          </ac:spMkLst>
        </pc:spChg>
        <pc:spChg chg="mod">
          <ac:chgData name="Julián Ravelo" userId="caca40b8735b0299" providerId="LiveId" clId="{588DC976-276D-4104-BAEE-78999E35CAC3}" dt="2024-01-06T08:22:23.616" v="440"/>
          <ac:spMkLst>
            <pc:docMk/>
            <pc:sldMk cId="4073058623" sldId="297"/>
            <ac:spMk id="20" creationId="{4666CCDD-30B4-DA09-9445-5400D822B68A}"/>
          </ac:spMkLst>
        </pc:spChg>
        <pc:spChg chg="mod">
          <ac:chgData name="Julián Ravelo" userId="caca40b8735b0299" providerId="LiveId" clId="{588DC976-276D-4104-BAEE-78999E35CAC3}" dt="2024-01-06T08:22:23.616" v="440"/>
          <ac:spMkLst>
            <pc:docMk/>
            <pc:sldMk cId="4073058623" sldId="297"/>
            <ac:spMk id="22" creationId="{6D0696C5-1E5D-E80A-CD9F-E4C77A5ADF1A}"/>
          </ac:spMkLst>
        </pc:spChg>
        <pc:spChg chg="mod">
          <ac:chgData name="Julián Ravelo" userId="caca40b8735b0299" providerId="LiveId" clId="{588DC976-276D-4104-BAEE-78999E35CAC3}" dt="2024-01-06T08:22:23.616" v="440"/>
          <ac:spMkLst>
            <pc:docMk/>
            <pc:sldMk cId="4073058623" sldId="297"/>
            <ac:spMk id="23" creationId="{780F4589-65DD-3688-6B0B-B89296C0FCC2}"/>
          </ac:spMkLst>
        </pc:spChg>
        <pc:spChg chg="mod">
          <ac:chgData name="Julián Ravelo" userId="caca40b8735b0299" providerId="LiveId" clId="{588DC976-276D-4104-BAEE-78999E35CAC3}" dt="2024-01-06T08:22:23.616" v="440"/>
          <ac:spMkLst>
            <pc:docMk/>
            <pc:sldMk cId="4073058623" sldId="297"/>
            <ac:spMk id="24" creationId="{B2E67C44-A8A6-6E1D-785C-0D3CA4477B68}"/>
          </ac:spMkLst>
        </pc:spChg>
        <pc:spChg chg="mod">
          <ac:chgData name="Julián Ravelo" userId="caca40b8735b0299" providerId="LiveId" clId="{588DC976-276D-4104-BAEE-78999E35CAC3}" dt="2024-01-06T08:22:23.616" v="440"/>
          <ac:spMkLst>
            <pc:docMk/>
            <pc:sldMk cId="4073058623" sldId="297"/>
            <ac:spMk id="25" creationId="{5FAC7284-2B6A-088E-78CE-116545648F64}"/>
          </ac:spMkLst>
        </pc:spChg>
        <pc:spChg chg="mod">
          <ac:chgData name="Julián Ravelo" userId="caca40b8735b0299" providerId="LiveId" clId="{588DC976-276D-4104-BAEE-78999E35CAC3}" dt="2024-01-06T08:22:23.616" v="440"/>
          <ac:spMkLst>
            <pc:docMk/>
            <pc:sldMk cId="4073058623" sldId="297"/>
            <ac:spMk id="26" creationId="{187283DD-76BC-97E2-EF31-8726A2F38F61}"/>
          </ac:spMkLst>
        </pc:spChg>
        <pc:spChg chg="mod">
          <ac:chgData name="Julián Ravelo" userId="caca40b8735b0299" providerId="LiveId" clId="{588DC976-276D-4104-BAEE-78999E35CAC3}" dt="2024-01-06T08:22:23.616" v="440"/>
          <ac:spMkLst>
            <pc:docMk/>
            <pc:sldMk cId="4073058623" sldId="297"/>
            <ac:spMk id="29" creationId="{800D2E2D-23DA-F6D7-12B6-041BD1B15714}"/>
          </ac:spMkLst>
        </pc:spChg>
        <pc:spChg chg="mod">
          <ac:chgData name="Julián Ravelo" userId="caca40b8735b0299" providerId="LiveId" clId="{588DC976-276D-4104-BAEE-78999E35CAC3}" dt="2024-01-06T08:22:23.616" v="440"/>
          <ac:spMkLst>
            <pc:docMk/>
            <pc:sldMk cId="4073058623" sldId="297"/>
            <ac:spMk id="31" creationId="{2A9380B4-6241-CF92-635A-4888A9C82ABD}"/>
          </ac:spMkLst>
        </pc:spChg>
        <pc:spChg chg="mod">
          <ac:chgData name="Julián Ravelo" userId="caca40b8735b0299" providerId="LiveId" clId="{588DC976-276D-4104-BAEE-78999E35CAC3}" dt="2024-01-06T08:22:23.616" v="440"/>
          <ac:spMkLst>
            <pc:docMk/>
            <pc:sldMk cId="4073058623" sldId="297"/>
            <ac:spMk id="32" creationId="{B7BADE41-9DA4-5E5A-9C8E-A829411FF7E8}"/>
          </ac:spMkLst>
        </pc:spChg>
        <pc:spChg chg="mod">
          <ac:chgData name="Julián Ravelo" userId="caca40b8735b0299" providerId="LiveId" clId="{588DC976-276D-4104-BAEE-78999E35CAC3}" dt="2024-01-06T08:22:23.616" v="440"/>
          <ac:spMkLst>
            <pc:docMk/>
            <pc:sldMk cId="4073058623" sldId="297"/>
            <ac:spMk id="33" creationId="{76594680-77F8-3614-56A1-0245A1CA2CA8}"/>
          </ac:spMkLst>
        </pc:spChg>
        <pc:spChg chg="mod">
          <ac:chgData name="Julián Ravelo" userId="caca40b8735b0299" providerId="LiveId" clId="{588DC976-276D-4104-BAEE-78999E35CAC3}" dt="2024-01-06T08:22:23.616" v="440"/>
          <ac:spMkLst>
            <pc:docMk/>
            <pc:sldMk cId="4073058623" sldId="297"/>
            <ac:spMk id="34" creationId="{6F45A7BC-D230-550A-4176-8F1892418783}"/>
          </ac:spMkLst>
        </pc:spChg>
        <pc:spChg chg="mod">
          <ac:chgData name="Julián Ravelo" userId="caca40b8735b0299" providerId="LiveId" clId="{588DC976-276D-4104-BAEE-78999E35CAC3}" dt="2024-01-06T08:22:23.616" v="440"/>
          <ac:spMkLst>
            <pc:docMk/>
            <pc:sldMk cId="4073058623" sldId="297"/>
            <ac:spMk id="37" creationId="{AD8F1F88-49FF-AC60-BA8C-0B1352559222}"/>
          </ac:spMkLst>
        </pc:spChg>
        <pc:spChg chg="mod">
          <ac:chgData name="Julián Ravelo" userId="caca40b8735b0299" providerId="LiveId" clId="{588DC976-276D-4104-BAEE-78999E35CAC3}" dt="2024-01-06T08:22:23.616" v="440"/>
          <ac:spMkLst>
            <pc:docMk/>
            <pc:sldMk cId="4073058623" sldId="297"/>
            <ac:spMk id="38" creationId="{AA8BDCFF-3B53-A2AA-59E2-BA604E254D8E}"/>
          </ac:spMkLst>
        </pc:spChg>
        <pc:spChg chg="mod">
          <ac:chgData name="Julián Ravelo" userId="caca40b8735b0299" providerId="LiveId" clId="{588DC976-276D-4104-BAEE-78999E35CAC3}" dt="2024-01-06T08:22:23.616" v="440"/>
          <ac:spMkLst>
            <pc:docMk/>
            <pc:sldMk cId="4073058623" sldId="297"/>
            <ac:spMk id="39" creationId="{85BC6FF4-82ED-1629-7DEB-65AA46BD4519}"/>
          </ac:spMkLst>
        </pc:spChg>
        <pc:spChg chg="mod">
          <ac:chgData name="Julián Ravelo" userId="caca40b8735b0299" providerId="LiveId" clId="{588DC976-276D-4104-BAEE-78999E35CAC3}" dt="2024-01-06T08:22:23.616" v="440"/>
          <ac:spMkLst>
            <pc:docMk/>
            <pc:sldMk cId="4073058623" sldId="297"/>
            <ac:spMk id="40" creationId="{11D0E487-80C4-ED07-438E-28F7C9C9D2FE}"/>
          </ac:spMkLst>
        </pc:spChg>
        <pc:spChg chg="mod">
          <ac:chgData name="Julián Ravelo" userId="caca40b8735b0299" providerId="LiveId" clId="{588DC976-276D-4104-BAEE-78999E35CAC3}" dt="2024-01-06T08:22:23.616" v="440"/>
          <ac:spMkLst>
            <pc:docMk/>
            <pc:sldMk cId="4073058623" sldId="297"/>
            <ac:spMk id="41" creationId="{9F751725-4A13-C38D-A9BB-F9E04872ADA9}"/>
          </ac:spMkLst>
        </pc:spChg>
        <pc:spChg chg="mod">
          <ac:chgData name="Julián Ravelo" userId="caca40b8735b0299" providerId="LiveId" clId="{588DC976-276D-4104-BAEE-78999E35CAC3}" dt="2024-01-06T08:22:23.616" v="440"/>
          <ac:spMkLst>
            <pc:docMk/>
            <pc:sldMk cId="4073058623" sldId="297"/>
            <ac:spMk id="44" creationId="{052A5A1A-C527-67C3-8EB3-B7521653112B}"/>
          </ac:spMkLst>
        </pc:spChg>
        <pc:spChg chg="mod">
          <ac:chgData name="Julián Ravelo" userId="caca40b8735b0299" providerId="LiveId" clId="{588DC976-276D-4104-BAEE-78999E35CAC3}" dt="2024-01-06T08:22:23.616" v="440"/>
          <ac:spMkLst>
            <pc:docMk/>
            <pc:sldMk cId="4073058623" sldId="297"/>
            <ac:spMk id="45" creationId="{EC013705-CCFD-B991-6ED4-79B7261AF94B}"/>
          </ac:spMkLst>
        </pc:spChg>
        <pc:spChg chg="mod">
          <ac:chgData name="Julián Ravelo" userId="caca40b8735b0299" providerId="LiveId" clId="{588DC976-276D-4104-BAEE-78999E35CAC3}" dt="2024-01-06T08:22:23.616" v="440"/>
          <ac:spMkLst>
            <pc:docMk/>
            <pc:sldMk cId="4073058623" sldId="297"/>
            <ac:spMk id="46" creationId="{26DA9A30-A586-034B-EEBB-A901CD456654}"/>
          </ac:spMkLst>
        </pc:spChg>
        <pc:spChg chg="mod">
          <ac:chgData name="Julián Ravelo" userId="caca40b8735b0299" providerId="LiveId" clId="{588DC976-276D-4104-BAEE-78999E35CAC3}" dt="2024-01-06T08:22:23.616" v="440"/>
          <ac:spMkLst>
            <pc:docMk/>
            <pc:sldMk cId="4073058623" sldId="297"/>
            <ac:spMk id="47" creationId="{D3D01853-3176-6B95-F16B-21C342F1D764}"/>
          </ac:spMkLst>
        </pc:spChg>
        <pc:spChg chg="mod">
          <ac:chgData name="Julián Ravelo" userId="caca40b8735b0299" providerId="LiveId" clId="{588DC976-276D-4104-BAEE-78999E35CAC3}" dt="2024-01-06T08:22:23.616" v="440"/>
          <ac:spMkLst>
            <pc:docMk/>
            <pc:sldMk cId="4073058623" sldId="297"/>
            <ac:spMk id="48" creationId="{76302CA8-E395-2FEC-BEC7-CD83D654E6F0}"/>
          </ac:spMkLst>
        </pc:spChg>
        <pc:spChg chg="mod">
          <ac:chgData name="Julián Ravelo" userId="caca40b8735b0299" providerId="LiveId" clId="{588DC976-276D-4104-BAEE-78999E35CAC3}" dt="2024-01-06T08:22:23.616" v="440"/>
          <ac:spMkLst>
            <pc:docMk/>
            <pc:sldMk cId="4073058623" sldId="297"/>
            <ac:spMk id="53" creationId="{1518AB34-4351-A307-5496-674AD311343E}"/>
          </ac:spMkLst>
        </pc:spChg>
        <pc:spChg chg="mod">
          <ac:chgData name="Julián Ravelo" userId="caca40b8735b0299" providerId="LiveId" clId="{588DC976-276D-4104-BAEE-78999E35CAC3}" dt="2024-01-06T08:22:23.616" v="440"/>
          <ac:spMkLst>
            <pc:docMk/>
            <pc:sldMk cId="4073058623" sldId="297"/>
            <ac:spMk id="54" creationId="{D0EB1BED-47F1-A33C-6001-261AC9792922}"/>
          </ac:spMkLst>
        </pc:spChg>
        <pc:spChg chg="mod">
          <ac:chgData name="Julián Ravelo" userId="caca40b8735b0299" providerId="LiveId" clId="{588DC976-276D-4104-BAEE-78999E35CAC3}" dt="2024-01-06T08:22:23.616" v="440"/>
          <ac:spMkLst>
            <pc:docMk/>
            <pc:sldMk cId="4073058623" sldId="297"/>
            <ac:spMk id="55" creationId="{9AD295E4-88AB-37B6-F89F-D336F470D7FB}"/>
          </ac:spMkLst>
        </pc:spChg>
        <pc:spChg chg="mod">
          <ac:chgData name="Julián Ravelo" userId="caca40b8735b0299" providerId="LiveId" clId="{588DC976-276D-4104-BAEE-78999E35CAC3}" dt="2024-01-06T08:22:23.616" v="440"/>
          <ac:spMkLst>
            <pc:docMk/>
            <pc:sldMk cId="4073058623" sldId="297"/>
            <ac:spMk id="56" creationId="{1E405D91-A859-D773-36D9-BD261E5B4001}"/>
          </ac:spMkLst>
        </pc:spChg>
        <pc:spChg chg="mod">
          <ac:chgData name="Julián Ravelo" userId="caca40b8735b0299" providerId="LiveId" clId="{588DC976-276D-4104-BAEE-78999E35CAC3}" dt="2024-01-06T08:22:23.616" v="440"/>
          <ac:spMkLst>
            <pc:docMk/>
            <pc:sldMk cId="4073058623" sldId="297"/>
            <ac:spMk id="57" creationId="{4FE33814-08A0-AE18-EBA4-D655F4D298DA}"/>
          </ac:spMkLst>
        </pc:spChg>
        <pc:spChg chg="mod">
          <ac:chgData name="Julián Ravelo" userId="caca40b8735b0299" providerId="LiveId" clId="{588DC976-276D-4104-BAEE-78999E35CAC3}" dt="2024-01-06T08:22:23.616" v="440"/>
          <ac:spMkLst>
            <pc:docMk/>
            <pc:sldMk cId="4073058623" sldId="297"/>
            <ac:spMk id="58" creationId="{CBF92EAB-230C-C5CB-74E3-63927F84A228}"/>
          </ac:spMkLst>
        </pc:spChg>
        <pc:spChg chg="mod">
          <ac:chgData name="Julián Ravelo" userId="caca40b8735b0299" providerId="LiveId" clId="{588DC976-276D-4104-BAEE-78999E35CAC3}" dt="2024-01-06T08:22:23.616" v="440"/>
          <ac:spMkLst>
            <pc:docMk/>
            <pc:sldMk cId="4073058623" sldId="297"/>
            <ac:spMk id="59" creationId="{2DAE32FD-343C-CCCB-BD0D-6F1BC8C5A5F7}"/>
          </ac:spMkLst>
        </pc:spChg>
        <pc:spChg chg="mod">
          <ac:chgData name="Julián Ravelo" userId="caca40b8735b0299" providerId="LiveId" clId="{588DC976-276D-4104-BAEE-78999E35CAC3}" dt="2024-01-06T08:22:23.616" v="440"/>
          <ac:spMkLst>
            <pc:docMk/>
            <pc:sldMk cId="4073058623" sldId="297"/>
            <ac:spMk id="60" creationId="{373A4546-1BD8-6F24-DB32-252E3F9FF48A}"/>
          </ac:spMkLst>
        </pc:spChg>
        <pc:spChg chg="mod">
          <ac:chgData name="Julián Ravelo" userId="caca40b8735b0299" providerId="LiveId" clId="{588DC976-276D-4104-BAEE-78999E35CAC3}" dt="2024-01-06T08:22:23.616" v="440"/>
          <ac:spMkLst>
            <pc:docMk/>
            <pc:sldMk cId="4073058623" sldId="297"/>
            <ac:spMk id="61" creationId="{818F58B2-3F51-5154-5255-CB6ADED26437}"/>
          </ac:spMkLst>
        </pc:spChg>
        <pc:spChg chg="mod">
          <ac:chgData name="Julián Ravelo" userId="caca40b8735b0299" providerId="LiveId" clId="{588DC976-276D-4104-BAEE-78999E35CAC3}" dt="2024-01-06T08:27:48.557" v="549" actId="1076"/>
          <ac:spMkLst>
            <pc:docMk/>
            <pc:sldMk cId="4073058623" sldId="297"/>
            <ac:spMk id="397" creationId="{00000000-0000-0000-0000-000000000000}"/>
          </ac:spMkLst>
        </pc:spChg>
        <pc:spChg chg="mod">
          <ac:chgData name="Julián Ravelo" userId="caca40b8735b0299" providerId="LiveId" clId="{588DC976-276D-4104-BAEE-78999E35CAC3}" dt="2024-01-06T08:22:23.616" v="440"/>
          <ac:spMkLst>
            <pc:docMk/>
            <pc:sldMk cId="4073058623" sldId="297"/>
            <ac:spMk id="1024" creationId="{8D79FC09-FD4E-321B-1B87-D6173DB48E1F}"/>
          </ac:spMkLst>
        </pc:spChg>
        <pc:spChg chg="mod">
          <ac:chgData name="Julián Ravelo" userId="caca40b8735b0299" providerId="LiveId" clId="{588DC976-276D-4104-BAEE-78999E35CAC3}" dt="2024-01-06T08:22:23.616" v="440"/>
          <ac:spMkLst>
            <pc:docMk/>
            <pc:sldMk cId="4073058623" sldId="297"/>
            <ac:spMk id="1026" creationId="{DB6CF855-ABAA-C30F-1924-DFC38FBB6482}"/>
          </ac:spMkLst>
        </pc:spChg>
        <pc:spChg chg="mod">
          <ac:chgData name="Julián Ravelo" userId="caca40b8735b0299" providerId="LiveId" clId="{588DC976-276D-4104-BAEE-78999E35CAC3}" dt="2024-01-06T08:22:23.616" v="440"/>
          <ac:spMkLst>
            <pc:docMk/>
            <pc:sldMk cId="4073058623" sldId="297"/>
            <ac:spMk id="1027" creationId="{52BF6441-4E2A-713C-5A96-109D4C451BA1}"/>
          </ac:spMkLst>
        </pc:spChg>
        <pc:spChg chg="mod">
          <ac:chgData name="Julián Ravelo" userId="caca40b8735b0299" providerId="LiveId" clId="{588DC976-276D-4104-BAEE-78999E35CAC3}" dt="2024-01-06T08:22:23.616" v="440"/>
          <ac:spMkLst>
            <pc:docMk/>
            <pc:sldMk cId="4073058623" sldId="297"/>
            <ac:spMk id="1028" creationId="{F85CF98F-EF8E-63D3-163F-3AD835DC2BD6}"/>
          </ac:spMkLst>
        </pc:spChg>
        <pc:spChg chg="mod">
          <ac:chgData name="Julián Ravelo" userId="caca40b8735b0299" providerId="LiveId" clId="{588DC976-276D-4104-BAEE-78999E35CAC3}" dt="2024-01-06T08:22:23.616" v="440"/>
          <ac:spMkLst>
            <pc:docMk/>
            <pc:sldMk cId="4073058623" sldId="297"/>
            <ac:spMk id="1029" creationId="{4EBE9F38-C719-96DB-7687-E31200A39D1E}"/>
          </ac:spMkLst>
        </pc:spChg>
        <pc:spChg chg="mod">
          <ac:chgData name="Julián Ravelo" userId="caca40b8735b0299" providerId="LiveId" clId="{588DC976-276D-4104-BAEE-78999E35CAC3}" dt="2024-01-06T08:22:23.616" v="440"/>
          <ac:spMkLst>
            <pc:docMk/>
            <pc:sldMk cId="4073058623" sldId="297"/>
            <ac:spMk id="1030" creationId="{85BFB64F-EFF3-4311-DBE4-EA1D91E1AD9F}"/>
          </ac:spMkLst>
        </pc:spChg>
        <pc:spChg chg="mod">
          <ac:chgData name="Julián Ravelo" userId="caca40b8735b0299" providerId="LiveId" clId="{588DC976-276D-4104-BAEE-78999E35CAC3}" dt="2024-01-06T08:22:23.616" v="440"/>
          <ac:spMkLst>
            <pc:docMk/>
            <pc:sldMk cId="4073058623" sldId="297"/>
            <ac:spMk id="1031" creationId="{2C2D37B0-4F75-58BA-DAF8-B03C05E226A9}"/>
          </ac:spMkLst>
        </pc:spChg>
        <pc:spChg chg="mod">
          <ac:chgData name="Julián Ravelo" userId="caca40b8735b0299" providerId="LiveId" clId="{588DC976-276D-4104-BAEE-78999E35CAC3}" dt="2024-01-06T08:22:23.616" v="440"/>
          <ac:spMkLst>
            <pc:docMk/>
            <pc:sldMk cId="4073058623" sldId="297"/>
            <ac:spMk id="1032" creationId="{20D4F8FC-B3FB-AC6B-75A0-3CFE9817AA9E}"/>
          </ac:spMkLst>
        </pc:spChg>
        <pc:spChg chg="mod">
          <ac:chgData name="Julián Ravelo" userId="caca40b8735b0299" providerId="LiveId" clId="{588DC976-276D-4104-BAEE-78999E35CAC3}" dt="2024-01-06T08:22:23.616" v="440"/>
          <ac:spMkLst>
            <pc:docMk/>
            <pc:sldMk cId="4073058623" sldId="297"/>
            <ac:spMk id="1033" creationId="{66664FAC-069F-A846-DE6C-804CCA3704F2}"/>
          </ac:spMkLst>
        </pc:spChg>
        <pc:spChg chg="mod">
          <ac:chgData name="Julián Ravelo" userId="caca40b8735b0299" providerId="LiveId" clId="{588DC976-276D-4104-BAEE-78999E35CAC3}" dt="2024-01-06T08:22:23.616" v="440"/>
          <ac:spMkLst>
            <pc:docMk/>
            <pc:sldMk cId="4073058623" sldId="297"/>
            <ac:spMk id="1034" creationId="{DAD574E5-FEC4-9976-A186-9CAD7227D5AA}"/>
          </ac:spMkLst>
        </pc:spChg>
        <pc:spChg chg="mod">
          <ac:chgData name="Julián Ravelo" userId="caca40b8735b0299" providerId="LiveId" clId="{588DC976-276D-4104-BAEE-78999E35CAC3}" dt="2024-01-06T08:22:23.616" v="440"/>
          <ac:spMkLst>
            <pc:docMk/>
            <pc:sldMk cId="4073058623" sldId="297"/>
            <ac:spMk id="1035" creationId="{EC274C92-0142-091D-2662-12AD802AE3BE}"/>
          </ac:spMkLst>
        </pc:spChg>
        <pc:spChg chg="mod">
          <ac:chgData name="Julián Ravelo" userId="caca40b8735b0299" providerId="LiveId" clId="{588DC976-276D-4104-BAEE-78999E35CAC3}" dt="2024-01-06T08:22:23.616" v="440"/>
          <ac:spMkLst>
            <pc:docMk/>
            <pc:sldMk cId="4073058623" sldId="297"/>
            <ac:spMk id="1036" creationId="{803F4344-4D93-8A7A-3B81-F29488143DFE}"/>
          </ac:spMkLst>
        </pc:spChg>
        <pc:spChg chg="mod">
          <ac:chgData name="Julián Ravelo" userId="caca40b8735b0299" providerId="LiveId" clId="{588DC976-276D-4104-BAEE-78999E35CAC3}" dt="2024-01-06T08:22:23.616" v="440"/>
          <ac:spMkLst>
            <pc:docMk/>
            <pc:sldMk cId="4073058623" sldId="297"/>
            <ac:spMk id="1037" creationId="{42F311AB-1F5E-FE90-1A94-EA8DAA0CC9F2}"/>
          </ac:spMkLst>
        </pc:spChg>
        <pc:spChg chg="mod">
          <ac:chgData name="Julián Ravelo" userId="caca40b8735b0299" providerId="LiveId" clId="{588DC976-276D-4104-BAEE-78999E35CAC3}" dt="2024-01-06T08:22:23.616" v="440"/>
          <ac:spMkLst>
            <pc:docMk/>
            <pc:sldMk cId="4073058623" sldId="297"/>
            <ac:spMk id="1038" creationId="{1BF6B8BB-249D-7735-39D2-466C5E8C2E51}"/>
          </ac:spMkLst>
        </pc:spChg>
        <pc:spChg chg="mod">
          <ac:chgData name="Julián Ravelo" userId="caca40b8735b0299" providerId="LiveId" clId="{588DC976-276D-4104-BAEE-78999E35CAC3}" dt="2024-01-06T08:22:23.616" v="440"/>
          <ac:spMkLst>
            <pc:docMk/>
            <pc:sldMk cId="4073058623" sldId="297"/>
            <ac:spMk id="1039" creationId="{291D0489-ECC0-14EC-10FD-A557CD0309E2}"/>
          </ac:spMkLst>
        </pc:spChg>
        <pc:spChg chg="mod">
          <ac:chgData name="Julián Ravelo" userId="caca40b8735b0299" providerId="LiveId" clId="{588DC976-276D-4104-BAEE-78999E35CAC3}" dt="2024-01-06T08:22:23.616" v="440"/>
          <ac:spMkLst>
            <pc:docMk/>
            <pc:sldMk cId="4073058623" sldId="297"/>
            <ac:spMk id="1040" creationId="{EB70B330-7B60-CCDE-08B8-2A6757F4D031}"/>
          </ac:spMkLst>
        </pc:spChg>
        <pc:spChg chg="mod">
          <ac:chgData name="Julián Ravelo" userId="caca40b8735b0299" providerId="LiveId" clId="{588DC976-276D-4104-BAEE-78999E35CAC3}" dt="2024-01-06T08:22:23.616" v="440"/>
          <ac:spMkLst>
            <pc:docMk/>
            <pc:sldMk cId="4073058623" sldId="297"/>
            <ac:spMk id="1041" creationId="{F501C4B4-FCAC-E274-D9FB-A5CDFBBA307D}"/>
          </ac:spMkLst>
        </pc:spChg>
        <pc:spChg chg="mod">
          <ac:chgData name="Julián Ravelo" userId="caca40b8735b0299" providerId="LiveId" clId="{588DC976-276D-4104-BAEE-78999E35CAC3}" dt="2024-01-06T08:22:23.616" v="440"/>
          <ac:spMkLst>
            <pc:docMk/>
            <pc:sldMk cId="4073058623" sldId="297"/>
            <ac:spMk id="1042" creationId="{33EC24A3-2CFB-90CD-3685-45976538614D}"/>
          </ac:spMkLst>
        </pc:spChg>
        <pc:spChg chg="mod">
          <ac:chgData name="Julián Ravelo" userId="caca40b8735b0299" providerId="LiveId" clId="{588DC976-276D-4104-BAEE-78999E35CAC3}" dt="2024-01-06T08:22:23.616" v="440"/>
          <ac:spMkLst>
            <pc:docMk/>
            <pc:sldMk cId="4073058623" sldId="297"/>
            <ac:spMk id="1043" creationId="{98EFC9FA-F367-B44E-F47B-24CBFFA924F7}"/>
          </ac:spMkLst>
        </pc:spChg>
        <pc:spChg chg="mod">
          <ac:chgData name="Julián Ravelo" userId="caca40b8735b0299" providerId="LiveId" clId="{588DC976-276D-4104-BAEE-78999E35CAC3}" dt="2024-01-06T08:22:23.616" v="440"/>
          <ac:spMkLst>
            <pc:docMk/>
            <pc:sldMk cId="4073058623" sldId="297"/>
            <ac:spMk id="1044" creationId="{EADC1397-6956-E07E-F377-79B8CF69CDDD}"/>
          </ac:spMkLst>
        </pc:spChg>
        <pc:spChg chg="mod">
          <ac:chgData name="Julián Ravelo" userId="caca40b8735b0299" providerId="LiveId" clId="{588DC976-276D-4104-BAEE-78999E35CAC3}" dt="2024-01-06T08:22:23.616" v="440"/>
          <ac:spMkLst>
            <pc:docMk/>
            <pc:sldMk cId="4073058623" sldId="297"/>
            <ac:spMk id="1045" creationId="{5174A887-BDDB-D8A3-158C-74DAA54909D8}"/>
          </ac:spMkLst>
        </pc:spChg>
        <pc:spChg chg="mod">
          <ac:chgData name="Julián Ravelo" userId="caca40b8735b0299" providerId="LiveId" clId="{588DC976-276D-4104-BAEE-78999E35CAC3}" dt="2024-01-06T08:22:23.616" v="440"/>
          <ac:spMkLst>
            <pc:docMk/>
            <pc:sldMk cId="4073058623" sldId="297"/>
            <ac:spMk id="1046" creationId="{C9C494AD-0A77-7C45-46C7-0F364010B0C6}"/>
          </ac:spMkLst>
        </pc:spChg>
        <pc:spChg chg="mod">
          <ac:chgData name="Julián Ravelo" userId="caca40b8735b0299" providerId="LiveId" clId="{588DC976-276D-4104-BAEE-78999E35CAC3}" dt="2024-01-06T08:22:23.616" v="440"/>
          <ac:spMkLst>
            <pc:docMk/>
            <pc:sldMk cId="4073058623" sldId="297"/>
            <ac:spMk id="1052" creationId="{4590E861-8546-9B0D-B5C9-8BFFBA63A33E}"/>
          </ac:spMkLst>
        </pc:spChg>
        <pc:spChg chg="mod">
          <ac:chgData name="Julián Ravelo" userId="caca40b8735b0299" providerId="LiveId" clId="{588DC976-276D-4104-BAEE-78999E35CAC3}" dt="2024-01-06T08:22:23.616" v="440"/>
          <ac:spMkLst>
            <pc:docMk/>
            <pc:sldMk cId="4073058623" sldId="297"/>
            <ac:spMk id="1054" creationId="{6AC63AAE-19E7-C1BA-D66C-104ADDE9D3CD}"/>
          </ac:spMkLst>
        </pc:spChg>
        <pc:spChg chg="mod">
          <ac:chgData name="Julián Ravelo" userId="caca40b8735b0299" providerId="LiveId" clId="{588DC976-276D-4104-BAEE-78999E35CAC3}" dt="2024-01-06T08:22:23.616" v="440"/>
          <ac:spMkLst>
            <pc:docMk/>
            <pc:sldMk cId="4073058623" sldId="297"/>
            <ac:spMk id="1055" creationId="{E52114BB-313B-B6AD-F291-3297D2DC8D61}"/>
          </ac:spMkLst>
        </pc:spChg>
        <pc:spChg chg="add mod">
          <ac:chgData name="Julián Ravelo" userId="caca40b8735b0299" providerId="LiveId" clId="{588DC976-276D-4104-BAEE-78999E35CAC3}" dt="2024-01-06T08:40:25.515" v="673" actId="20577"/>
          <ac:spMkLst>
            <pc:docMk/>
            <pc:sldMk cId="4073058623" sldId="297"/>
            <ac:spMk id="1059" creationId="{FAAB3F40-2811-97FD-719D-4A0C8B325813}"/>
          </ac:spMkLst>
        </pc:spChg>
        <pc:grpChg chg="add del mod">
          <ac:chgData name="Julián Ravelo" userId="caca40b8735b0299" providerId="LiveId" clId="{588DC976-276D-4104-BAEE-78999E35CAC3}" dt="2024-01-06T08:22:29.029" v="443" actId="478"/>
          <ac:grpSpMkLst>
            <pc:docMk/>
            <pc:sldMk cId="4073058623" sldId="297"/>
            <ac:grpSpMk id="2" creationId="{39C9ABFA-8488-9E81-886B-3A60DF5F9407}"/>
          </ac:grpSpMkLst>
        </pc:grpChg>
        <pc:grpChg chg="mod">
          <ac:chgData name="Julián Ravelo" userId="caca40b8735b0299" providerId="LiveId" clId="{588DC976-276D-4104-BAEE-78999E35CAC3}" dt="2024-01-06T08:22:23.616" v="440"/>
          <ac:grpSpMkLst>
            <pc:docMk/>
            <pc:sldMk cId="4073058623" sldId="297"/>
            <ac:grpSpMk id="3" creationId="{A4695CC9-BF15-A10F-7847-ACBC206EEC3D}"/>
          </ac:grpSpMkLst>
        </pc:grpChg>
        <pc:grpChg chg="mod">
          <ac:chgData name="Julián Ravelo" userId="caca40b8735b0299" providerId="LiveId" clId="{588DC976-276D-4104-BAEE-78999E35CAC3}" dt="2024-01-06T08:22:23.616" v="440"/>
          <ac:grpSpMkLst>
            <pc:docMk/>
            <pc:sldMk cId="4073058623" sldId="297"/>
            <ac:grpSpMk id="5" creationId="{A2F35B5D-3E1A-DCD6-6555-B489C10D72C8}"/>
          </ac:grpSpMkLst>
        </pc:grpChg>
        <pc:grpChg chg="mod">
          <ac:chgData name="Julián Ravelo" userId="caca40b8735b0299" providerId="LiveId" clId="{588DC976-276D-4104-BAEE-78999E35CAC3}" dt="2024-01-06T08:22:23.616" v="440"/>
          <ac:grpSpMkLst>
            <pc:docMk/>
            <pc:sldMk cId="4073058623" sldId="297"/>
            <ac:grpSpMk id="6" creationId="{5214999D-D92F-CD9E-E4B5-C5449A92B533}"/>
          </ac:grpSpMkLst>
        </pc:grpChg>
        <pc:grpChg chg="mod">
          <ac:chgData name="Julián Ravelo" userId="caca40b8735b0299" providerId="LiveId" clId="{588DC976-276D-4104-BAEE-78999E35CAC3}" dt="2024-01-06T08:22:23.616" v="440"/>
          <ac:grpSpMkLst>
            <pc:docMk/>
            <pc:sldMk cId="4073058623" sldId="297"/>
            <ac:grpSpMk id="7" creationId="{63DDA0F5-D890-CD7E-B3DD-15806E406B4E}"/>
          </ac:grpSpMkLst>
        </pc:grpChg>
        <pc:grpChg chg="mod">
          <ac:chgData name="Julián Ravelo" userId="caca40b8735b0299" providerId="LiveId" clId="{588DC976-276D-4104-BAEE-78999E35CAC3}" dt="2024-01-06T08:22:23.616" v="440"/>
          <ac:grpSpMkLst>
            <pc:docMk/>
            <pc:sldMk cId="4073058623" sldId="297"/>
            <ac:grpSpMk id="9" creationId="{4B9C0212-DC4B-FE10-0DB1-0A00C58848D1}"/>
          </ac:grpSpMkLst>
        </pc:grpChg>
        <pc:grpChg chg="mod">
          <ac:chgData name="Julián Ravelo" userId="caca40b8735b0299" providerId="LiveId" clId="{588DC976-276D-4104-BAEE-78999E35CAC3}" dt="2024-01-06T08:22:23.616" v="440"/>
          <ac:grpSpMkLst>
            <pc:docMk/>
            <pc:sldMk cId="4073058623" sldId="297"/>
            <ac:grpSpMk id="10" creationId="{F32C81DE-72D2-D3B1-019A-F42E179D2773}"/>
          </ac:grpSpMkLst>
        </pc:grpChg>
        <pc:grpChg chg="mod">
          <ac:chgData name="Julián Ravelo" userId="caca40b8735b0299" providerId="LiveId" clId="{588DC976-276D-4104-BAEE-78999E35CAC3}" dt="2024-01-06T08:22:23.616" v="440"/>
          <ac:grpSpMkLst>
            <pc:docMk/>
            <pc:sldMk cId="4073058623" sldId="297"/>
            <ac:grpSpMk id="11" creationId="{C596C3F5-5032-F99E-39D7-C6E184190ABD}"/>
          </ac:grpSpMkLst>
        </pc:grpChg>
        <pc:grpChg chg="mod">
          <ac:chgData name="Julián Ravelo" userId="caca40b8735b0299" providerId="LiveId" clId="{588DC976-276D-4104-BAEE-78999E35CAC3}" dt="2024-01-06T08:22:23.616" v="440"/>
          <ac:grpSpMkLst>
            <pc:docMk/>
            <pc:sldMk cId="4073058623" sldId="297"/>
            <ac:grpSpMk id="12" creationId="{3F680ECC-5296-75D2-8C45-76074FBF3771}"/>
          </ac:grpSpMkLst>
        </pc:grpChg>
        <pc:grpChg chg="mod">
          <ac:chgData name="Julián Ravelo" userId="caca40b8735b0299" providerId="LiveId" clId="{588DC976-276D-4104-BAEE-78999E35CAC3}" dt="2024-01-06T08:22:23.616" v="440"/>
          <ac:grpSpMkLst>
            <pc:docMk/>
            <pc:sldMk cId="4073058623" sldId="297"/>
            <ac:grpSpMk id="13" creationId="{F007ADB5-4D61-28F3-6B02-26AA0E71BB36}"/>
          </ac:grpSpMkLst>
        </pc:grpChg>
        <pc:grpChg chg="mod">
          <ac:chgData name="Julián Ravelo" userId="caca40b8735b0299" providerId="LiveId" clId="{588DC976-276D-4104-BAEE-78999E35CAC3}" dt="2024-01-06T08:22:23.616" v="440"/>
          <ac:grpSpMkLst>
            <pc:docMk/>
            <pc:sldMk cId="4073058623" sldId="297"/>
            <ac:grpSpMk id="14" creationId="{F08C554E-E33E-DECA-66B7-45F95783EDE7}"/>
          </ac:grpSpMkLst>
        </pc:grpChg>
        <pc:grpChg chg="mod">
          <ac:chgData name="Julián Ravelo" userId="caca40b8735b0299" providerId="LiveId" clId="{588DC976-276D-4104-BAEE-78999E35CAC3}" dt="2024-01-06T08:22:23.616" v="440"/>
          <ac:grpSpMkLst>
            <pc:docMk/>
            <pc:sldMk cId="4073058623" sldId="297"/>
            <ac:grpSpMk id="15" creationId="{BBC9DDD0-0F48-4241-FD82-439B09EFCF82}"/>
          </ac:grpSpMkLst>
        </pc:grpChg>
        <pc:grpChg chg="mod">
          <ac:chgData name="Julián Ravelo" userId="caca40b8735b0299" providerId="LiveId" clId="{588DC976-276D-4104-BAEE-78999E35CAC3}" dt="2024-01-06T08:22:23.616" v="440"/>
          <ac:grpSpMkLst>
            <pc:docMk/>
            <pc:sldMk cId="4073058623" sldId="297"/>
            <ac:grpSpMk id="18" creationId="{86A8E415-FC8E-D69A-38B9-48584857D401}"/>
          </ac:grpSpMkLst>
        </pc:grpChg>
        <pc:grpChg chg="mod">
          <ac:chgData name="Julián Ravelo" userId="caca40b8735b0299" providerId="LiveId" clId="{588DC976-276D-4104-BAEE-78999E35CAC3}" dt="2024-01-06T08:22:23.616" v="440"/>
          <ac:grpSpMkLst>
            <pc:docMk/>
            <pc:sldMk cId="4073058623" sldId="297"/>
            <ac:grpSpMk id="21" creationId="{1552B92E-AFC3-2368-D435-6896DEEC3C8F}"/>
          </ac:grpSpMkLst>
        </pc:grpChg>
        <pc:grpChg chg="mod">
          <ac:chgData name="Julián Ravelo" userId="caca40b8735b0299" providerId="LiveId" clId="{588DC976-276D-4104-BAEE-78999E35CAC3}" dt="2024-01-06T08:22:23.616" v="440"/>
          <ac:grpSpMkLst>
            <pc:docMk/>
            <pc:sldMk cId="4073058623" sldId="297"/>
            <ac:grpSpMk id="27" creationId="{7080C256-6136-208E-B95C-E9D12231EABF}"/>
          </ac:grpSpMkLst>
        </pc:grpChg>
        <pc:grpChg chg="mod">
          <ac:chgData name="Julián Ravelo" userId="caca40b8735b0299" providerId="LiveId" clId="{588DC976-276D-4104-BAEE-78999E35CAC3}" dt="2024-01-06T08:22:23.616" v="440"/>
          <ac:grpSpMkLst>
            <pc:docMk/>
            <pc:sldMk cId="4073058623" sldId="297"/>
            <ac:grpSpMk id="28" creationId="{5AFAFF7F-08B1-8513-5405-BEAA0C98F834}"/>
          </ac:grpSpMkLst>
        </pc:grpChg>
        <pc:grpChg chg="mod">
          <ac:chgData name="Julián Ravelo" userId="caca40b8735b0299" providerId="LiveId" clId="{588DC976-276D-4104-BAEE-78999E35CAC3}" dt="2024-01-06T08:22:23.616" v="440"/>
          <ac:grpSpMkLst>
            <pc:docMk/>
            <pc:sldMk cId="4073058623" sldId="297"/>
            <ac:grpSpMk id="30" creationId="{12EEA0D4-87FC-5C79-6B3F-F559AB347AC2}"/>
          </ac:grpSpMkLst>
        </pc:grpChg>
        <pc:grpChg chg="mod">
          <ac:chgData name="Julián Ravelo" userId="caca40b8735b0299" providerId="LiveId" clId="{588DC976-276D-4104-BAEE-78999E35CAC3}" dt="2024-01-06T08:22:23.616" v="440"/>
          <ac:grpSpMkLst>
            <pc:docMk/>
            <pc:sldMk cId="4073058623" sldId="297"/>
            <ac:grpSpMk id="35" creationId="{D9D48FB0-6F04-3E33-6A41-D832D28B649B}"/>
          </ac:grpSpMkLst>
        </pc:grpChg>
        <pc:grpChg chg="mod">
          <ac:chgData name="Julián Ravelo" userId="caca40b8735b0299" providerId="LiveId" clId="{588DC976-276D-4104-BAEE-78999E35CAC3}" dt="2024-01-06T08:22:23.616" v="440"/>
          <ac:grpSpMkLst>
            <pc:docMk/>
            <pc:sldMk cId="4073058623" sldId="297"/>
            <ac:grpSpMk id="36" creationId="{84292CBC-49E2-347C-C7BF-4D67A159940E}"/>
          </ac:grpSpMkLst>
        </pc:grpChg>
        <pc:grpChg chg="mod">
          <ac:chgData name="Julián Ravelo" userId="caca40b8735b0299" providerId="LiveId" clId="{588DC976-276D-4104-BAEE-78999E35CAC3}" dt="2024-01-06T08:22:23.616" v="440"/>
          <ac:grpSpMkLst>
            <pc:docMk/>
            <pc:sldMk cId="4073058623" sldId="297"/>
            <ac:grpSpMk id="42" creationId="{9D5A85C8-F087-FFDA-31B8-3F3BF4C69D96}"/>
          </ac:grpSpMkLst>
        </pc:grpChg>
        <pc:grpChg chg="mod">
          <ac:chgData name="Julián Ravelo" userId="caca40b8735b0299" providerId="LiveId" clId="{588DC976-276D-4104-BAEE-78999E35CAC3}" dt="2024-01-06T08:22:23.616" v="440"/>
          <ac:grpSpMkLst>
            <pc:docMk/>
            <pc:sldMk cId="4073058623" sldId="297"/>
            <ac:grpSpMk id="43" creationId="{8172168E-1E32-0DD2-BB49-6D06C0441361}"/>
          </ac:grpSpMkLst>
        </pc:grpChg>
        <pc:grpChg chg="mod">
          <ac:chgData name="Julián Ravelo" userId="caca40b8735b0299" providerId="LiveId" clId="{588DC976-276D-4104-BAEE-78999E35CAC3}" dt="2024-01-06T08:22:23.616" v="440"/>
          <ac:grpSpMkLst>
            <pc:docMk/>
            <pc:sldMk cId="4073058623" sldId="297"/>
            <ac:grpSpMk id="49" creationId="{A8DD44EE-1945-2D7E-8E7A-2053F23D2C6F}"/>
          </ac:grpSpMkLst>
        </pc:grpChg>
        <pc:grpChg chg="mod">
          <ac:chgData name="Julián Ravelo" userId="caca40b8735b0299" providerId="LiveId" clId="{588DC976-276D-4104-BAEE-78999E35CAC3}" dt="2024-01-06T08:22:23.616" v="440"/>
          <ac:grpSpMkLst>
            <pc:docMk/>
            <pc:sldMk cId="4073058623" sldId="297"/>
            <ac:grpSpMk id="50" creationId="{27F5A231-6D71-130B-14FE-2D664F3F1FDB}"/>
          </ac:grpSpMkLst>
        </pc:grpChg>
        <pc:grpChg chg="mod">
          <ac:chgData name="Julián Ravelo" userId="caca40b8735b0299" providerId="LiveId" clId="{588DC976-276D-4104-BAEE-78999E35CAC3}" dt="2024-01-06T08:22:23.616" v="440"/>
          <ac:grpSpMkLst>
            <pc:docMk/>
            <pc:sldMk cId="4073058623" sldId="297"/>
            <ac:grpSpMk id="51" creationId="{90C41769-4AA2-CB16-51BA-D97ECF742F39}"/>
          </ac:grpSpMkLst>
        </pc:grpChg>
        <pc:grpChg chg="mod">
          <ac:chgData name="Julián Ravelo" userId="caca40b8735b0299" providerId="LiveId" clId="{588DC976-276D-4104-BAEE-78999E35CAC3}" dt="2024-01-06T08:22:23.616" v="440"/>
          <ac:grpSpMkLst>
            <pc:docMk/>
            <pc:sldMk cId="4073058623" sldId="297"/>
            <ac:grpSpMk id="52" creationId="{E1AD0D1A-CE44-C0E2-9ED3-8F4DB090837B}"/>
          </ac:grpSpMkLst>
        </pc:grpChg>
        <pc:grpChg chg="mod">
          <ac:chgData name="Julián Ravelo" userId="caca40b8735b0299" providerId="LiveId" clId="{588DC976-276D-4104-BAEE-78999E35CAC3}" dt="2024-01-06T08:22:23.616" v="440"/>
          <ac:grpSpMkLst>
            <pc:docMk/>
            <pc:sldMk cId="4073058623" sldId="297"/>
            <ac:grpSpMk id="62" creationId="{481BDA36-901E-9229-E55A-A890A62F206D}"/>
          </ac:grpSpMkLst>
        </pc:grpChg>
        <pc:grpChg chg="mod">
          <ac:chgData name="Julián Ravelo" userId="caca40b8735b0299" providerId="LiveId" clId="{588DC976-276D-4104-BAEE-78999E35CAC3}" dt="2024-01-06T08:22:23.616" v="440"/>
          <ac:grpSpMkLst>
            <pc:docMk/>
            <pc:sldMk cId="4073058623" sldId="297"/>
            <ac:grpSpMk id="63" creationId="{8CDAA2DC-8668-AAC8-C4E4-1CD7B4AAEEB6}"/>
          </ac:grpSpMkLst>
        </pc:grpChg>
        <pc:grpChg chg="mod">
          <ac:chgData name="Julián Ravelo" userId="caca40b8735b0299" providerId="LiveId" clId="{588DC976-276D-4104-BAEE-78999E35CAC3}" dt="2024-01-06T08:22:23.616" v="440"/>
          <ac:grpSpMkLst>
            <pc:docMk/>
            <pc:sldMk cId="4073058623" sldId="297"/>
            <ac:grpSpMk id="1025" creationId="{37F55EFD-247E-833D-FAFA-7C5FFA8AC259}"/>
          </ac:grpSpMkLst>
        </pc:grpChg>
        <pc:grpChg chg="del">
          <ac:chgData name="Julián Ravelo" userId="caca40b8735b0299" providerId="LiveId" clId="{588DC976-276D-4104-BAEE-78999E35CAC3}" dt="2024-01-06T08:23:37.408" v="454" actId="478"/>
          <ac:grpSpMkLst>
            <pc:docMk/>
            <pc:sldMk cId="4073058623" sldId="297"/>
            <ac:grpSpMk id="1048" creationId="{0350137B-F415-2FEC-67A1-FF7A3ECEC19E}"/>
          </ac:grpSpMkLst>
        </pc:grpChg>
        <pc:graphicFrameChg chg="add del mod modGraphic">
          <ac:chgData name="Julián Ravelo" userId="caca40b8735b0299" providerId="LiveId" clId="{588DC976-276D-4104-BAEE-78999E35CAC3}" dt="2024-01-06T08:39:41.129" v="660" actId="12100"/>
          <ac:graphicFrameMkLst>
            <pc:docMk/>
            <pc:sldMk cId="4073058623" sldId="297"/>
            <ac:graphicFrameMk id="1056" creationId="{CC770A25-7F1C-9001-8FAC-071A3C66758E}"/>
          </ac:graphicFrameMkLst>
        </pc:graphicFrameChg>
        <pc:picChg chg="del">
          <ac:chgData name="Julián Ravelo" userId="caca40b8735b0299" providerId="LiveId" clId="{588DC976-276D-4104-BAEE-78999E35CAC3}" dt="2024-01-06T08:23:16.628" v="447" actId="478"/>
          <ac:picMkLst>
            <pc:docMk/>
            <pc:sldMk cId="4073058623" sldId="297"/>
            <ac:picMk id="4" creationId="{7C76F87F-A83B-9BCB-853A-96355695DBCB}"/>
          </ac:picMkLst>
        </pc:picChg>
        <pc:picChg chg="del mod">
          <ac:chgData name="Julián Ravelo" userId="caca40b8735b0299" providerId="LiveId" clId="{588DC976-276D-4104-BAEE-78999E35CAC3}" dt="2024-01-06T08:23:26.259" v="451" actId="478"/>
          <ac:picMkLst>
            <pc:docMk/>
            <pc:sldMk cId="4073058623" sldId="297"/>
            <ac:picMk id="1047" creationId="{A92FB1B4-E147-7781-4FDB-857B251D6E51}"/>
          </ac:picMkLst>
        </pc:picChg>
        <pc:picChg chg="del">
          <ac:chgData name="Julián Ravelo" userId="caca40b8735b0299" providerId="LiveId" clId="{588DC976-276D-4104-BAEE-78999E35CAC3}" dt="2024-01-06T08:23:14.530" v="446" actId="478"/>
          <ac:picMkLst>
            <pc:docMk/>
            <pc:sldMk cId="4073058623" sldId="297"/>
            <ac:picMk id="1053" creationId="{86C691F7-A505-B587-87CE-C08615C201B9}"/>
          </ac:picMkLst>
        </pc:picChg>
        <pc:picChg chg="add del mod">
          <ac:chgData name="Julián Ravelo" userId="caca40b8735b0299" providerId="LiveId" clId="{588DC976-276D-4104-BAEE-78999E35CAC3}" dt="2024-01-06T08:33:12.592" v="626" actId="478"/>
          <ac:picMkLst>
            <pc:docMk/>
            <pc:sldMk cId="4073058623" sldId="297"/>
            <ac:picMk id="1058" creationId="{7B0C41B5-365D-EA58-289C-6A1DC55A10BF}"/>
          </ac:picMkLst>
        </pc:picChg>
        <pc:picChg chg="del">
          <ac:chgData name="Julián Ravelo" userId="caca40b8735b0299" providerId="LiveId" clId="{588DC976-276D-4104-BAEE-78999E35CAC3}" dt="2024-01-06T08:22:23.172" v="439" actId="478"/>
          <ac:picMkLst>
            <pc:docMk/>
            <pc:sldMk cId="4073058623" sldId="297"/>
            <ac:picMk id="2056" creationId="{03F5239D-A95C-7329-8FA9-4A20905A080B}"/>
          </ac:picMkLst>
        </pc:picChg>
        <pc:picChg chg="add del mod">
          <ac:chgData name="Julián Ravelo" userId="caca40b8735b0299" providerId="LiveId" clId="{588DC976-276D-4104-BAEE-78999E35CAC3}" dt="2024-01-06T08:38:11.665" v="655" actId="478"/>
          <ac:picMkLst>
            <pc:docMk/>
            <pc:sldMk cId="4073058623" sldId="297"/>
            <ac:picMk id="3074" creationId="{39BF9A85-9F3B-BFA5-7122-2F357418CE4C}"/>
          </ac:picMkLst>
        </pc:picChg>
        <pc:picChg chg="add mod">
          <ac:chgData name="Julián Ravelo" userId="caca40b8735b0299" providerId="LiveId" clId="{588DC976-276D-4104-BAEE-78999E35CAC3}" dt="2024-01-06T08:39:17.674" v="659" actId="1076"/>
          <ac:picMkLst>
            <pc:docMk/>
            <pc:sldMk cId="4073058623" sldId="297"/>
            <ac:picMk id="3076" creationId="{F63B1B85-B4B4-3F04-BD0B-2960CD431479}"/>
          </ac:picMkLst>
        </pc:picChg>
      </pc:sldChg>
      <pc:sldChg chg="addSp delSp modSp add mod">
        <pc:chgData name="Julián Ravelo" userId="caca40b8735b0299" providerId="LiveId" clId="{588DC976-276D-4104-BAEE-78999E35CAC3}" dt="2024-01-06T08:40:33.325" v="674" actId="20577"/>
        <pc:sldMkLst>
          <pc:docMk/>
          <pc:sldMk cId="3194414570" sldId="298"/>
        </pc:sldMkLst>
        <pc:spChg chg="mod">
          <ac:chgData name="Julián Ravelo" userId="caca40b8735b0299" providerId="LiveId" clId="{588DC976-276D-4104-BAEE-78999E35CAC3}" dt="2024-01-06T08:40:19.626" v="671" actId="20577"/>
          <ac:spMkLst>
            <pc:docMk/>
            <pc:sldMk cId="3194414570" sldId="298"/>
            <ac:spMk id="1059" creationId="{FAAB3F40-2811-97FD-719D-4A0C8B325813}"/>
          </ac:spMkLst>
        </pc:spChg>
        <pc:graphicFrameChg chg="mod">
          <ac:chgData name="Julián Ravelo" userId="caca40b8735b0299" providerId="LiveId" clId="{588DC976-276D-4104-BAEE-78999E35CAC3}" dt="2024-01-06T08:40:33.325" v="674" actId="20577"/>
          <ac:graphicFrameMkLst>
            <pc:docMk/>
            <pc:sldMk cId="3194414570" sldId="298"/>
            <ac:graphicFrameMk id="1056" creationId="{CC770A25-7F1C-9001-8FAC-071A3C66758E}"/>
          </ac:graphicFrameMkLst>
        </pc:graphicFrameChg>
        <pc:picChg chg="add mod">
          <ac:chgData name="Julián Ravelo" userId="caca40b8735b0299" providerId="LiveId" clId="{588DC976-276D-4104-BAEE-78999E35CAC3}" dt="2024-01-06T08:40:17.365" v="668" actId="1076"/>
          <ac:picMkLst>
            <pc:docMk/>
            <pc:sldMk cId="3194414570" sldId="298"/>
            <ac:picMk id="3" creationId="{8A3A1725-F113-D1E8-582F-03E4DBE848BA}"/>
          </ac:picMkLst>
        </pc:picChg>
        <pc:picChg chg="del">
          <ac:chgData name="Julián Ravelo" userId="caca40b8735b0299" providerId="LiveId" clId="{588DC976-276D-4104-BAEE-78999E35CAC3}" dt="2024-01-06T08:30:49.276" v="573" actId="478"/>
          <ac:picMkLst>
            <pc:docMk/>
            <pc:sldMk cId="3194414570" sldId="298"/>
            <ac:picMk id="1058" creationId="{7B0C41B5-365D-EA58-289C-6A1DC55A10BF}"/>
          </ac:picMkLst>
        </pc:picChg>
      </pc:sldChg>
      <pc:sldChg chg="modSp add mod">
        <pc:chgData name="Julián Ravelo" userId="caca40b8735b0299" providerId="LiveId" clId="{588DC976-276D-4104-BAEE-78999E35CAC3}" dt="2024-01-06T08:40:22.782" v="672" actId="20577"/>
        <pc:sldMkLst>
          <pc:docMk/>
          <pc:sldMk cId="1586160419" sldId="299"/>
        </pc:sldMkLst>
        <pc:spChg chg="mod">
          <ac:chgData name="Julián Ravelo" userId="caca40b8735b0299" providerId="LiveId" clId="{588DC976-276D-4104-BAEE-78999E35CAC3}" dt="2024-01-06T08:40:22.782" v="672" actId="20577"/>
          <ac:spMkLst>
            <pc:docMk/>
            <pc:sldMk cId="1586160419" sldId="299"/>
            <ac:spMk id="1059" creationId="{FAAB3F40-2811-97FD-719D-4A0C8B325813}"/>
          </ac:spMkLst>
        </pc:spChg>
        <pc:graphicFrameChg chg="mod">
          <ac:chgData name="Julián Ravelo" userId="caca40b8735b0299" providerId="LiveId" clId="{588DC976-276D-4104-BAEE-78999E35CAC3}" dt="2024-01-06T08:40:06.657" v="666" actId="20577"/>
          <ac:graphicFrameMkLst>
            <pc:docMk/>
            <pc:sldMk cId="1586160419" sldId="299"/>
            <ac:graphicFrameMk id="1056" creationId="{CC770A25-7F1C-9001-8FAC-071A3C66758E}"/>
          </ac:graphicFrameMkLst>
        </pc:graphicFrameChg>
        <pc:picChg chg="mod">
          <ac:chgData name="Julián Ravelo" userId="caca40b8735b0299" providerId="LiveId" clId="{588DC976-276D-4104-BAEE-78999E35CAC3}" dt="2024-01-06T08:40:13.821" v="667" actId="1076"/>
          <ac:picMkLst>
            <pc:docMk/>
            <pc:sldMk cId="1586160419" sldId="299"/>
            <ac:picMk id="1058" creationId="{7B0C41B5-365D-EA58-289C-6A1DC55A10BF}"/>
          </ac:picMkLst>
        </pc:picChg>
      </pc:sldChg>
      <pc:sldChg chg="addSp delSp modSp add del mod">
        <pc:chgData name="Julián Ravelo" userId="caca40b8735b0299" providerId="LiveId" clId="{588DC976-276D-4104-BAEE-78999E35CAC3}" dt="2024-01-06T09:06:55.543" v="766" actId="47"/>
        <pc:sldMkLst>
          <pc:docMk/>
          <pc:sldMk cId="329507334" sldId="300"/>
        </pc:sldMkLst>
        <pc:spChg chg="mod">
          <ac:chgData name="Julián Ravelo" userId="caca40b8735b0299" providerId="LiveId" clId="{588DC976-276D-4104-BAEE-78999E35CAC3}" dt="2024-01-06T08:57:40.612" v="691" actId="20577"/>
          <ac:spMkLst>
            <pc:docMk/>
            <pc:sldMk cId="329507334" sldId="300"/>
            <ac:spMk id="385" creationId="{00000000-0000-0000-0000-000000000000}"/>
          </ac:spMkLst>
        </pc:spChg>
        <pc:spChg chg="mod">
          <ac:chgData name="Julián Ravelo" userId="caca40b8735b0299" providerId="LiveId" clId="{588DC976-276D-4104-BAEE-78999E35CAC3}" dt="2024-01-06T09:00:24.508" v="727" actId="20577"/>
          <ac:spMkLst>
            <pc:docMk/>
            <pc:sldMk cId="329507334" sldId="300"/>
            <ac:spMk id="388" creationId="{00000000-0000-0000-0000-000000000000}"/>
          </ac:spMkLst>
        </pc:spChg>
        <pc:picChg chg="del">
          <ac:chgData name="Julián Ravelo" userId="caca40b8735b0299" providerId="LiveId" clId="{588DC976-276D-4104-BAEE-78999E35CAC3}" dt="2024-01-06T08:58:10.298" v="692" actId="478"/>
          <ac:picMkLst>
            <pc:docMk/>
            <pc:sldMk cId="329507334" sldId="300"/>
            <ac:picMk id="13" creationId="{B9D7071E-8A4F-75A6-55A1-3C92711BE6CC}"/>
          </ac:picMkLst>
        </pc:picChg>
        <pc:picChg chg="del">
          <ac:chgData name="Julián Ravelo" userId="caca40b8735b0299" providerId="LiveId" clId="{588DC976-276D-4104-BAEE-78999E35CAC3}" dt="2024-01-06T08:58:53.224" v="703" actId="478"/>
          <ac:picMkLst>
            <pc:docMk/>
            <pc:sldMk cId="329507334" sldId="300"/>
            <ac:picMk id="15" creationId="{316CD5EA-F5F7-5CB0-3693-95BD2923BB65}"/>
          </ac:picMkLst>
        </pc:picChg>
        <pc:picChg chg="add del mod">
          <ac:chgData name="Julián Ravelo" userId="caca40b8735b0299" providerId="LiveId" clId="{588DC976-276D-4104-BAEE-78999E35CAC3}" dt="2024-01-06T08:58:26.932" v="695" actId="478"/>
          <ac:picMkLst>
            <pc:docMk/>
            <pc:sldMk cId="329507334" sldId="300"/>
            <ac:picMk id="4098" creationId="{86AFFC4E-873A-6CDD-36EA-1DABCEF9B18F}"/>
          </ac:picMkLst>
        </pc:picChg>
        <pc:picChg chg="add mod">
          <ac:chgData name="Julián Ravelo" userId="caca40b8735b0299" providerId="LiveId" clId="{588DC976-276D-4104-BAEE-78999E35CAC3}" dt="2024-01-06T09:00:35.932" v="728" actId="1076"/>
          <ac:picMkLst>
            <pc:docMk/>
            <pc:sldMk cId="329507334" sldId="300"/>
            <ac:picMk id="4100" creationId="{D8F5C3F3-8774-D102-9913-84A1D90B91F8}"/>
          </ac:picMkLst>
        </pc:picChg>
      </pc:sldChg>
      <pc:sldChg chg="addSp delSp modSp add mod">
        <pc:chgData name="Julián Ravelo" userId="caca40b8735b0299" providerId="LiveId" clId="{588DC976-276D-4104-BAEE-78999E35CAC3}" dt="2024-01-06T09:08:50.234" v="784" actId="14100"/>
        <pc:sldMkLst>
          <pc:docMk/>
          <pc:sldMk cId="3190961132" sldId="301"/>
        </pc:sldMkLst>
        <pc:spChg chg="mod">
          <ac:chgData name="Julián Ravelo" userId="caca40b8735b0299" providerId="LiveId" clId="{588DC976-276D-4104-BAEE-78999E35CAC3}" dt="2024-01-06T09:05:16.347" v="754" actId="1076"/>
          <ac:spMkLst>
            <pc:docMk/>
            <pc:sldMk cId="3190961132" sldId="301"/>
            <ac:spMk id="385" creationId="{00000000-0000-0000-0000-000000000000}"/>
          </ac:spMkLst>
        </pc:spChg>
        <pc:spChg chg="mod">
          <ac:chgData name="Julián Ravelo" userId="caca40b8735b0299" providerId="LiveId" clId="{588DC976-276D-4104-BAEE-78999E35CAC3}" dt="2024-01-06T09:05:18.899" v="755" actId="1076"/>
          <ac:spMkLst>
            <pc:docMk/>
            <pc:sldMk cId="3190961132" sldId="301"/>
            <ac:spMk id="388" creationId="{00000000-0000-0000-0000-000000000000}"/>
          </ac:spMkLst>
        </pc:spChg>
        <pc:picChg chg="add del mod modCrop">
          <ac:chgData name="Julián Ravelo" userId="caca40b8735b0299" providerId="LiveId" clId="{588DC976-276D-4104-BAEE-78999E35CAC3}" dt="2024-01-06T09:02:49.627" v="734" actId="478"/>
          <ac:picMkLst>
            <pc:docMk/>
            <pc:sldMk cId="3190961132" sldId="301"/>
            <ac:picMk id="3" creationId="{FB0CCECF-D93A-E023-B548-DD1EC668A3F0}"/>
          </ac:picMkLst>
        </pc:picChg>
        <pc:picChg chg="add del mod">
          <ac:chgData name="Julián Ravelo" userId="caca40b8735b0299" providerId="LiveId" clId="{588DC976-276D-4104-BAEE-78999E35CAC3}" dt="2024-01-06T09:05:02.108" v="748" actId="478"/>
          <ac:picMkLst>
            <pc:docMk/>
            <pc:sldMk cId="3190961132" sldId="301"/>
            <ac:picMk id="5" creationId="{217957DC-6BBA-6D77-8D1E-EE8041977233}"/>
          </ac:picMkLst>
        </pc:picChg>
        <pc:picChg chg="add del mod">
          <ac:chgData name="Julián Ravelo" userId="caca40b8735b0299" providerId="LiveId" clId="{588DC976-276D-4104-BAEE-78999E35CAC3}" dt="2024-01-06T09:05:00.249" v="747" actId="478"/>
          <ac:picMkLst>
            <pc:docMk/>
            <pc:sldMk cId="3190961132" sldId="301"/>
            <ac:picMk id="7" creationId="{622171C2-DFFA-A70D-8629-9412B9D23806}"/>
          </ac:picMkLst>
        </pc:picChg>
        <pc:picChg chg="add mod">
          <ac:chgData name="Julián Ravelo" userId="caca40b8735b0299" providerId="LiveId" clId="{588DC976-276D-4104-BAEE-78999E35CAC3}" dt="2024-01-06T09:05:21.930" v="756" actId="1076"/>
          <ac:picMkLst>
            <pc:docMk/>
            <pc:sldMk cId="3190961132" sldId="301"/>
            <ac:picMk id="9" creationId="{71E02536-3D86-EC58-C047-FDFC17FCC439}"/>
          </ac:picMkLst>
        </pc:picChg>
        <pc:picChg chg="add del mod">
          <ac:chgData name="Julián Ravelo" userId="caca40b8735b0299" providerId="LiveId" clId="{588DC976-276D-4104-BAEE-78999E35CAC3}" dt="2024-01-06T09:07:38.819" v="777" actId="478"/>
          <ac:picMkLst>
            <pc:docMk/>
            <pc:sldMk cId="3190961132" sldId="301"/>
            <ac:picMk id="11" creationId="{5EF64C7F-6393-A9B1-B821-D246C63232E0}"/>
          </ac:picMkLst>
        </pc:picChg>
        <pc:picChg chg="add mod">
          <ac:chgData name="Julián Ravelo" userId="caca40b8735b0299" providerId="LiveId" clId="{588DC976-276D-4104-BAEE-78999E35CAC3}" dt="2024-01-06T09:08:50.234" v="784" actId="14100"/>
          <ac:picMkLst>
            <pc:docMk/>
            <pc:sldMk cId="3190961132" sldId="301"/>
            <ac:picMk id="13" creationId="{D1B26069-BC81-7B8E-FC2D-8BC5EAEDEA1A}"/>
          </ac:picMkLst>
        </pc:picChg>
        <pc:picChg chg="mod">
          <ac:chgData name="Julián Ravelo" userId="caca40b8735b0299" providerId="LiveId" clId="{588DC976-276D-4104-BAEE-78999E35CAC3}" dt="2024-01-06T09:05:24.321" v="757" actId="14100"/>
          <ac:picMkLst>
            <pc:docMk/>
            <pc:sldMk cId="3190961132" sldId="301"/>
            <ac:picMk id="4100" creationId="{D8F5C3F3-8774-D102-9913-84A1D90B91F8}"/>
          </ac:picMkLst>
        </pc:picChg>
      </pc:sldChg>
      <pc:sldChg chg="addSp delSp modSp add mod ord">
        <pc:chgData name="Julián Ravelo" userId="caca40b8735b0299" providerId="LiveId" clId="{588DC976-276D-4104-BAEE-78999E35CAC3}" dt="2024-01-06T09:10:32.856" v="794" actId="1076"/>
        <pc:sldMkLst>
          <pc:docMk/>
          <pc:sldMk cId="4098191981" sldId="302"/>
        </pc:sldMkLst>
        <pc:spChg chg="mod">
          <ac:chgData name="Julián Ravelo" userId="caca40b8735b0299" providerId="LiveId" clId="{588DC976-276D-4104-BAEE-78999E35CAC3}" dt="2024-01-06T09:10:11.986" v="791" actId="14100"/>
          <ac:spMkLst>
            <pc:docMk/>
            <pc:sldMk cId="4098191981" sldId="302"/>
            <ac:spMk id="388" creationId="{00000000-0000-0000-0000-000000000000}"/>
          </ac:spMkLst>
        </pc:spChg>
        <pc:picChg chg="add mod">
          <ac:chgData name="Julián Ravelo" userId="caca40b8735b0299" providerId="LiveId" clId="{588DC976-276D-4104-BAEE-78999E35CAC3}" dt="2024-01-06T09:10:32.856" v="794" actId="1076"/>
          <ac:picMkLst>
            <pc:docMk/>
            <pc:sldMk cId="4098191981" sldId="302"/>
            <ac:picMk id="3" creationId="{13BED1D4-544A-5809-7F41-D073688177FC}"/>
          </ac:picMkLst>
        </pc:picChg>
        <pc:picChg chg="del">
          <ac:chgData name="Julián Ravelo" userId="caca40b8735b0299" providerId="LiveId" clId="{588DC976-276D-4104-BAEE-78999E35CAC3}" dt="2024-01-06T09:08:55.395" v="785" actId="478"/>
          <ac:picMkLst>
            <pc:docMk/>
            <pc:sldMk cId="4098191981" sldId="302"/>
            <ac:picMk id="9" creationId="{71E02536-3D86-EC58-C047-FDFC17FCC439}"/>
          </ac:picMkLst>
        </pc:picChg>
      </pc:sldChg>
      <pc:sldChg chg="addSp delSp modSp add mod">
        <pc:chgData name="Julián Ravelo" userId="caca40b8735b0299" providerId="LiveId" clId="{588DC976-276D-4104-BAEE-78999E35CAC3}" dt="2024-01-06T09:14:47.602" v="886" actId="1076"/>
        <pc:sldMkLst>
          <pc:docMk/>
          <pc:sldMk cId="2952163451" sldId="303"/>
        </pc:sldMkLst>
        <pc:spChg chg="add del mod">
          <ac:chgData name="Julián Ravelo" userId="caca40b8735b0299" providerId="LiveId" clId="{588DC976-276D-4104-BAEE-78999E35CAC3}" dt="2024-01-06T09:13:07.751" v="842" actId="478"/>
          <ac:spMkLst>
            <pc:docMk/>
            <pc:sldMk cId="2952163451" sldId="303"/>
            <ac:spMk id="3" creationId="{3842D949-64A4-BD76-B862-59FC4D20E0E2}"/>
          </ac:spMkLst>
        </pc:spChg>
        <pc:spChg chg="del">
          <ac:chgData name="Julián Ravelo" userId="caca40b8735b0299" providerId="LiveId" clId="{588DC976-276D-4104-BAEE-78999E35CAC3}" dt="2024-01-06T09:13:11.638" v="844" actId="478"/>
          <ac:spMkLst>
            <pc:docMk/>
            <pc:sldMk cId="2952163451" sldId="303"/>
            <ac:spMk id="10" creationId="{E3BE2996-BFAF-AE1D-9772-4AB00E042A5B}"/>
          </ac:spMkLst>
        </pc:spChg>
        <pc:spChg chg="del">
          <ac:chgData name="Julián Ravelo" userId="caca40b8735b0299" providerId="LiveId" clId="{588DC976-276D-4104-BAEE-78999E35CAC3}" dt="2024-01-06T09:13:11.125" v="843" actId="478"/>
          <ac:spMkLst>
            <pc:docMk/>
            <pc:sldMk cId="2952163451" sldId="303"/>
            <ac:spMk id="11" creationId="{AD3AC8CC-1A4F-257D-3163-96BD4E719DFB}"/>
          </ac:spMkLst>
        </pc:spChg>
        <pc:spChg chg="add del mod">
          <ac:chgData name="Julián Ravelo" userId="caca40b8735b0299" providerId="LiveId" clId="{588DC976-276D-4104-BAEE-78999E35CAC3}" dt="2024-01-06T09:13:20.368" v="850" actId="478"/>
          <ac:spMkLst>
            <pc:docMk/>
            <pc:sldMk cId="2952163451" sldId="303"/>
            <ac:spMk id="16" creationId="{45AE92FD-1D9B-7B23-DEA6-3B422BB084F1}"/>
          </ac:spMkLst>
        </pc:spChg>
        <pc:spChg chg="add del mod">
          <ac:chgData name="Julián Ravelo" userId="caca40b8735b0299" providerId="LiveId" clId="{588DC976-276D-4104-BAEE-78999E35CAC3}" dt="2024-01-06T09:13:18.970" v="849" actId="478"/>
          <ac:spMkLst>
            <pc:docMk/>
            <pc:sldMk cId="2952163451" sldId="303"/>
            <ac:spMk id="18" creationId="{90F23951-DBB0-CDA1-F24C-58606C70F91C}"/>
          </ac:spMkLst>
        </pc:spChg>
        <pc:spChg chg="del">
          <ac:chgData name="Julián Ravelo" userId="caca40b8735b0299" providerId="LiveId" clId="{588DC976-276D-4104-BAEE-78999E35CAC3}" dt="2024-01-06T09:13:17.816" v="848" actId="478"/>
          <ac:spMkLst>
            <pc:docMk/>
            <pc:sldMk cId="2952163451" sldId="303"/>
            <ac:spMk id="376" creationId="{00000000-0000-0000-0000-000000000000}"/>
          </ac:spMkLst>
        </pc:spChg>
        <pc:spChg chg="mod">
          <ac:chgData name="Julián Ravelo" userId="caca40b8735b0299" providerId="LiveId" clId="{588DC976-276D-4104-BAEE-78999E35CAC3}" dt="2024-01-06T09:13:00.823" v="840" actId="20577"/>
          <ac:spMkLst>
            <pc:docMk/>
            <pc:sldMk cId="2952163451" sldId="303"/>
            <ac:spMk id="377" creationId="{00000000-0000-0000-0000-000000000000}"/>
          </ac:spMkLst>
        </pc:spChg>
        <pc:spChg chg="del">
          <ac:chgData name="Julián Ravelo" userId="caca40b8735b0299" providerId="LiveId" clId="{588DC976-276D-4104-BAEE-78999E35CAC3}" dt="2024-01-06T09:13:16.664" v="847" actId="478"/>
          <ac:spMkLst>
            <pc:docMk/>
            <pc:sldMk cId="2952163451" sldId="303"/>
            <ac:spMk id="378" creationId="{00000000-0000-0000-0000-000000000000}"/>
          </ac:spMkLst>
        </pc:spChg>
        <pc:spChg chg="mod">
          <ac:chgData name="Julián Ravelo" userId="caca40b8735b0299" providerId="LiveId" clId="{588DC976-276D-4104-BAEE-78999E35CAC3}" dt="2024-01-06T09:14:47.602" v="886" actId="1076"/>
          <ac:spMkLst>
            <pc:docMk/>
            <pc:sldMk cId="2952163451" sldId="303"/>
            <ac:spMk id="379" creationId="{00000000-0000-0000-0000-000000000000}"/>
          </ac:spMkLst>
        </pc:spChg>
        <pc:spChg chg="del">
          <ac:chgData name="Julián Ravelo" userId="caca40b8735b0299" providerId="LiveId" clId="{588DC976-276D-4104-BAEE-78999E35CAC3}" dt="2024-01-06T09:13:04.332" v="841" actId="478"/>
          <ac:spMkLst>
            <pc:docMk/>
            <pc:sldMk cId="2952163451" sldId="303"/>
            <ac:spMk id="380" creationId="{00000000-0000-0000-0000-000000000000}"/>
          </ac:spMkLst>
        </pc:spChg>
        <pc:grpChg chg="del">
          <ac:chgData name="Julián Ravelo" userId="caca40b8735b0299" providerId="LiveId" clId="{588DC976-276D-4104-BAEE-78999E35CAC3}" dt="2024-01-06T09:13:12.180" v="845" actId="478"/>
          <ac:grpSpMkLst>
            <pc:docMk/>
            <pc:sldMk cId="2952163451" sldId="303"/>
            <ac:grpSpMk id="4" creationId="{3BBA490D-C8EB-0FDC-5145-1628B1895482}"/>
          </ac:grpSpMkLst>
        </pc:grpChg>
        <pc:grpChg chg="del">
          <ac:chgData name="Julián Ravelo" userId="caca40b8735b0299" providerId="LiveId" clId="{588DC976-276D-4104-BAEE-78999E35CAC3}" dt="2024-01-06T09:13:14.633" v="846" actId="478"/>
          <ac:grpSpMkLst>
            <pc:docMk/>
            <pc:sldMk cId="2952163451" sldId="303"/>
            <ac:grpSpMk id="12" creationId="{760D67E6-8803-4DFA-D465-FD988544D35D}"/>
          </ac:grpSpMkLst>
        </pc:grpChg>
      </pc:sldChg>
      <pc:sldMasterChg chg="delSldLayout">
        <pc:chgData name="Julián Ravelo" userId="caca40b8735b0299" providerId="LiveId" clId="{588DC976-276D-4104-BAEE-78999E35CAC3}" dt="2024-01-06T09:15:09.484" v="887" actId="47"/>
        <pc:sldMasterMkLst>
          <pc:docMk/>
          <pc:sldMasterMk cId="0" sldId="2147483673"/>
        </pc:sldMasterMkLst>
        <pc:sldLayoutChg chg="del">
          <pc:chgData name="Julián Ravelo" userId="caca40b8735b0299" providerId="LiveId" clId="{588DC976-276D-4104-BAEE-78999E35CAC3}" dt="2024-01-06T08:01:08.847" v="291" actId="47"/>
          <pc:sldLayoutMkLst>
            <pc:docMk/>
            <pc:sldMasterMk cId="0" sldId="2147483673"/>
            <pc:sldLayoutMk cId="0" sldId="2147483649"/>
          </pc:sldLayoutMkLst>
        </pc:sldLayoutChg>
        <pc:sldLayoutChg chg="del">
          <pc:chgData name="Julián Ravelo" userId="caca40b8735b0299" providerId="LiveId" clId="{588DC976-276D-4104-BAEE-78999E35CAC3}" dt="2024-01-06T07:43:30.109" v="46" actId="2696"/>
          <pc:sldLayoutMkLst>
            <pc:docMk/>
            <pc:sldMasterMk cId="0" sldId="2147483673"/>
            <pc:sldLayoutMk cId="0" sldId="2147483650"/>
          </pc:sldLayoutMkLst>
        </pc:sldLayoutChg>
        <pc:sldLayoutChg chg="del">
          <pc:chgData name="Julián Ravelo" userId="caca40b8735b0299" providerId="LiveId" clId="{588DC976-276D-4104-BAEE-78999E35CAC3}" dt="2024-01-06T09:15:09.484" v="887" actId="47"/>
          <pc:sldLayoutMkLst>
            <pc:docMk/>
            <pc:sldMasterMk cId="0" sldId="2147483673"/>
            <pc:sldLayoutMk cId="0" sldId="2147483652"/>
          </pc:sldLayoutMkLst>
        </pc:sldLayoutChg>
        <pc:sldLayoutChg chg="del">
          <pc:chgData name="Julián Ravelo" userId="caca40b8735b0299" providerId="LiveId" clId="{588DC976-276D-4104-BAEE-78999E35CAC3}" dt="2024-01-06T07:48:11.586" v="93" actId="47"/>
          <pc:sldLayoutMkLst>
            <pc:docMk/>
            <pc:sldMasterMk cId="0" sldId="2147483673"/>
            <pc:sldLayoutMk cId="0" sldId="2147483653"/>
          </pc:sldLayoutMkLst>
        </pc:sldLayoutChg>
        <pc:sldLayoutChg chg="del">
          <pc:chgData name="Julián Ravelo" userId="caca40b8735b0299" providerId="LiveId" clId="{588DC976-276D-4104-BAEE-78999E35CAC3}" dt="2024-01-06T09:15:09.484" v="887" actId="47"/>
          <pc:sldLayoutMkLst>
            <pc:docMk/>
            <pc:sldMasterMk cId="0" sldId="2147483673"/>
            <pc:sldLayoutMk cId="0" sldId="2147483657"/>
          </pc:sldLayoutMkLst>
        </pc:sldLayoutChg>
        <pc:sldLayoutChg chg="del">
          <pc:chgData name="Julián Ravelo" userId="caca40b8735b0299" providerId="LiveId" clId="{588DC976-276D-4104-BAEE-78999E35CAC3}" dt="2024-01-06T09:15:09.484" v="887" actId="47"/>
          <pc:sldLayoutMkLst>
            <pc:docMk/>
            <pc:sldMasterMk cId="0" sldId="2147483673"/>
            <pc:sldLayoutMk cId="0" sldId="2147483660"/>
          </pc:sldLayoutMkLst>
        </pc:sldLayoutChg>
        <pc:sldLayoutChg chg="del">
          <pc:chgData name="Julián Ravelo" userId="caca40b8735b0299" providerId="LiveId" clId="{588DC976-276D-4104-BAEE-78999E35CAC3}" dt="2024-01-06T09:15:09.484" v="887" actId="47"/>
          <pc:sldLayoutMkLst>
            <pc:docMk/>
            <pc:sldMasterMk cId="0" sldId="2147483673"/>
            <pc:sldLayoutMk cId="0" sldId="2147483661"/>
          </pc:sldLayoutMkLst>
        </pc:sldLayoutChg>
        <pc:sldLayoutChg chg="del">
          <pc:chgData name="Julián Ravelo" userId="caca40b8735b0299" providerId="LiveId" clId="{588DC976-276D-4104-BAEE-78999E35CAC3}" dt="2024-01-06T09:15:09.484" v="887" actId="47"/>
          <pc:sldLayoutMkLst>
            <pc:docMk/>
            <pc:sldMasterMk cId="0" sldId="2147483673"/>
            <pc:sldLayoutMk cId="0" sldId="2147483662"/>
          </pc:sldLayoutMkLst>
        </pc:sldLayoutChg>
        <pc:sldLayoutChg chg="del">
          <pc:chgData name="Julián Ravelo" userId="caca40b8735b0299" providerId="LiveId" clId="{588DC976-276D-4104-BAEE-78999E35CAC3}" dt="2024-01-06T09:15:09.484" v="887" actId="47"/>
          <pc:sldLayoutMkLst>
            <pc:docMk/>
            <pc:sldMasterMk cId="0" sldId="2147483673"/>
            <pc:sldLayoutMk cId="0" sldId="2147483664"/>
          </pc:sldLayoutMkLst>
        </pc:sldLayoutChg>
        <pc:sldLayoutChg chg="del">
          <pc:chgData name="Julián Ravelo" userId="caca40b8735b0299" providerId="LiveId" clId="{588DC976-276D-4104-BAEE-78999E35CAC3}" dt="2024-01-06T09:12:55.943" v="829" actId="47"/>
          <pc:sldLayoutMkLst>
            <pc:docMk/>
            <pc:sldMasterMk cId="0" sldId="2147483673"/>
            <pc:sldLayoutMk cId="0" sldId="2147483666"/>
          </pc:sldLayoutMkLst>
        </pc:sldLayoutChg>
        <pc:sldLayoutChg chg="del">
          <pc:chgData name="Julián Ravelo" userId="caca40b8735b0299" providerId="LiveId" clId="{588DC976-276D-4104-BAEE-78999E35CAC3}" dt="2024-01-06T09:15:09.484" v="887" actId="47"/>
          <pc:sldLayoutMkLst>
            <pc:docMk/>
            <pc:sldMasterMk cId="0" sldId="2147483673"/>
            <pc:sldLayoutMk cId="0" sldId="2147483667"/>
          </pc:sldLayoutMkLst>
        </pc:sldLayoutChg>
      </pc:sldMasterChg>
      <pc:sldMasterChg chg="del delSldLayout">
        <pc:chgData name="Julián Ravelo" userId="caca40b8735b0299" providerId="LiveId" clId="{588DC976-276D-4104-BAEE-78999E35CAC3}" dt="2024-01-06T09:15:09.484" v="887" actId="47"/>
        <pc:sldMasterMkLst>
          <pc:docMk/>
          <pc:sldMasterMk cId="0" sldId="2147483674"/>
        </pc:sldMasterMkLst>
        <pc:sldLayoutChg chg="del">
          <pc:chgData name="Julián Ravelo" userId="caca40b8735b0299" providerId="LiveId" clId="{588DC976-276D-4104-BAEE-78999E35CAC3}" dt="2024-01-06T09:15:09.484" v="887" actId="47"/>
          <pc:sldLayoutMkLst>
            <pc:docMk/>
            <pc:sldMasterMk cId="0" sldId="2147483674"/>
            <pc:sldLayoutMk cId="0" sldId="2147483671"/>
          </pc:sldLayoutMkLst>
        </pc:sldLayoutChg>
        <pc:sldLayoutChg chg="del">
          <pc:chgData name="Julián Ravelo" userId="caca40b8735b0299" providerId="LiveId" clId="{588DC976-276D-4104-BAEE-78999E35CAC3}" dt="2024-01-06T09:15:09.484" v="887" actId="47"/>
          <pc:sldLayoutMkLst>
            <pc:docMk/>
            <pc:sldMasterMk cId="0" sldId="2147483674"/>
            <pc:sldLayoutMk cId="0" sldId="21474836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732D0-AF34-4D4F-9E2E-B8D86B270638}" type="doc">
      <dgm:prSet loTypeId="urn:microsoft.com/office/officeart/2005/8/layout/radial6" loCatId="relationship" qsTypeId="urn:microsoft.com/office/officeart/2005/8/quickstyle/simple1" qsCatId="simple" csTypeId="urn:microsoft.com/office/officeart/2005/8/colors/accent0_1" csCatId="mainScheme" phldr="1"/>
      <dgm:spPr/>
      <dgm:t>
        <a:bodyPr/>
        <a:lstStyle/>
        <a:p>
          <a:endParaRPr lang="en-AU"/>
        </a:p>
      </dgm:t>
    </dgm:pt>
    <dgm:pt modelId="{94A18CF1-B6FD-4ECB-B4A4-2A5BB8A1075F}">
      <dgm:prSet phldrT="[Text]"/>
      <dgm:spPr/>
      <dgm:t>
        <a:bodyPr/>
        <a:lstStyle/>
        <a:p>
          <a:r>
            <a:rPr lang="en-AU" noProof="0" dirty="0"/>
            <a:t>Linear Regression Model</a:t>
          </a:r>
        </a:p>
      </dgm:t>
    </dgm:pt>
    <dgm:pt modelId="{7C414554-EE0B-417D-AB66-BEE1FCD99486}" type="parTrans" cxnId="{6E48608A-CDBE-4E3F-95B7-0ED4B531DAA5}">
      <dgm:prSet/>
      <dgm:spPr/>
      <dgm:t>
        <a:bodyPr/>
        <a:lstStyle/>
        <a:p>
          <a:endParaRPr lang="en-AU"/>
        </a:p>
      </dgm:t>
    </dgm:pt>
    <dgm:pt modelId="{A8001C16-0ED0-4576-AF34-6BD9CB1C9DEC}" type="sibTrans" cxnId="{6E48608A-CDBE-4E3F-95B7-0ED4B531DAA5}">
      <dgm:prSet/>
      <dgm:spPr/>
      <dgm:t>
        <a:bodyPr/>
        <a:lstStyle/>
        <a:p>
          <a:endParaRPr lang="en-AU"/>
        </a:p>
      </dgm:t>
    </dgm:pt>
    <dgm:pt modelId="{9F2AAB2F-C969-437A-BAB4-C87161FA9C0C}">
      <dgm:prSet phldrT="[Text]"/>
      <dgm:spPr/>
      <dgm:t>
        <a:bodyPr/>
        <a:lstStyle/>
        <a:p>
          <a:r>
            <a:rPr lang="es-CO" dirty="0"/>
            <a:t>Score:</a:t>
          </a:r>
        </a:p>
        <a:p>
          <a:r>
            <a:rPr lang="es-CO" dirty="0"/>
            <a:t>57.60%</a:t>
          </a:r>
          <a:endParaRPr lang="en-AU" dirty="0"/>
        </a:p>
      </dgm:t>
    </dgm:pt>
    <dgm:pt modelId="{888DA01D-A8AB-4F95-AC4F-23F9D64DCA4B}" type="parTrans" cxnId="{61847397-2EDE-4534-A003-BFD86F129F2B}">
      <dgm:prSet/>
      <dgm:spPr/>
      <dgm:t>
        <a:bodyPr/>
        <a:lstStyle/>
        <a:p>
          <a:endParaRPr lang="en-AU"/>
        </a:p>
      </dgm:t>
    </dgm:pt>
    <dgm:pt modelId="{F0F49A73-91C9-40AF-A5B5-96C9403C3062}" type="sibTrans" cxnId="{61847397-2EDE-4534-A003-BFD86F129F2B}">
      <dgm:prSet/>
      <dgm:spPr/>
      <dgm:t>
        <a:bodyPr/>
        <a:lstStyle/>
        <a:p>
          <a:endParaRPr lang="en-AU"/>
        </a:p>
      </dgm:t>
    </dgm:pt>
    <dgm:pt modelId="{A9C047E9-CF36-4A52-9307-0ECD299B1A99}">
      <dgm:prSet phldrT="[Text]"/>
      <dgm:spPr/>
      <dgm:t>
        <a:bodyPr/>
        <a:lstStyle/>
        <a:p>
          <a:r>
            <a:rPr lang="es-CO" dirty="0"/>
            <a:t>RMSE:</a:t>
          </a:r>
        </a:p>
        <a:p>
          <a:r>
            <a:rPr lang="es-CO" dirty="0"/>
            <a:t>$9,808.92</a:t>
          </a:r>
          <a:endParaRPr lang="en-AU" dirty="0"/>
        </a:p>
      </dgm:t>
    </dgm:pt>
    <dgm:pt modelId="{05B2EC76-0237-47CB-AB21-5C7770177F1D}" type="parTrans" cxnId="{D7A5EDAE-C5B8-454A-B1BF-67EB61A8664B}">
      <dgm:prSet/>
      <dgm:spPr/>
      <dgm:t>
        <a:bodyPr/>
        <a:lstStyle/>
        <a:p>
          <a:endParaRPr lang="en-AU"/>
        </a:p>
      </dgm:t>
    </dgm:pt>
    <dgm:pt modelId="{3003D302-984E-4A9E-98E0-6738D6E4051A}" type="sibTrans" cxnId="{D7A5EDAE-C5B8-454A-B1BF-67EB61A8664B}">
      <dgm:prSet/>
      <dgm:spPr/>
      <dgm:t>
        <a:bodyPr/>
        <a:lstStyle/>
        <a:p>
          <a:endParaRPr lang="en-AU"/>
        </a:p>
      </dgm:t>
    </dgm:pt>
    <dgm:pt modelId="{CCA55918-60E8-4EBF-8CD2-CFFEF0E0A1D1}">
      <dgm:prSet phldrT="[Text]"/>
      <dgm:spPr/>
      <dgm:t>
        <a:bodyPr/>
        <a:lstStyle/>
        <a:p>
          <a:r>
            <a:rPr lang="es-CO" dirty="0"/>
            <a:t>STD:</a:t>
          </a:r>
        </a:p>
        <a:p>
          <a:r>
            <a:rPr lang="es-CO" dirty="0"/>
            <a:t>$15,064.59</a:t>
          </a:r>
          <a:endParaRPr lang="en-AU" dirty="0"/>
        </a:p>
      </dgm:t>
    </dgm:pt>
    <dgm:pt modelId="{1289B64B-6F24-4FEB-8D85-ADE849C3875F}" type="parTrans" cxnId="{1CB735C2-8705-4140-AEF1-14CB550A03B3}">
      <dgm:prSet/>
      <dgm:spPr/>
      <dgm:t>
        <a:bodyPr/>
        <a:lstStyle/>
        <a:p>
          <a:endParaRPr lang="en-AU"/>
        </a:p>
      </dgm:t>
    </dgm:pt>
    <dgm:pt modelId="{1AC31636-F54C-4FCD-B424-966E7EB829FC}" type="sibTrans" cxnId="{1CB735C2-8705-4140-AEF1-14CB550A03B3}">
      <dgm:prSet/>
      <dgm:spPr/>
      <dgm:t>
        <a:bodyPr/>
        <a:lstStyle/>
        <a:p>
          <a:endParaRPr lang="en-AU"/>
        </a:p>
      </dgm:t>
    </dgm:pt>
    <dgm:pt modelId="{0CEB2A71-DEEB-4B21-9C74-45383D1084A6}" type="pres">
      <dgm:prSet presAssocID="{7CB732D0-AF34-4D4F-9E2E-B8D86B270638}" presName="Name0" presStyleCnt="0">
        <dgm:presLayoutVars>
          <dgm:chMax val="1"/>
          <dgm:dir/>
          <dgm:animLvl val="ctr"/>
          <dgm:resizeHandles val="exact"/>
        </dgm:presLayoutVars>
      </dgm:prSet>
      <dgm:spPr/>
    </dgm:pt>
    <dgm:pt modelId="{9427C665-2E97-4E34-9FEF-2807B7F5CC48}" type="pres">
      <dgm:prSet presAssocID="{94A18CF1-B6FD-4ECB-B4A4-2A5BB8A1075F}" presName="centerShape" presStyleLbl="node0" presStyleIdx="0" presStyleCnt="1"/>
      <dgm:spPr/>
    </dgm:pt>
    <dgm:pt modelId="{5DF7927F-0E02-41B2-BA52-B3B117086872}" type="pres">
      <dgm:prSet presAssocID="{9F2AAB2F-C969-437A-BAB4-C87161FA9C0C}" presName="node" presStyleLbl="node1" presStyleIdx="0" presStyleCnt="3">
        <dgm:presLayoutVars>
          <dgm:bulletEnabled val="1"/>
        </dgm:presLayoutVars>
      </dgm:prSet>
      <dgm:spPr/>
    </dgm:pt>
    <dgm:pt modelId="{9AFC9667-9577-4D24-BAA7-F0B89BC17310}" type="pres">
      <dgm:prSet presAssocID="{9F2AAB2F-C969-437A-BAB4-C87161FA9C0C}" presName="dummy" presStyleCnt="0"/>
      <dgm:spPr/>
    </dgm:pt>
    <dgm:pt modelId="{9A83980D-EC35-41AA-9D7A-4E6C679A1366}" type="pres">
      <dgm:prSet presAssocID="{F0F49A73-91C9-40AF-A5B5-96C9403C3062}" presName="sibTrans" presStyleLbl="sibTrans2D1" presStyleIdx="0" presStyleCnt="3"/>
      <dgm:spPr/>
    </dgm:pt>
    <dgm:pt modelId="{CC1AADFF-3188-498A-80B5-2FA0E2B63D6D}" type="pres">
      <dgm:prSet presAssocID="{A9C047E9-CF36-4A52-9307-0ECD299B1A99}" presName="node" presStyleLbl="node1" presStyleIdx="1" presStyleCnt="3">
        <dgm:presLayoutVars>
          <dgm:bulletEnabled val="1"/>
        </dgm:presLayoutVars>
      </dgm:prSet>
      <dgm:spPr/>
    </dgm:pt>
    <dgm:pt modelId="{D2FD556D-2A54-4E96-B911-D164A8F1AC30}" type="pres">
      <dgm:prSet presAssocID="{A9C047E9-CF36-4A52-9307-0ECD299B1A99}" presName="dummy" presStyleCnt="0"/>
      <dgm:spPr/>
    </dgm:pt>
    <dgm:pt modelId="{C6CE5AE1-2D19-4743-800F-017EFE17A705}" type="pres">
      <dgm:prSet presAssocID="{3003D302-984E-4A9E-98E0-6738D6E4051A}" presName="sibTrans" presStyleLbl="sibTrans2D1" presStyleIdx="1" presStyleCnt="3"/>
      <dgm:spPr/>
    </dgm:pt>
    <dgm:pt modelId="{F6B310FD-51B5-4AC8-9735-D28501CAA9BA}" type="pres">
      <dgm:prSet presAssocID="{CCA55918-60E8-4EBF-8CD2-CFFEF0E0A1D1}" presName="node" presStyleLbl="node1" presStyleIdx="2" presStyleCnt="3">
        <dgm:presLayoutVars>
          <dgm:bulletEnabled val="1"/>
        </dgm:presLayoutVars>
      </dgm:prSet>
      <dgm:spPr/>
    </dgm:pt>
    <dgm:pt modelId="{002C1DD1-D1DF-4AFB-9065-BF03B9F6C4CB}" type="pres">
      <dgm:prSet presAssocID="{CCA55918-60E8-4EBF-8CD2-CFFEF0E0A1D1}" presName="dummy" presStyleCnt="0"/>
      <dgm:spPr/>
    </dgm:pt>
    <dgm:pt modelId="{B246D8B4-AAC2-49C7-AE85-9C1761CB8AE0}" type="pres">
      <dgm:prSet presAssocID="{1AC31636-F54C-4FCD-B424-966E7EB829FC}" presName="sibTrans" presStyleLbl="sibTrans2D1" presStyleIdx="2" presStyleCnt="3"/>
      <dgm:spPr/>
    </dgm:pt>
  </dgm:ptLst>
  <dgm:cxnLst>
    <dgm:cxn modelId="{5870B708-E43C-4810-9C42-B421EB3C75F8}" type="presOf" srcId="{94A18CF1-B6FD-4ECB-B4A4-2A5BB8A1075F}" destId="{9427C665-2E97-4E34-9FEF-2807B7F5CC48}" srcOrd="0" destOrd="0" presId="urn:microsoft.com/office/officeart/2005/8/layout/radial6"/>
    <dgm:cxn modelId="{10CBB10B-E7C2-4241-80D0-F949C92E8DA5}" type="presOf" srcId="{A9C047E9-CF36-4A52-9307-0ECD299B1A99}" destId="{CC1AADFF-3188-498A-80B5-2FA0E2B63D6D}" srcOrd="0" destOrd="0" presId="urn:microsoft.com/office/officeart/2005/8/layout/radial6"/>
    <dgm:cxn modelId="{68A73681-E471-43EF-8CB8-B5FD4916F6A0}" type="presOf" srcId="{CCA55918-60E8-4EBF-8CD2-CFFEF0E0A1D1}" destId="{F6B310FD-51B5-4AC8-9735-D28501CAA9BA}" srcOrd="0" destOrd="0" presId="urn:microsoft.com/office/officeart/2005/8/layout/radial6"/>
    <dgm:cxn modelId="{6E48608A-CDBE-4E3F-95B7-0ED4B531DAA5}" srcId="{7CB732D0-AF34-4D4F-9E2E-B8D86B270638}" destId="{94A18CF1-B6FD-4ECB-B4A4-2A5BB8A1075F}" srcOrd="0" destOrd="0" parTransId="{7C414554-EE0B-417D-AB66-BEE1FCD99486}" sibTransId="{A8001C16-0ED0-4576-AF34-6BD9CB1C9DEC}"/>
    <dgm:cxn modelId="{61847397-2EDE-4534-A003-BFD86F129F2B}" srcId="{94A18CF1-B6FD-4ECB-B4A4-2A5BB8A1075F}" destId="{9F2AAB2F-C969-437A-BAB4-C87161FA9C0C}" srcOrd="0" destOrd="0" parTransId="{888DA01D-A8AB-4F95-AC4F-23F9D64DCA4B}" sibTransId="{F0F49A73-91C9-40AF-A5B5-96C9403C3062}"/>
    <dgm:cxn modelId="{FDC2F5A1-5DC4-49C6-9394-A0E6D99720BB}" type="presOf" srcId="{F0F49A73-91C9-40AF-A5B5-96C9403C3062}" destId="{9A83980D-EC35-41AA-9D7A-4E6C679A1366}" srcOrd="0" destOrd="0" presId="urn:microsoft.com/office/officeart/2005/8/layout/radial6"/>
    <dgm:cxn modelId="{D7A5EDAE-C5B8-454A-B1BF-67EB61A8664B}" srcId="{94A18CF1-B6FD-4ECB-B4A4-2A5BB8A1075F}" destId="{A9C047E9-CF36-4A52-9307-0ECD299B1A99}" srcOrd="1" destOrd="0" parTransId="{05B2EC76-0237-47CB-AB21-5C7770177F1D}" sibTransId="{3003D302-984E-4A9E-98E0-6738D6E4051A}"/>
    <dgm:cxn modelId="{1CB735C2-8705-4140-AEF1-14CB550A03B3}" srcId="{94A18CF1-B6FD-4ECB-B4A4-2A5BB8A1075F}" destId="{CCA55918-60E8-4EBF-8CD2-CFFEF0E0A1D1}" srcOrd="2" destOrd="0" parTransId="{1289B64B-6F24-4FEB-8D85-ADE849C3875F}" sibTransId="{1AC31636-F54C-4FCD-B424-966E7EB829FC}"/>
    <dgm:cxn modelId="{782AE0C7-756C-4929-BE83-AA39BAC678E6}" type="presOf" srcId="{7CB732D0-AF34-4D4F-9E2E-B8D86B270638}" destId="{0CEB2A71-DEEB-4B21-9C74-45383D1084A6}" srcOrd="0" destOrd="0" presId="urn:microsoft.com/office/officeart/2005/8/layout/radial6"/>
    <dgm:cxn modelId="{3CBE45CF-9EEF-45F0-BF05-91F7C67991F1}" type="presOf" srcId="{9F2AAB2F-C969-437A-BAB4-C87161FA9C0C}" destId="{5DF7927F-0E02-41B2-BA52-B3B117086872}" srcOrd="0" destOrd="0" presId="urn:microsoft.com/office/officeart/2005/8/layout/radial6"/>
    <dgm:cxn modelId="{CAD33FE2-006E-4301-A429-8EA66629EA04}" type="presOf" srcId="{3003D302-984E-4A9E-98E0-6738D6E4051A}" destId="{C6CE5AE1-2D19-4743-800F-017EFE17A705}" srcOrd="0" destOrd="0" presId="urn:microsoft.com/office/officeart/2005/8/layout/radial6"/>
    <dgm:cxn modelId="{11B8D8E5-BC4F-4D6A-9AB0-1AF7AD0D3268}" type="presOf" srcId="{1AC31636-F54C-4FCD-B424-966E7EB829FC}" destId="{B246D8B4-AAC2-49C7-AE85-9C1761CB8AE0}" srcOrd="0" destOrd="0" presId="urn:microsoft.com/office/officeart/2005/8/layout/radial6"/>
    <dgm:cxn modelId="{168FAC92-0A62-4753-BE22-503129D959F4}" type="presParOf" srcId="{0CEB2A71-DEEB-4B21-9C74-45383D1084A6}" destId="{9427C665-2E97-4E34-9FEF-2807B7F5CC48}" srcOrd="0" destOrd="0" presId="urn:microsoft.com/office/officeart/2005/8/layout/radial6"/>
    <dgm:cxn modelId="{C8F987A9-2D8F-428C-8F14-92E138CC9BF9}" type="presParOf" srcId="{0CEB2A71-DEEB-4B21-9C74-45383D1084A6}" destId="{5DF7927F-0E02-41B2-BA52-B3B117086872}" srcOrd="1" destOrd="0" presId="urn:microsoft.com/office/officeart/2005/8/layout/radial6"/>
    <dgm:cxn modelId="{44AE1F57-35C6-4C8E-AC0C-34E20B9017A3}" type="presParOf" srcId="{0CEB2A71-DEEB-4B21-9C74-45383D1084A6}" destId="{9AFC9667-9577-4D24-BAA7-F0B89BC17310}" srcOrd="2" destOrd="0" presId="urn:microsoft.com/office/officeart/2005/8/layout/radial6"/>
    <dgm:cxn modelId="{6C77357E-4ABA-4235-8F4D-67893BC7BC0A}" type="presParOf" srcId="{0CEB2A71-DEEB-4B21-9C74-45383D1084A6}" destId="{9A83980D-EC35-41AA-9D7A-4E6C679A1366}" srcOrd="3" destOrd="0" presId="urn:microsoft.com/office/officeart/2005/8/layout/radial6"/>
    <dgm:cxn modelId="{61AC222B-DBAB-4E30-B0AE-C123D2C7086D}" type="presParOf" srcId="{0CEB2A71-DEEB-4B21-9C74-45383D1084A6}" destId="{CC1AADFF-3188-498A-80B5-2FA0E2B63D6D}" srcOrd="4" destOrd="0" presId="urn:microsoft.com/office/officeart/2005/8/layout/radial6"/>
    <dgm:cxn modelId="{52905FAA-ABEA-4B4F-A285-E4E37579F72D}" type="presParOf" srcId="{0CEB2A71-DEEB-4B21-9C74-45383D1084A6}" destId="{D2FD556D-2A54-4E96-B911-D164A8F1AC30}" srcOrd="5" destOrd="0" presId="urn:microsoft.com/office/officeart/2005/8/layout/radial6"/>
    <dgm:cxn modelId="{C0F1D548-074F-4B27-9CA7-9CCC0450A77E}" type="presParOf" srcId="{0CEB2A71-DEEB-4B21-9C74-45383D1084A6}" destId="{C6CE5AE1-2D19-4743-800F-017EFE17A705}" srcOrd="6" destOrd="0" presId="urn:microsoft.com/office/officeart/2005/8/layout/radial6"/>
    <dgm:cxn modelId="{9754523A-E138-442D-B0BE-7413C6FF965A}" type="presParOf" srcId="{0CEB2A71-DEEB-4B21-9C74-45383D1084A6}" destId="{F6B310FD-51B5-4AC8-9735-D28501CAA9BA}" srcOrd="7" destOrd="0" presId="urn:microsoft.com/office/officeart/2005/8/layout/radial6"/>
    <dgm:cxn modelId="{4C4DC2D1-DCC7-4CFD-A08E-572E395C64AB}" type="presParOf" srcId="{0CEB2A71-DEEB-4B21-9C74-45383D1084A6}" destId="{002C1DD1-D1DF-4AFB-9065-BF03B9F6C4CB}" srcOrd="8" destOrd="0" presId="urn:microsoft.com/office/officeart/2005/8/layout/radial6"/>
    <dgm:cxn modelId="{5A81AAC1-2797-494A-9F55-915D44CF0E69}" type="presParOf" srcId="{0CEB2A71-DEEB-4B21-9C74-45383D1084A6}" destId="{B246D8B4-AAC2-49C7-AE85-9C1761CB8AE0}" srcOrd="9"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B732D0-AF34-4D4F-9E2E-B8D86B270638}" type="doc">
      <dgm:prSet loTypeId="urn:microsoft.com/office/officeart/2005/8/layout/radial6" loCatId="relationship" qsTypeId="urn:microsoft.com/office/officeart/2005/8/quickstyle/simple1" qsCatId="simple" csTypeId="urn:microsoft.com/office/officeart/2005/8/colors/accent0_3" csCatId="mainScheme" phldr="1"/>
      <dgm:spPr/>
      <dgm:t>
        <a:bodyPr/>
        <a:lstStyle/>
        <a:p>
          <a:endParaRPr lang="en-AU"/>
        </a:p>
      </dgm:t>
    </dgm:pt>
    <dgm:pt modelId="{94A18CF1-B6FD-4ECB-B4A4-2A5BB8A1075F}">
      <dgm:prSet phldrT="[Text]"/>
      <dgm:spPr/>
      <dgm:t>
        <a:bodyPr/>
        <a:lstStyle/>
        <a:p>
          <a:r>
            <a:rPr lang="en-AU" noProof="0" dirty="0"/>
            <a:t>Decision Tree Regressor</a:t>
          </a:r>
        </a:p>
      </dgm:t>
    </dgm:pt>
    <dgm:pt modelId="{7C414554-EE0B-417D-AB66-BEE1FCD99486}" type="parTrans" cxnId="{6E48608A-CDBE-4E3F-95B7-0ED4B531DAA5}">
      <dgm:prSet/>
      <dgm:spPr/>
      <dgm:t>
        <a:bodyPr/>
        <a:lstStyle/>
        <a:p>
          <a:endParaRPr lang="en-AU"/>
        </a:p>
      </dgm:t>
    </dgm:pt>
    <dgm:pt modelId="{A8001C16-0ED0-4576-AF34-6BD9CB1C9DEC}" type="sibTrans" cxnId="{6E48608A-CDBE-4E3F-95B7-0ED4B531DAA5}">
      <dgm:prSet/>
      <dgm:spPr/>
      <dgm:t>
        <a:bodyPr/>
        <a:lstStyle/>
        <a:p>
          <a:endParaRPr lang="en-AU"/>
        </a:p>
      </dgm:t>
    </dgm:pt>
    <dgm:pt modelId="{9F2AAB2F-C969-437A-BAB4-C87161FA9C0C}">
      <dgm:prSet phldrT="[Text]"/>
      <dgm:spPr/>
      <dgm:t>
        <a:bodyPr/>
        <a:lstStyle/>
        <a:p>
          <a:r>
            <a:rPr lang="es-CO" dirty="0"/>
            <a:t>Score:</a:t>
          </a:r>
        </a:p>
        <a:p>
          <a:r>
            <a:rPr lang="es-CO" dirty="0"/>
            <a:t>99.94%</a:t>
          </a:r>
          <a:endParaRPr lang="en-AU" dirty="0"/>
        </a:p>
      </dgm:t>
    </dgm:pt>
    <dgm:pt modelId="{888DA01D-A8AB-4F95-AC4F-23F9D64DCA4B}" type="parTrans" cxnId="{61847397-2EDE-4534-A003-BFD86F129F2B}">
      <dgm:prSet/>
      <dgm:spPr/>
      <dgm:t>
        <a:bodyPr/>
        <a:lstStyle/>
        <a:p>
          <a:endParaRPr lang="en-AU"/>
        </a:p>
      </dgm:t>
    </dgm:pt>
    <dgm:pt modelId="{F0F49A73-91C9-40AF-A5B5-96C9403C3062}" type="sibTrans" cxnId="{61847397-2EDE-4534-A003-BFD86F129F2B}">
      <dgm:prSet/>
      <dgm:spPr/>
      <dgm:t>
        <a:bodyPr/>
        <a:lstStyle/>
        <a:p>
          <a:endParaRPr lang="en-AU"/>
        </a:p>
      </dgm:t>
    </dgm:pt>
    <dgm:pt modelId="{A9C047E9-CF36-4A52-9307-0ECD299B1A99}">
      <dgm:prSet phldrT="[Text]"/>
      <dgm:spPr/>
      <dgm:t>
        <a:bodyPr/>
        <a:lstStyle/>
        <a:p>
          <a:r>
            <a:rPr lang="es-CO" dirty="0"/>
            <a:t>RMSE:</a:t>
          </a:r>
        </a:p>
        <a:p>
          <a:r>
            <a:rPr lang="es-CO" dirty="0"/>
            <a:t>$338.06</a:t>
          </a:r>
          <a:endParaRPr lang="en-AU" dirty="0"/>
        </a:p>
      </dgm:t>
    </dgm:pt>
    <dgm:pt modelId="{05B2EC76-0237-47CB-AB21-5C7770177F1D}" type="parTrans" cxnId="{D7A5EDAE-C5B8-454A-B1BF-67EB61A8664B}">
      <dgm:prSet/>
      <dgm:spPr/>
      <dgm:t>
        <a:bodyPr/>
        <a:lstStyle/>
        <a:p>
          <a:endParaRPr lang="en-AU"/>
        </a:p>
      </dgm:t>
    </dgm:pt>
    <dgm:pt modelId="{3003D302-984E-4A9E-98E0-6738D6E4051A}" type="sibTrans" cxnId="{D7A5EDAE-C5B8-454A-B1BF-67EB61A8664B}">
      <dgm:prSet/>
      <dgm:spPr/>
      <dgm:t>
        <a:bodyPr/>
        <a:lstStyle/>
        <a:p>
          <a:endParaRPr lang="en-AU"/>
        </a:p>
      </dgm:t>
    </dgm:pt>
    <dgm:pt modelId="{CCA55918-60E8-4EBF-8CD2-CFFEF0E0A1D1}">
      <dgm:prSet phldrT="[Text]"/>
      <dgm:spPr/>
      <dgm:t>
        <a:bodyPr/>
        <a:lstStyle/>
        <a:p>
          <a:r>
            <a:rPr lang="es-CO" dirty="0"/>
            <a:t>STD:</a:t>
          </a:r>
        </a:p>
        <a:p>
          <a:r>
            <a:rPr lang="es-CO" dirty="0"/>
            <a:t>$15,064.17</a:t>
          </a:r>
          <a:endParaRPr lang="en-AU" dirty="0"/>
        </a:p>
      </dgm:t>
    </dgm:pt>
    <dgm:pt modelId="{1289B64B-6F24-4FEB-8D85-ADE849C3875F}" type="parTrans" cxnId="{1CB735C2-8705-4140-AEF1-14CB550A03B3}">
      <dgm:prSet/>
      <dgm:spPr/>
      <dgm:t>
        <a:bodyPr/>
        <a:lstStyle/>
        <a:p>
          <a:endParaRPr lang="en-AU"/>
        </a:p>
      </dgm:t>
    </dgm:pt>
    <dgm:pt modelId="{1AC31636-F54C-4FCD-B424-966E7EB829FC}" type="sibTrans" cxnId="{1CB735C2-8705-4140-AEF1-14CB550A03B3}">
      <dgm:prSet/>
      <dgm:spPr/>
      <dgm:t>
        <a:bodyPr/>
        <a:lstStyle/>
        <a:p>
          <a:endParaRPr lang="en-AU"/>
        </a:p>
      </dgm:t>
    </dgm:pt>
    <dgm:pt modelId="{0CEB2A71-DEEB-4B21-9C74-45383D1084A6}" type="pres">
      <dgm:prSet presAssocID="{7CB732D0-AF34-4D4F-9E2E-B8D86B270638}" presName="Name0" presStyleCnt="0">
        <dgm:presLayoutVars>
          <dgm:chMax val="1"/>
          <dgm:dir/>
          <dgm:animLvl val="ctr"/>
          <dgm:resizeHandles val="exact"/>
        </dgm:presLayoutVars>
      </dgm:prSet>
      <dgm:spPr/>
    </dgm:pt>
    <dgm:pt modelId="{9427C665-2E97-4E34-9FEF-2807B7F5CC48}" type="pres">
      <dgm:prSet presAssocID="{94A18CF1-B6FD-4ECB-B4A4-2A5BB8A1075F}" presName="centerShape" presStyleLbl="node0" presStyleIdx="0" presStyleCnt="1"/>
      <dgm:spPr/>
    </dgm:pt>
    <dgm:pt modelId="{5DF7927F-0E02-41B2-BA52-B3B117086872}" type="pres">
      <dgm:prSet presAssocID="{9F2AAB2F-C969-437A-BAB4-C87161FA9C0C}" presName="node" presStyleLbl="node1" presStyleIdx="0" presStyleCnt="3">
        <dgm:presLayoutVars>
          <dgm:bulletEnabled val="1"/>
        </dgm:presLayoutVars>
      </dgm:prSet>
      <dgm:spPr/>
    </dgm:pt>
    <dgm:pt modelId="{9AFC9667-9577-4D24-BAA7-F0B89BC17310}" type="pres">
      <dgm:prSet presAssocID="{9F2AAB2F-C969-437A-BAB4-C87161FA9C0C}" presName="dummy" presStyleCnt="0"/>
      <dgm:spPr/>
    </dgm:pt>
    <dgm:pt modelId="{9A83980D-EC35-41AA-9D7A-4E6C679A1366}" type="pres">
      <dgm:prSet presAssocID="{F0F49A73-91C9-40AF-A5B5-96C9403C3062}" presName="sibTrans" presStyleLbl="sibTrans2D1" presStyleIdx="0" presStyleCnt="3"/>
      <dgm:spPr/>
    </dgm:pt>
    <dgm:pt modelId="{CC1AADFF-3188-498A-80B5-2FA0E2B63D6D}" type="pres">
      <dgm:prSet presAssocID="{A9C047E9-CF36-4A52-9307-0ECD299B1A99}" presName="node" presStyleLbl="node1" presStyleIdx="1" presStyleCnt="3">
        <dgm:presLayoutVars>
          <dgm:bulletEnabled val="1"/>
        </dgm:presLayoutVars>
      </dgm:prSet>
      <dgm:spPr/>
    </dgm:pt>
    <dgm:pt modelId="{D2FD556D-2A54-4E96-B911-D164A8F1AC30}" type="pres">
      <dgm:prSet presAssocID="{A9C047E9-CF36-4A52-9307-0ECD299B1A99}" presName="dummy" presStyleCnt="0"/>
      <dgm:spPr/>
    </dgm:pt>
    <dgm:pt modelId="{C6CE5AE1-2D19-4743-800F-017EFE17A705}" type="pres">
      <dgm:prSet presAssocID="{3003D302-984E-4A9E-98E0-6738D6E4051A}" presName="sibTrans" presStyleLbl="sibTrans2D1" presStyleIdx="1" presStyleCnt="3"/>
      <dgm:spPr/>
    </dgm:pt>
    <dgm:pt modelId="{F6B310FD-51B5-4AC8-9735-D28501CAA9BA}" type="pres">
      <dgm:prSet presAssocID="{CCA55918-60E8-4EBF-8CD2-CFFEF0E0A1D1}" presName="node" presStyleLbl="node1" presStyleIdx="2" presStyleCnt="3">
        <dgm:presLayoutVars>
          <dgm:bulletEnabled val="1"/>
        </dgm:presLayoutVars>
      </dgm:prSet>
      <dgm:spPr/>
    </dgm:pt>
    <dgm:pt modelId="{002C1DD1-D1DF-4AFB-9065-BF03B9F6C4CB}" type="pres">
      <dgm:prSet presAssocID="{CCA55918-60E8-4EBF-8CD2-CFFEF0E0A1D1}" presName="dummy" presStyleCnt="0"/>
      <dgm:spPr/>
    </dgm:pt>
    <dgm:pt modelId="{B246D8B4-AAC2-49C7-AE85-9C1761CB8AE0}" type="pres">
      <dgm:prSet presAssocID="{1AC31636-F54C-4FCD-B424-966E7EB829FC}" presName="sibTrans" presStyleLbl="sibTrans2D1" presStyleIdx="2" presStyleCnt="3"/>
      <dgm:spPr/>
    </dgm:pt>
  </dgm:ptLst>
  <dgm:cxnLst>
    <dgm:cxn modelId="{5870B708-E43C-4810-9C42-B421EB3C75F8}" type="presOf" srcId="{94A18CF1-B6FD-4ECB-B4A4-2A5BB8A1075F}" destId="{9427C665-2E97-4E34-9FEF-2807B7F5CC48}" srcOrd="0" destOrd="0" presId="urn:microsoft.com/office/officeart/2005/8/layout/radial6"/>
    <dgm:cxn modelId="{10CBB10B-E7C2-4241-80D0-F949C92E8DA5}" type="presOf" srcId="{A9C047E9-CF36-4A52-9307-0ECD299B1A99}" destId="{CC1AADFF-3188-498A-80B5-2FA0E2B63D6D}" srcOrd="0" destOrd="0" presId="urn:microsoft.com/office/officeart/2005/8/layout/radial6"/>
    <dgm:cxn modelId="{68A73681-E471-43EF-8CB8-B5FD4916F6A0}" type="presOf" srcId="{CCA55918-60E8-4EBF-8CD2-CFFEF0E0A1D1}" destId="{F6B310FD-51B5-4AC8-9735-D28501CAA9BA}" srcOrd="0" destOrd="0" presId="urn:microsoft.com/office/officeart/2005/8/layout/radial6"/>
    <dgm:cxn modelId="{6E48608A-CDBE-4E3F-95B7-0ED4B531DAA5}" srcId="{7CB732D0-AF34-4D4F-9E2E-B8D86B270638}" destId="{94A18CF1-B6FD-4ECB-B4A4-2A5BB8A1075F}" srcOrd="0" destOrd="0" parTransId="{7C414554-EE0B-417D-AB66-BEE1FCD99486}" sibTransId="{A8001C16-0ED0-4576-AF34-6BD9CB1C9DEC}"/>
    <dgm:cxn modelId="{61847397-2EDE-4534-A003-BFD86F129F2B}" srcId="{94A18CF1-B6FD-4ECB-B4A4-2A5BB8A1075F}" destId="{9F2AAB2F-C969-437A-BAB4-C87161FA9C0C}" srcOrd="0" destOrd="0" parTransId="{888DA01D-A8AB-4F95-AC4F-23F9D64DCA4B}" sibTransId="{F0F49A73-91C9-40AF-A5B5-96C9403C3062}"/>
    <dgm:cxn modelId="{FDC2F5A1-5DC4-49C6-9394-A0E6D99720BB}" type="presOf" srcId="{F0F49A73-91C9-40AF-A5B5-96C9403C3062}" destId="{9A83980D-EC35-41AA-9D7A-4E6C679A1366}" srcOrd="0" destOrd="0" presId="urn:microsoft.com/office/officeart/2005/8/layout/radial6"/>
    <dgm:cxn modelId="{D7A5EDAE-C5B8-454A-B1BF-67EB61A8664B}" srcId="{94A18CF1-B6FD-4ECB-B4A4-2A5BB8A1075F}" destId="{A9C047E9-CF36-4A52-9307-0ECD299B1A99}" srcOrd="1" destOrd="0" parTransId="{05B2EC76-0237-47CB-AB21-5C7770177F1D}" sibTransId="{3003D302-984E-4A9E-98E0-6738D6E4051A}"/>
    <dgm:cxn modelId="{1CB735C2-8705-4140-AEF1-14CB550A03B3}" srcId="{94A18CF1-B6FD-4ECB-B4A4-2A5BB8A1075F}" destId="{CCA55918-60E8-4EBF-8CD2-CFFEF0E0A1D1}" srcOrd="2" destOrd="0" parTransId="{1289B64B-6F24-4FEB-8D85-ADE849C3875F}" sibTransId="{1AC31636-F54C-4FCD-B424-966E7EB829FC}"/>
    <dgm:cxn modelId="{782AE0C7-756C-4929-BE83-AA39BAC678E6}" type="presOf" srcId="{7CB732D0-AF34-4D4F-9E2E-B8D86B270638}" destId="{0CEB2A71-DEEB-4B21-9C74-45383D1084A6}" srcOrd="0" destOrd="0" presId="urn:microsoft.com/office/officeart/2005/8/layout/radial6"/>
    <dgm:cxn modelId="{3CBE45CF-9EEF-45F0-BF05-91F7C67991F1}" type="presOf" srcId="{9F2AAB2F-C969-437A-BAB4-C87161FA9C0C}" destId="{5DF7927F-0E02-41B2-BA52-B3B117086872}" srcOrd="0" destOrd="0" presId="urn:microsoft.com/office/officeart/2005/8/layout/radial6"/>
    <dgm:cxn modelId="{CAD33FE2-006E-4301-A429-8EA66629EA04}" type="presOf" srcId="{3003D302-984E-4A9E-98E0-6738D6E4051A}" destId="{C6CE5AE1-2D19-4743-800F-017EFE17A705}" srcOrd="0" destOrd="0" presId="urn:microsoft.com/office/officeart/2005/8/layout/radial6"/>
    <dgm:cxn modelId="{11B8D8E5-BC4F-4D6A-9AB0-1AF7AD0D3268}" type="presOf" srcId="{1AC31636-F54C-4FCD-B424-966E7EB829FC}" destId="{B246D8B4-AAC2-49C7-AE85-9C1761CB8AE0}" srcOrd="0" destOrd="0" presId="urn:microsoft.com/office/officeart/2005/8/layout/radial6"/>
    <dgm:cxn modelId="{168FAC92-0A62-4753-BE22-503129D959F4}" type="presParOf" srcId="{0CEB2A71-DEEB-4B21-9C74-45383D1084A6}" destId="{9427C665-2E97-4E34-9FEF-2807B7F5CC48}" srcOrd="0" destOrd="0" presId="urn:microsoft.com/office/officeart/2005/8/layout/radial6"/>
    <dgm:cxn modelId="{C8F987A9-2D8F-428C-8F14-92E138CC9BF9}" type="presParOf" srcId="{0CEB2A71-DEEB-4B21-9C74-45383D1084A6}" destId="{5DF7927F-0E02-41B2-BA52-B3B117086872}" srcOrd="1" destOrd="0" presId="urn:microsoft.com/office/officeart/2005/8/layout/radial6"/>
    <dgm:cxn modelId="{44AE1F57-35C6-4C8E-AC0C-34E20B9017A3}" type="presParOf" srcId="{0CEB2A71-DEEB-4B21-9C74-45383D1084A6}" destId="{9AFC9667-9577-4D24-BAA7-F0B89BC17310}" srcOrd="2" destOrd="0" presId="urn:microsoft.com/office/officeart/2005/8/layout/radial6"/>
    <dgm:cxn modelId="{6C77357E-4ABA-4235-8F4D-67893BC7BC0A}" type="presParOf" srcId="{0CEB2A71-DEEB-4B21-9C74-45383D1084A6}" destId="{9A83980D-EC35-41AA-9D7A-4E6C679A1366}" srcOrd="3" destOrd="0" presId="urn:microsoft.com/office/officeart/2005/8/layout/radial6"/>
    <dgm:cxn modelId="{61AC222B-DBAB-4E30-B0AE-C123D2C7086D}" type="presParOf" srcId="{0CEB2A71-DEEB-4B21-9C74-45383D1084A6}" destId="{CC1AADFF-3188-498A-80B5-2FA0E2B63D6D}" srcOrd="4" destOrd="0" presId="urn:microsoft.com/office/officeart/2005/8/layout/radial6"/>
    <dgm:cxn modelId="{52905FAA-ABEA-4B4F-A285-E4E37579F72D}" type="presParOf" srcId="{0CEB2A71-DEEB-4B21-9C74-45383D1084A6}" destId="{D2FD556D-2A54-4E96-B911-D164A8F1AC30}" srcOrd="5" destOrd="0" presId="urn:microsoft.com/office/officeart/2005/8/layout/radial6"/>
    <dgm:cxn modelId="{C0F1D548-074F-4B27-9CA7-9CCC0450A77E}" type="presParOf" srcId="{0CEB2A71-DEEB-4B21-9C74-45383D1084A6}" destId="{C6CE5AE1-2D19-4743-800F-017EFE17A705}" srcOrd="6" destOrd="0" presId="urn:microsoft.com/office/officeart/2005/8/layout/radial6"/>
    <dgm:cxn modelId="{9754523A-E138-442D-B0BE-7413C6FF965A}" type="presParOf" srcId="{0CEB2A71-DEEB-4B21-9C74-45383D1084A6}" destId="{F6B310FD-51B5-4AC8-9735-D28501CAA9BA}" srcOrd="7" destOrd="0" presId="urn:microsoft.com/office/officeart/2005/8/layout/radial6"/>
    <dgm:cxn modelId="{4C4DC2D1-DCC7-4CFD-A08E-572E395C64AB}" type="presParOf" srcId="{0CEB2A71-DEEB-4B21-9C74-45383D1084A6}" destId="{002C1DD1-D1DF-4AFB-9065-BF03B9F6C4CB}" srcOrd="8" destOrd="0" presId="urn:microsoft.com/office/officeart/2005/8/layout/radial6"/>
    <dgm:cxn modelId="{5A81AAC1-2797-494A-9F55-915D44CF0E69}" type="presParOf" srcId="{0CEB2A71-DEEB-4B21-9C74-45383D1084A6}" destId="{B246D8B4-AAC2-49C7-AE85-9C1761CB8AE0}" srcOrd="9"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B732D0-AF34-4D4F-9E2E-B8D86B270638}" type="doc">
      <dgm:prSet loTypeId="urn:microsoft.com/office/officeart/2005/8/layout/radial6" loCatId="relationship" qsTypeId="urn:microsoft.com/office/officeart/2005/8/quickstyle/simple1" qsCatId="simple" csTypeId="urn:microsoft.com/office/officeart/2005/8/colors/accent0_2" csCatId="mainScheme" phldr="1"/>
      <dgm:spPr/>
      <dgm:t>
        <a:bodyPr/>
        <a:lstStyle/>
        <a:p>
          <a:endParaRPr lang="en-AU"/>
        </a:p>
      </dgm:t>
    </dgm:pt>
    <dgm:pt modelId="{94A18CF1-B6FD-4ECB-B4A4-2A5BB8A1075F}">
      <dgm:prSet phldrT="[Text]"/>
      <dgm:spPr/>
      <dgm:t>
        <a:bodyPr/>
        <a:lstStyle/>
        <a:p>
          <a:r>
            <a:rPr lang="en-AU" noProof="0" dirty="0"/>
            <a:t>Decision Tree Regressor</a:t>
          </a:r>
        </a:p>
      </dgm:t>
    </dgm:pt>
    <dgm:pt modelId="{7C414554-EE0B-417D-AB66-BEE1FCD99486}" type="parTrans" cxnId="{6E48608A-CDBE-4E3F-95B7-0ED4B531DAA5}">
      <dgm:prSet/>
      <dgm:spPr/>
      <dgm:t>
        <a:bodyPr/>
        <a:lstStyle/>
        <a:p>
          <a:endParaRPr lang="en-AU"/>
        </a:p>
      </dgm:t>
    </dgm:pt>
    <dgm:pt modelId="{A8001C16-0ED0-4576-AF34-6BD9CB1C9DEC}" type="sibTrans" cxnId="{6E48608A-CDBE-4E3F-95B7-0ED4B531DAA5}">
      <dgm:prSet/>
      <dgm:spPr/>
      <dgm:t>
        <a:bodyPr/>
        <a:lstStyle/>
        <a:p>
          <a:endParaRPr lang="en-AU"/>
        </a:p>
      </dgm:t>
    </dgm:pt>
    <dgm:pt modelId="{9F2AAB2F-C969-437A-BAB4-C87161FA9C0C}">
      <dgm:prSet phldrT="[Text]"/>
      <dgm:spPr/>
      <dgm:t>
        <a:bodyPr/>
        <a:lstStyle/>
        <a:p>
          <a:r>
            <a:rPr lang="es-CO" dirty="0"/>
            <a:t>Score:</a:t>
          </a:r>
        </a:p>
        <a:p>
          <a:r>
            <a:rPr lang="es-CO" dirty="0"/>
            <a:t>98.18%</a:t>
          </a:r>
          <a:endParaRPr lang="en-AU" dirty="0"/>
        </a:p>
      </dgm:t>
    </dgm:pt>
    <dgm:pt modelId="{888DA01D-A8AB-4F95-AC4F-23F9D64DCA4B}" type="parTrans" cxnId="{61847397-2EDE-4534-A003-BFD86F129F2B}">
      <dgm:prSet/>
      <dgm:spPr/>
      <dgm:t>
        <a:bodyPr/>
        <a:lstStyle/>
        <a:p>
          <a:endParaRPr lang="en-AU"/>
        </a:p>
      </dgm:t>
    </dgm:pt>
    <dgm:pt modelId="{F0F49A73-91C9-40AF-A5B5-96C9403C3062}" type="sibTrans" cxnId="{61847397-2EDE-4534-A003-BFD86F129F2B}">
      <dgm:prSet/>
      <dgm:spPr/>
      <dgm:t>
        <a:bodyPr/>
        <a:lstStyle/>
        <a:p>
          <a:endParaRPr lang="en-AU"/>
        </a:p>
      </dgm:t>
    </dgm:pt>
    <dgm:pt modelId="{A9C047E9-CF36-4A52-9307-0ECD299B1A99}">
      <dgm:prSet phldrT="[Text]"/>
      <dgm:spPr/>
      <dgm:t>
        <a:bodyPr/>
        <a:lstStyle/>
        <a:p>
          <a:r>
            <a:rPr lang="es-CO" dirty="0"/>
            <a:t>RMSE:</a:t>
          </a:r>
        </a:p>
        <a:p>
          <a:r>
            <a:rPr lang="es-CO" dirty="0"/>
            <a:t>$2,032.14</a:t>
          </a:r>
          <a:endParaRPr lang="en-AU" dirty="0"/>
        </a:p>
      </dgm:t>
    </dgm:pt>
    <dgm:pt modelId="{05B2EC76-0237-47CB-AB21-5C7770177F1D}" type="parTrans" cxnId="{D7A5EDAE-C5B8-454A-B1BF-67EB61A8664B}">
      <dgm:prSet/>
      <dgm:spPr/>
      <dgm:t>
        <a:bodyPr/>
        <a:lstStyle/>
        <a:p>
          <a:endParaRPr lang="en-AU"/>
        </a:p>
      </dgm:t>
    </dgm:pt>
    <dgm:pt modelId="{3003D302-984E-4A9E-98E0-6738D6E4051A}" type="sibTrans" cxnId="{D7A5EDAE-C5B8-454A-B1BF-67EB61A8664B}">
      <dgm:prSet/>
      <dgm:spPr/>
      <dgm:t>
        <a:bodyPr/>
        <a:lstStyle/>
        <a:p>
          <a:endParaRPr lang="en-AU"/>
        </a:p>
      </dgm:t>
    </dgm:pt>
    <dgm:pt modelId="{CCA55918-60E8-4EBF-8CD2-CFFEF0E0A1D1}">
      <dgm:prSet phldrT="[Text]"/>
      <dgm:spPr/>
      <dgm:t>
        <a:bodyPr/>
        <a:lstStyle/>
        <a:p>
          <a:r>
            <a:rPr lang="es-CO" dirty="0"/>
            <a:t>STD:</a:t>
          </a:r>
        </a:p>
        <a:p>
          <a:r>
            <a:rPr lang="es-CO" dirty="0"/>
            <a:t>$15,064.17</a:t>
          </a:r>
          <a:endParaRPr lang="en-AU" dirty="0"/>
        </a:p>
      </dgm:t>
    </dgm:pt>
    <dgm:pt modelId="{1289B64B-6F24-4FEB-8D85-ADE849C3875F}" type="parTrans" cxnId="{1CB735C2-8705-4140-AEF1-14CB550A03B3}">
      <dgm:prSet/>
      <dgm:spPr/>
      <dgm:t>
        <a:bodyPr/>
        <a:lstStyle/>
        <a:p>
          <a:endParaRPr lang="en-AU"/>
        </a:p>
      </dgm:t>
    </dgm:pt>
    <dgm:pt modelId="{1AC31636-F54C-4FCD-B424-966E7EB829FC}" type="sibTrans" cxnId="{1CB735C2-8705-4140-AEF1-14CB550A03B3}">
      <dgm:prSet/>
      <dgm:spPr/>
      <dgm:t>
        <a:bodyPr/>
        <a:lstStyle/>
        <a:p>
          <a:endParaRPr lang="en-AU"/>
        </a:p>
      </dgm:t>
    </dgm:pt>
    <dgm:pt modelId="{0CEB2A71-DEEB-4B21-9C74-45383D1084A6}" type="pres">
      <dgm:prSet presAssocID="{7CB732D0-AF34-4D4F-9E2E-B8D86B270638}" presName="Name0" presStyleCnt="0">
        <dgm:presLayoutVars>
          <dgm:chMax val="1"/>
          <dgm:dir/>
          <dgm:animLvl val="ctr"/>
          <dgm:resizeHandles val="exact"/>
        </dgm:presLayoutVars>
      </dgm:prSet>
      <dgm:spPr/>
    </dgm:pt>
    <dgm:pt modelId="{9427C665-2E97-4E34-9FEF-2807B7F5CC48}" type="pres">
      <dgm:prSet presAssocID="{94A18CF1-B6FD-4ECB-B4A4-2A5BB8A1075F}" presName="centerShape" presStyleLbl="node0" presStyleIdx="0" presStyleCnt="1"/>
      <dgm:spPr/>
    </dgm:pt>
    <dgm:pt modelId="{5DF7927F-0E02-41B2-BA52-B3B117086872}" type="pres">
      <dgm:prSet presAssocID="{9F2AAB2F-C969-437A-BAB4-C87161FA9C0C}" presName="node" presStyleLbl="node1" presStyleIdx="0" presStyleCnt="3">
        <dgm:presLayoutVars>
          <dgm:bulletEnabled val="1"/>
        </dgm:presLayoutVars>
      </dgm:prSet>
      <dgm:spPr/>
    </dgm:pt>
    <dgm:pt modelId="{9AFC9667-9577-4D24-BAA7-F0B89BC17310}" type="pres">
      <dgm:prSet presAssocID="{9F2AAB2F-C969-437A-BAB4-C87161FA9C0C}" presName="dummy" presStyleCnt="0"/>
      <dgm:spPr/>
    </dgm:pt>
    <dgm:pt modelId="{9A83980D-EC35-41AA-9D7A-4E6C679A1366}" type="pres">
      <dgm:prSet presAssocID="{F0F49A73-91C9-40AF-A5B5-96C9403C3062}" presName="sibTrans" presStyleLbl="sibTrans2D1" presStyleIdx="0" presStyleCnt="3"/>
      <dgm:spPr/>
    </dgm:pt>
    <dgm:pt modelId="{CC1AADFF-3188-498A-80B5-2FA0E2B63D6D}" type="pres">
      <dgm:prSet presAssocID="{A9C047E9-CF36-4A52-9307-0ECD299B1A99}" presName="node" presStyleLbl="node1" presStyleIdx="1" presStyleCnt="3">
        <dgm:presLayoutVars>
          <dgm:bulletEnabled val="1"/>
        </dgm:presLayoutVars>
      </dgm:prSet>
      <dgm:spPr/>
    </dgm:pt>
    <dgm:pt modelId="{D2FD556D-2A54-4E96-B911-D164A8F1AC30}" type="pres">
      <dgm:prSet presAssocID="{A9C047E9-CF36-4A52-9307-0ECD299B1A99}" presName="dummy" presStyleCnt="0"/>
      <dgm:spPr/>
    </dgm:pt>
    <dgm:pt modelId="{C6CE5AE1-2D19-4743-800F-017EFE17A705}" type="pres">
      <dgm:prSet presAssocID="{3003D302-984E-4A9E-98E0-6738D6E4051A}" presName="sibTrans" presStyleLbl="sibTrans2D1" presStyleIdx="1" presStyleCnt="3"/>
      <dgm:spPr/>
    </dgm:pt>
    <dgm:pt modelId="{F6B310FD-51B5-4AC8-9735-D28501CAA9BA}" type="pres">
      <dgm:prSet presAssocID="{CCA55918-60E8-4EBF-8CD2-CFFEF0E0A1D1}" presName="node" presStyleLbl="node1" presStyleIdx="2" presStyleCnt="3">
        <dgm:presLayoutVars>
          <dgm:bulletEnabled val="1"/>
        </dgm:presLayoutVars>
      </dgm:prSet>
      <dgm:spPr/>
    </dgm:pt>
    <dgm:pt modelId="{002C1DD1-D1DF-4AFB-9065-BF03B9F6C4CB}" type="pres">
      <dgm:prSet presAssocID="{CCA55918-60E8-4EBF-8CD2-CFFEF0E0A1D1}" presName="dummy" presStyleCnt="0"/>
      <dgm:spPr/>
    </dgm:pt>
    <dgm:pt modelId="{B246D8B4-AAC2-49C7-AE85-9C1761CB8AE0}" type="pres">
      <dgm:prSet presAssocID="{1AC31636-F54C-4FCD-B424-966E7EB829FC}" presName="sibTrans" presStyleLbl="sibTrans2D1" presStyleIdx="2" presStyleCnt="3"/>
      <dgm:spPr/>
    </dgm:pt>
  </dgm:ptLst>
  <dgm:cxnLst>
    <dgm:cxn modelId="{5870B708-E43C-4810-9C42-B421EB3C75F8}" type="presOf" srcId="{94A18CF1-B6FD-4ECB-B4A4-2A5BB8A1075F}" destId="{9427C665-2E97-4E34-9FEF-2807B7F5CC48}" srcOrd="0" destOrd="0" presId="urn:microsoft.com/office/officeart/2005/8/layout/radial6"/>
    <dgm:cxn modelId="{10CBB10B-E7C2-4241-80D0-F949C92E8DA5}" type="presOf" srcId="{A9C047E9-CF36-4A52-9307-0ECD299B1A99}" destId="{CC1AADFF-3188-498A-80B5-2FA0E2B63D6D}" srcOrd="0" destOrd="0" presId="urn:microsoft.com/office/officeart/2005/8/layout/radial6"/>
    <dgm:cxn modelId="{68A73681-E471-43EF-8CB8-B5FD4916F6A0}" type="presOf" srcId="{CCA55918-60E8-4EBF-8CD2-CFFEF0E0A1D1}" destId="{F6B310FD-51B5-4AC8-9735-D28501CAA9BA}" srcOrd="0" destOrd="0" presId="urn:microsoft.com/office/officeart/2005/8/layout/radial6"/>
    <dgm:cxn modelId="{6E48608A-CDBE-4E3F-95B7-0ED4B531DAA5}" srcId="{7CB732D0-AF34-4D4F-9E2E-B8D86B270638}" destId="{94A18CF1-B6FD-4ECB-B4A4-2A5BB8A1075F}" srcOrd="0" destOrd="0" parTransId="{7C414554-EE0B-417D-AB66-BEE1FCD99486}" sibTransId="{A8001C16-0ED0-4576-AF34-6BD9CB1C9DEC}"/>
    <dgm:cxn modelId="{61847397-2EDE-4534-A003-BFD86F129F2B}" srcId="{94A18CF1-B6FD-4ECB-B4A4-2A5BB8A1075F}" destId="{9F2AAB2F-C969-437A-BAB4-C87161FA9C0C}" srcOrd="0" destOrd="0" parTransId="{888DA01D-A8AB-4F95-AC4F-23F9D64DCA4B}" sibTransId="{F0F49A73-91C9-40AF-A5B5-96C9403C3062}"/>
    <dgm:cxn modelId="{FDC2F5A1-5DC4-49C6-9394-A0E6D99720BB}" type="presOf" srcId="{F0F49A73-91C9-40AF-A5B5-96C9403C3062}" destId="{9A83980D-EC35-41AA-9D7A-4E6C679A1366}" srcOrd="0" destOrd="0" presId="urn:microsoft.com/office/officeart/2005/8/layout/radial6"/>
    <dgm:cxn modelId="{D7A5EDAE-C5B8-454A-B1BF-67EB61A8664B}" srcId="{94A18CF1-B6FD-4ECB-B4A4-2A5BB8A1075F}" destId="{A9C047E9-CF36-4A52-9307-0ECD299B1A99}" srcOrd="1" destOrd="0" parTransId="{05B2EC76-0237-47CB-AB21-5C7770177F1D}" sibTransId="{3003D302-984E-4A9E-98E0-6738D6E4051A}"/>
    <dgm:cxn modelId="{1CB735C2-8705-4140-AEF1-14CB550A03B3}" srcId="{94A18CF1-B6FD-4ECB-B4A4-2A5BB8A1075F}" destId="{CCA55918-60E8-4EBF-8CD2-CFFEF0E0A1D1}" srcOrd="2" destOrd="0" parTransId="{1289B64B-6F24-4FEB-8D85-ADE849C3875F}" sibTransId="{1AC31636-F54C-4FCD-B424-966E7EB829FC}"/>
    <dgm:cxn modelId="{782AE0C7-756C-4929-BE83-AA39BAC678E6}" type="presOf" srcId="{7CB732D0-AF34-4D4F-9E2E-B8D86B270638}" destId="{0CEB2A71-DEEB-4B21-9C74-45383D1084A6}" srcOrd="0" destOrd="0" presId="urn:microsoft.com/office/officeart/2005/8/layout/radial6"/>
    <dgm:cxn modelId="{3CBE45CF-9EEF-45F0-BF05-91F7C67991F1}" type="presOf" srcId="{9F2AAB2F-C969-437A-BAB4-C87161FA9C0C}" destId="{5DF7927F-0E02-41B2-BA52-B3B117086872}" srcOrd="0" destOrd="0" presId="urn:microsoft.com/office/officeart/2005/8/layout/radial6"/>
    <dgm:cxn modelId="{CAD33FE2-006E-4301-A429-8EA66629EA04}" type="presOf" srcId="{3003D302-984E-4A9E-98E0-6738D6E4051A}" destId="{C6CE5AE1-2D19-4743-800F-017EFE17A705}" srcOrd="0" destOrd="0" presId="urn:microsoft.com/office/officeart/2005/8/layout/radial6"/>
    <dgm:cxn modelId="{11B8D8E5-BC4F-4D6A-9AB0-1AF7AD0D3268}" type="presOf" srcId="{1AC31636-F54C-4FCD-B424-966E7EB829FC}" destId="{B246D8B4-AAC2-49C7-AE85-9C1761CB8AE0}" srcOrd="0" destOrd="0" presId="urn:microsoft.com/office/officeart/2005/8/layout/radial6"/>
    <dgm:cxn modelId="{168FAC92-0A62-4753-BE22-503129D959F4}" type="presParOf" srcId="{0CEB2A71-DEEB-4B21-9C74-45383D1084A6}" destId="{9427C665-2E97-4E34-9FEF-2807B7F5CC48}" srcOrd="0" destOrd="0" presId="urn:microsoft.com/office/officeart/2005/8/layout/radial6"/>
    <dgm:cxn modelId="{C8F987A9-2D8F-428C-8F14-92E138CC9BF9}" type="presParOf" srcId="{0CEB2A71-DEEB-4B21-9C74-45383D1084A6}" destId="{5DF7927F-0E02-41B2-BA52-B3B117086872}" srcOrd="1" destOrd="0" presId="urn:microsoft.com/office/officeart/2005/8/layout/radial6"/>
    <dgm:cxn modelId="{44AE1F57-35C6-4C8E-AC0C-34E20B9017A3}" type="presParOf" srcId="{0CEB2A71-DEEB-4B21-9C74-45383D1084A6}" destId="{9AFC9667-9577-4D24-BAA7-F0B89BC17310}" srcOrd="2" destOrd="0" presId="urn:microsoft.com/office/officeart/2005/8/layout/radial6"/>
    <dgm:cxn modelId="{6C77357E-4ABA-4235-8F4D-67893BC7BC0A}" type="presParOf" srcId="{0CEB2A71-DEEB-4B21-9C74-45383D1084A6}" destId="{9A83980D-EC35-41AA-9D7A-4E6C679A1366}" srcOrd="3" destOrd="0" presId="urn:microsoft.com/office/officeart/2005/8/layout/radial6"/>
    <dgm:cxn modelId="{61AC222B-DBAB-4E30-B0AE-C123D2C7086D}" type="presParOf" srcId="{0CEB2A71-DEEB-4B21-9C74-45383D1084A6}" destId="{CC1AADFF-3188-498A-80B5-2FA0E2B63D6D}" srcOrd="4" destOrd="0" presId="urn:microsoft.com/office/officeart/2005/8/layout/radial6"/>
    <dgm:cxn modelId="{52905FAA-ABEA-4B4F-A285-E4E37579F72D}" type="presParOf" srcId="{0CEB2A71-DEEB-4B21-9C74-45383D1084A6}" destId="{D2FD556D-2A54-4E96-B911-D164A8F1AC30}" srcOrd="5" destOrd="0" presId="urn:microsoft.com/office/officeart/2005/8/layout/radial6"/>
    <dgm:cxn modelId="{C0F1D548-074F-4B27-9CA7-9CCC0450A77E}" type="presParOf" srcId="{0CEB2A71-DEEB-4B21-9C74-45383D1084A6}" destId="{C6CE5AE1-2D19-4743-800F-017EFE17A705}" srcOrd="6" destOrd="0" presId="urn:microsoft.com/office/officeart/2005/8/layout/radial6"/>
    <dgm:cxn modelId="{9754523A-E138-442D-B0BE-7413C6FF965A}" type="presParOf" srcId="{0CEB2A71-DEEB-4B21-9C74-45383D1084A6}" destId="{F6B310FD-51B5-4AC8-9735-D28501CAA9BA}" srcOrd="7" destOrd="0" presId="urn:microsoft.com/office/officeart/2005/8/layout/radial6"/>
    <dgm:cxn modelId="{4C4DC2D1-DCC7-4CFD-A08E-572E395C64AB}" type="presParOf" srcId="{0CEB2A71-DEEB-4B21-9C74-45383D1084A6}" destId="{002C1DD1-D1DF-4AFB-9065-BF03B9F6C4CB}" srcOrd="8" destOrd="0" presId="urn:microsoft.com/office/officeart/2005/8/layout/radial6"/>
    <dgm:cxn modelId="{5A81AAC1-2797-494A-9F55-915D44CF0E69}" type="presParOf" srcId="{0CEB2A71-DEEB-4B21-9C74-45383D1084A6}" destId="{B246D8B4-AAC2-49C7-AE85-9C1761CB8AE0}" srcOrd="9"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6D8B4-AAC2-49C7-AE85-9C1761CB8AE0}">
      <dsp:nvSpPr>
        <dsp:cNvPr id="0" name=""/>
        <dsp:cNvSpPr/>
      </dsp:nvSpPr>
      <dsp:spPr>
        <a:xfrm>
          <a:off x="1056728" y="362114"/>
          <a:ext cx="2416981" cy="2416981"/>
        </a:xfrm>
        <a:prstGeom prst="blockArc">
          <a:avLst>
            <a:gd name="adj1" fmla="val 9000000"/>
            <a:gd name="adj2" fmla="val 16200000"/>
            <a:gd name="adj3" fmla="val 4641"/>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CE5AE1-2D19-4743-800F-017EFE17A705}">
      <dsp:nvSpPr>
        <dsp:cNvPr id="0" name=""/>
        <dsp:cNvSpPr/>
      </dsp:nvSpPr>
      <dsp:spPr>
        <a:xfrm>
          <a:off x="1056728" y="362114"/>
          <a:ext cx="2416981" cy="2416981"/>
        </a:xfrm>
        <a:prstGeom prst="blockArc">
          <a:avLst>
            <a:gd name="adj1" fmla="val 1800000"/>
            <a:gd name="adj2" fmla="val 9000000"/>
            <a:gd name="adj3" fmla="val 4641"/>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3980D-EC35-41AA-9D7A-4E6C679A1366}">
      <dsp:nvSpPr>
        <dsp:cNvPr id="0" name=""/>
        <dsp:cNvSpPr/>
      </dsp:nvSpPr>
      <dsp:spPr>
        <a:xfrm>
          <a:off x="1056728" y="362114"/>
          <a:ext cx="2416981" cy="2416981"/>
        </a:xfrm>
        <a:prstGeom prst="blockArc">
          <a:avLst>
            <a:gd name="adj1" fmla="val 16200000"/>
            <a:gd name="adj2" fmla="val 1800000"/>
            <a:gd name="adj3" fmla="val 4641"/>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27C665-2E97-4E34-9FEF-2807B7F5CC48}">
      <dsp:nvSpPr>
        <dsp:cNvPr id="0" name=""/>
        <dsp:cNvSpPr/>
      </dsp:nvSpPr>
      <dsp:spPr>
        <a:xfrm>
          <a:off x="1708868" y="1014254"/>
          <a:ext cx="1112700" cy="11127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noProof="0" dirty="0"/>
            <a:t>Linear Regression Model</a:t>
          </a:r>
        </a:p>
      </dsp:txBody>
      <dsp:txXfrm>
        <a:off x="1871819" y="1177205"/>
        <a:ext cx="786798" cy="786798"/>
      </dsp:txXfrm>
    </dsp:sp>
    <dsp:sp modelId="{5DF7927F-0E02-41B2-BA52-B3B117086872}">
      <dsp:nvSpPr>
        <dsp:cNvPr id="0" name=""/>
        <dsp:cNvSpPr/>
      </dsp:nvSpPr>
      <dsp:spPr>
        <a:xfrm>
          <a:off x="1875773" y="709"/>
          <a:ext cx="778890" cy="77889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Score:</a:t>
          </a:r>
        </a:p>
        <a:p>
          <a:pPr marL="0" lvl="0" indent="0" algn="ctr" defTabSz="355600">
            <a:lnSpc>
              <a:spcPct val="90000"/>
            </a:lnSpc>
            <a:spcBef>
              <a:spcPct val="0"/>
            </a:spcBef>
            <a:spcAft>
              <a:spcPct val="35000"/>
            </a:spcAft>
            <a:buNone/>
          </a:pPr>
          <a:r>
            <a:rPr lang="es-CO" sz="800" kern="1200" dirty="0"/>
            <a:t>57.60%</a:t>
          </a:r>
          <a:endParaRPr lang="en-AU" sz="800" kern="1200" dirty="0"/>
        </a:p>
      </dsp:txBody>
      <dsp:txXfrm>
        <a:off x="1989839" y="114775"/>
        <a:ext cx="550758" cy="550758"/>
      </dsp:txXfrm>
    </dsp:sp>
    <dsp:sp modelId="{CC1AADFF-3188-498A-80B5-2FA0E2B63D6D}">
      <dsp:nvSpPr>
        <dsp:cNvPr id="0" name=""/>
        <dsp:cNvSpPr/>
      </dsp:nvSpPr>
      <dsp:spPr>
        <a:xfrm>
          <a:off x="2898073" y="1771384"/>
          <a:ext cx="778890" cy="77889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RMSE:</a:t>
          </a:r>
        </a:p>
        <a:p>
          <a:pPr marL="0" lvl="0" indent="0" algn="ctr" defTabSz="355600">
            <a:lnSpc>
              <a:spcPct val="90000"/>
            </a:lnSpc>
            <a:spcBef>
              <a:spcPct val="0"/>
            </a:spcBef>
            <a:spcAft>
              <a:spcPct val="35000"/>
            </a:spcAft>
            <a:buNone/>
          </a:pPr>
          <a:r>
            <a:rPr lang="es-CO" sz="800" kern="1200" dirty="0"/>
            <a:t>$9,808.92</a:t>
          </a:r>
          <a:endParaRPr lang="en-AU" sz="800" kern="1200" dirty="0"/>
        </a:p>
      </dsp:txBody>
      <dsp:txXfrm>
        <a:off x="3012139" y="1885450"/>
        <a:ext cx="550758" cy="550758"/>
      </dsp:txXfrm>
    </dsp:sp>
    <dsp:sp modelId="{F6B310FD-51B5-4AC8-9735-D28501CAA9BA}">
      <dsp:nvSpPr>
        <dsp:cNvPr id="0" name=""/>
        <dsp:cNvSpPr/>
      </dsp:nvSpPr>
      <dsp:spPr>
        <a:xfrm>
          <a:off x="853473" y="1771384"/>
          <a:ext cx="778890" cy="77889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STD:</a:t>
          </a:r>
        </a:p>
        <a:p>
          <a:pPr marL="0" lvl="0" indent="0" algn="ctr" defTabSz="355600">
            <a:lnSpc>
              <a:spcPct val="90000"/>
            </a:lnSpc>
            <a:spcBef>
              <a:spcPct val="0"/>
            </a:spcBef>
            <a:spcAft>
              <a:spcPct val="35000"/>
            </a:spcAft>
            <a:buNone/>
          </a:pPr>
          <a:r>
            <a:rPr lang="es-CO" sz="800" kern="1200" dirty="0"/>
            <a:t>$15,064.59</a:t>
          </a:r>
          <a:endParaRPr lang="en-AU" sz="800" kern="1200" dirty="0"/>
        </a:p>
      </dsp:txBody>
      <dsp:txXfrm>
        <a:off x="967539" y="1885450"/>
        <a:ext cx="550758" cy="550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6D8B4-AAC2-49C7-AE85-9C1761CB8AE0}">
      <dsp:nvSpPr>
        <dsp:cNvPr id="0" name=""/>
        <dsp:cNvSpPr/>
      </dsp:nvSpPr>
      <dsp:spPr>
        <a:xfrm>
          <a:off x="1056728" y="362114"/>
          <a:ext cx="2416981" cy="241698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CE5AE1-2D19-4743-800F-017EFE17A705}">
      <dsp:nvSpPr>
        <dsp:cNvPr id="0" name=""/>
        <dsp:cNvSpPr/>
      </dsp:nvSpPr>
      <dsp:spPr>
        <a:xfrm>
          <a:off x="1056728" y="362114"/>
          <a:ext cx="2416981" cy="241698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3980D-EC35-41AA-9D7A-4E6C679A1366}">
      <dsp:nvSpPr>
        <dsp:cNvPr id="0" name=""/>
        <dsp:cNvSpPr/>
      </dsp:nvSpPr>
      <dsp:spPr>
        <a:xfrm>
          <a:off x="1056728" y="362114"/>
          <a:ext cx="2416981" cy="241698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27C665-2E97-4E34-9FEF-2807B7F5CC48}">
      <dsp:nvSpPr>
        <dsp:cNvPr id="0" name=""/>
        <dsp:cNvSpPr/>
      </dsp:nvSpPr>
      <dsp:spPr>
        <a:xfrm>
          <a:off x="1708868" y="1014254"/>
          <a:ext cx="1112700" cy="1112700"/>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noProof="0" dirty="0"/>
            <a:t>Decision Tree Regressor</a:t>
          </a:r>
        </a:p>
      </dsp:txBody>
      <dsp:txXfrm>
        <a:off x="1871819" y="1177205"/>
        <a:ext cx="786798" cy="786798"/>
      </dsp:txXfrm>
    </dsp:sp>
    <dsp:sp modelId="{5DF7927F-0E02-41B2-BA52-B3B117086872}">
      <dsp:nvSpPr>
        <dsp:cNvPr id="0" name=""/>
        <dsp:cNvSpPr/>
      </dsp:nvSpPr>
      <dsp:spPr>
        <a:xfrm>
          <a:off x="1875773" y="709"/>
          <a:ext cx="778890" cy="778890"/>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Score:</a:t>
          </a:r>
        </a:p>
        <a:p>
          <a:pPr marL="0" lvl="0" indent="0" algn="ctr" defTabSz="355600">
            <a:lnSpc>
              <a:spcPct val="90000"/>
            </a:lnSpc>
            <a:spcBef>
              <a:spcPct val="0"/>
            </a:spcBef>
            <a:spcAft>
              <a:spcPct val="35000"/>
            </a:spcAft>
            <a:buNone/>
          </a:pPr>
          <a:r>
            <a:rPr lang="es-CO" sz="800" kern="1200" dirty="0"/>
            <a:t>99.94%</a:t>
          </a:r>
          <a:endParaRPr lang="en-AU" sz="800" kern="1200" dirty="0"/>
        </a:p>
      </dsp:txBody>
      <dsp:txXfrm>
        <a:off x="1989839" y="114775"/>
        <a:ext cx="550758" cy="550758"/>
      </dsp:txXfrm>
    </dsp:sp>
    <dsp:sp modelId="{CC1AADFF-3188-498A-80B5-2FA0E2B63D6D}">
      <dsp:nvSpPr>
        <dsp:cNvPr id="0" name=""/>
        <dsp:cNvSpPr/>
      </dsp:nvSpPr>
      <dsp:spPr>
        <a:xfrm>
          <a:off x="2898073" y="1771384"/>
          <a:ext cx="778890" cy="778890"/>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RMSE:</a:t>
          </a:r>
        </a:p>
        <a:p>
          <a:pPr marL="0" lvl="0" indent="0" algn="ctr" defTabSz="355600">
            <a:lnSpc>
              <a:spcPct val="90000"/>
            </a:lnSpc>
            <a:spcBef>
              <a:spcPct val="0"/>
            </a:spcBef>
            <a:spcAft>
              <a:spcPct val="35000"/>
            </a:spcAft>
            <a:buNone/>
          </a:pPr>
          <a:r>
            <a:rPr lang="es-CO" sz="800" kern="1200" dirty="0"/>
            <a:t>$338.06</a:t>
          </a:r>
          <a:endParaRPr lang="en-AU" sz="800" kern="1200" dirty="0"/>
        </a:p>
      </dsp:txBody>
      <dsp:txXfrm>
        <a:off x="3012139" y="1885450"/>
        <a:ext cx="550758" cy="550758"/>
      </dsp:txXfrm>
    </dsp:sp>
    <dsp:sp modelId="{F6B310FD-51B5-4AC8-9735-D28501CAA9BA}">
      <dsp:nvSpPr>
        <dsp:cNvPr id="0" name=""/>
        <dsp:cNvSpPr/>
      </dsp:nvSpPr>
      <dsp:spPr>
        <a:xfrm>
          <a:off x="853473" y="1771384"/>
          <a:ext cx="778890" cy="778890"/>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STD:</a:t>
          </a:r>
        </a:p>
        <a:p>
          <a:pPr marL="0" lvl="0" indent="0" algn="ctr" defTabSz="355600">
            <a:lnSpc>
              <a:spcPct val="90000"/>
            </a:lnSpc>
            <a:spcBef>
              <a:spcPct val="0"/>
            </a:spcBef>
            <a:spcAft>
              <a:spcPct val="35000"/>
            </a:spcAft>
            <a:buNone/>
          </a:pPr>
          <a:r>
            <a:rPr lang="es-CO" sz="800" kern="1200" dirty="0"/>
            <a:t>$15,064.17</a:t>
          </a:r>
          <a:endParaRPr lang="en-AU" sz="800" kern="1200" dirty="0"/>
        </a:p>
      </dsp:txBody>
      <dsp:txXfrm>
        <a:off x="967539" y="1885450"/>
        <a:ext cx="550758" cy="550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6D8B4-AAC2-49C7-AE85-9C1761CB8AE0}">
      <dsp:nvSpPr>
        <dsp:cNvPr id="0" name=""/>
        <dsp:cNvSpPr/>
      </dsp:nvSpPr>
      <dsp:spPr>
        <a:xfrm>
          <a:off x="1056728" y="362114"/>
          <a:ext cx="2416981" cy="241698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CE5AE1-2D19-4743-800F-017EFE17A705}">
      <dsp:nvSpPr>
        <dsp:cNvPr id="0" name=""/>
        <dsp:cNvSpPr/>
      </dsp:nvSpPr>
      <dsp:spPr>
        <a:xfrm>
          <a:off x="1056728" y="362114"/>
          <a:ext cx="2416981" cy="241698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3980D-EC35-41AA-9D7A-4E6C679A1366}">
      <dsp:nvSpPr>
        <dsp:cNvPr id="0" name=""/>
        <dsp:cNvSpPr/>
      </dsp:nvSpPr>
      <dsp:spPr>
        <a:xfrm>
          <a:off x="1056728" y="362114"/>
          <a:ext cx="2416981" cy="241698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27C665-2E97-4E34-9FEF-2807B7F5CC48}">
      <dsp:nvSpPr>
        <dsp:cNvPr id="0" name=""/>
        <dsp:cNvSpPr/>
      </dsp:nvSpPr>
      <dsp:spPr>
        <a:xfrm>
          <a:off x="1708868" y="1014254"/>
          <a:ext cx="1112700" cy="1112700"/>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noProof="0" dirty="0"/>
            <a:t>Decision Tree Regressor</a:t>
          </a:r>
        </a:p>
      </dsp:txBody>
      <dsp:txXfrm>
        <a:off x="1871819" y="1177205"/>
        <a:ext cx="786798" cy="786798"/>
      </dsp:txXfrm>
    </dsp:sp>
    <dsp:sp modelId="{5DF7927F-0E02-41B2-BA52-B3B117086872}">
      <dsp:nvSpPr>
        <dsp:cNvPr id="0" name=""/>
        <dsp:cNvSpPr/>
      </dsp:nvSpPr>
      <dsp:spPr>
        <a:xfrm>
          <a:off x="1875773" y="709"/>
          <a:ext cx="778890" cy="778890"/>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Score:</a:t>
          </a:r>
        </a:p>
        <a:p>
          <a:pPr marL="0" lvl="0" indent="0" algn="ctr" defTabSz="355600">
            <a:lnSpc>
              <a:spcPct val="90000"/>
            </a:lnSpc>
            <a:spcBef>
              <a:spcPct val="0"/>
            </a:spcBef>
            <a:spcAft>
              <a:spcPct val="35000"/>
            </a:spcAft>
            <a:buNone/>
          </a:pPr>
          <a:r>
            <a:rPr lang="es-CO" sz="800" kern="1200" dirty="0"/>
            <a:t>98.18%</a:t>
          </a:r>
          <a:endParaRPr lang="en-AU" sz="800" kern="1200" dirty="0"/>
        </a:p>
      </dsp:txBody>
      <dsp:txXfrm>
        <a:off x="1989839" y="114775"/>
        <a:ext cx="550758" cy="550758"/>
      </dsp:txXfrm>
    </dsp:sp>
    <dsp:sp modelId="{CC1AADFF-3188-498A-80B5-2FA0E2B63D6D}">
      <dsp:nvSpPr>
        <dsp:cNvPr id="0" name=""/>
        <dsp:cNvSpPr/>
      </dsp:nvSpPr>
      <dsp:spPr>
        <a:xfrm>
          <a:off x="2898073" y="1771384"/>
          <a:ext cx="778890" cy="778890"/>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RMSE:</a:t>
          </a:r>
        </a:p>
        <a:p>
          <a:pPr marL="0" lvl="0" indent="0" algn="ctr" defTabSz="355600">
            <a:lnSpc>
              <a:spcPct val="90000"/>
            </a:lnSpc>
            <a:spcBef>
              <a:spcPct val="0"/>
            </a:spcBef>
            <a:spcAft>
              <a:spcPct val="35000"/>
            </a:spcAft>
            <a:buNone/>
          </a:pPr>
          <a:r>
            <a:rPr lang="es-CO" sz="800" kern="1200" dirty="0"/>
            <a:t>$2,032.14</a:t>
          </a:r>
          <a:endParaRPr lang="en-AU" sz="800" kern="1200" dirty="0"/>
        </a:p>
      </dsp:txBody>
      <dsp:txXfrm>
        <a:off x="3012139" y="1885450"/>
        <a:ext cx="550758" cy="550758"/>
      </dsp:txXfrm>
    </dsp:sp>
    <dsp:sp modelId="{F6B310FD-51B5-4AC8-9735-D28501CAA9BA}">
      <dsp:nvSpPr>
        <dsp:cNvPr id="0" name=""/>
        <dsp:cNvSpPr/>
      </dsp:nvSpPr>
      <dsp:spPr>
        <a:xfrm>
          <a:off x="853473" y="1771384"/>
          <a:ext cx="778890" cy="778890"/>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CO" sz="800" kern="1200" dirty="0"/>
            <a:t>STD:</a:t>
          </a:r>
        </a:p>
        <a:p>
          <a:pPr marL="0" lvl="0" indent="0" algn="ctr" defTabSz="355600">
            <a:lnSpc>
              <a:spcPct val="90000"/>
            </a:lnSpc>
            <a:spcBef>
              <a:spcPct val="0"/>
            </a:spcBef>
            <a:spcAft>
              <a:spcPct val="35000"/>
            </a:spcAft>
            <a:buNone/>
          </a:pPr>
          <a:r>
            <a:rPr lang="es-CO" sz="800" kern="1200" dirty="0"/>
            <a:t>$15,064.17</a:t>
          </a:r>
          <a:endParaRPr lang="en-AU" sz="800" kern="1200" dirty="0"/>
        </a:p>
      </dsp:txBody>
      <dsp:txXfrm>
        <a:off x="967539" y="1885450"/>
        <a:ext cx="550758" cy="55075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5ecf16ed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5ecf16ed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63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80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698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871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652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64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92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9425" y="-642815"/>
            <a:ext cx="11404940" cy="6489505"/>
            <a:chOff x="-1009425" y="-642815"/>
            <a:chExt cx="11404940" cy="6489505"/>
          </a:xfrm>
        </p:grpSpPr>
        <p:sp>
          <p:nvSpPr>
            <p:cNvPr id="10" name="Google Shape;10;p2"/>
            <p:cNvSpPr/>
            <p:nvPr/>
          </p:nvSpPr>
          <p:spPr>
            <a:xfrm>
              <a:off x="7870415" y="842191"/>
              <a:ext cx="2525100" cy="25251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01450" y="2657990"/>
              <a:ext cx="3188700" cy="31887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09425" y="-642815"/>
              <a:ext cx="2442900" cy="24429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954475" y="627800"/>
            <a:ext cx="7476300" cy="1525200"/>
          </a:xfrm>
          <a:prstGeom prst="rect">
            <a:avLst/>
          </a:prstGeom>
        </p:spPr>
        <p:txBody>
          <a:bodyPr spcFirstLastPara="1" wrap="square" lIns="91425" tIns="91425" rIns="91425" bIns="91425" anchor="b" anchorCtr="0">
            <a:noAutofit/>
          </a:bodyPr>
          <a:lstStyle>
            <a:lvl1pPr lvl="0" algn="r">
              <a:lnSpc>
                <a:spcPct val="11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4635700" y="2152900"/>
            <a:ext cx="3693600" cy="383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73"/>
        <p:cNvGrpSpPr/>
        <p:nvPr/>
      </p:nvGrpSpPr>
      <p:grpSpPr>
        <a:xfrm>
          <a:off x="0" y="0"/>
          <a:ext cx="0" cy="0"/>
          <a:chOff x="0" y="0"/>
          <a:chExt cx="0" cy="0"/>
        </a:xfrm>
      </p:grpSpPr>
      <p:sp>
        <p:nvSpPr>
          <p:cNvPr id="274" name="Google Shape;274;p22"/>
          <p:cNvSpPr/>
          <p:nvPr/>
        </p:nvSpPr>
        <p:spPr>
          <a:xfrm>
            <a:off x="-1217675" y="-1073292"/>
            <a:ext cx="2442900" cy="24429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4358818" y="1245516"/>
            <a:ext cx="5233500" cy="52335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txBox="1">
            <a:spLocks noGrp="1"/>
          </p:cNvSpPr>
          <p:nvPr>
            <p:ph type="title"/>
          </p:nvPr>
        </p:nvSpPr>
        <p:spPr>
          <a:xfrm>
            <a:off x="713219" y="539500"/>
            <a:ext cx="37473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7" name="Google Shape;277;p22"/>
          <p:cNvSpPr txBox="1">
            <a:spLocks noGrp="1"/>
          </p:cNvSpPr>
          <p:nvPr>
            <p:ph type="subTitle" idx="1"/>
          </p:nvPr>
        </p:nvSpPr>
        <p:spPr>
          <a:xfrm>
            <a:off x="713272" y="1674400"/>
            <a:ext cx="35127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8" name="Google Shape;278;p22"/>
          <p:cNvSpPr txBox="1"/>
          <p:nvPr/>
        </p:nvSpPr>
        <p:spPr>
          <a:xfrm>
            <a:off x="713250" y="3641900"/>
            <a:ext cx="3512700" cy="62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Manrope"/>
                <a:ea typeface="Manrope"/>
                <a:cs typeface="Manrope"/>
                <a:sym typeface="Manrope"/>
              </a:rPr>
              <a:t>CREDITS:</a:t>
            </a:r>
            <a:r>
              <a:rPr lang="en" sz="1000">
                <a:solidFill>
                  <a:schemeClr val="dk1"/>
                </a:solidFill>
                <a:latin typeface="Manrope"/>
                <a:ea typeface="Manrope"/>
                <a:cs typeface="Manrope"/>
                <a:sym typeface="Manrope"/>
              </a:rPr>
              <a:t> This presentation template was created by </a:t>
            </a:r>
            <a:r>
              <a:rPr lang="en" sz="1000" b="1" u="sng">
                <a:solidFill>
                  <a:schemeClr val="hlink"/>
                </a:solidFill>
                <a:latin typeface="Manrope"/>
                <a:ea typeface="Manrope"/>
                <a:cs typeface="Manrope"/>
                <a:sym typeface="Manrope"/>
                <a:hlinkClick r:id="rId2"/>
              </a:rPr>
              <a:t>Slidesgo</a:t>
            </a:r>
            <a:r>
              <a:rPr lang="en" sz="1000">
                <a:solidFill>
                  <a:schemeClr val="dk1"/>
                </a:solidFill>
                <a:latin typeface="Manrope"/>
                <a:ea typeface="Manrope"/>
                <a:cs typeface="Manrope"/>
                <a:sym typeface="Manrope"/>
              </a:rPr>
              <a:t>, and includes icons by </a:t>
            </a:r>
            <a:r>
              <a:rPr lang="en" sz="1000" b="1" u="sng">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Flaticon</a:t>
            </a:r>
            <a:r>
              <a:rPr lang="en" sz="1000">
                <a:solidFill>
                  <a:schemeClr val="dk1"/>
                </a:solidFill>
                <a:latin typeface="Manrope"/>
                <a:ea typeface="Manrope"/>
                <a:cs typeface="Manrope"/>
                <a:sym typeface="Manrope"/>
              </a:rPr>
              <a:t>, and infographics &amp; images by </a:t>
            </a:r>
            <a:r>
              <a:rPr lang="en" sz="1000" b="1" u="sng">
                <a:solidFill>
                  <a:schemeClr val="dk1"/>
                </a:solidFill>
                <a:latin typeface="Manrope"/>
                <a:ea typeface="Manrope"/>
                <a:cs typeface="Manrope"/>
                <a:sym typeface="Manrope"/>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anrope"/>
                <a:ea typeface="Manrope"/>
                <a:cs typeface="Manrope"/>
                <a:sym typeface="Manrope"/>
              </a:rPr>
              <a:t> </a:t>
            </a:r>
            <a:endParaRPr sz="1000" b="1" u="sng">
              <a:solidFill>
                <a:schemeClr val="dk1"/>
              </a:solidFill>
              <a:latin typeface="Manrope"/>
              <a:ea typeface="Manrope"/>
              <a:cs typeface="Manrope"/>
              <a:sym typeface="Manrope"/>
            </a:endParaRPr>
          </a:p>
        </p:txBody>
      </p:sp>
      <p:pic>
        <p:nvPicPr>
          <p:cNvPr id="279" name="Google Shape;279;p22"/>
          <p:cNvPicPr preferRelativeResize="0"/>
          <p:nvPr/>
        </p:nvPicPr>
        <p:blipFill>
          <a:blip r:embed="rId5">
            <a:alphaModFix/>
          </a:blip>
          <a:stretch>
            <a:fillRect/>
          </a:stretch>
        </p:blipFill>
        <p:spPr>
          <a:xfrm>
            <a:off x="131950" y="3676737"/>
            <a:ext cx="427550" cy="1194174"/>
          </a:xfrm>
          <a:prstGeom prst="rect">
            <a:avLst/>
          </a:prstGeom>
          <a:noFill/>
          <a:ln>
            <a:noFill/>
          </a:ln>
        </p:spPr>
      </p:pic>
      <p:grpSp>
        <p:nvGrpSpPr>
          <p:cNvPr id="280" name="Google Shape;280;p22"/>
          <p:cNvGrpSpPr/>
          <p:nvPr/>
        </p:nvGrpSpPr>
        <p:grpSpPr>
          <a:xfrm>
            <a:off x="-1022435" y="4870912"/>
            <a:ext cx="11188876" cy="958388"/>
            <a:chOff x="2" y="4185112"/>
            <a:chExt cx="11188876" cy="958388"/>
          </a:xfrm>
        </p:grpSpPr>
        <p:pic>
          <p:nvPicPr>
            <p:cNvPr id="281" name="Google Shape;281;p22"/>
            <p:cNvPicPr preferRelativeResize="0"/>
            <p:nvPr/>
          </p:nvPicPr>
          <p:blipFill>
            <a:blip r:embed="rId6">
              <a:alphaModFix/>
            </a:blip>
            <a:stretch>
              <a:fillRect/>
            </a:stretch>
          </p:blipFill>
          <p:spPr>
            <a:xfrm>
              <a:off x="2" y="4185112"/>
              <a:ext cx="4501801" cy="958388"/>
            </a:xfrm>
            <a:prstGeom prst="rect">
              <a:avLst/>
            </a:prstGeom>
            <a:noFill/>
            <a:ln>
              <a:noFill/>
            </a:ln>
          </p:spPr>
        </p:pic>
        <p:pic>
          <p:nvPicPr>
            <p:cNvPr id="282" name="Google Shape;282;p22"/>
            <p:cNvPicPr preferRelativeResize="0"/>
            <p:nvPr/>
          </p:nvPicPr>
          <p:blipFill>
            <a:blip r:embed="rId6">
              <a:alphaModFix/>
            </a:blip>
            <a:stretch>
              <a:fillRect/>
            </a:stretch>
          </p:blipFill>
          <p:spPr>
            <a:xfrm>
              <a:off x="4377752" y="4185112"/>
              <a:ext cx="4501801" cy="958388"/>
            </a:xfrm>
            <a:prstGeom prst="rect">
              <a:avLst/>
            </a:prstGeom>
            <a:noFill/>
            <a:ln>
              <a:noFill/>
            </a:ln>
          </p:spPr>
        </p:pic>
        <p:pic>
          <p:nvPicPr>
            <p:cNvPr id="283" name="Google Shape;283;p22"/>
            <p:cNvPicPr preferRelativeResize="0"/>
            <p:nvPr/>
          </p:nvPicPr>
          <p:blipFill>
            <a:blip r:embed="rId6">
              <a:alphaModFix/>
            </a:blip>
            <a:stretch>
              <a:fillRect/>
            </a:stretch>
          </p:blipFill>
          <p:spPr>
            <a:xfrm>
              <a:off x="6687077" y="4185112"/>
              <a:ext cx="4501801" cy="958388"/>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3"/>
        </a:solidFill>
        <a:effectLst/>
      </p:bgPr>
    </p:bg>
    <p:spTree>
      <p:nvGrpSpPr>
        <p:cNvPr id="1" name="Shape 284"/>
        <p:cNvGrpSpPr/>
        <p:nvPr/>
      </p:nvGrpSpPr>
      <p:grpSpPr>
        <a:xfrm>
          <a:off x="0" y="0"/>
          <a:ext cx="0" cy="0"/>
          <a:chOff x="0" y="0"/>
          <a:chExt cx="0" cy="0"/>
        </a:xfrm>
      </p:grpSpPr>
      <p:sp>
        <p:nvSpPr>
          <p:cNvPr id="285" name="Google Shape;285;p23"/>
          <p:cNvSpPr/>
          <p:nvPr/>
        </p:nvSpPr>
        <p:spPr>
          <a:xfrm>
            <a:off x="-1711300" y="2571750"/>
            <a:ext cx="3159600" cy="31596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7798200" y="1582025"/>
            <a:ext cx="2457600" cy="24576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2992213" y="-2389075"/>
            <a:ext cx="3159600" cy="31596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3"/>
          <p:cNvGrpSpPr/>
          <p:nvPr/>
        </p:nvGrpSpPr>
        <p:grpSpPr>
          <a:xfrm>
            <a:off x="44776" y="3574972"/>
            <a:ext cx="9040551" cy="2076606"/>
            <a:chOff x="44776" y="3574972"/>
            <a:chExt cx="9040551" cy="2076606"/>
          </a:xfrm>
        </p:grpSpPr>
        <p:pic>
          <p:nvPicPr>
            <p:cNvPr id="289" name="Google Shape;289;p23"/>
            <p:cNvPicPr preferRelativeResize="0"/>
            <p:nvPr/>
          </p:nvPicPr>
          <p:blipFill>
            <a:blip r:embed="rId2">
              <a:alphaModFix/>
            </a:blip>
            <a:stretch>
              <a:fillRect/>
            </a:stretch>
          </p:blipFill>
          <p:spPr>
            <a:xfrm>
              <a:off x="8303500" y="3832390"/>
              <a:ext cx="254562" cy="1543225"/>
            </a:xfrm>
            <a:prstGeom prst="rect">
              <a:avLst/>
            </a:prstGeom>
            <a:noFill/>
            <a:ln>
              <a:noFill/>
            </a:ln>
          </p:spPr>
        </p:pic>
        <p:pic>
          <p:nvPicPr>
            <p:cNvPr id="290" name="Google Shape;290;p23"/>
            <p:cNvPicPr preferRelativeResize="0"/>
            <p:nvPr/>
          </p:nvPicPr>
          <p:blipFill>
            <a:blip r:embed="rId2">
              <a:alphaModFix/>
            </a:blip>
            <a:stretch>
              <a:fillRect/>
            </a:stretch>
          </p:blipFill>
          <p:spPr>
            <a:xfrm>
              <a:off x="388750" y="4108353"/>
              <a:ext cx="254562" cy="1543225"/>
            </a:xfrm>
            <a:prstGeom prst="rect">
              <a:avLst/>
            </a:prstGeom>
            <a:noFill/>
            <a:ln>
              <a:noFill/>
            </a:ln>
          </p:spPr>
        </p:pic>
        <p:pic>
          <p:nvPicPr>
            <p:cNvPr id="291" name="Google Shape;291;p23"/>
            <p:cNvPicPr preferRelativeResize="0"/>
            <p:nvPr/>
          </p:nvPicPr>
          <p:blipFill>
            <a:blip r:embed="rId3">
              <a:alphaModFix/>
            </a:blip>
            <a:stretch>
              <a:fillRect/>
            </a:stretch>
          </p:blipFill>
          <p:spPr>
            <a:xfrm>
              <a:off x="44776" y="3666429"/>
              <a:ext cx="383275" cy="1375551"/>
            </a:xfrm>
            <a:prstGeom prst="rect">
              <a:avLst/>
            </a:prstGeom>
            <a:noFill/>
            <a:ln>
              <a:noFill/>
            </a:ln>
          </p:spPr>
        </p:pic>
        <p:pic>
          <p:nvPicPr>
            <p:cNvPr id="292" name="Google Shape;292;p23"/>
            <p:cNvPicPr preferRelativeResize="0"/>
            <p:nvPr/>
          </p:nvPicPr>
          <p:blipFill>
            <a:blip r:embed="rId4">
              <a:alphaModFix/>
            </a:blip>
            <a:stretch>
              <a:fillRect/>
            </a:stretch>
          </p:blipFill>
          <p:spPr>
            <a:xfrm>
              <a:off x="8500690" y="3574972"/>
              <a:ext cx="584638" cy="1543225"/>
            </a:xfrm>
            <a:prstGeom prst="rect">
              <a:avLst/>
            </a:prstGeom>
            <a:noFill/>
            <a:ln>
              <a:noFill/>
            </a:ln>
          </p:spPr>
        </p:pic>
      </p:grpSp>
      <p:grpSp>
        <p:nvGrpSpPr>
          <p:cNvPr id="293" name="Google Shape;293;p23"/>
          <p:cNvGrpSpPr/>
          <p:nvPr/>
        </p:nvGrpSpPr>
        <p:grpSpPr>
          <a:xfrm>
            <a:off x="-1022435" y="4870912"/>
            <a:ext cx="11188876" cy="958388"/>
            <a:chOff x="2" y="4185112"/>
            <a:chExt cx="11188876" cy="958388"/>
          </a:xfrm>
        </p:grpSpPr>
        <p:pic>
          <p:nvPicPr>
            <p:cNvPr id="294" name="Google Shape;294;p23"/>
            <p:cNvPicPr preferRelativeResize="0"/>
            <p:nvPr/>
          </p:nvPicPr>
          <p:blipFill>
            <a:blip r:embed="rId5">
              <a:alphaModFix/>
            </a:blip>
            <a:stretch>
              <a:fillRect/>
            </a:stretch>
          </p:blipFill>
          <p:spPr>
            <a:xfrm>
              <a:off x="2" y="4185112"/>
              <a:ext cx="4501801" cy="958388"/>
            </a:xfrm>
            <a:prstGeom prst="rect">
              <a:avLst/>
            </a:prstGeom>
            <a:noFill/>
            <a:ln>
              <a:noFill/>
            </a:ln>
          </p:spPr>
        </p:pic>
        <p:pic>
          <p:nvPicPr>
            <p:cNvPr id="295" name="Google Shape;295;p23"/>
            <p:cNvPicPr preferRelativeResize="0"/>
            <p:nvPr/>
          </p:nvPicPr>
          <p:blipFill>
            <a:blip r:embed="rId5">
              <a:alphaModFix/>
            </a:blip>
            <a:stretch>
              <a:fillRect/>
            </a:stretch>
          </p:blipFill>
          <p:spPr>
            <a:xfrm>
              <a:off x="4377752" y="4185112"/>
              <a:ext cx="4501801" cy="958388"/>
            </a:xfrm>
            <a:prstGeom prst="rect">
              <a:avLst/>
            </a:prstGeom>
            <a:noFill/>
            <a:ln>
              <a:noFill/>
            </a:ln>
          </p:spPr>
        </p:pic>
        <p:pic>
          <p:nvPicPr>
            <p:cNvPr id="296" name="Google Shape;296;p23"/>
            <p:cNvPicPr preferRelativeResize="0"/>
            <p:nvPr/>
          </p:nvPicPr>
          <p:blipFill>
            <a:blip r:embed="rId5">
              <a:alphaModFix/>
            </a:blip>
            <a:stretch>
              <a:fillRect/>
            </a:stretch>
          </p:blipFill>
          <p:spPr>
            <a:xfrm>
              <a:off x="6687077" y="4185112"/>
              <a:ext cx="4501801" cy="958388"/>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97"/>
        <p:cNvGrpSpPr/>
        <p:nvPr/>
      </p:nvGrpSpPr>
      <p:grpSpPr>
        <a:xfrm>
          <a:off x="0" y="0"/>
          <a:ext cx="0" cy="0"/>
          <a:chOff x="0" y="0"/>
          <a:chExt cx="0" cy="0"/>
        </a:xfrm>
      </p:grpSpPr>
      <p:sp>
        <p:nvSpPr>
          <p:cNvPr id="298" name="Google Shape;298;p24"/>
          <p:cNvSpPr/>
          <p:nvPr/>
        </p:nvSpPr>
        <p:spPr>
          <a:xfrm>
            <a:off x="-258696" y="3499258"/>
            <a:ext cx="2094900" cy="20949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7566199" y="1117123"/>
            <a:ext cx="2571900" cy="25719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851800" y="-1987349"/>
            <a:ext cx="3440400" cy="34404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p:nvPr/>
        </p:nvSpPr>
        <p:spPr>
          <a:xfrm>
            <a:off x="8148638" y="539498"/>
            <a:ext cx="2004300" cy="20043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4327543" y="4285388"/>
            <a:ext cx="2442900" cy="24429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23000" y="-220100"/>
            <a:ext cx="1519200" cy="15192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5"/>
          <p:cNvSpPr txBox="1">
            <a:spLocks noGrp="1"/>
          </p:cNvSpPr>
          <p:nvPr>
            <p:ph type="subTitle" idx="1"/>
          </p:nvPr>
        </p:nvSpPr>
        <p:spPr>
          <a:xfrm>
            <a:off x="4923249" y="2192075"/>
            <a:ext cx="2505600" cy="16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5"/>
          <p:cNvSpPr txBox="1">
            <a:spLocks noGrp="1"/>
          </p:cNvSpPr>
          <p:nvPr>
            <p:ph type="subTitle" idx="2"/>
          </p:nvPr>
        </p:nvSpPr>
        <p:spPr>
          <a:xfrm>
            <a:off x="1715375" y="2192075"/>
            <a:ext cx="2505600" cy="16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5"/>
          <p:cNvSpPr txBox="1">
            <a:spLocks noGrp="1"/>
          </p:cNvSpPr>
          <p:nvPr>
            <p:ph type="subTitle" idx="3"/>
          </p:nvPr>
        </p:nvSpPr>
        <p:spPr>
          <a:xfrm>
            <a:off x="1715375" y="1812879"/>
            <a:ext cx="25056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52" name="Google Shape;52;p5"/>
          <p:cNvSpPr txBox="1">
            <a:spLocks noGrp="1"/>
          </p:cNvSpPr>
          <p:nvPr>
            <p:ph type="subTitle" idx="4"/>
          </p:nvPr>
        </p:nvSpPr>
        <p:spPr>
          <a:xfrm>
            <a:off x="4923250" y="1812879"/>
            <a:ext cx="25056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53" name="Google Shape;53;p5"/>
          <p:cNvGrpSpPr/>
          <p:nvPr/>
        </p:nvGrpSpPr>
        <p:grpSpPr>
          <a:xfrm>
            <a:off x="-1022435" y="3808775"/>
            <a:ext cx="11188876" cy="2020525"/>
            <a:chOff x="-1022435" y="3808775"/>
            <a:chExt cx="11188876" cy="2020525"/>
          </a:xfrm>
        </p:grpSpPr>
        <p:grpSp>
          <p:nvGrpSpPr>
            <p:cNvPr id="54" name="Google Shape;54;p5"/>
            <p:cNvGrpSpPr/>
            <p:nvPr/>
          </p:nvGrpSpPr>
          <p:grpSpPr>
            <a:xfrm>
              <a:off x="7798525" y="3808775"/>
              <a:ext cx="1265675" cy="1229625"/>
              <a:chOff x="7798525" y="3808775"/>
              <a:chExt cx="1265675" cy="1229625"/>
            </a:xfrm>
          </p:grpSpPr>
          <p:pic>
            <p:nvPicPr>
              <p:cNvPr id="55" name="Google Shape;55;p5"/>
              <p:cNvPicPr preferRelativeResize="0"/>
              <p:nvPr/>
            </p:nvPicPr>
            <p:blipFill>
              <a:blip r:embed="rId2">
                <a:alphaModFix/>
              </a:blip>
              <a:stretch>
                <a:fillRect/>
              </a:stretch>
            </p:blipFill>
            <p:spPr>
              <a:xfrm>
                <a:off x="8659975" y="3808775"/>
                <a:ext cx="404225" cy="1129076"/>
              </a:xfrm>
              <a:prstGeom prst="rect">
                <a:avLst/>
              </a:prstGeom>
              <a:noFill/>
              <a:ln>
                <a:noFill/>
              </a:ln>
            </p:spPr>
          </p:pic>
          <p:pic>
            <p:nvPicPr>
              <p:cNvPr id="56" name="Google Shape;56;p5"/>
              <p:cNvPicPr preferRelativeResize="0"/>
              <p:nvPr/>
            </p:nvPicPr>
            <p:blipFill rotWithShape="1">
              <a:blip r:embed="rId3">
                <a:alphaModFix/>
              </a:blip>
              <a:srcRect l="49210" r="20198" b="61795"/>
              <a:stretch/>
            </p:blipFill>
            <p:spPr>
              <a:xfrm>
                <a:off x="7798525" y="3958175"/>
                <a:ext cx="1209124" cy="1080225"/>
              </a:xfrm>
              <a:prstGeom prst="rect">
                <a:avLst/>
              </a:prstGeom>
              <a:noFill/>
              <a:ln>
                <a:noFill/>
              </a:ln>
            </p:spPr>
          </p:pic>
        </p:grpSp>
        <p:grpSp>
          <p:nvGrpSpPr>
            <p:cNvPr id="57" name="Google Shape;57;p5"/>
            <p:cNvGrpSpPr/>
            <p:nvPr/>
          </p:nvGrpSpPr>
          <p:grpSpPr>
            <a:xfrm>
              <a:off x="136375" y="4186775"/>
              <a:ext cx="2365727" cy="851626"/>
              <a:chOff x="136375" y="4186775"/>
              <a:chExt cx="2365727" cy="851626"/>
            </a:xfrm>
          </p:grpSpPr>
          <p:pic>
            <p:nvPicPr>
              <p:cNvPr id="58" name="Google Shape;58;p5"/>
              <p:cNvPicPr preferRelativeResize="0"/>
              <p:nvPr/>
            </p:nvPicPr>
            <p:blipFill>
              <a:blip r:embed="rId2">
                <a:alphaModFix/>
              </a:blip>
              <a:stretch>
                <a:fillRect/>
              </a:stretch>
            </p:blipFill>
            <p:spPr>
              <a:xfrm>
                <a:off x="867776" y="4197987"/>
                <a:ext cx="290075" cy="810225"/>
              </a:xfrm>
              <a:prstGeom prst="rect">
                <a:avLst/>
              </a:prstGeom>
              <a:noFill/>
              <a:ln>
                <a:noFill/>
              </a:ln>
            </p:spPr>
          </p:pic>
          <p:pic>
            <p:nvPicPr>
              <p:cNvPr id="59" name="Google Shape;59;p5"/>
              <p:cNvPicPr preferRelativeResize="0"/>
              <p:nvPr/>
            </p:nvPicPr>
            <p:blipFill rotWithShape="1">
              <a:blip r:embed="rId3">
                <a:alphaModFix/>
              </a:blip>
              <a:srcRect l="19972" r="20175" b="69880"/>
              <a:stretch/>
            </p:blipFill>
            <p:spPr>
              <a:xfrm>
                <a:off x="136375" y="4186775"/>
                <a:ext cx="2365727" cy="851626"/>
              </a:xfrm>
              <a:prstGeom prst="rect">
                <a:avLst/>
              </a:prstGeom>
              <a:noFill/>
              <a:ln>
                <a:noFill/>
              </a:ln>
            </p:spPr>
          </p:pic>
        </p:grpSp>
        <p:grpSp>
          <p:nvGrpSpPr>
            <p:cNvPr id="60" name="Google Shape;60;p5"/>
            <p:cNvGrpSpPr/>
            <p:nvPr/>
          </p:nvGrpSpPr>
          <p:grpSpPr>
            <a:xfrm>
              <a:off x="-1022435" y="4870912"/>
              <a:ext cx="11188876" cy="958388"/>
              <a:chOff x="2" y="4185112"/>
              <a:chExt cx="11188876" cy="958388"/>
            </a:xfrm>
          </p:grpSpPr>
          <p:pic>
            <p:nvPicPr>
              <p:cNvPr id="61" name="Google Shape;61;p5"/>
              <p:cNvPicPr preferRelativeResize="0"/>
              <p:nvPr/>
            </p:nvPicPr>
            <p:blipFill>
              <a:blip r:embed="rId4">
                <a:alphaModFix/>
              </a:blip>
              <a:stretch>
                <a:fillRect/>
              </a:stretch>
            </p:blipFill>
            <p:spPr>
              <a:xfrm>
                <a:off x="2" y="4185112"/>
                <a:ext cx="4501801" cy="958388"/>
              </a:xfrm>
              <a:prstGeom prst="rect">
                <a:avLst/>
              </a:prstGeom>
              <a:noFill/>
              <a:ln>
                <a:noFill/>
              </a:ln>
            </p:spPr>
          </p:pic>
          <p:pic>
            <p:nvPicPr>
              <p:cNvPr id="62" name="Google Shape;62;p5"/>
              <p:cNvPicPr preferRelativeResize="0"/>
              <p:nvPr/>
            </p:nvPicPr>
            <p:blipFill>
              <a:blip r:embed="rId4">
                <a:alphaModFix/>
              </a:blip>
              <a:stretch>
                <a:fillRect/>
              </a:stretch>
            </p:blipFill>
            <p:spPr>
              <a:xfrm>
                <a:off x="4377752" y="4185112"/>
                <a:ext cx="4501801" cy="958388"/>
              </a:xfrm>
              <a:prstGeom prst="rect">
                <a:avLst/>
              </a:prstGeom>
              <a:noFill/>
              <a:ln>
                <a:noFill/>
              </a:ln>
            </p:spPr>
          </p:pic>
          <p:pic>
            <p:nvPicPr>
              <p:cNvPr id="63" name="Google Shape;63;p5"/>
              <p:cNvPicPr preferRelativeResize="0"/>
              <p:nvPr/>
            </p:nvPicPr>
            <p:blipFill>
              <a:blip r:embed="rId4">
                <a:alphaModFix/>
              </a:blip>
              <a:stretch>
                <a:fillRect/>
              </a:stretch>
            </p:blipFill>
            <p:spPr>
              <a:xfrm>
                <a:off x="6687077" y="4185112"/>
                <a:ext cx="4501801" cy="958388"/>
              </a:xfrm>
              <a:prstGeom prst="rect">
                <a:avLst/>
              </a:prstGeom>
              <a:noFill/>
              <a:ln>
                <a:noFill/>
              </a:ln>
            </p:spPr>
          </p:pic>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500"/>
              <a:buNone/>
              <a:defRPr sz="6500"/>
            </a:lvl1pPr>
            <a:lvl2pPr lvl="1">
              <a:spcBef>
                <a:spcPts val="0"/>
              </a:spcBef>
              <a:spcAft>
                <a:spcPts val="0"/>
              </a:spcAft>
              <a:buSzPts val="6500"/>
              <a:buNone/>
              <a:defRPr sz="6500"/>
            </a:lvl2pPr>
            <a:lvl3pPr lvl="2">
              <a:spcBef>
                <a:spcPts val="0"/>
              </a:spcBef>
              <a:spcAft>
                <a:spcPts val="0"/>
              </a:spcAft>
              <a:buSzPts val="6500"/>
              <a:buNone/>
              <a:defRPr sz="6500"/>
            </a:lvl3pPr>
            <a:lvl4pPr lvl="3">
              <a:spcBef>
                <a:spcPts val="0"/>
              </a:spcBef>
              <a:spcAft>
                <a:spcPts val="0"/>
              </a:spcAft>
              <a:buSzPts val="6500"/>
              <a:buNone/>
              <a:defRPr sz="6500"/>
            </a:lvl4pPr>
            <a:lvl5pPr lvl="4">
              <a:spcBef>
                <a:spcPts val="0"/>
              </a:spcBef>
              <a:spcAft>
                <a:spcPts val="0"/>
              </a:spcAft>
              <a:buSzPts val="6500"/>
              <a:buNone/>
              <a:defRPr sz="6500"/>
            </a:lvl5pPr>
            <a:lvl6pPr lvl="5">
              <a:spcBef>
                <a:spcPts val="0"/>
              </a:spcBef>
              <a:spcAft>
                <a:spcPts val="0"/>
              </a:spcAft>
              <a:buSzPts val="6500"/>
              <a:buNone/>
              <a:defRPr sz="6500"/>
            </a:lvl6pPr>
            <a:lvl7pPr lvl="6">
              <a:spcBef>
                <a:spcPts val="0"/>
              </a:spcBef>
              <a:spcAft>
                <a:spcPts val="0"/>
              </a:spcAft>
              <a:buSzPts val="6500"/>
              <a:buNone/>
              <a:defRPr sz="6500"/>
            </a:lvl7pPr>
            <a:lvl8pPr lvl="7">
              <a:spcBef>
                <a:spcPts val="0"/>
              </a:spcBef>
              <a:spcAft>
                <a:spcPts val="0"/>
              </a:spcAft>
              <a:buSzPts val="6500"/>
              <a:buNone/>
              <a:defRPr sz="6500"/>
            </a:lvl8pPr>
            <a:lvl9pPr lvl="8">
              <a:spcBef>
                <a:spcPts val="0"/>
              </a:spcBef>
              <a:spcAft>
                <a:spcPts val="0"/>
              </a:spcAft>
              <a:buSzPts val="6500"/>
              <a:buNone/>
              <a:defRPr sz="6500"/>
            </a:lvl9pPr>
          </a:lstStyle>
          <a:p>
            <a:endParaRPr/>
          </a:p>
        </p:txBody>
      </p:sp>
      <p:grpSp>
        <p:nvGrpSpPr>
          <p:cNvPr id="89" name="Google Shape;89;p8"/>
          <p:cNvGrpSpPr/>
          <p:nvPr/>
        </p:nvGrpSpPr>
        <p:grpSpPr>
          <a:xfrm>
            <a:off x="-870035" y="5023312"/>
            <a:ext cx="11188876" cy="958388"/>
            <a:chOff x="2" y="4185112"/>
            <a:chExt cx="11188876" cy="958388"/>
          </a:xfrm>
        </p:grpSpPr>
        <p:pic>
          <p:nvPicPr>
            <p:cNvPr id="90" name="Google Shape;90;p8"/>
            <p:cNvPicPr preferRelativeResize="0"/>
            <p:nvPr/>
          </p:nvPicPr>
          <p:blipFill>
            <a:blip r:embed="rId2">
              <a:alphaModFix/>
            </a:blip>
            <a:stretch>
              <a:fillRect/>
            </a:stretch>
          </p:blipFill>
          <p:spPr>
            <a:xfrm>
              <a:off x="2" y="4185112"/>
              <a:ext cx="4501801" cy="958388"/>
            </a:xfrm>
            <a:prstGeom prst="rect">
              <a:avLst/>
            </a:prstGeom>
            <a:noFill/>
            <a:ln>
              <a:noFill/>
            </a:ln>
          </p:spPr>
        </p:pic>
        <p:pic>
          <p:nvPicPr>
            <p:cNvPr id="91" name="Google Shape;91;p8"/>
            <p:cNvPicPr preferRelativeResize="0"/>
            <p:nvPr/>
          </p:nvPicPr>
          <p:blipFill>
            <a:blip r:embed="rId2">
              <a:alphaModFix/>
            </a:blip>
            <a:stretch>
              <a:fillRect/>
            </a:stretch>
          </p:blipFill>
          <p:spPr>
            <a:xfrm>
              <a:off x="4377752" y="4185112"/>
              <a:ext cx="4501801" cy="958388"/>
            </a:xfrm>
            <a:prstGeom prst="rect">
              <a:avLst/>
            </a:prstGeom>
            <a:noFill/>
            <a:ln>
              <a:noFill/>
            </a:ln>
          </p:spPr>
        </p:pic>
        <p:pic>
          <p:nvPicPr>
            <p:cNvPr id="92" name="Google Shape;92;p8"/>
            <p:cNvPicPr preferRelativeResize="0"/>
            <p:nvPr/>
          </p:nvPicPr>
          <p:blipFill>
            <a:blip r:embed="rId2">
              <a:alphaModFix/>
            </a:blip>
            <a:stretch>
              <a:fillRect/>
            </a:stretch>
          </p:blipFill>
          <p:spPr>
            <a:xfrm>
              <a:off x="6687077" y="4185112"/>
              <a:ext cx="4501801" cy="958388"/>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65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endParaRPr/>
          </a:p>
        </p:txBody>
      </p:sp>
      <p:sp>
        <p:nvSpPr>
          <p:cNvPr id="95" name="Google Shape;95;p9"/>
          <p:cNvSpPr txBox="1">
            <a:spLocks noGrp="1"/>
          </p:cNvSpPr>
          <p:nvPr>
            <p:ph type="subTitle" idx="1"/>
          </p:nvPr>
        </p:nvSpPr>
        <p:spPr>
          <a:xfrm>
            <a:off x="2135550" y="3153500"/>
            <a:ext cx="4872900" cy="671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6" name="Google Shape;96;p9"/>
          <p:cNvGrpSpPr/>
          <p:nvPr/>
        </p:nvGrpSpPr>
        <p:grpSpPr>
          <a:xfrm>
            <a:off x="-1022435" y="4870912"/>
            <a:ext cx="11188876" cy="958388"/>
            <a:chOff x="2" y="4185112"/>
            <a:chExt cx="11188876" cy="958388"/>
          </a:xfrm>
        </p:grpSpPr>
        <p:pic>
          <p:nvPicPr>
            <p:cNvPr id="97" name="Google Shape;97;p9"/>
            <p:cNvPicPr preferRelativeResize="0"/>
            <p:nvPr/>
          </p:nvPicPr>
          <p:blipFill>
            <a:blip r:embed="rId2">
              <a:alphaModFix/>
            </a:blip>
            <a:stretch>
              <a:fillRect/>
            </a:stretch>
          </p:blipFill>
          <p:spPr>
            <a:xfrm>
              <a:off x="2" y="4185112"/>
              <a:ext cx="4501801" cy="958388"/>
            </a:xfrm>
            <a:prstGeom prst="rect">
              <a:avLst/>
            </a:prstGeom>
            <a:noFill/>
            <a:ln>
              <a:noFill/>
            </a:ln>
          </p:spPr>
        </p:pic>
        <p:pic>
          <p:nvPicPr>
            <p:cNvPr id="98" name="Google Shape;98;p9"/>
            <p:cNvPicPr preferRelativeResize="0"/>
            <p:nvPr/>
          </p:nvPicPr>
          <p:blipFill>
            <a:blip r:embed="rId2">
              <a:alphaModFix/>
            </a:blip>
            <a:stretch>
              <a:fillRect/>
            </a:stretch>
          </p:blipFill>
          <p:spPr>
            <a:xfrm>
              <a:off x="4377752" y="4185112"/>
              <a:ext cx="4501801" cy="958388"/>
            </a:xfrm>
            <a:prstGeom prst="rect">
              <a:avLst/>
            </a:prstGeom>
            <a:noFill/>
            <a:ln>
              <a:noFill/>
            </a:ln>
          </p:spPr>
        </p:pic>
        <p:pic>
          <p:nvPicPr>
            <p:cNvPr id="99" name="Google Shape;99;p9"/>
            <p:cNvPicPr preferRelativeResize="0"/>
            <p:nvPr/>
          </p:nvPicPr>
          <p:blipFill>
            <a:blip r:embed="rId2">
              <a:alphaModFix/>
            </a:blip>
            <a:stretch>
              <a:fillRect/>
            </a:stretch>
          </p:blipFill>
          <p:spPr>
            <a:xfrm>
              <a:off x="6687077" y="4185112"/>
              <a:ext cx="4501801" cy="95838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sp>
        <p:nvSpPr>
          <p:cNvPr id="101" name="Google Shape;101;p10"/>
          <p:cNvSpPr>
            <a:spLocks noGrp="1"/>
          </p:cNvSpPr>
          <p:nvPr>
            <p:ph type="pic" idx="2"/>
          </p:nvPr>
        </p:nvSpPr>
        <p:spPr>
          <a:xfrm>
            <a:off x="0" y="-4850"/>
            <a:ext cx="9144000" cy="5172600"/>
          </a:xfrm>
          <a:prstGeom prst="rect">
            <a:avLst/>
          </a:prstGeom>
          <a:noFill/>
          <a:ln>
            <a:noFill/>
          </a:ln>
        </p:spPr>
      </p:sp>
      <p:sp>
        <p:nvSpPr>
          <p:cNvPr id="102" name="Google Shape;10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1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5"/>
        <p:cNvGrpSpPr/>
        <p:nvPr/>
      </p:nvGrpSpPr>
      <p:grpSpPr>
        <a:xfrm>
          <a:off x="0" y="0"/>
          <a:ext cx="0" cy="0"/>
          <a:chOff x="0" y="0"/>
          <a:chExt cx="0" cy="0"/>
        </a:xfrm>
      </p:grpSpPr>
      <p:grpSp>
        <p:nvGrpSpPr>
          <p:cNvPr id="116" name="Google Shape;116;p13"/>
          <p:cNvGrpSpPr/>
          <p:nvPr/>
        </p:nvGrpSpPr>
        <p:grpSpPr>
          <a:xfrm>
            <a:off x="-1569728" y="-1557895"/>
            <a:ext cx="12274705" cy="8155867"/>
            <a:chOff x="-1569728" y="-1557895"/>
            <a:chExt cx="12274705" cy="8155867"/>
          </a:xfrm>
        </p:grpSpPr>
        <p:sp>
          <p:nvSpPr>
            <p:cNvPr id="117" name="Google Shape;117;p13"/>
            <p:cNvSpPr/>
            <p:nvPr/>
          </p:nvSpPr>
          <p:spPr>
            <a:xfrm>
              <a:off x="7573276" y="-1557895"/>
              <a:ext cx="3131700" cy="31317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1569728" y="3466273"/>
              <a:ext cx="3131700" cy="31317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3"/>
          <p:cNvSpPr txBox="1">
            <a:spLocks noGrp="1"/>
          </p:cNvSpPr>
          <p:nvPr>
            <p:ph type="title" idx="2" hasCustomPrompt="1"/>
          </p:nvPr>
        </p:nvSpPr>
        <p:spPr>
          <a:xfrm>
            <a:off x="716625" y="1497438"/>
            <a:ext cx="756600" cy="447600"/>
          </a:xfrm>
          <a:prstGeom prst="rect">
            <a:avLst/>
          </a:prstGeom>
          <a:solidFill>
            <a:srgbClr val="FFFFFF">
              <a:alpha val="88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3" hasCustomPrompt="1"/>
          </p:nvPr>
        </p:nvSpPr>
        <p:spPr>
          <a:xfrm>
            <a:off x="7670800" y="1497434"/>
            <a:ext cx="756600" cy="447600"/>
          </a:xfrm>
          <a:prstGeom prst="rect">
            <a:avLst/>
          </a:prstGeom>
          <a:solidFill>
            <a:srgbClr val="FFFFFF">
              <a:alpha val="88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4" hasCustomPrompt="1"/>
          </p:nvPr>
        </p:nvSpPr>
        <p:spPr>
          <a:xfrm>
            <a:off x="716623" y="2434625"/>
            <a:ext cx="756600" cy="447600"/>
          </a:xfrm>
          <a:prstGeom prst="rect">
            <a:avLst/>
          </a:prstGeom>
          <a:solidFill>
            <a:srgbClr val="FFFFFF">
              <a:alpha val="88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5" hasCustomPrompt="1"/>
          </p:nvPr>
        </p:nvSpPr>
        <p:spPr>
          <a:xfrm>
            <a:off x="7670798" y="2434634"/>
            <a:ext cx="756600" cy="447600"/>
          </a:xfrm>
          <a:prstGeom prst="rect">
            <a:avLst/>
          </a:prstGeom>
          <a:solidFill>
            <a:srgbClr val="FFFFFF">
              <a:alpha val="88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6" hasCustomPrompt="1"/>
          </p:nvPr>
        </p:nvSpPr>
        <p:spPr>
          <a:xfrm>
            <a:off x="716621" y="3371813"/>
            <a:ext cx="756600" cy="447600"/>
          </a:xfrm>
          <a:prstGeom prst="rect">
            <a:avLst/>
          </a:prstGeom>
          <a:solidFill>
            <a:srgbClr val="FFFFFF">
              <a:alpha val="88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7" hasCustomPrompt="1"/>
          </p:nvPr>
        </p:nvSpPr>
        <p:spPr>
          <a:xfrm>
            <a:off x="7670796" y="3371796"/>
            <a:ext cx="756600" cy="447600"/>
          </a:xfrm>
          <a:prstGeom prst="rect">
            <a:avLst/>
          </a:prstGeom>
          <a:solidFill>
            <a:srgbClr val="FFFFFF">
              <a:alpha val="88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subTitle" idx="1"/>
          </p:nvPr>
        </p:nvSpPr>
        <p:spPr>
          <a:xfrm>
            <a:off x="1625625" y="1497438"/>
            <a:ext cx="2703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27" name="Google Shape;127;p13"/>
          <p:cNvSpPr txBox="1">
            <a:spLocks noGrp="1"/>
          </p:cNvSpPr>
          <p:nvPr>
            <p:ph type="subTitle" idx="8"/>
          </p:nvPr>
        </p:nvSpPr>
        <p:spPr>
          <a:xfrm>
            <a:off x="1625634" y="2434625"/>
            <a:ext cx="2703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28" name="Google Shape;128;p13"/>
          <p:cNvSpPr txBox="1">
            <a:spLocks noGrp="1"/>
          </p:cNvSpPr>
          <p:nvPr>
            <p:ph type="subTitle" idx="9"/>
          </p:nvPr>
        </p:nvSpPr>
        <p:spPr>
          <a:xfrm>
            <a:off x="1625626" y="3371813"/>
            <a:ext cx="2703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29" name="Google Shape;129;p13"/>
          <p:cNvSpPr txBox="1">
            <a:spLocks noGrp="1"/>
          </p:cNvSpPr>
          <p:nvPr>
            <p:ph type="subTitle" idx="13"/>
          </p:nvPr>
        </p:nvSpPr>
        <p:spPr>
          <a:xfrm>
            <a:off x="4815107" y="1497450"/>
            <a:ext cx="2703300" cy="44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14"/>
          </p:nvPr>
        </p:nvSpPr>
        <p:spPr>
          <a:xfrm>
            <a:off x="4815117" y="2434632"/>
            <a:ext cx="2703300" cy="44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15"/>
          </p:nvPr>
        </p:nvSpPr>
        <p:spPr>
          <a:xfrm>
            <a:off x="4815099" y="3371802"/>
            <a:ext cx="2703300" cy="44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2" name="Google Shape;132;p13"/>
          <p:cNvGrpSpPr/>
          <p:nvPr/>
        </p:nvGrpSpPr>
        <p:grpSpPr>
          <a:xfrm>
            <a:off x="634325" y="4241600"/>
            <a:ext cx="7796700" cy="1093732"/>
            <a:chOff x="634325" y="4241600"/>
            <a:chExt cx="7796700" cy="1093732"/>
          </a:xfrm>
        </p:grpSpPr>
        <p:pic>
          <p:nvPicPr>
            <p:cNvPr id="133" name="Google Shape;133;p13"/>
            <p:cNvPicPr preferRelativeResize="0"/>
            <p:nvPr/>
          </p:nvPicPr>
          <p:blipFill>
            <a:blip r:embed="rId2">
              <a:alphaModFix/>
            </a:blip>
            <a:stretch>
              <a:fillRect/>
            </a:stretch>
          </p:blipFill>
          <p:spPr>
            <a:xfrm>
              <a:off x="8121300" y="4241600"/>
              <a:ext cx="309725" cy="865124"/>
            </a:xfrm>
            <a:prstGeom prst="rect">
              <a:avLst/>
            </a:prstGeom>
            <a:noFill/>
            <a:ln>
              <a:noFill/>
            </a:ln>
          </p:spPr>
        </p:pic>
        <p:pic>
          <p:nvPicPr>
            <p:cNvPr id="134" name="Google Shape;134;p13"/>
            <p:cNvPicPr preferRelativeResize="0"/>
            <p:nvPr/>
          </p:nvPicPr>
          <p:blipFill>
            <a:blip r:embed="rId2">
              <a:alphaModFix/>
            </a:blip>
            <a:stretch>
              <a:fillRect/>
            </a:stretch>
          </p:blipFill>
          <p:spPr>
            <a:xfrm>
              <a:off x="2806933" y="4324659"/>
              <a:ext cx="280000" cy="782066"/>
            </a:xfrm>
            <a:prstGeom prst="rect">
              <a:avLst/>
            </a:prstGeom>
            <a:noFill/>
            <a:ln>
              <a:noFill/>
            </a:ln>
          </p:spPr>
        </p:pic>
        <p:pic>
          <p:nvPicPr>
            <p:cNvPr id="135" name="Google Shape;135;p13"/>
            <p:cNvPicPr preferRelativeResize="0"/>
            <p:nvPr/>
          </p:nvPicPr>
          <p:blipFill>
            <a:blip r:embed="rId2">
              <a:alphaModFix/>
            </a:blip>
            <a:stretch>
              <a:fillRect/>
            </a:stretch>
          </p:blipFill>
          <p:spPr>
            <a:xfrm>
              <a:off x="634325" y="4399631"/>
              <a:ext cx="335000" cy="935702"/>
            </a:xfrm>
            <a:prstGeom prst="rect">
              <a:avLst/>
            </a:prstGeom>
            <a:noFill/>
            <a:ln>
              <a:noFill/>
            </a:ln>
          </p:spPr>
        </p:pic>
      </p:grpSp>
      <p:grpSp>
        <p:nvGrpSpPr>
          <p:cNvPr id="136" name="Google Shape;136;p13"/>
          <p:cNvGrpSpPr/>
          <p:nvPr/>
        </p:nvGrpSpPr>
        <p:grpSpPr>
          <a:xfrm>
            <a:off x="69571" y="3693579"/>
            <a:ext cx="9011635" cy="2933873"/>
            <a:chOff x="69571" y="3693579"/>
            <a:chExt cx="9011635" cy="2933873"/>
          </a:xfrm>
        </p:grpSpPr>
        <p:pic>
          <p:nvPicPr>
            <p:cNvPr id="137" name="Google Shape;137;p13"/>
            <p:cNvPicPr preferRelativeResize="0"/>
            <p:nvPr/>
          </p:nvPicPr>
          <p:blipFill>
            <a:blip r:embed="rId3">
              <a:alphaModFix/>
            </a:blip>
            <a:stretch>
              <a:fillRect/>
            </a:stretch>
          </p:blipFill>
          <p:spPr>
            <a:xfrm>
              <a:off x="2403679" y="4588076"/>
              <a:ext cx="771315" cy="2039376"/>
            </a:xfrm>
            <a:prstGeom prst="rect">
              <a:avLst/>
            </a:prstGeom>
            <a:noFill/>
            <a:ln>
              <a:noFill/>
            </a:ln>
          </p:spPr>
        </p:pic>
        <p:pic>
          <p:nvPicPr>
            <p:cNvPr id="138" name="Google Shape;138;p13"/>
            <p:cNvPicPr preferRelativeResize="0"/>
            <p:nvPr/>
          </p:nvPicPr>
          <p:blipFill>
            <a:blip r:embed="rId4">
              <a:alphaModFix/>
            </a:blip>
            <a:stretch>
              <a:fillRect/>
            </a:stretch>
          </p:blipFill>
          <p:spPr>
            <a:xfrm>
              <a:off x="3084512" y="4420326"/>
              <a:ext cx="772600" cy="2039376"/>
            </a:xfrm>
            <a:prstGeom prst="rect">
              <a:avLst/>
            </a:prstGeom>
            <a:noFill/>
            <a:ln>
              <a:noFill/>
            </a:ln>
          </p:spPr>
        </p:pic>
        <p:pic>
          <p:nvPicPr>
            <p:cNvPr id="139" name="Google Shape;139;p13"/>
            <p:cNvPicPr preferRelativeResize="0"/>
            <p:nvPr/>
          </p:nvPicPr>
          <p:blipFill>
            <a:blip r:embed="rId5">
              <a:alphaModFix/>
            </a:blip>
            <a:stretch>
              <a:fillRect/>
            </a:stretch>
          </p:blipFill>
          <p:spPr>
            <a:xfrm>
              <a:off x="5968376" y="4352101"/>
              <a:ext cx="771972" cy="2039374"/>
            </a:xfrm>
            <a:prstGeom prst="rect">
              <a:avLst/>
            </a:prstGeom>
            <a:noFill/>
            <a:ln>
              <a:noFill/>
            </a:ln>
          </p:spPr>
        </p:pic>
        <p:pic>
          <p:nvPicPr>
            <p:cNvPr id="140" name="Google Shape;140;p13"/>
            <p:cNvPicPr preferRelativeResize="0"/>
            <p:nvPr/>
          </p:nvPicPr>
          <p:blipFill>
            <a:blip r:embed="rId6">
              <a:alphaModFix/>
            </a:blip>
            <a:stretch>
              <a:fillRect/>
            </a:stretch>
          </p:blipFill>
          <p:spPr>
            <a:xfrm>
              <a:off x="8538931" y="3693579"/>
              <a:ext cx="542274" cy="1434746"/>
            </a:xfrm>
            <a:prstGeom prst="rect">
              <a:avLst/>
            </a:prstGeom>
            <a:noFill/>
            <a:ln>
              <a:noFill/>
            </a:ln>
          </p:spPr>
        </p:pic>
        <p:pic>
          <p:nvPicPr>
            <p:cNvPr id="141" name="Google Shape;141;p13"/>
            <p:cNvPicPr preferRelativeResize="0"/>
            <p:nvPr/>
          </p:nvPicPr>
          <p:blipFill>
            <a:blip r:embed="rId5">
              <a:alphaModFix/>
            </a:blip>
            <a:stretch>
              <a:fillRect/>
            </a:stretch>
          </p:blipFill>
          <p:spPr>
            <a:xfrm>
              <a:off x="69571" y="3895625"/>
              <a:ext cx="513391" cy="1356299"/>
            </a:xfrm>
            <a:prstGeom prst="rect">
              <a:avLst/>
            </a:prstGeom>
            <a:noFill/>
            <a:ln>
              <a:noFill/>
            </a:ln>
          </p:spPr>
        </p:pic>
      </p:grpSp>
      <p:grpSp>
        <p:nvGrpSpPr>
          <p:cNvPr id="142" name="Google Shape;142;p13"/>
          <p:cNvGrpSpPr/>
          <p:nvPr/>
        </p:nvGrpSpPr>
        <p:grpSpPr>
          <a:xfrm>
            <a:off x="-1022435" y="4870912"/>
            <a:ext cx="11188876" cy="958388"/>
            <a:chOff x="2" y="4185112"/>
            <a:chExt cx="11188876" cy="958388"/>
          </a:xfrm>
        </p:grpSpPr>
        <p:pic>
          <p:nvPicPr>
            <p:cNvPr id="143" name="Google Shape;143;p13"/>
            <p:cNvPicPr preferRelativeResize="0"/>
            <p:nvPr/>
          </p:nvPicPr>
          <p:blipFill>
            <a:blip r:embed="rId7">
              <a:alphaModFix/>
            </a:blip>
            <a:stretch>
              <a:fillRect/>
            </a:stretch>
          </p:blipFill>
          <p:spPr>
            <a:xfrm>
              <a:off x="2" y="4185112"/>
              <a:ext cx="4501801" cy="958388"/>
            </a:xfrm>
            <a:prstGeom prst="rect">
              <a:avLst/>
            </a:prstGeom>
            <a:noFill/>
            <a:ln>
              <a:noFill/>
            </a:ln>
          </p:spPr>
        </p:pic>
        <p:pic>
          <p:nvPicPr>
            <p:cNvPr id="144" name="Google Shape;144;p13"/>
            <p:cNvPicPr preferRelativeResize="0"/>
            <p:nvPr/>
          </p:nvPicPr>
          <p:blipFill>
            <a:blip r:embed="rId7">
              <a:alphaModFix/>
            </a:blip>
            <a:stretch>
              <a:fillRect/>
            </a:stretch>
          </p:blipFill>
          <p:spPr>
            <a:xfrm>
              <a:off x="4377752" y="4185112"/>
              <a:ext cx="4501801" cy="958388"/>
            </a:xfrm>
            <a:prstGeom prst="rect">
              <a:avLst/>
            </a:prstGeom>
            <a:noFill/>
            <a:ln>
              <a:noFill/>
            </a:ln>
          </p:spPr>
        </p:pic>
        <p:pic>
          <p:nvPicPr>
            <p:cNvPr id="145" name="Google Shape;145;p13"/>
            <p:cNvPicPr preferRelativeResize="0"/>
            <p:nvPr/>
          </p:nvPicPr>
          <p:blipFill>
            <a:blip r:embed="rId7">
              <a:alphaModFix/>
            </a:blip>
            <a:stretch>
              <a:fillRect/>
            </a:stretch>
          </p:blipFill>
          <p:spPr>
            <a:xfrm>
              <a:off x="6687077" y="4185112"/>
              <a:ext cx="4501801" cy="958388"/>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17"/>
          <p:cNvSpPr txBox="1">
            <a:spLocks noGrp="1"/>
          </p:cNvSpPr>
          <p:nvPr>
            <p:ph type="subTitle" idx="1"/>
          </p:nvPr>
        </p:nvSpPr>
        <p:spPr>
          <a:xfrm>
            <a:off x="713225" y="21920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7"/>
          <p:cNvSpPr txBox="1">
            <a:spLocks noGrp="1"/>
          </p:cNvSpPr>
          <p:nvPr>
            <p:ph type="subTitle" idx="2"/>
          </p:nvPr>
        </p:nvSpPr>
        <p:spPr>
          <a:xfrm>
            <a:off x="3419253" y="21920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7"/>
          <p:cNvSpPr txBox="1">
            <a:spLocks noGrp="1"/>
          </p:cNvSpPr>
          <p:nvPr>
            <p:ph type="subTitle" idx="3"/>
          </p:nvPr>
        </p:nvSpPr>
        <p:spPr>
          <a:xfrm>
            <a:off x="6125264" y="21920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7"/>
          <p:cNvSpPr txBox="1">
            <a:spLocks noGrp="1"/>
          </p:cNvSpPr>
          <p:nvPr>
            <p:ph type="subTitle" idx="4"/>
          </p:nvPr>
        </p:nvSpPr>
        <p:spPr>
          <a:xfrm>
            <a:off x="713225" y="1812875"/>
            <a:ext cx="23055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7"/>
          <p:cNvSpPr txBox="1">
            <a:spLocks noGrp="1"/>
          </p:cNvSpPr>
          <p:nvPr>
            <p:ph type="subTitle" idx="5"/>
          </p:nvPr>
        </p:nvSpPr>
        <p:spPr>
          <a:xfrm>
            <a:off x="3419257" y="1812875"/>
            <a:ext cx="23055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7"/>
          <p:cNvSpPr txBox="1">
            <a:spLocks noGrp="1"/>
          </p:cNvSpPr>
          <p:nvPr>
            <p:ph type="subTitle" idx="6"/>
          </p:nvPr>
        </p:nvSpPr>
        <p:spPr>
          <a:xfrm>
            <a:off x="6125264" y="1812875"/>
            <a:ext cx="23055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7"/>
          <p:cNvSpPr/>
          <p:nvPr/>
        </p:nvSpPr>
        <p:spPr>
          <a:xfrm>
            <a:off x="7896777" y="3497302"/>
            <a:ext cx="1762500" cy="17625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1755619" y="799758"/>
            <a:ext cx="2442900" cy="24429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7095250" y="-640250"/>
            <a:ext cx="1294800" cy="12948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7"/>
          <p:cNvGrpSpPr/>
          <p:nvPr/>
        </p:nvGrpSpPr>
        <p:grpSpPr>
          <a:xfrm>
            <a:off x="-1022435" y="3895325"/>
            <a:ext cx="11188876" cy="1933975"/>
            <a:chOff x="-1022435" y="3895325"/>
            <a:chExt cx="11188876" cy="1933975"/>
          </a:xfrm>
        </p:grpSpPr>
        <p:pic>
          <p:nvPicPr>
            <p:cNvPr id="186" name="Google Shape;186;p17"/>
            <p:cNvPicPr preferRelativeResize="0"/>
            <p:nvPr/>
          </p:nvPicPr>
          <p:blipFill>
            <a:blip r:embed="rId2">
              <a:alphaModFix/>
            </a:blip>
            <a:stretch>
              <a:fillRect/>
            </a:stretch>
          </p:blipFill>
          <p:spPr>
            <a:xfrm>
              <a:off x="771875" y="4279750"/>
              <a:ext cx="262900" cy="734300"/>
            </a:xfrm>
            <a:prstGeom prst="rect">
              <a:avLst/>
            </a:prstGeom>
            <a:noFill/>
            <a:ln>
              <a:noFill/>
            </a:ln>
          </p:spPr>
        </p:pic>
        <p:pic>
          <p:nvPicPr>
            <p:cNvPr id="187" name="Google Shape;187;p17"/>
            <p:cNvPicPr preferRelativeResize="0"/>
            <p:nvPr/>
          </p:nvPicPr>
          <p:blipFill>
            <a:blip r:embed="rId3">
              <a:alphaModFix/>
            </a:blip>
            <a:stretch>
              <a:fillRect/>
            </a:stretch>
          </p:blipFill>
          <p:spPr>
            <a:xfrm>
              <a:off x="98648" y="3895325"/>
              <a:ext cx="611325" cy="1615000"/>
            </a:xfrm>
            <a:prstGeom prst="rect">
              <a:avLst/>
            </a:prstGeom>
            <a:noFill/>
            <a:ln>
              <a:noFill/>
            </a:ln>
          </p:spPr>
        </p:pic>
        <p:grpSp>
          <p:nvGrpSpPr>
            <p:cNvPr id="188" name="Google Shape;188;p17"/>
            <p:cNvGrpSpPr/>
            <p:nvPr/>
          </p:nvGrpSpPr>
          <p:grpSpPr>
            <a:xfrm>
              <a:off x="-1022435" y="4870912"/>
              <a:ext cx="11188876" cy="958388"/>
              <a:chOff x="2" y="4185112"/>
              <a:chExt cx="11188876" cy="958388"/>
            </a:xfrm>
          </p:grpSpPr>
          <p:pic>
            <p:nvPicPr>
              <p:cNvPr id="189" name="Google Shape;189;p17"/>
              <p:cNvPicPr preferRelativeResize="0"/>
              <p:nvPr/>
            </p:nvPicPr>
            <p:blipFill>
              <a:blip r:embed="rId4">
                <a:alphaModFix/>
              </a:blip>
              <a:stretch>
                <a:fillRect/>
              </a:stretch>
            </p:blipFill>
            <p:spPr>
              <a:xfrm>
                <a:off x="2" y="4185112"/>
                <a:ext cx="4501801" cy="958388"/>
              </a:xfrm>
              <a:prstGeom prst="rect">
                <a:avLst/>
              </a:prstGeom>
              <a:noFill/>
              <a:ln>
                <a:noFill/>
              </a:ln>
            </p:spPr>
          </p:pic>
          <p:pic>
            <p:nvPicPr>
              <p:cNvPr id="190" name="Google Shape;190;p17"/>
              <p:cNvPicPr preferRelativeResize="0"/>
              <p:nvPr/>
            </p:nvPicPr>
            <p:blipFill>
              <a:blip r:embed="rId4">
                <a:alphaModFix/>
              </a:blip>
              <a:stretch>
                <a:fillRect/>
              </a:stretch>
            </p:blipFill>
            <p:spPr>
              <a:xfrm>
                <a:off x="4377752" y="4185112"/>
                <a:ext cx="4501801" cy="958388"/>
              </a:xfrm>
              <a:prstGeom prst="rect">
                <a:avLst/>
              </a:prstGeom>
              <a:noFill/>
              <a:ln>
                <a:noFill/>
              </a:ln>
            </p:spPr>
          </p:pic>
          <p:pic>
            <p:nvPicPr>
              <p:cNvPr id="191" name="Google Shape;191;p17"/>
              <p:cNvPicPr preferRelativeResize="0"/>
              <p:nvPr/>
            </p:nvPicPr>
            <p:blipFill>
              <a:blip r:embed="rId4">
                <a:alphaModFix/>
              </a:blip>
              <a:stretch>
                <a:fillRect/>
              </a:stretch>
            </p:blipFill>
            <p:spPr>
              <a:xfrm>
                <a:off x="6687077" y="4185112"/>
                <a:ext cx="4501801" cy="958388"/>
              </a:xfrm>
              <a:prstGeom prst="rect">
                <a:avLst/>
              </a:prstGeom>
              <a:noFill/>
              <a:ln>
                <a:noFill/>
              </a:ln>
            </p:spPr>
          </p:pic>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3" name="Google Shape;213;p19"/>
          <p:cNvSpPr txBox="1">
            <a:spLocks noGrp="1"/>
          </p:cNvSpPr>
          <p:nvPr>
            <p:ph type="subTitle" idx="1"/>
          </p:nvPr>
        </p:nvSpPr>
        <p:spPr>
          <a:xfrm>
            <a:off x="1011975" y="1696038"/>
            <a:ext cx="30153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4" name="Google Shape;214;p19"/>
          <p:cNvSpPr txBox="1">
            <a:spLocks noGrp="1"/>
          </p:cNvSpPr>
          <p:nvPr>
            <p:ph type="subTitle" idx="2"/>
          </p:nvPr>
        </p:nvSpPr>
        <p:spPr>
          <a:xfrm>
            <a:off x="5116728" y="1696038"/>
            <a:ext cx="30153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5" name="Google Shape;215;p19"/>
          <p:cNvSpPr txBox="1">
            <a:spLocks noGrp="1"/>
          </p:cNvSpPr>
          <p:nvPr>
            <p:ph type="subTitle" idx="3"/>
          </p:nvPr>
        </p:nvSpPr>
        <p:spPr>
          <a:xfrm>
            <a:off x="1011975" y="3258613"/>
            <a:ext cx="30153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6" name="Google Shape;216;p19"/>
          <p:cNvSpPr txBox="1">
            <a:spLocks noGrp="1"/>
          </p:cNvSpPr>
          <p:nvPr>
            <p:ph type="subTitle" idx="4"/>
          </p:nvPr>
        </p:nvSpPr>
        <p:spPr>
          <a:xfrm>
            <a:off x="5116728" y="3258613"/>
            <a:ext cx="30153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19"/>
          <p:cNvSpPr txBox="1">
            <a:spLocks noGrp="1"/>
          </p:cNvSpPr>
          <p:nvPr>
            <p:ph type="subTitle" idx="5"/>
          </p:nvPr>
        </p:nvSpPr>
        <p:spPr>
          <a:xfrm>
            <a:off x="1011976" y="1324438"/>
            <a:ext cx="30153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8" name="Google Shape;218;p19"/>
          <p:cNvSpPr txBox="1">
            <a:spLocks noGrp="1"/>
          </p:cNvSpPr>
          <p:nvPr>
            <p:ph type="subTitle" idx="6"/>
          </p:nvPr>
        </p:nvSpPr>
        <p:spPr>
          <a:xfrm>
            <a:off x="1011976" y="2887038"/>
            <a:ext cx="30153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9" name="Google Shape;219;p19"/>
          <p:cNvSpPr txBox="1">
            <a:spLocks noGrp="1"/>
          </p:cNvSpPr>
          <p:nvPr>
            <p:ph type="subTitle" idx="7"/>
          </p:nvPr>
        </p:nvSpPr>
        <p:spPr>
          <a:xfrm>
            <a:off x="5116705" y="1324438"/>
            <a:ext cx="30153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20" name="Google Shape;220;p19"/>
          <p:cNvSpPr txBox="1">
            <a:spLocks noGrp="1"/>
          </p:cNvSpPr>
          <p:nvPr>
            <p:ph type="subTitle" idx="8"/>
          </p:nvPr>
        </p:nvSpPr>
        <p:spPr>
          <a:xfrm>
            <a:off x="5116705" y="2887038"/>
            <a:ext cx="30153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9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21" name="Google Shape;221;p19"/>
          <p:cNvGrpSpPr/>
          <p:nvPr/>
        </p:nvGrpSpPr>
        <p:grpSpPr>
          <a:xfrm>
            <a:off x="-1455001" y="-701000"/>
            <a:ext cx="11619357" cy="5817775"/>
            <a:chOff x="-1455001" y="-701000"/>
            <a:chExt cx="11619357" cy="5817775"/>
          </a:xfrm>
        </p:grpSpPr>
        <p:sp>
          <p:nvSpPr>
            <p:cNvPr id="222" name="Google Shape;222;p19"/>
            <p:cNvSpPr/>
            <p:nvPr/>
          </p:nvSpPr>
          <p:spPr>
            <a:xfrm>
              <a:off x="-1455001" y="1778663"/>
              <a:ext cx="2331300" cy="23313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8124957" y="3077375"/>
              <a:ext cx="2039400" cy="20394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5859250" y="-701000"/>
              <a:ext cx="1240500" cy="1240500"/>
            </a:xfrm>
            <a:prstGeom prst="ellipse">
              <a:avLst/>
            </a:prstGeom>
            <a:solidFill>
              <a:srgbClr val="FFFFFF">
                <a:alpha val="3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9"/>
          <p:cNvGrpSpPr/>
          <p:nvPr/>
        </p:nvGrpSpPr>
        <p:grpSpPr>
          <a:xfrm>
            <a:off x="-1022435" y="3455326"/>
            <a:ext cx="11188876" cy="2373974"/>
            <a:chOff x="-1022435" y="3455326"/>
            <a:chExt cx="11188876" cy="2373974"/>
          </a:xfrm>
        </p:grpSpPr>
        <p:grpSp>
          <p:nvGrpSpPr>
            <p:cNvPr id="226" name="Google Shape;226;p19"/>
            <p:cNvGrpSpPr/>
            <p:nvPr/>
          </p:nvGrpSpPr>
          <p:grpSpPr>
            <a:xfrm>
              <a:off x="8354572" y="3455326"/>
              <a:ext cx="719669" cy="2039373"/>
              <a:chOff x="8354572" y="3455326"/>
              <a:chExt cx="719669" cy="2039373"/>
            </a:xfrm>
          </p:grpSpPr>
          <p:pic>
            <p:nvPicPr>
              <p:cNvPr id="227" name="Google Shape;227;p19"/>
              <p:cNvPicPr preferRelativeResize="0"/>
              <p:nvPr/>
            </p:nvPicPr>
            <p:blipFill>
              <a:blip r:embed="rId2">
                <a:alphaModFix/>
              </a:blip>
              <a:stretch>
                <a:fillRect/>
              </a:stretch>
            </p:blipFill>
            <p:spPr>
              <a:xfrm>
                <a:off x="8727558" y="3528308"/>
                <a:ext cx="335000" cy="935692"/>
              </a:xfrm>
              <a:prstGeom prst="rect">
                <a:avLst/>
              </a:prstGeom>
              <a:noFill/>
              <a:ln>
                <a:noFill/>
              </a:ln>
            </p:spPr>
          </p:pic>
          <p:pic>
            <p:nvPicPr>
              <p:cNvPr id="228" name="Google Shape;228;p19"/>
              <p:cNvPicPr preferRelativeResize="0"/>
              <p:nvPr/>
            </p:nvPicPr>
            <p:blipFill>
              <a:blip r:embed="rId3">
                <a:alphaModFix/>
              </a:blip>
              <a:stretch>
                <a:fillRect/>
              </a:stretch>
            </p:blipFill>
            <p:spPr>
              <a:xfrm>
                <a:off x="8653241" y="3856238"/>
                <a:ext cx="421000" cy="1111283"/>
              </a:xfrm>
              <a:prstGeom prst="rect">
                <a:avLst/>
              </a:prstGeom>
              <a:noFill/>
              <a:ln>
                <a:noFill/>
              </a:ln>
            </p:spPr>
          </p:pic>
          <p:pic>
            <p:nvPicPr>
              <p:cNvPr id="229" name="Google Shape;229;p19"/>
              <p:cNvPicPr preferRelativeResize="0"/>
              <p:nvPr/>
            </p:nvPicPr>
            <p:blipFill>
              <a:blip r:embed="rId4">
                <a:alphaModFix/>
              </a:blip>
              <a:stretch>
                <a:fillRect/>
              </a:stretch>
            </p:blipFill>
            <p:spPr>
              <a:xfrm>
                <a:off x="8354572" y="3455326"/>
                <a:ext cx="335005" cy="2039373"/>
              </a:xfrm>
              <a:prstGeom prst="rect">
                <a:avLst/>
              </a:prstGeom>
              <a:noFill/>
              <a:ln>
                <a:noFill/>
              </a:ln>
            </p:spPr>
          </p:pic>
        </p:grpSp>
        <p:grpSp>
          <p:nvGrpSpPr>
            <p:cNvPr id="230" name="Google Shape;230;p19"/>
            <p:cNvGrpSpPr/>
            <p:nvPr/>
          </p:nvGrpSpPr>
          <p:grpSpPr>
            <a:xfrm>
              <a:off x="-1022435" y="4870912"/>
              <a:ext cx="11188876" cy="958388"/>
              <a:chOff x="2" y="4185112"/>
              <a:chExt cx="11188876" cy="958388"/>
            </a:xfrm>
          </p:grpSpPr>
          <p:pic>
            <p:nvPicPr>
              <p:cNvPr id="231" name="Google Shape;231;p19"/>
              <p:cNvPicPr preferRelativeResize="0"/>
              <p:nvPr/>
            </p:nvPicPr>
            <p:blipFill>
              <a:blip r:embed="rId5">
                <a:alphaModFix/>
              </a:blip>
              <a:stretch>
                <a:fillRect/>
              </a:stretch>
            </p:blipFill>
            <p:spPr>
              <a:xfrm>
                <a:off x="2" y="4185112"/>
                <a:ext cx="4501801" cy="958388"/>
              </a:xfrm>
              <a:prstGeom prst="rect">
                <a:avLst/>
              </a:prstGeom>
              <a:noFill/>
              <a:ln>
                <a:noFill/>
              </a:ln>
            </p:spPr>
          </p:pic>
          <p:pic>
            <p:nvPicPr>
              <p:cNvPr id="232" name="Google Shape;232;p19"/>
              <p:cNvPicPr preferRelativeResize="0"/>
              <p:nvPr/>
            </p:nvPicPr>
            <p:blipFill>
              <a:blip r:embed="rId5">
                <a:alphaModFix/>
              </a:blip>
              <a:stretch>
                <a:fillRect/>
              </a:stretch>
            </p:blipFill>
            <p:spPr>
              <a:xfrm>
                <a:off x="4377752" y="4185112"/>
                <a:ext cx="4501801" cy="958388"/>
              </a:xfrm>
              <a:prstGeom prst="rect">
                <a:avLst/>
              </a:prstGeom>
              <a:noFill/>
              <a:ln>
                <a:noFill/>
              </a:ln>
            </p:spPr>
          </p:pic>
          <p:pic>
            <p:nvPicPr>
              <p:cNvPr id="233" name="Google Shape;233;p19"/>
              <p:cNvPicPr preferRelativeResize="0"/>
              <p:nvPr/>
            </p:nvPicPr>
            <p:blipFill>
              <a:blip r:embed="rId5">
                <a:alphaModFix/>
              </a:blip>
              <a:stretch>
                <a:fillRect/>
              </a:stretch>
            </p:blipFill>
            <p:spPr>
              <a:xfrm>
                <a:off x="6687077" y="4185112"/>
                <a:ext cx="4501801" cy="958388"/>
              </a:xfrm>
              <a:prstGeom prst="rect">
                <a:avLst/>
              </a:prstGeom>
              <a:noFill/>
              <a:ln>
                <a:noFill/>
              </a:ln>
            </p:spPr>
          </p:pic>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1pPr>
            <a:lvl2pPr marL="914400" lvl="1"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2pPr>
            <a:lvl3pPr marL="1371600" lvl="2"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3pPr>
            <a:lvl4pPr marL="1828800" lvl="3"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4pPr>
            <a:lvl5pPr marL="2286000" lvl="4"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5pPr>
            <a:lvl6pPr marL="2743200" lvl="5"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6pPr>
            <a:lvl7pPr marL="3200400" lvl="6"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7pPr>
            <a:lvl8pPr marL="3657600" lvl="7"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8pPr>
            <a:lvl9pPr marL="4114800" lvl="8"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8" r:id="rId6"/>
    <p:sldLayoutId id="2147483659" r:id="rId7"/>
    <p:sldLayoutId id="2147483663" r:id="rId8"/>
    <p:sldLayoutId id="2147483665" r:id="rId9"/>
    <p:sldLayoutId id="2147483668" r:id="rId10"/>
    <p:sldLayoutId id="2147483669" r:id="rId11"/>
    <p:sldLayoutId id="214748367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pn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0"/>
        <p:cNvGrpSpPr/>
        <p:nvPr/>
      </p:nvGrpSpPr>
      <p:grpSpPr>
        <a:xfrm>
          <a:off x="0" y="0"/>
          <a:ext cx="0" cy="0"/>
          <a:chOff x="0" y="0"/>
          <a:chExt cx="0" cy="0"/>
        </a:xfrm>
      </p:grpSpPr>
      <p:grpSp>
        <p:nvGrpSpPr>
          <p:cNvPr id="311" name="Google Shape;311;p28"/>
          <p:cNvGrpSpPr/>
          <p:nvPr/>
        </p:nvGrpSpPr>
        <p:grpSpPr>
          <a:xfrm>
            <a:off x="3661000" y="2613100"/>
            <a:ext cx="3502569" cy="1957500"/>
            <a:chOff x="3661000" y="2613100"/>
            <a:chExt cx="3502569" cy="1957500"/>
          </a:xfrm>
        </p:grpSpPr>
        <p:pic>
          <p:nvPicPr>
            <p:cNvPr id="312" name="Google Shape;312;p28"/>
            <p:cNvPicPr preferRelativeResize="0"/>
            <p:nvPr/>
          </p:nvPicPr>
          <p:blipFill>
            <a:blip r:embed="rId3">
              <a:alphaModFix/>
            </a:blip>
            <a:stretch>
              <a:fillRect/>
            </a:stretch>
          </p:blipFill>
          <p:spPr>
            <a:xfrm>
              <a:off x="6640500" y="3109600"/>
              <a:ext cx="523069" cy="1461000"/>
            </a:xfrm>
            <a:prstGeom prst="rect">
              <a:avLst/>
            </a:prstGeom>
            <a:noFill/>
            <a:ln>
              <a:noFill/>
            </a:ln>
          </p:spPr>
        </p:pic>
        <p:pic>
          <p:nvPicPr>
            <p:cNvPr id="313" name="Google Shape;313;p28"/>
            <p:cNvPicPr preferRelativeResize="0"/>
            <p:nvPr/>
          </p:nvPicPr>
          <p:blipFill>
            <a:blip r:embed="rId3">
              <a:alphaModFix/>
            </a:blip>
            <a:stretch>
              <a:fillRect/>
            </a:stretch>
          </p:blipFill>
          <p:spPr>
            <a:xfrm>
              <a:off x="3661000" y="2613100"/>
              <a:ext cx="672800" cy="1879175"/>
            </a:xfrm>
            <a:prstGeom prst="rect">
              <a:avLst/>
            </a:prstGeom>
            <a:noFill/>
            <a:ln>
              <a:noFill/>
            </a:ln>
          </p:spPr>
        </p:pic>
      </p:grpSp>
      <p:grpSp>
        <p:nvGrpSpPr>
          <p:cNvPr id="314" name="Google Shape;314;p28"/>
          <p:cNvGrpSpPr/>
          <p:nvPr/>
        </p:nvGrpSpPr>
        <p:grpSpPr>
          <a:xfrm>
            <a:off x="0" y="1768513"/>
            <a:ext cx="9144001" cy="3884363"/>
            <a:chOff x="0" y="1768513"/>
            <a:chExt cx="9144001" cy="3884363"/>
          </a:xfrm>
        </p:grpSpPr>
        <p:pic>
          <p:nvPicPr>
            <p:cNvPr id="315" name="Google Shape;315;p28"/>
            <p:cNvPicPr preferRelativeResize="0"/>
            <p:nvPr/>
          </p:nvPicPr>
          <p:blipFill>
            <a:blip r:embed="rId4">
              <a:alphaModFix/>
            </a:blip>
            <a:stretch>
              <a:fillRect/>
            </a:stretch>
          </p:blipFill>
          <p:spPr>
            <a:xfrm>
              <a:off x="0" y="1768513"/>
              <a:ext cx="1254528" cy="3314274"/>
            </a:xfrm>
            <a:prstGeom prst="rect">
              <a:avLst/>
            </a:prstGeom>
            <a:noFill/>
            <a:ln>
              <a:noFill/>
            </a:ln>
          </p:spPr>
        </p:pic>
        <p:pic>
          <p:nvPicPr>
            <p:cNvPr id="316" name="Google Shape;316;p28"/>
            <p:cNvPicPr preferRelativeResize="0"/>
            <p:nvPr/>
          </p:nvPicPr>
          <p:blipFill rotWithShape="1">
            <a:blip r:embed="rId5">
              <a:alphaModFix/>
            </a:blip>
            <a:srcRect l="37830" t="-50" b="58168"/>
            <a:stretch/>
          </p:blipFill>
          <p:spPr>
            <a:xfrm>
              <a:off x="3459250" y="2913400"/>
              <a:ext cx="5684751" cy="2739477"/>
            </a:xfrm>
            <a:prstGeom prst="rect">
              <a:avLst/>
            </a:prstGeom>
            <a:noFill/>
            <a:ln>
              <a:noFill/>
            </a:ln>
          </p:spPr>
        </p:pic>
      </p:grpSp>
      <p:grpSp>
        <p:nvGrpSpPr>
          <p:cNvPr id="317" name="Google Shape;317;p28"/>
          <p:cNvGrpSpPr/>
          <p:nvPr/>
        </p:nvGrpSpPr>
        <p:grpSpPr>
          <a:xfrm>
            <a:off x="-1022435" y="4489912"/>
            <a:ext cx="11188876" cy="958388"/>
            <a:chOff x="2" y="4185112"/>
            <a:chExt cx="11188876" cy="958388"/>
          </a:xfrm>
        </p:grpSpPr>
        <p:pic>
          <p:nvPicPr>
            <p:cNvPr id="318" name="Google Shape;318;p28"/>
            <p:cNvPicPr preferRelativeResize="0"/>
            <p:nvPr/>
          </p:nvPicPr>
          <p:blipFill>
            <a:blip r:embed="rId6">
              <a:alphaModFix/>
            </a:blip>
            <a:stretch>
              <a:fillRect/>
            </a:stretch>
          </p:blipFill>
          <p:spPr>
            <a:xfrm>
              <a:off x="2" y="4185112"/>
              <a:ext cx="4501801" cy="958388"/>
            </a:xfrm>
            <a:prstGeom prst="rect">
              <a:avLst/>
            </a:prstGeom>
            <a:noFill/>
            <a:ln>
              <a:noFill/>
            </a:ln>
          </p:spPr>
        </p:pic>
        <p:pic>
          <p:nvPicPr>
            <p:cNvPr id="319" name="Google Shape;319;p28"/>
            <p:cNvPicPr preferRelativeResize="0"/>
            <p:nvPr/>
          </p:nvPicPr>
          <p:blipFill>
            <a:blip r:embed="rId6">
              <a:alphaModFix/>
            </a:blip>
            <a:stretch>
              <a:fillRect/>
            </a:stretch>
          </p:blipFill>
          <p:spPr>
            <a:xfrm>
              <a:off x="4377752" y="4185112"/>
              <a:ext cx="4501801" cy="958388"/>
            </a:xfrm>
            <a:prstGeom prst="rect">
              <a:avLst/>
            </a:prstGeom>
            <a:noFill/>
            <a:ln>
              <a:noFill/>
            </a:ln>
          </p:spPr>
        </p:pic>
        <p:pic>
          <p:nvPicPr>
            <p:cNvPr id="320" name="Google Shape;320;p28"/>
            <p:cNvPicPr preferRelativeResize="0"/>
            <p:nvPr/>
          </p:nvPicPr>
          <p:blipFill>
            <a:blip r:embed="rId6">
              <a:alphaModFix/>
            </a:blip>
            <a:stretch>
              <a:fillRect/>
            </a:stretch>
          </p:blipFill>
          <p:spPr>
            <a:xfrm>
              <a:off x="6687077" y="4185112"/>
              <a:ext cx="4501801" cy="958388"/>
            </a:xfrm>
            <a:prstGeom prst="rect">
              <a:avLst/>
            </a:prstGeom>
            <a:noFill/>
            <a:ln>
              <a:noFill/>
            </a:ln>
          </p:spPr>
        </p:pic>
      </p:grpSp>
      <p:sp>
        <p:nvSpPr>
          <p:cNvPr id="321" name="Google Shape;321;p28"/>
          <p:cNvSpPr txBox="1">
            <a:spLocks noGrp="1"/>
          </p:cNvSpPr>
          <p:nvPr>
            <p:ph type="ctrTitle"/>
          </p:nvPr>
        </p:nvSpPr>
        <p:spPr>
          <a:xfrm>
            <a:off x="954475" y="303100"/>
            <a:ext cx="7476300" cy="1525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Vehicle Price Prediction in Australia</a:t>
            </a:r>
            <a:endParaRPr lang="en-US" b="0" dirty="0">
              <a:latin typeface="Sora Light"/>
              <a:ea typeface="Sora Light"/>
              <a:cs typeface="Sora Light"/>
              <a:sym typeface="Sora Light"/>
            </a:endParaRPr>
          </a:p>
        </p:txBody>
      </p:sp>
      <p:sp>
        <p:nvSpPr>
          <p:cNvPr id="322" name="Google Shape;322;p28"/>
          <p:cNvSpPr txBox="1">
            <a:spLocks noGrp="1"/>
          </p:cNvSpPr>
          <p:nvPr>
            <p:ph type="subTitle" idx="1"/>
          </p:nvPr>
        </p:nvSpPr>
        <p:spPr>
          <a:xfrm>
            <a:off x="6329783" y="1958064"/>
            <a:ext cx="1515718" cy="9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Group 1:</a:t>
            </a:r>
          </a:p>
          <a:p>
            <a:pPr marL="0" lvl="0" indent="0" algn="l" rtl="0">
              <a:spcBef>
                <a:spcPts val="0"/>
              </a:spcBef>
              <a:spcAft>
                <a:spcPts val="0"/>
              </a:spcAft>
              <a:buNone/>
            </a:pPr>
            <a:endParaRPr lang="en" b="1" dirty="0"/>
          </a:p>
          <a:p>
            <a:pPr marL="0" lvl="0" indent="0" algn="l" rtl="0">
              <a:spcBef>
                <a:spcPts val="0"/>
              </a:spcBef>
              <a:spcAft>
                <a:spcPts val="0"/>
              </a:spcAft>
              <a:buNone/>
            </a:pPr>
            <a:r>
              <a:rPr lang="en" dirty="0"/>
              <a:t>Zonia Quiroga</a:t>
            </a:r>
          </a:p>
          <a:p>
            <a:pPr marL="0" lvl="0" indent="0" algn="l" rtl="0">
              <a:spcBef>
                <a:spcPts val="0"/>
              </a:spcBef>
              <a:spcAft>
                <a:spcPts val="0"/>
              </a:spcAft>
              <a:buNone/>
            </a:pPr>
            <a:r>
              <a:rPr lang="en" dirty="0"/>
              <a:t>Julian Ravelo</a:t>
            </a:r>
            <a:endParaRPr dirty="0"/>
          </a:p>
        </p:txBody>
      </p:sp>
      <p:pic>
        <p:nvPicPr>
          <p:cNvPr id="323" name="Google Shape;323;p28"/>
          <p:cNvPicPr preferRelativeResize="0"/>
          <p:nvPr/>
        </p:nvPicPr>
        <p:blipFill rotWithShape="1">
          <a:blip r:embed="rId7">
            <a:alphaModFix/>
          </a:blip>
          <a:srcRect l="49" r="49"/>
          <a:stretch/>
        </p:blipFill>
        <p:spPr>
          <a:xfrm>
            <a:off x="198150" y="2698400"/>
            <a:ext cx="4911048" cy="2407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xfrm>
            <a:off x="574525" y="24792"/>
            <a:ext cx="42122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a:t>
            </a:r>
            <a:endParaRPr dirty="0"/>
          </a:p>
        </p:txBody>
      </p:sp>
      <p:sp>
        <p:nvSpPr>
          <p:cNvPr id="388" name="Google Shape;388;p34"/>
          <p:cNvSpPr txBox="1">
            <a:spLocks noGrp="1"/>
          </p:cNvSpPr>
          <p:nvPr>
            <p:ph type="subTitle" idx="1"/>
          </p:nvPr>
        </p:nvSpPr>
        <p:spPr>
          <a:xfrm>
            <a:off x="733853" y="597492"/>
            <a:ext cx="5604602"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Predict page: </a:t>
            </a:r>
            <a:r>
              <a:rPr lang="en-US" dirty="0"/>
              <a:t>Main page to allow users to input values of the possible car to buy and check the predictions of the model.</a:t>
            </a:r>
          </a:p>
        </p:txBody>
      </p:sp>
      <p:pic>
        <p:nvPicPr>
          <p:cNvPr id="4100" name="Picture 4" descr="Streamlit Web App | Build Web Applications using Streamlit">
            <a:extLst>
              <a:ext uri="{FF2B5EF4-FFF2-40B4-BE49-F238E27FC236}">
                <a16:creationId xmlns:a16="http://schemas.microsoft.com/office/drawing/2014/main" id="{D8F5C3F3-8774-D102-9913-84A1D90B9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109" y="94065"/>
            <a:ext cx="2016273" cy="10536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EF64C7F-6393-A9B1-B821-D246C63232E0}"/>
              </a:ext>
            </a:extLst>
          </p:cNvPr>
          <p:cNvPicPr>
            <a:picLocks noChangeAspect="1"/>
          </p:cNvPicPr>
          <p:nvPr/>
        </p:nvPicPr>
        <p:blipFill>
          <a:blip r:embed="rId4"/>
          <a:stretch>
            <a:fillRect/>
          </a:stretch>
        </p:blipFill>
        <p:spPr>
          <a:xfrm>
            <a:off x="5105398" y="1454727"/>
            <a:ext cx="3126134" cy="3173913"/>
          </a:xfrm>
          <a:prstGeom prst="rect">
            <a:avLst/>
          </a:prstGeom>
        </p:spPr>
      </p:pic>
      <p:pic>
        <p:nvPicPr>
          <p:cNvPr id="3" name="Picture 2">
            <a:extLst>
              <a:ext uri="{FF2B5EF4-FFF2-40B4-BE49-F238E27FC236}">
                <a16:creationId xmlns:a16="http://schemas.microsoft.com/office/drawing/2014/main" id="{13BED1D4-544A-5809-7F41-D073688177FC}"/>
              </a:ext>
            </a:extLst>
          </p:cNvPr>
          <p:cNvPicPr>
            <a:picLocks noChangeAspect="1"/>
          </p:cNvPicPr>
          <p:nvPr/>
        </p:nvPicPr>
        <p:blipFill>
          <a:blip r:embed="rId5"/>
          <a:stretch>
            <a:fillRect/>
          </a:stretch>
        </p:blipFill>
        <p:spPr>
          <a:xfrm>
            <a:off x="1086315" y="1147708"/>
            <a:ext cx="3669256" cy="3679200"/>
          </a:xfrm>
          <a:prstGeom prst="rect">
            <a:avLst/>
          </a:prstGeom>
        </p:spPr>
      </p:pic>
    </p:spTree>
    <p:extLst>
      <p:ext uri="{BB962C8B-B14F-4D97-AF65-F5344CB8AC3E}">
        <p14:creationId xmlns:p14="http://schemas.microsoft.com/office/powerpoint/2010/main" val="409819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xfrm>
            <a:off x="574525" y="24792"/>
            <a:ext cx="42122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a:t>
            </a:r>
            <a:endParaRPr dirty="0"/>
          </a:p>
        </p:txBody>
      </p:sp>
      <p:sp>
        <p:nvSpPr>
          <p:cNvPr id="388" name="Google Shape;388;p34"/>
          <p:cNvSpPr txBox="1">
            <a:spLocks noGrp="1"/>
          </p:cNvSpPr>
          <p:nvPr>
            <p:ph type="subTitle" idx="1"/>
          </p:nvPr>
        </p:nvSpPr>
        <p:spPr>
          <a:xfrm>
            <a:off x="733853" y="597492"/>
            <a:ext cx="4212217" cy="14739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Explore page: </a:t>
            </a:r>
            <a:r>
              <a:rPr lang="en-US" dirty="0"/>
              <a:t>Graphs showing demographics of the dataset used.</a:t>
            </a:r>
          </a:p>
        </p:txBody>
      </p:sp>
      <p:pic>
        <p:nvPicPr>
          <p:cNvPr id="4100" name="Picture 4" descr="Streamlit Web App | Build Web Applications using Streamlit">
            <a:extLst>
              <a:ext uri="{FF2B5EF4-FFF2-40B4-BE49-F238E27FC236}">
                <a16:creationId xmlns:a16="http://schemas.microsoft.com/office/drawing/2014/main" id="{D8F5C3F3-8774-D102-9913-84A1D90B9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109" y="94065"/>
            <a:ext cx="2016273" cy="10536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1E02536-3D86-EC58-C047-FDFC17FCC439}"/>
              </a:ext>
            </a:extLst>
          </p:cNvPr>
          <p:cNvPicPr>
            <a:picLocks noChangeAspect="1"/>
          </p:cNvPicPr>
          <p:nvPr/>
        </p:nvPicPr>
        <p:blipFill>
          <a:blip r:embed="rId4"/>
          <a:stretch>
            <a:fillRect/>
          </a:stretch>
        </p:blipFill>
        <p:spPr>
          <a:xfrm>
            <a:off x="1238870" y="1130360"/>
            <a:ext cx="3202182" cy="3677598"/>
          </a:xfrm>
          <a:prstGeom prst="rect">
            <a:avLst/>
          </a:prstGeom>
        </p:spPr>
      </p:pic>
      <p:pic>
        <p:nvPicPr>
          <p:cNvPr id="13" name="Picture 12">
            <a:extLst>
              <a:ext uri="{FF2B5EF4-FFF2-40B4-BE49-F238E27FC236}">
                <a16:creationId xmlns:a16="http://schemas.microsoft.com/office/drawing/2014/main" id="{D1B26069-BC81-7B8E-FC2D-8BC5EAEDEA1A}"/>
              </a:ext>
            </a:extLst>
          </p:cNvPr>
          <p:cNvPicPr>
            <a:picLocks noChangeAspect="1"/>
          </p:cNvPicPr>
          <p:nvPr/>
        </p:nvPicPr>
        <p:blipFill>
          <a:blip r:embed="rId5"/>
          <a:stretch>
            <a:fillRect/>
          </a:stretch>
        </p:blipFill>
        <p:spPr>
          <a:xfrm>
            <a:off x="5084618" y="1390307"/>
            <a:ext cx="3127401" cy="3175200"/>
          </a:xfrm>
          <a:prstGeom prst="rect">
            <a:avLst/>
          </a:prstGeom>
        </p:spPr>
      </p:pic>
    </p:spTree>
    <p:extLst>
      <p:ext uri="{BB962C8B-B14F-4D97-AF65-F5344CB8AC3E}">
        <p14:creationId xmlns:p14="http://schemas.microsoft.com/office/powerpoint/2010/main" val="319096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Conclusions</a:t>
            </a:r>
            <a:endParaRPr dirty="0"/>
          </a:p>
        </p:txBody>
      </p:sp>
      <p:sp>
        <p:nvSpPr>
          <p:cNvPr id="379" name="Google Shape;379;p33"/>
          <p:cNvSpPr txBox="1">
            <a:spLocks noGrp="1"/>
          </p:cNvSpPr>
          <p:nvPr>
            <p:ph type="subTitle" idx="2"/>
          </p:nvPr>
        </p:nvSpPr>
        <p:spPr>
          <a:xfrm>
            <a:off x="498540" y="1126918"/>
            <a:ext cx="8049715" cy="30433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AU" sz="1400" dirty="0"/>
              <a:t>The Decision Tree Regressor model and the Random Forest Regressor model allowed us to predict vehicle prices based on a dataset with the latest information on car prices in Australia for 2023.</a:t>
            </a:r>
          </a:p>
          <a:p>
            <a:pPr marL="0" lvl="0" indent="0" algn="l" rtl="0">
              <a:spcBef>
                <a:spcPts val="0"/>
              </a:spcBef>
              <a:spcAft>
                <a:spcPts val="0"/>
              </a:spcAft>
            </a:pPr>
            <a:endParaRPr lang="en-AU" sz="1400" dirty="0"/>
          </a:p>
          <a:p>
            <a:pPr marL="171450" lvl="0" indent="-171450" algn="l" rtl="0">
              <a:spcBef>
                <a:spcPts val="0"/>
              </a:spcBef>
              <a:spcAft>
                <a:spcPts val="0"/>
              </a:spcAft>
              <a:buFont typeface="Arial" panose="020B0604020202020204" pitchFamily="34" charset="0"/>
              <a:buChar char="•"/>
            </a:pPr>
            <a:r>
              <a:rPr lang="en-AU" sz="1400" dirty="0"/>
              <a:t>Even though the predictions showed scores of 99% and 98% for both models respectively, the mean squared error is significantly different ($338 and $2053) and might be relevant when buying cars with a low budget (below $10,000).</a:t>
            </a:r>
          </a:p>
          <a:p>
            <a:pPr marL="0" lvl="0" indent="0" algn="l" rtl="0">
              <a:spcBef>
                <a:spcPts val="0"/>
              </a:spcBef>
              <a:spcAft>
                <a:spcPts val="0"/>
              </a:spcAft>
            </a:pPr>
            <a:endParaRPr lang="en-AU" sz="1400" dirty="0"/>
          </a:p>
          <a:p>
            <a:pPr marL="171450" lvl="0" indent="-171450" algn="l" rtl="0">
              <a:spcBef>
                <a:spcPts val="0"/>
              </a:spcBef>
              <a:spcAft>
                <a:spcPts val="0"/>
              </a:spcAft>
              <a:buFont typeface="Arial" panose="020B0604020202020204" pitchFamily="34" charset="0"/>
              <a:buChar char="•"/>
            </a:pPr>
            <a:r>
              <a:rPr lang="en-AU" sz="1400" dirty="0"/>
              <a:t>The main feature used by both models is the year of manufacture (almost 50%), followed by engine, kilometres, model and brand in that order. It is debatable as when buying a car in real life, features like "Used or New" or "Transmission" of the car tend to change the price of a car, but they are not used by the models.</a:t>
            </a:r>
          </a:p>
        </p:txBody>
      </p:sp>
    </p:spTree>
    <p:extLst>
      <p:ext uri="{BB962C8B-B14F-4D97-AF65-F5344CB8AC3E}">
        <p14:creationId xmlns:p14="http://schemas.microsoft.com/office/powerpoint/2010/main" val="295216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7"/>
          <p:cNvSpPr txBox="1">
            <a:spLocks noGrp="1"/>
          </p:cNvSpPr>
          <p:nvPr>
            <p:ph type="title"/>
          </p:nvPr>
        </p:nvSpPr>
        <p:spPr>
          <a:xfrm>
            <a:off x="5035838" y="667197"/>
            <a:ext cx="37473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638" name="Google Shape;638;p47"/>
          <p:cNvSpPr txBox="1">
            <a:spLocks noGrp="1"/>
          </p:cNvSpPr>
          <p:nvPr>
            <p:ph type="subTitle" idx="1"/>
          </p:nvPr>
        </p:nvSpPr>
        <p:spPr>
          <a:xfrm>
            <a:off x="6519018" y="2413844"/>
            <a:ext cx="2078418" cy="9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endParaRPr b="1" dirty="0"/>
          </a:p>
        </p:txBody>
      </p:sp>
      <p:grpSp>
        <p:nvGrpSpPr>
          <p:cNvPr id="640" name="Google Shape;640;p47"/>
          <p:cNvGrpSpPr/>
          <p:nvPr/>
        </p:nvGrpSpPr>
        <p:grpSpPr>
          <a:xfrm>
            <a:off x="-176134" y="1865264"/>
            <a:ext cx="6245274" cy="3161273"/>
            <a:chOff x="4194975" y="1862025"/>
            <a:chExt cx="6245274" cy="3161273"/>
          </a:xfrm>
        </p:grpSpPr>
        <p:pic>
          <p:nvPicPr>
            <p:cNvPr id="641" name="Google Shape;641;p47"/>
            <p:cNvPicPr preferRelativeResize="0"/>
            <p:nvPr/>
          </p:nvPicPr>
          <p:blipFill>
            <a:blip r:embed="rId3">
              <a:alphaModFix/>
            </a:blip>
            <a:stretch>
              <a:fillRect/>
            </a:stretch>
          </p:blipFill>
          <p:spPr>
            <a:xfrm>
              <a:off x="7100575" y="2810837"/>
              <a:ext cx="539153" cy="1505925"/>
            </a:xfrm>
            <a:prstGeom prst="rect">
              <a:avLst/>
            </a:prstGeom>
            <a:noFill/>
            <a:ln>
              <a:noFill/>
            </a:ln>
          </p:spPr>
        </p:pic>
        <p:pic>
          <p:nvPicPr>
            <p:cNvPr id="642" name="Google Shape;642;p47"/>
            <p:cNvPicPr preferRelativeResize="0"/>
            <p:nvPr/>
          </p:nvPicPr>
          <p:blipFill rotWithShape="1">
            <a:blip r:embed="rId4">
              <a:alphaModFix/>
            </a:blip>
            <a:srcRect r="13141" b="41517"/>
            <a:stretch/>
          </p:blipFill>
          <p:spPr>
            <a:xfrm>
              <a:off x="4194975" y="1862025"/>
              <a:ext cx="6245274" cy="3008052"/>
            </a:xfrm>
            <a:prstGeom prst="rect">
              <a:avLst/>
            </a:prstGeom>
            <a:noFill/>
            <a:ln>
              <a:noFill/>
            </a:ln>
          </p:spPr>
        </p:pic>
        <p:pic>
          <p:nvPicPr>
            <p:cNvPr id="643" name="Google Shape;643;p47"/>
            <p:cNvPicPr preferRelativeResize="0"/>
            <p:nvPr/>
          </p:nvPicPr>
          <p:blipFill rotWithShape="1">
            <a:blip r:embed="rId5">
              <a:alphaModFix/>
            </a:blip>
            <a:srcRect l="9" r="19"/>
            <a:stretch/>
          </p:blipFill>
          <p:spPr>
            <a:xfrm>
              <a:off x="4644853" y="2213025"/>
              <a:ext cx="3391526" cy="281027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38" name="Google Shape;338;p30"/>
          <p:cNvSpPr txBox="1">
            <a:spLocks noGrp="1"/>
          </p:cNvSpPr>
          <p:nvPr>
            <p:ph type="title" idx="2"/>
          </p:nvPr>
        </p:nvSpPr>
        <p:spPr>
          <a:xfrm>
            <a:off x="716625" y="1497438"/>
            <a:ext cx="756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39" name="Google Shape;339;p30"/>
          <p:cNvSpPr txBox="1">
            <a:spLocks noGrp="1"/>
          </p:cNvSpPr>
          <p:nvPr>
            <p:ph type="title" idx="3"/>
          </p:nvPr>
        </p:nvSpPr>
        <p:spPr>
          <a:xfrm>
            <a:off x="7670800" y="1497434"/>
            <a:ext cx="756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40" name="Google Shape;340;p30"/>
          <p:cNvSpPr txBox="1">
            <a:spLocks noGrp="1"/>
          </p:cNvSpPr>
          <p:nvPr>
            <p:ph type="title" idx="4"/>
          </p:nvPr>
        </p:nvSpPr>
        <p:spPr>
          <a:xfrm>
            <a:off x="716623" y="2434625"/>
            <a:ext cx="756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41" name="Google Shape;341;p30"/>
          <p:cNvSpPr txBox="1">
            <a:spLocks noGrp="1"/>
          </p:cNvSpPr>
          <p:nvPr>
            <p:ph type="title" idx="5"/>
          </p:nvPr>
        </p:nvSpPr>
        <p:spPr>
          <a:xfrm>
            <a:off x="7670798" y="2434634"/>
            <a:ext cx="756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42" name="Google Shape;342;p30"/>
          <p:cNvSpPr txBox="1">
            <a:spLocks noGrp="1"/>
          </p:cNvSpPr>
          <p:nvPr>
            <p:ph type="title" idx="6"/>
          </p:nvPr>
        </p:nvSpPr>
        <p:spPr>
          <a:xfrm>
            <a:off x="716621" y="3371813"/>
            <a:ext cx="756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43" name="Google Shape;343;p30"/>
          <p:cNvSpPr txBox="1">
            <a:spLocks noGrp="1"/>
          </p:cNvSpPr>
          <p:nvPr>
            <p:ph type="title" idx="7"/>
          </p:nvPr>
        </p:nvSpPr>
        <p:spPr>
          <a:xfrm>
            <a:off x="7670796" y="3371796"/>
            <a:ext cx="756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44" name="Google Shape;344;p30"/>
          <p:cNvSpPr txBox="1">
            <a:spLocks noGrp="1"/>
          </p:cNvSpPr>
          <p:nvPr>
            <p:ph type="subTitle" idx="1"/>
          </p:nvPr>
        </p:nvSpPr>
        <p:spPr>
          <a:xfrm>
            <a:off x="1625625" y="1497438"/>
            <a:ext cx="2703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345" name="Google Shape;345;p30"/>
          <p:cNvSpPr txBox="1">
            <a:spLocks noGrp="1"/>
          </p:cNvSpPr>
          <p:nvPr>
            <p:ph type="subTitle" idx="8"/>
          </p:nvPr>
        </p:nvSpPr>
        <p:spPr>
          <a:xfrm>
            <a:off x="1625634" y="2434625"/>
            <a:ext cx="2703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346" name="Google Shape;346;p30"/>
          <p:cNvSpPr txBox="1">
            <a:spLocks noGrp="1"/>
          </p:cNvSpPr>
          <p:nvPr>
            <p:ph type="subTitle" idx="9"/>
          </p:nvPr>
        </p:nvSpPr>
        <p:spPr>
          <a:xfrm>
            <a:off x="1625626" y="3371813"/>
            <a:ext cx="2703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engineering</a:t>
            </a:r>
            <a:endParaRPr dirty="0"/>
          </a:p>
        </p:txBody>
      </p:sp>
      <p:sp>
        <p:nvSpPr>
          <p:cNvPr id="347" name="Google Shape;347;p30"/>
          <p:cNvSpPr txBox="1">
            <a:spLocks noGrp="1"/>
          </p:cNvSpPr>
          <p:nvPr>
            <p:ph type="subTitle" idx="13"/>
          </p:nvPr>
        </p:nvSpPr>
        <p:spPr>
          <a:xfrm>
            <a:off x="4815107" y="1497450"/>
            <a:ext cx="27033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Supervised learning</a:t>
            </a:r>
            <a:endParaRPr dirty="0"/>
          </a:p>
        </p:txBody>
      </p:sp>
      <p:sp>
        <p:nvSpPr>
          <p:cNvPr id="348" name="Google Shape;348;p30"/>
          <p:cNvSpPr txBox="1">
            <a:spLocks noGrp="1"/>
          </p:cNvSpPr>
          <p:nvPr>
            <p:ph type="subTitle" idx="14"/>
          </p:nvPr>
        </p:nvSpPr>
        <p:spPr>
          <a:xfrm>
            <a:off x="4815117" y="2434632"/>
            <a:ext cx="27033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Web application</a:t>
            </a:r>
            <a:endParaRPr dirty="0"/>
          </a:p>
        </p:txBody>
      </p:sp>
      <p:sp>
        <p:nvSpPr>
          <p:cNvPr id="349" name="Google Shape;349;p30"/>
          <p:cNvSpPr txBox="1">
            <a:spLocks noGrp="1"/>
          </p:cNvSpPr>
          <p:nvPr>
            <p:ph type="subTitle" idx="15"/>
          </p:nvPr>
        </p:nvSpPr>
        <p:spPr>
          <a:xfrm>
            <a:off x="4815099" y="3371802"/>
            <a:ext cx="27033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Conclusion</a:t>
            </a:r>
            <a:endParaRPr dirty="0"/>
          </a:p>
        </p:txBody>
      </p:sp>
      <p:pic>
        <p:nvPicPr>
          <p:cNvPr id="350" name="Google Shape;350;p30"/>
          <p:cNvPicPr preferRelativeResize="0"/>
          <p:nvPr/>
        </p:nvPicPr>
        <p:blipFill>
          <a:blip r:embed="rId3">
            <a:alphaModFix/>
          </a:blip>
          <a:stretch>
            <a:fillRect/>
          </a:stretch>
        </p:blipFill>
        <p:spPr>
          <a:xfrm>
            <a:off x="6690524" y="-3576974"/>
            <a:ext cx="568200" cy="20393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3"/>
          <p:cNvSpPr txBox="1">
            <a:spLocks noGrp="1"/>
          </p:cNvSpPr>
          <p:nvPr>
            <p:ph type="subTitle" idx="4"/>
          </p:nvPr>
        </p:nvSpPr>
        <p:spPr>
          <a:xfrm>
            <a:off x="5858107" y="1225700"/>
            <a:ext cx="25056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377" name="Google Shape;37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378" name="Google Shape;378;p33"/>
          <p:cNvSpPr txBox="1">
            <a:spLocks noGrp="1"/>
          </p:cNvSpPr>
          <p:nvPr>
            <p:ph type="subTitle" idx="1"/>
          </p:nvPr>
        </p:nvSpPr>
        <p:spPr>
          <a:xfrm>
            <a:off x="4923024" y="1604900"/>
            <a:ext cx="3791707" cy="16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Allow car buyers to validate the fairness of the price of a car they are aiming to buy based on historical prices of cars sold in 2023.</a:t>
            </a:r>
            <a:endParaRPr dirty="0"/>
          </a:p>
        </p:txBody>
      </p:sp>
      <p:sp>
        <p:nvSpPr>
          <p:cNvPr id="379" name="Google Shape;379;p33"/>
          <p:cNvSpPr txBox="1">
            <a:spLocks noGrp="1"/>
          </p:cNvSpPr>
          <p:nvPr>
            <p:ph type="subTitle" idx="2"/>
          </p:nvPr>
        </p:nvSpPr>
        <p:spPr>
          <a:xfrm>
            <a:off x="429267" y="1604900"/>
            <a:ext cx="4357477" cy="23128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a dataset with prices of vehicles sold in Australia since 2023 found in Kaggle, we aimed to create a website that allowed users to search for specific car details and get an estimated price for the car. Behind this website, we are running a Decision Tree Regressor model and a Random Forest Regressor model from the Scikit Learn Python library that predicts car prices depending on the historical prices of cars sold. Additionally, the website shows insights into the dataset used as a reference for the user regarding the truthfulness of the price predicted depending on their specific context.</a:t>
            </a:r>
          </a:p>
        </p:txBody>
      </p:sp>
      <p:sp>
        <p:nvSpPr>
          <p:cNvPr id="380" name="Google Shape;380;p33"/>
          <p:cNvSpPr txBox="1">
            <a:spLocks noGrp="1"/>
          </p:cNvSpPr>
          <p:nvPr>
            <p:ph type="subTitle" idx="3"/>
          </p:nvPr>
        </p:nvSpPr>
        <p:spPr>
          <a:xfrm>
            <a:off x="1715375" y="1225702"/>
            <a:ext cx="25056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Overview</a:t>
            </a:r>
            <a:endParaRPr dirty="0"/>
          </a:p>
        </p:txBody>
      </p:sp>
      <p:grpSp>
        <p:nvGrpSpPr>
          <p:cNvPr id="4" name="Google Shape;4971;p60">
            <a:extLst>
              <a:ext uri="{FF2B5EF4-FFF2-40B4-BE49-F238E27FC236}">
                <a16:creationId xmlns:a16="http://schemas.microsoft.com/office/drawing/2014/main" id="{3BBA490D-C8EB-0FDC-5145-1628B1895482}"/>
              </a:ext>
            </a:extLst>
          </p:cNvPr>
          <p:cNvGrpSpPr/>
          <p:nvPr/>
        </p:nvGrpSpPr>
        <p:grpSpPr>
          <a:xfrm>
            <a:off x="5220422" y="3618475"/>
            <a:ext cx="1080000" cy="1080000"/>
            <a:chOff x="1492675" y="4420975"/>
            <a:chExt cx="481825" cy="438525"/>
          </a:xfrm>
        </p:grpSpPr>
        <p:sp>
          <p:nvSpPr>
            <p:cNvPr id="5" name="Google Shape;4972;p60">
              <a:extLst>
                <a:ext uri="{FF2B5EF4-FFF2-40B4-BE49-F238E27FC236}">
                  <a16:creationId xmlns:a16="http://schemas.microsoft.com/office/drawing/2014/main" id="{4559F883-BEDA-9A69-3519-D60A7360D577}"/>
                </a:ext>
              </a:extLst>
            </p:cNvPr>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973;p60">
              <a:extLst>
                <a:ext uri="{FF2B5EF4-FFF2-40B4-BE49-F238E27FC236}">
                  <a16:creationId xmlns:a16="http://schemas.microsoft.com/office/drawing/2014/main" id="{9426068A-6D98-7E4F-47C0-2D103D3F4ACD}"/>
                </a:ext>
              </a:extLst>
            </p:cNvPr>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974;p60">
              <a:extLst>
                <a:ext uri="{FF2B5EF4-FFF2-40B4-BE49-F238E27FC236}">
                  <a16:creationId xmlns:a16="http://schemas.microsoft.com/office/drawing/2014/main" id="{7F9FD13F-021E-1B8A-EE5E-73AEF8E300B1}"/>
                </a:ext>
              </a:extLst>
            </p:cNvPr>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975;p60">
              <a:extLst>
                <a:ext uri="{FF2B5EF4-FFF2-40B4-BE49-F238E27FC236}">
                  <a16:creationId xmlns:a16="http://schemas.microsoft.com/office/drawing/2014/main" id="{25013B93-44EF-3411-B8E9-F9C4A5A50CD4}"/>
                </a:ext>
              </a:extLst>
            </p:cNvPr>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976;p60">
              <a:extLst>
                <a:ext uri="{FF2B5EF4-FFF2-40B4-BE49-F238E27FC236}">
                  <a16:creationId xmlns:a16="http://schemas.microsoft.com/office/drawing/2014/main" id="{234DAC50-236D-5B41-0A2D-D39E2CA78F13}"/>
                </a:ext>
              </a:extLst>
            </p:cNvPr>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 name="Google Shape;5434;p62">
            <a:extLst>
              <a:ext uri="{FF2B5EF4-FFF2-40B4-BE49-F238E27FC236}">
                <a16:creationId xmlns:a16="http://schemas.microsoft.com/office/drawing/2014/main" id="{E3BE2996-BFAF-AE1D-9772-4AB00E042A5B}"/>
              </a:ext>
            </a:extLst>
          </p:cNvPr>
          <p:cNvSpPr/>
          <p:nvPr/>
        </p:nvSpPr>
        <p:spPr>
          <a:xfrm>
            <a:off x="5225420" y="2281608"/>
            <a:ext cx="1080000" cy="1080000"/>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605;p62">
            <a:extLst>
              <a:ext uri="{FF2B5EF4-FFF2-40B4-BE49-F238E27FC236}">
                <a16:creationId xmlns:a16="http://schemas.microsoft.com/office/drawing/2014/main" id="{AD3AC8CC-1A4F-257D-3163-96BD4E719DFB}"/>
              </a:ext>
            </a:extLst>
          </p:cNvPr>
          <p:cNvSpPr/>
          <p:nvPr/>
        </p:nvSpPr>
        <p:spPr>
          <a:xfrm>
            <a:off x="6782034" y="2310410"/>
            <a:ext cx="1080000" cy="1080000"/>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618;p62">
            <a:extLst>
              <a:ext uri="{FF2B5EF4-FFF2-40B4-BE49-F238E27FC236}">
                <a16:creationId xmlns:a16="http://schemas.microsoft.com/office/drawing/2014/main" id="{760D67E6-8803-4DFA-D465-FD988544D35D}"/>
              </a:ext>
            </a:extLst>
          </p:cNvPr>
          <p:cNvGrpSpPr/>
          <p:nvPr/>
        </p:nvGrpSpPr>
        <p:grpSpPr>
          <a:xfrm>
            <a:off x="6582511" y="3618475"/>
            <a:ext cx="1080000" cy="1080000"/>
            <a:chOff x="-61783350" y="3743950"/>
            <a:chExt cx="316650" cy="317450"/>
          </a:xfrm>
        </p:grpSpPr>
        <p:sp>
          <p:nvSpPr>
            <p:cNvPr id="13" name="Google Shape;5619;p62">
              <a:extLst>
                <a:ext uri="{FF2B5EF4-FFF2-40B4-BE49-F238E27FC236}">
                  <a16:creationId xmlns:a16="http://schemas.microsoft.com/office/drawing/2014/main" id="{FCE21B23-1EEA-640E-4967-53DDC450661E}"/>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20;p62">
              <a:extLst>
                <a:ext uri="{FF2B5EF4-FFF2-40B4-BE49-F238E27FC236}">
                  <a16:creationId xmlns:a16="http://schemas.microsoft.com/office/drawing/2014/main" id="{06974251-F143-DB45-9C6A-468E95443A81}"/>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xfrm>
            <a:off x="719998" y="445025"/>
            <a:ext cx="42122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Resources</a:t>
            </a:r>
            <a:endParaRPr dirty="0"/>
          </a:p>
        </p:txBody>
      </p:sp>
      <p:sp>
        <p:nvSpPr>
          <p:cNvPr id="388" name="Google Shape;388;p34"/>
          <p:cNvSpPr txBox="1">
            <a:spLocks noGrp="1"/>
          </p:cNvSpPr>
          <p:nvPr>
            <p:ph type="subTitle" idx="1"/>
          </p:nvPr>
        </p:nvSpPr>
        <p:spPr>
          <a:xfrm>
            <a:off x="719999" y="1097821"/>
            <a:ext cx="4212217" cy="14739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dataset contains the latest information on car prices in Australia for 2023. The dataset includes information such as brand, year, model, used/new, transmission, engine, </a:t>
            </a:r>
            <a:r>
              <a:rPr lang="en-US" dirty="0" err="1"/>
              <a:t>kilometres</a:t>
            </a:r>
            <a:r>
              <a:rPr lang="en-US" dirty="0"/>
              <a:t>, location, and price. The dataset has over 16,000 records of car listings from various online platforms in Australia.</a:t>
            </a:r>
          </a:p>
        </p:txBody>
      </p:sp>
      <p:pic>
        <p:nvPicPr>
          <p:cNvPr id="13" name="Picture 12" descr="A computer server and a logo&#10;&#10;Description automatically generated with medium confidence">
            <a:extLst>
              <a:ext uri="{FF2B5EF4-FFF2-40B4-BE49-F238E27FC236}">
                <a16:creationId xmlns:a16="http://schemas.microsoft.com/office/drawing/2014/main" id="{B9D7071E-8A4F-75A6-55A1-3C92711BE6CC}"/>
              </a:ext>
            </a:extLst>
          </p:cNvPr>
          <p:cNvPicPr>
            <a:picLocks noChangeAspect="1"/>
          </p:cNvPicPr>
          <p:nvPr/>
        </p:nvPicPr>
        <p:blipFill>
          <a:blip r:embed="rId3"/>
          <a:stretch>
            <a:fillRect/>
          </a:stretch>
        </p:blipFill>
        <p:spPr>
          <a:xfrm>
            <a:off x="5708939" y="597424"/>
            <a:ext cx="2257425" cy="1504950"/>
          </a:xfrm>
          <a:prstGeom prst="rect">
            <a:avLst/>
          </a:prstGeom>
        </p:spPr>
      </p:pic>
      <p:pic>
        <p:nvPicPr>
          <p:cNvPr id="15" name="Picture 14">
            <a:extLst>
              <a:ext uri="{FF2B5EF4-FFF2-40B4-BE49-F238E27FC236}">
                <a16:creationId xmlns:a16="http://schemas.microsoft.com/office/drawing/2014/main" id="{316CD5EA-F5F7-5CB0-3693-95BD2923BB65}"/>
              </a:ext>
            </a:extLst>
          </p:cNvPr>
          <p:cNvPicPr>
            <a:picLocks noChangeAspect="1"/>
          </p:cNvPicPr>
          <p:nvPr/>
        </p:nvPicPr>
        <p:blipFill>
          <a:blip r:embed="rId4"/>
          <a:stretch>
            <a:fillRect/>
          </a:stretch>
        </p:blipFill>
        <p:spPr>
          <a:xfrm>
            <a:off x="955964" y="2657094"/>
            <a:ext cx="7543800" cy="16363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35"/>
          <p:cNvSpPr txBox="1">
            <a:spLocks noGrp="1"/>
          </p:cNvSpPr>
          <p:nvPr>
            <p:ph type="title"/>
          </p:nvPr>
        </p:nvSpPr>
        <p:spPr>
          <a:xfrm>
            <a:off x="242018" y="188716"/>
            <a:ext cx="432998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Engineering</a:t>
            </a:r>
            <a:endParaRPr dirty="0"/>
          </a:p>
        </p:txBody>
      </p:sp>
      <p:pic>
        <p:nvPicPr>
          <p:cNvPr id="3" name="Picture 2">
            <a:extLst>
              <a:ext uri="{FF2B5EF4-FFF2-40B4-BE49-F238E27FC236}">
                <a16:creationId xmlns:a16="http://schemas.microsoft.com/office/drawing/2014/main" id="{A2561D84-F4BA-F344-9E7A-DBFA40EDF054}"/>
              </a:ext>
            </a:extLst>
          </p:cNvPr>
          <p:cNvPicPr>
            <a:picLocks noChangeAspect="1"/>
          </p:cNvPicPr>
          <p:nvPr/>
        </p:nvPicPr>
        <p:blipFill>
          <a:blip r:embed="rId3"/>
          <a:stretch>
            <a:fillRect/>
          </a:stretch>
        </p:blipFill>
        <p:spPr>
          <a:xfrm>
            <a:off x="4353037" y="1506725"/>
            <a:ext cx="4658612" cy="1323109"/>
          </a:xfrm>
          <a:prstGeom prst="rect">
            <a:avLst/>
          </a:prstGeom>
        </p:spPr>
      </p:pic>
      <p:pic>
        <p:nvPicPr>
          <p:cNvPr id="5" name="Picture 4">
            <a:extLst>
              <a:ext uri="{FF2B5EF4-FFF2-40B4-BE49-F238E27FC236}">
                <a16:creationId xmlns:a16="http://schemas.microsoft.com/office/drawing/2014/main" id="{867B327C-DFA5-EBFC-377B-D8F20C0E7AB2}"/>
              </a:ext>
            </a:extLst>
          </p:cNvPr>
          <p:cNvPicPr>
            <a:picLocks noChangeAspect="1"/>
          </p:cNvPicPr>
          <p:nvPr/>
        </p:nvPicPr>
        <p:blipFill rotWithShape="1">
          <a:blip r:embed="rId4"/>
          <a:srcRect r="38667"/>
          <a:stretch/>
        </p:blipFill>
        <p:spPr>
          <a:xfrm>
            <a:off x="242018" y="857198"/>
            <a:ext cx="3838146" cy="3636896"/>
          </a:xfrm>
          <a:prstGeom prst="rect">
            <a:avLst/>
          </a:prstGeom>
        </p:spPr>
      </p:pic>
      <p:pic>
        <p:nvPicPr>
          <p:cNvPr id="1026" name="Picture 2" descr="An Introduction to pandas — Python's Data Analysis Library | by Gaurav Garg  | Python in Plain English">
            <a:extLst>
              <a:ext uri="{FF2B5EF4-FFF2-40B4-BE49-F238E27FC236}">
                <a16:creationId xmlns:a16="http://schemas.microsoft.com/office/drawing/2014/main" id="{9AA322A5-A542-66B3-E061-62B55E8F7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0378" y="159250"/>
            <a:ext cx="2271271" cy="9498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and using Box and Whisker Plots | Tableau">
            <a:extLst>
              <a:ext uri="{FF2B5EF4-FFF2-40B4-BE49-F238E27FC236}">
                <a16:creationId xmlns:a16="http://schemas.microsoft.com/office/drawing/2014/main" id="{6D9F4AEA-C5B3-5B65-6D5C-4C1566C119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3037" y="3252312"/>
            <a:ext cx="2151348" cy="1241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35"/>
          <p:cNvSpPr txBox="1">
            <a:spLocks noGrp="1"/>
          </p:cNvSpPr>
          <p:nvPr>
            <p:ph type="title"/>
          </p:nvPr>
        </p:nvSpPr>
        <p:spPr>
          <a:xfrm>
            <a:off x="242018" y="188716"/>
            <a:ext cx="432998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Engineering</a:t>
            </a:r>
            <a:endParaRPr dirty="0"/>
          </a:p>
        </p:txBody>
      </p:sp>
      <p:pic>
        <p:nvPicPr>
          <p:cNvPr id="4" name="Picture 3">
            <a:extLst>
              <a:ext uri="{FF2B5EF4-FFF2-40B4-BE49-F238E27FC236}">
                <a16:creationId xmlns:a16="http://schemas.microsoft.com/office/drawing/2014/main" id="{7C76F87F-A83B-9BCB-853A-96355695DBCB}"/>
              </a:ext>
            </a:extLst>
          </p:cNvPr>
          <p:cNvPicPr>
            <a:picLocks noChangeAspect="1"/>
          </p:cNvPicPr>
          <p:nvPr/>
        </p:nvPicPr>
        <p:blipFill>
          <a:blip r:embed="rId3"/>
          <a:stretch>
            <a:fillRect/>
          </a:stretch>
        </p:blipFill>
        <p:spPr>
          <a:xfrm>
            <a:off x="5463319" y="3430990"/>
            <a:ext cx="3524908" cy="1080000"/>
          </a:xfrm>
          <a:prstGeom prst="rect">
            <a:avLst/>
          </a:prstGeom>
        </p:spPr>
      </p:pic>
      <p:pic>
        <p:nvPicPr>
          <p:cNvPr id="1047" name="Picture 1046">
            <a:extLst>
              <a:ext uri="{FF2B5EF4-FFF2-40B4-BE49-F238E27FC236}">
                <a16:creationId xmlns:a16="http://schemas.microsoft.com/office/drawing/2014/main" id="{A92FB1B4-E147-7781-4FDB-857B251D6E51}"/>
              </a:ext>
            </a:extLst>
          </p:cNvPr>
          <p:cNvPicPr>
            <a:picLocks noChangeAspect="1"/>
          </p:cNvPicPr>
          <p:nvPr/>
        </p:nvPicPr>
        <p:blipFill>
          <a:blip r:embed="rId4"/>
          <a:stretch>
            <a:fillRect/>
          </a:stretch>
        </p:blipFill>
        <p:spPr>
          <a:xfrm>
            <a:off x="214033" y="3430990"/>
            <a:ext cx="3802635" cy="1080000"/>
          </a:xfrm>
          <a:prstGeom prst="rect">
            <a:avLst/>
          </a:prstGeom>
        </p:spPr>
      </p:pic>
      <p:grpSp>
        <p:nvGrpSpPr>
          <p:cNvPr id="1048" name="Google Shape;824;p54">
            <a:extLst>
              <a:ext uri="{FF2B5EF4-FFF2-40B4-BE49-F238E27FC236}">
                <a16:creationId xmlns:a16="http://schemas.microsoft.com/office/drawing/2014/main" id="{0350137B-F415-2FEC-67A1-FF7A3ECEC19E}"/>
              </a:ext>
            </a:extLst>
          </p:cNvPr>
          <p:cNvGrpSpPr/>
          <p:nvPr/>
        </p:nvGrpSpPr>
        <p:grpSpPr>
          <a:xfrm>
            <a:off x="4379993" y="3696976"/>
            <a:ext cx="720000" cy="360000"/>
            <a:chOff x="4920150" y="1977875"/>
            <a:chExt cx="68525" cy="33800"/>
          </a:xfrm>
        </p:grpSpPr>
        <p:sp>
          <p:nvSpPr>
            <p:cNvPr id="1049" name="Google Shape;825;p54">
              <a:extLst>
                <a:ext uri="{FF2B5EF4-FFF2-40B4-BE49-F238E27FC236}">
                  <a16:creationId xmlns:a16="http://schemas.microsoft.com/office/drawing/2014/main" id="{696D00E1-11FB-F219-AB1E-45BC48ACE0AF}"/>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826;p54">
              <a:extLst>
                <a:ext uri="{FF2B5EF4-FFF2-40B4-BE49-F238E27FC236}">
                  <a16:creationId xmlns:a16="http://schemas.microsoft.com/office/drawing/2014/main" id="{F3CFE8A3-D6CB-A070-C2E8-B8DB7662FC9A}"/>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827;p54">
              <a:extLst>
                <a:ext uri="{FF2B5EF4-FFF2-40B4-BE49-F238E27FC236}">
                  <a16:creationId xmlns:a16="http://schemas.microsoft.com/office/drawing/2014/main" id="{0A512C58-B3B4-BDD7-F040-9A626AA08B9D}"/>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4" name="Picture 6" descr="scikit-learn - Wikipedia">
            <a:extLst>
              <a:ext uri="{FF2B5EF4-FFF2-40B4-BE49-F238E27FC236}">
                <a16:creationId xmlns:a16="http://schemas.microsoft.com/office/drawing/2014/main" id="{208E82A3-7E8B-BB24-CB1E-92876EB06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8544" y="-1697"/>
            <a:ext cx="1705456" cy="9181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 is Encoding? Adaptive Bitrates + Encoding Meaning">
            <a:extLst>
              <a:ext uri="{FF2B5EF4-FFF2-40B4-BE49-F238E27FC236}">
                <a16:creationId xmlns:a16="http://schemas.microsoft.com/office/drawing/2014/main" id="{03F5239D-A95C-7329-8FA9-4A20905A08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106"/>
          <a:stretch/>
        </p:blipFill>
        <p:spPr bwMode="auto">
          <a:xfrm>
            <a:off x="729677" y="916466"/>
            <a:ext cx="3286991"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052">
            <a:extLst>
              <a:ext uri="{FF2B5EF4-FFF2-40B4-BE49-F238E27FC236}">
                <a16:creationId xmlns:a16="http://schemas.microsoft.com/office/drawing/2014/main" id="{86C691F7-A505-B587-87CE-C08615C201B9}"/>
              </a:ext>
            </a:extLst>
          </p:cNvPr>
          <p:cNvPicPr>
            <a:picLocks noChangeAspect="1"/>
          </p:cNvPicPr>
          <p:nvPr/>
        </p:nvPicPr>
        <p:blipFill>
          <a:blip r:embed="rId7"/>
          <a:stretch>
            <a:fillRect/>
          </a:stretch>
        </p:blipFill>
        <p:spPr>
          <a:xfrm>
            <a:off x="4889415" y="1086524"/>
            <a:ext cx="3524908" cy="2071892"/>
          </a:xfrm>
          <a:prstGeom prst="rect">
            <a:avLst/>
          </a:prstGeom>
        </p:spPr>
      </p:pic>
    </p:spTree>
    <p:extLst>
      <p:ext uri="{BB962C8B-B14F-4D97-AF65-F5344CB8AC3E}">
        <p14:creationId xmlns:p14="http://schemas.microsoft.com/office/powerpoint/2010/main" val="334498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35"/>
          <p:cNvSpPr txBox="1">
            <a:spLocks noGrp="1"/>
          </p:cNvSpPr>
          <p:nvPr>
            <p:ph type="title"/>
          </p:nvPr>
        </p:nvSpPr>
        <p:spPr>
          <a:xfrm>
            <a:off x="954180" y="188716"/>
            <a:ext cx="64843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Supervised learning</a:t>
            </a:r>
            <a:endParaRPr dirty="0"/>
          </a:p>
        </p:txBody>
      </p:sp>
      <p:pic>
        <p:nvPicPr>
          <p:cNvPr id="2054" name="Picture 6" descr="scikit-learn - Wikipedia">
            <a:extLst>
              <a:ext uri="{FF2B5EF4-FFF2-40B4-BE49-F238E27FC236}">
                <a16:creationId xmlns:a16="http://schemas.microsoft.com/office/drawing/2014/main" id="{208E82A3-7E8B-BB24-CB1E-92876EB06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544" y="-1697"/>
            <a:ext cx="1705456" cy="9181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56" name="Diagram 1055">
            <a:extLst>
              <a:ext uri="{FF2B5EF4-FFF2-40B4-BE49-F238E27FC236}">
                <a16:creationId xmlns:a16="http://schemas.microsoft.com/office/drawing/2014/main" id="{CC770A25-7F1C-9001-8FAC-071A3C66758E}"/>
              </a:ext>
            </a:extLst>
          </p:cNvPr>
          <p:cNvGraphicFramePr/>
          <p:nvPr>
            <p:extLst>
              <p:ext uri="{D42A27DB-BD31-4B8C-83A1-F6EECF244321}">
                <p14:modId xmlns:p14="http://schemas.microsoft.com/office/powerpoint/2010/main" val="1863795632"/>
              </p:ext>
            </p:extLst>
          </p:nvPr>
        </p:nvGraphicFramePr>
        <p:xfrm>
          <a:off x="256307" y="1503218"/>
          <a:ext cx="4530438" cy="29342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59" name="Google Shape;380;p33">
            <a:extLst>
              <a:ext uri="{FF2B5EF4-FFF2-40B4-BE49-F238E27FC236}">
                <a16:creationId xmlns:a16="http://schemas.microsoft.com/office/drawing/2014/main" id="{FAAB3F40-2811-97FD-719D-4A0C8B325813}"/>
              </a:ext>
            </a:extLst>
          </p:cNvPr>
          <p:cNvSpPr txBox="1">
            <a:spLocks/>
          </p:cNvSpPr>
          <p:nvPr/>
        </p:nvSpPr>
        <p:spPr>
          <a:xfrm>
            <a:off x="536173" y="860887"/>
            <a:ext cx="3660189" cy="37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1pPr>
            <a:lvl2pPr marL="914400" marR="0" lvl="1"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2pPr>
            <a:lvl3pPr marL="1371600" marR="0" lvl="2"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3pPr>
            <a:lvl4pPr marL="1828800" marR="0" lvl="3"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4pPr>
            <a:lvl5pPr marL="2286000" marR="0" lvl="4"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5pPr>
            <a:lvl6pPr marL="2743200" marR="0" lvl="5"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6pPr>
            <a:lvl7pPr marL="3200400" marR="0" lvl="6"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7pPr>
            <a:lvl8pPr marL="3657600" marR="0" lvl="7"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8pPr>
            <a:lvl9pPr marL="4114800" marR="0" lvl="8"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9pPr>
          </a:lstStyle>
          <a:p>
            <a:pPr marL="0" indent="0"/>
            <a:r>
              <a:rPr lang="en-AU" sz="1600" b="1" dirty="0"/>
              <a:t>1. Linear Regression Model</a:t>
            </a:r>
          </a:p>
        </p:txBody>
      </p:sp>
      <p:pic>
        <p:nvPicPr>
          <p:cNvPr id="3076" name="Picture 4" descr="Linear Regression model sample illustration | Download Scientific Diagram">
            <a:extLst>
              <a:ext uri="{FF2B5EF4-FFF2-40B4-BE49-F238E27FC236}">
                <a16:creationId xmlns:a16="http://schemas.microsoft.com/office/drawing/2014/main" id="{F63B1B85-B4B4-3F04-BD0B-2960CD4314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1144" y="1586345"/>
            <a:ext cx="3142176" cy="242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5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35"/>
          <p:cNvSpPr txBox="1">
            <a:spLocks noGrp="1"/>
          </p:cNvSpPr>
          <p:nvPr>
            <p:ph type="title"/>
          </p:nvPr>
        </p:nvSpPr>
        <p:spPr>
          <a:xfrm>
            <a:off x="954180" y="188716"/>
            <a:ext cx="64843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Supervised learning</a:t>
            </a:r>
            <a:endParaRPr dirty="0"/>
          </a:p>
        </p:txBody>
      </p:sp>
      <p:pic>
        <p:nvPicPr>
          <p:cNvPr id="2054" name="Picture 6" descr="scikit-learn - Wikipedia">
            <a:extLst>
              <a:ext uri="{FF2B5EF4-FFF2-40B4-BE49-F238E27FC236}">
                <a16:creationId xmlns:a16="http://schemas.microsoft.com/office/drawing/2014/main" id="{208E82A3-7E8B-BB24-CB1E-92876EB06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544" y="-1697"/>
            <a:ext cx="1705456" cy="9181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56" name="Diagram 1055">
            <a:extLst>
              <a:ext uri="{FF2B5EF4-FFF2-40B4-BE49-F238E27FC236}">
                <a16:creationId xmlns:a16="http://schemas.microsoft.com/office/drawing/2014/main" id="{CC770A25-7F1C-9001-8FAC-071A3C66758E}"/>
              </a:ext>
            </a:extLst>
          </p:cNvPr>
          <p:cNvGraphicFramePr/>
          <p:nvPr>
            <p:extLst>
              <p:ext uri="{D42A27DB-BD31-4B8C-83A1-F6EECF244321}">
                <p14:modId xmlns:p14="http://schemas.microsoft.com/office/powerpoint/2010/main" val="4000924782"/>
              </p:ext>
            </p:extLst>
          </p:nvPr>
        </p:nvGraphicFramePr>
        <p:xfrm>
          <a:off x="256307" y="1503218"/>
          <a:ext cx="4530438" cy="29342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58" name="Picture 1057">
            <a:extLst>
              <a:ext uri="{FF2B5EF4-FFF2-40B4-BE49-F238E27FC236}">
                <a16:creationId xmlns:a16="http://schemas.microsoft.com/office/drawing/2014/main" id="{7B0C41B5-365D-EA58-289C-6A1DC55A10BF}"/>
              </a:ext>
            </a:extLst>
          </p:cNvPr>
          <p:cNvPicPr>
            <a:picLocks noChangeAspect="1"/>
          </p:cNvPicPr>
          <p:nvPr/>
        </p:nvPicPr>
        <p:blipFill>
          <a:blip r:embed="rId9"/>
          <a:stretch>
            <a:fillRect/>
          </a:stretch>
        </p:blipFill>
        <p:spPr>
          <a:xfrm>
            <a:off x="4924486" y="1503218"/>
            <a:ext cx="3762317" cy="2793337"/>
          </a:xfrm>
          <a:prstGeom prst="rect">
            <a:avLst/>
          </a:prstGeom>
        </p:spPr>
      </p:pic>
      <p:sp>
        <p:nvSpPr>
          <p:cNvPr id="1059" name="Google Shape;380;p33">
            <a:extLst>
              <a:ext uri="{FF2B5EF4-FFF2-40B4-BE49-F238E27FC236}">
                <a16:creationId xmlns:a16="http://schemas.microsoft.com/office/drawing/2014/main" id="{FAAB3F40-2811-97FD-719D-4A0C8B325813}"/>
              </a:ext>
            </a:extLst>
          </p:cNvPr>
          <p:cNvSpPr txBox="1">
            <a:spLocks/>
          </p:cNvSpPr>
          <p:nvPr/>
        </p:nvSpPr>
        <p:spPr>
          <a:xfrm>
            <a:off x="536173" y="860887"/>
            <a:ext cx="3660189" cy="37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1pPr>
            <a:lvl2pPr marL="914400" marR="0" lvl="1"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2pPr>
            <a:lvl3pPr marL="1371600" marR="0" lvl="2"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3pPr>
            <a:lvl4pPr marL="1828800" marR="0" lvl="3"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4pPr>
            <a:lvl5pPr marL="2286000" marR="0" lvl="4"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5pPr>
            <a:lvl6pPr marL="2743200" marR="0" lvl="5"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6pPr>
            <a:lvl7pPr marL="3200400" marR="0" lvl="6"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7pPr>
            <a:lvl8pPr marL="3657600" marR="0" lvl="7"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8pPr>
            <a:lvl9pPr marL="4114800" marR="0" lvl="8"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9pPr>
          </a:lstStyle>
          <a:p>
            <a:pPr marL="0" indent="0"/>
            <a:r>
              <a:rPr lang="en-AU" sz="1600" b="1" dirty="0"/>
              <a:t>2. Decision Tree Regressor Model</a:t>
            </a:r>
          </a:p>
        </p:txBody>
      </p:sp>
    </p:spTree>
    <p:extLst>
      <p:ext uri="{BB962C8B-B14F-4D97-AF65-F5344CB8AC3E}">
        <p14:creationId xmlns:p14="http://schemas.microsoft.com/office/powerpoint/2010/main" val="158616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35"/>
          <p:cNvSpPr txBox="1">
            <a:spLocks noGrp="1"/>
          </p:cNvSpPr>
          <p:nvPr>
            <p:ph type="title"/>
          </p:nvPr>
        </p:nvSpPr>
        <p:spPr>
          <a:xfrm>
            <a:off x="954180" y="188716"/>
            <a:ext cx="64843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Supervised learning</a:t>
            </a:r>
            <a:endParaRPr dirty="0"/>
          </a:p>
        </p:txBody>
      </p:sp>
      <p:pic>
        <p:nvPicPr>
          <p:cNvPr id="2054" name="Picture 6" descr="scikit-learn - Wikipedia">
            <a:extLst>
              <a:ext uri="{FF2B5EF4-FFF2-40B4-BE49-F238E27FC236}">
                <a16:creationId xmlns:a16="http://schemas.microsoft.com/office/drawing/2014/main" id="{208E82A3-7E8B-BB24-CB1E-92876EB06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544" y="-1697"/>
            <a:ext cx="1705456" cy="9181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56" name="Diagram 1055">
            <a:extLst>
              <a:ext uri="{FF2B5EF4-FFF2-40B4-BE49-F238E27FC236}">
                <a16:creationId xmlns:a16="http://schemas.microsoft.com/office/drawing/2014/main" id="{CC770A25-7F1C-9001-8FAC-071A3C66758E}"/>
              </a:ext>
            </a:extLst>
          </p:cNvPr>
          <p:cNvGraphicFramePr/>
          <p:nvPr>
            <p:extLst>
              <p:ext uri="{D42A27DB-BD31-4B8C-83A1-F6EECF244321}">
                <p14:modId xmlns:p14="http://schemas.microsoft.com/office/powerpoint/2010/main" val="1903277684"/>
              </p:ext>
            </p:extLst>
          </p:nvPr>
        </p:nvGraphicFramePr>
        <p:xfrm>
          <a:off x="4378034" y="1572491"/>
          <a:ext cx="4530438" cy="29342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59" name="Google Shape;380;p33">
            <a:extLst>
              <a:ext uri="{FF2B5EF4-FFF2-40B4-BE49-F238E27FC236}">
                <a16:creationId xmlns:a16="http://schemas.microsoft.com/office/drawing/2014/main" id="{FAAB3F40-2811-97FD-719D-4A0C8B325813}"/>
              </a:ext>
            </a:extLst>
          </p:cNvPr>
          <p:cNvSpPr txBox="1">
            <a:spLocks/>
          </p:cNvSpPr>
          <p:nvPr/>
        </p:nvSpPr>
        <p:spPr>
          <a:xfrm>
            <a:off x="536173" y="860887"/>
            <a:ext cx="3660189" cy="37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1pPr>
            <a:lvl2pPr marL="914400" marR="0" lvl="1"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2pPr>
            <a:lvl3pPr marL="1371600" marR="0" lvl="2"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3pPr>
            <a:lvl4pPr marL="1828800" marR="0" lvl="3"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4pPr>
            <a:lvl5pPr marL="2286000" marR="0" lvl="4"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5pPr>
            <a:lvl6pPr marL="2743200" marR="0" lvl="5"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6pPr>
            <a:lvl7pPr marL="3200400" marR="0" lvl="6"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7pPr>
            <a:lvl8pPr marL="3657600" marR="0" lvl="7"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8pPr>
            <a:lvl9pPr marL="4114800" marR="0" lvl="8" indent="-304800" algn="ctr" rtl="0">
              <a:lnSpc>
                <a:spcPct val="100000"/>
              </a:lnSpc>
              <a:spcBef>
                <a:spcPts val="0"/>
              </a:spcBef>
              <a:spcAft>
                <a:spcPts val="0"/>
              </a:spcAft>
              <a:buClr>
                <a:schemeClr val="dk1"/>
              </a:buClr>
              <a:buSzPts val="1200"/>
              <a:buFont typeface="Manrope"/>
              <a:buNone/>
              <a:defRPr sz="1200" b="0" i="0" u="none" strike="noStrike" cap="none">
                <a:solidFill>
                  <a:schemeClr val="dk1"/>
                </a:solidFill>
                <a:latin typeface="Manrope"/>
                <a:ea typeface="Manrope"/>
                <a:cs typeface="Manrope"/>
                <a:sym typeface="Manrope"/>
              </a:defRPr>
            </a:lvl9pPr>
          </a:lstStyle>
          <a:p>
            <a:pPr marL="0" indent="0"/>
            <a:r>
              <a:rPr lang="en-AU" sz="1600" b="1" dirty="0"/>
              <a:t>3. Random Forest Regressor Model</a:t>
            </a:r>
          </a:p>
        </p:txBody>
      </p:sp>
      <p:pic>
        <p:nvPicPr>
          <p:cNvPr id="3" name="Picture 2">
            <a:extLst>
              <a:ext uri="{FF2B5EF4-FFF2-40B4-BE49-F238E27FC236}">
                <a16:creationId xmlns:a16="http://schemas.microsoft.com/office/drawing/2014/main" id="{8A3A1725-F113-D1E8-582F-03E4DBE848BA}"/>
              </a:ext>
            </a:extLst>
          </p:cNvPr>
          <p:cNvPicPr>
            <a:picLocks noChangeAspect="1"/>
          </p:cNvPicPr>
          <p:nvPr/>
        </p:nvPicPr>
        <p:blipFill>
          <a:blip r:embed="rId9"/>
          <a:stretch>
            <a:fillRect/>
          </a:stretch>
        </p:blipFill>
        <p:spPr>
          <a:xfrm>
            <a:off x="536173" y="1417441"/>
            <a:ext cx="4052437" cy="2934278"/>
          </a:xfrm>
          <a:prstGeom prst="rect">
            <a:avLst/>
          </a:prstGeom>
        </p:spPr>
      </p:pic>
    </p:spTree>
    <p:extLst>
      <p:ext uri="{BB962C8B-B14F-4D97-AF65-F5344CB8AC3E}">
        <p14:creationId xmlns:p14="http://schemas.microsoft.com/office/powerpoint/2010/main" val="3194414570"/>
      </p:ext>
    </p:extLst>
  </p:cSld>
  <p:clrMapOvr>
    <a:masterClrMapping/>
  </p:clrMapOvr>
</p:sld>
</file>

<file path=ppt/theme/theme1.xml><?xml version="1.0" encoding="utf-8"?>
<a:theme xmlns:a="http://schemas.openxmlformats.org/drawingml/2006/main" name="Autonomous Driving Technology Pitch Deck by Slidesgo">
  <a:themeElements>
    <a:clrScheme name="Simple Light">
      <a:dk1>
        <a:srgbClr val="FFFFFF"/>
      </a:dk1>
      <a:lt1>
        <a:srgbClr val="131524"/>
      </a:lt1>
      <a:dk2>
        <a:srgbClr val="F47065"/>
      </a:dk2>
      <a:lt2>
        <a:srgbClr val="FBCAC4"/>
      </a:lt2>
      <a:accent1>
        <a:srgbClr val="7191D2"/>
      </a:accent1>
      <a:accent2>
        <a:srgbClr val="594DAA"/>
      </a:accent2>
      <a:accent3>
        <a:srgbClr val="1C2548"/>
      </a:accent3>
      <a:accent4>
        <a:srgbClr val="7740A4"/>
      </a:accent4>
      <a:accent5>
        <a:srgbClr val="754289"/>
      </a:accent5>
      <a:accent6>
        <a:srgbClr val="4024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498</Words>
  <Application>Microsoft Office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Sora</vt:lpstr>
      <vt:lpstr>Sora Light</vt:lpstr>
      <vt:lpstr>Arial</vt:lpstr>
      <vt:lpstr>Manrope</vt:lpstr>
      <vt:lpstr>Autonomous Driving Technology Pitch Deck by Slidesgo</vt:lpstr>
      <vt:lpstr>Vehicle Price Prediction in Australia</vt:lpstr>
      <vt:lpstr>Table of contents</vt:lpstr>
      <vt:lpstr>Introduction</vt:lpstr>
      <vt:lpstr>Resources</vt:lpstr>
      <vt:lpstr>Data Engineering</vt:lpstr>
      <vt:lpstr>Data Engineering</vt:lpstr>
      <vt:lpstr>Supervised learning</vt:lpstr>
      <vt:lpstr>Supervised learning</vt:lpstr>
      <vt:lpstr>Supervised learning</vt:lpstr>
      <vt:lpstr>Web application</vt:lpstr>
      <vt:lpstr>Web application</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Price Prediction in Australia</dc:title>
  <cp:lastModifiedBy>Julián Ravelo</cp:lastModifiedBy>
  <cp:revision>1</cp:revision>
  <dcterms:modified xsi:type="dcterms:W3CDTF">2024-01-06T09:38:06Z</dcterms:modified>
</cp:coreProperties>
</file>