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6"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4810125"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374151"/>
                </a:solidFill>
                <a:latin typeface="Verdana" panose="020B0604030504040204" pitchFamily="34" charset="0"/>
                <a:ea typeface="Verdana" panose="020B0604030504040204" pitchFamily="34" charset="0"/>
              </a:rPr>
              <a:t>Sentence embedding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a:t>
            </a:r>
          </a:p>
          <a:p>
            <a:pPr algn="just"/>
            <a:r>
              <a:rPr lang="en-US" sz="20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2000" dirty="0">
                <a:solidFill>
                  <a:srgbClr val="374151"/>
                </a:solidFill>
                <a:latin typeface="Verdana" panose="020B0604030504040204" pitchFamily="34" charset="0"/>
                <a:ea typeface="Verdana" panose="020B0604030504040204" pitchFamily="34" charset="0"/>
              </a:rPr>
              <a:t>Bag-of-Words: This approach represents a sentence as a vector of word frequencies, where each element of the vector represents the frequency of a particular word in the sentence.</a:t>
            </a:r>
          </a:p>
          <a:p>
            <a:pPr lvl="1" algn="just"/>
            <a:r>
              <a:rPr lang="en-US" sz="20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r>
              <a:rPr lang="en-US" sz="20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algn="just"/>
            <a:r>
              <a:rPr lang="en-US" sz="20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By representing sentences as numerical vectors, machine learning algorithms can compare and manipulate sentences in a way that is not possible with raw text.</a:t>
            </a: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a:t>
            </a:r>
          </a:p>
        </p:txBody>
      </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137</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16</cp:revision>
  <dcterms:created xsi:type="dcterms:W3CDTF">2023-02-27T22:52:13Z</dcterms:created>
  <dcterms:modified xsi:type="dcterms:W3CDTF">2023-03-02T06:02:25Z</dcterms:modified>
</cp:coreProperties>
</file>