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0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51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924"/>
    <a:srgbClr val="00B050"/>
    <a:srgbClr val="007E39"/>
    <a:srgbClr val="526DB0"/>
    <a:srgbClr val="66FF66"/>
    <a:srgbClr val="F13C03"/>
    <a:srgbClr val="B44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88216" autoAdjust="0"/>
  </p:normalViewPr>
  <p:slideViewPr>
    <p:cSldViewPr>
      <p:cViewPr varScale="1">
        <p:scale>
          <a:sx n="131" d="100"/>
          <a:sy n="131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07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0E39C-6E4A-4E8F-85FA-F033BE47C0F8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5381010-FCB5-4F66-8FB9-7DE72E45EDD9}">
      <dgm:prSet phldrT="[文本]" custT="1"/>
      <dgm:spPr/>
      <dgm:t>
        <a:bodyPr/>
        <a:lstStyle/>
        <a:p>
          <a:r>
            <a:rPr lang="zh-CN" altLang="en-US" sz="2800" smtClean="0">
              <a:latin typeface="楷体_GB2312" pitchFamily="49" charset="-122"/>
              <a:ea typeface="楷体_GB2312" pitchFamily="49" charset="-122"/>
            </a:rPr>
            <a:t>二</a:t>
          </a:r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B4FF95D6-A71B-4FEB-980F-E81A7292B0D8}" type="parTrans" cxnId="{89BB0D2A-8E39-4BAE-AF79-27052721DF80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AA4D8D09-4F71-47CC-920B-E93DE58A6297}" type="sibTrans" cxnId="{89BB0D2A-8E39-4BAE-AF79-27052721DF80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1E97D599-B2F4-40DD-A71B-A168C11D83CB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五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6B99FFFD-9F2F-4734-947C-C5ACB8819180}" type="parTrans" cxnId="{905AF884-1CEB-46EB-96D4-BE50F025807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2A4F2FD1-6862-432F-851C-24D7FA68B887}" type="sibTrans" cxnId="{905AF884-1CEB-46EB-96D4-BE50F025807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E95A9020-03BD-4561-A922-1D432DB542B6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未来工作展望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8BB588B2-E4C4-4895-8C6C-00602FA36827}" type="parTrans" cxnId="{854BE625-8FDE-4519-A61E-F48F1854F76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0CFDF74D-3A25-4A29-B918-174C4736B706}" type="sibTrans" cxnId="{854BE625-8FDE-4519-A61E-F48F1854F76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FF69D468-A7CA-4BAB-ABC9-393B07320081}">
      <dgm:prSet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院系行政工作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5682A0B6-E41B-4AC4-92B2-D38364877D43}" type="sibTrans" cxnId="{C681ED2B-1A97-4912-99BA-8B91CEC78FED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DAE6CE3E-AABF-4EEE-A773-E6141E2E08FB}" type="parTrans" cxnId="{C681ED2B-1A97-4912-99BA-8B91CEC78FED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05114F50-66A0-4CA5-A492-F9526E0D07F0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四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67957734-7AF9-401C-A4F8-082547AB9655}" type="parTrans" cxnId="{6B05032E-4077-4558-A174-6C9A4F54F5D4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E990B8E7-9E52-49AB-BEAC-06129C32EEC6}" type="sibTrans" cxnId="{6B05032E-4077-4558-A174-6C9A4F54F5D4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7F5F312B-1EFE-426A-A52C-DD71C9B319D2}">
      <dgm:prSet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科研工作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B081C7D3-71D2-4CB4-9662-CA8F2B57E98F}" type="parTrans" cxnId="{783D439F-0188-4C3E-992D-0C8F5EA9D494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9BE91BD2-0765-4C49-BDB8-288460CB376F}" type="sibTrans" cxnId="{783D439F-0188-4C3E-992D-0C8F5EA9D494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E2DB2F79-6828-48EB-84BC-C8F48ABD45D7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教学工作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3B886709-041F-4A7B-A737-723B2E1D3656}" type="parTrans" cxnId="{78FAC11A-602C-4BA7-80AD-18483719D822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83B4EA4C-46CF-4E9A-BEE0-4D121ED79CC7}" type="sibTrans" cxnId="{78FAC11A-602C-4BA7-80AD-18483719D822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84E8AF28-678F-4850-948A-5BF20E73304D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三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D595E9D4-31D6-41AD-8D9B-18A649A98167}" type="parTrans" cxnId="{A46E7D4B-415E-45CA-A2C3-14367F14FA52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2D82F2FD-7A88-4151-9890-3BD9D03DDAF0}" type="sibTrans" cxnId="{A46E7D4B-415E-45CA-A2C3-14367F14FA52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D2CE399D-426E-478E-8461-427D9C57833A}">
      <dgm:prSet phldrT="[文本]" custT="1"/>
      <dgm:spPr/>
      <dgm:t>
        <a:bodyPr/>
        <a:lstStyle/>
        <a:p>
          <a:r>
            <a:rPr lang="zh-CN" altLang="en-US" sz="2800" dirty="0" smtClean="0">
              <a:latin typeface="楷体_GB2312" pitchFamily="49" charset="-122"/>
              <a:ea typeface="楷体_GB2312" pitchFamily="49" charset="-122"/>
            </a:rPr>
            <a:t>基本情况</a:t>
          </a:r>
          <a:endParaRPr lang="zh-CN" altLang="en-US" sz="2800" dirty="0">
            <a:latin typeface="楷体_GB2312" pitchFamily="49" charset="-122"/>
            <a:ea typeface="楷体_GB2312" pitchFamily="49" charset="-122"/>
          </a:endParaRPr>
        </a:p>
      </dgm:t>
    </dgm:pt>
    <dgm:pt modelId="{A0541111-522D-4197-B330-0729146DCABA}" type="parTrans" cxnId="{BD5D4C91-F16A-4BAE-B2B8-CC65695748E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2F184017-96D6-4045-AAF3-B7E1D74398CA}" type="sibTrans" cxnId="{BD5D4C91-F16A-4BAE-B2B8-CC65695748E8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DCE31B41-9DAB-48B7-8E87-A334CE8FBA0E}">
      <dgm:prSet phldrT="[文本]" custT="1"/>
      <dgm:spPr/>
      <dgm:t>
        <a:bodyPr/>
        <a:lstStyle/>
        <a:p>
          <a:r>
            <a:rPr lang="zh-CN" altLang="en-US" sz="2800" smtClean="0">
              <a:latin typeface="楷体_GB2312" pitchFamily="49" charset="-122"/>
              <a:ea typeface="楷体_GB2312" pitchFamily="49" charset="-122"/>
            </a:rPr>
            <a:t>一</a:t>
          </a:r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552F7F72-C42D-4646-95C9-A1C28413409D}" type="parTrans" cxnId="{7F87C430-30FC-4D1D-B8FF-E8787536AD05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0589F103-04D3-4A96-B565-4DE808771265}" type="sibTrans" cxnId="{7F87C430-30FC-4D1D-B8FF-E8787536AD05}">
      <dgm:prSet/>
      <dgm:spPr/>
      <dgm:t>
        <a:bodyPr/>
        <a:lstStyle/>
        <a:p>
          <a:endParaRPr lang="zh-CN" altLang="en-US" sz="2800">
            <a:latin typeface="楷体_GB2312" pitchFamily="49" charset="-122"/>
            <a:ea typeface="楷体_GB2312" pitchFamily="49" charset="-122"/>
          </a:endParaRPr>
        </a:p>
      </dgm:t>
    </dgm:pt>
    <dgm:pt modelId="{88FF6F4B-133C-41C5-A25D-A2526E2D00F6}" type="pres">
      <dgm:prSet presAssocID="{B4B0E39C-6E4A-4E8F-85FA-F033BE47C0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6F5074-B22C-49D5-8043-E50EF25492C0}" type="pres">
      <dgm:prSet presAssocID="{DCE31B41-9DAB-48B7-8E87-A334CE8FBA0E}" presName="composite" presStyleCnt="0"/>
      <dgm:spPr/>
    </dgm:pt>
    <dgm:pt modelId="{D2C92164-1941-459B-BDF0-0162F28AF756}" type="pres">
      <dgm:prSet presAssocID="{DCE31B41-9DAB-48B7-8E87-A334CE8FBA0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5DBCF0-01D1-48E3-8B4A-375278F6E2D1}" type="pres">
      <dgm:prSet presAssocID="{DCE31B41-9DAB-48B7-8E87-A334CE8FBA0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5F067-E769-4D8B-92A9-5D353E5E275D}" type="pres">
      <dgm:prSet presAssocID="{0589F103-04D3-4A96-B565-4DE808771265}" presName="sp" presStyleCnt="0"/>
      <dgm:spPr/>
    </dgm:pt>
    <dgm:pt modelId="{90EE827D-ACF5-4775-BE45-4F29FCDE0413}" type="pres">
      <dgm:prSet presAssocID="{45381010-FCB5-4F66-8FB9-7DE72E45EDD9}" presName="composite" presStyleCnt="0"/>
      <dgm:spPr/>
      <dgm:t>
        <a:bodyPr/>
        <a:lstStyle/>
        <a:p>
          <a:endParaRPr lang="zh-CN" altLang="en-US"/>
        </a:p>
      </dgm:t>
    </dgm:pt>
    <dgm:pt modelId="{37FAB01E-D5C5-42F4-9A34-5F88D2C99239}" type="pres">
      <dgm:prSet presAssocID="{45381010-FCB5-4F66-8FB9-7DE72E45EDD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9F5CC-E2F7-48B6-9B1B-18B8EA92B3BF}" type="pres">
      <dgm:prSet presAssocID="{45381010-FCB5-4F66-8FB9-7DE72E45EDD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35CBA-FC62-47A3-8639-71C4E2FAB2AE}" type="pres">
      <dgm:prSet presAssocID="{AA4D8D09-4F71-47CC-920B-E93DE58A6297}" presName="sp" presStyleCnt="0"/>
      <dgm:spPr/>
      <dgm:t>
        <a:bodyPr/>
        <a:lstStyle/>
        <a:p>
          <a:endParaRPr lang="zh-CN" altLang="en-US"/>
        </a:p>
      </dgm:t>
    </dgm:pt>
    <dgm:pt modelId="{D144FE84-67B7-413D-B4A2-42181FB85555}" type="pres">
      <dgm:prSet presAssocID="{84E8AF28-678F-4850-948A-5BF20E73304D}" presName="composite" presStyleCnt="0"/>
      <dgm:spPr/>
    </dgm:pt>
    <dgm:pt modelId="{4B2E67C2-01C4-4AC9-8C3A-DC4146B7162B}" type="pres">
      <dgm:prSet presAssocID="{84E8AF28-678F-4850-948A-5BF20E73304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AD3DE5-3567-4EC2-AD48-B083C5F73DDD}" type="pres">
      <dgm:prSet presAssocID="{84E8AF28-678F-4850-948A-5BF20E73304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B814AF-00F9-4734-88E3-5FE80DD74225}" type="pres">
      <dgm:prSet presAssocID="{2D82F2FD-7A88-4151-9890-3BD9D03DDAF0}" presName="sp" presStyleCnt="0"/>
      <dgm:spPr/>
    </dgm:pt>
    <dgm:pt modelId="{17B58BDD-A9DC-4FCC-8796-EC60C46DF54D}" type="pres">
      <dgm:prSet presAssocID="{05114F50-66A0-4CA5-A492-F9526E0D07F0}" presName="composite" presStyleCnt="0"/>
      <dgm:spPr/>
    </dgm:pt>
    <dgm:pt modelId="{6232965A-10DA-4FC9-928B-77E9ACD2F3AF}" type="pres">
      <dgm:prSet presAssocID="{05114F50-66A0-4CA5-A492-F9526E0D07F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8BFC8-08C7-422F-8821-1E4AC829B817}" type="pres">
      <dgm:prSet presAssocID="{05114F50-66A0-4CA5-A492-F9526E0D07F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4AEED-B448-45A9-94F7-DCCE3F3B1F79}" type="pres">
      <dgm:prSet presAssocID="{E990B8E7-9E52-49AB-BEAC-06129C32EEC6}" presName="sp" presStyleCnt="0"/>
      <dgm:spPr/>
    </dgm:pt>
    <dgm:pt modelId="{5112CBCC-4C38-4DB6-97E3-C07783ED1453}" type="pres">
      <dgm:prSet presAssocID="{1E97D599-B2F4-40DD-A71B-A168C11D83CB}" presName="composite" presStyleCnt="0"/>
      <dgm:spPr/>
      <dgm:t>
        <a:bodyPr/>
        <a:lstStyle/>
        <a:p>
          <a:endParaRPr lang="zh-CN" altLang="en-US"/>
        </a:p>
      </dgm:t>
    </dgm:pt>
    <dgm:pt modelId="{687285E8-E024-4FE7-8A72-8C48FBAF470B}" type="pres">
      <dgm:prSet presAssocID="{1E97D599-B2F4-40DD-A71B-A168C11D83C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961A6-21CF-4265-904A-DD23BCE8101E}" type="pres">
      <dgm:prSet presAssocID="{1E97D599-B2F4-40DD-A71B-A168C11D83C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54F8F7-39EB-4873-981C-17F7B8EFEC93}" type="presOf" srcId="{7F5F312B-1EFE-426A-A52C-DD71C9B319D2}" destId="{BAE9F5CC-E2F7-48B6-9B1B-18B8EA92B3BF}" srcOrd="0" destOrd="0" presId="urn:microsoft.com/office/officeart/2005/8/layout/chevron2"/>
    <dgm:cxn modelId="{35984A8C-F6BE-43AA-9AA8-99A0824B3D9E}" type="presOf" srcId="{DCE31B41-9DAB-48B7-8E87-A334CE8FBA0E}" destId="{D2C92164-1941-459B-BDF0-0162F28AF756}" srcOrd="0" destOrd="0" presId="urn:microsoft.com/office/officeart/2005/8/layout/chevron2"/>
    <dgm:cxn modelId="{905AF884-1CEB-46EB-96D4-BE50F0258078}" srcId="{B4B0E39C-6E4A-4E8F-85FA-F033BE47C0F8}" destId="{1E97D599-B2F4-40DD-A71B-A168C11D83CB}" srcOrd="4" destOrd="0" parTransId="{6B99FFFD-9F2F-4734-947C-C5ACB8819180}" sibTransId="{2A4F2FD1-6862-432F-851C-24D7FA68B887}"/>
    <dgm:cxn modelId="{C681ED2B-1A97-4912-99BA-8B91CEC78FED}" srcId="{05114F50-66A0-4CA5-A492-F9526E0D07F0}" destId="{FF69D468-A7CA-4BAB-ABC9-393B07320081}" srcOrd="0" destOrd="0" parTransId="{DAE6CE3E-AABF-4EEE-A773-E6141E2E08FB}" sibTransId="{5682A0B6-E41B-4AC4-92B2-D38364877D43}"/>
    <dgm:cxn modelId="{B30ECA46-AA56-4DD9-911A-8F6FAA482A64}" type="presOf" srcId="{05114F50-66A0-4CA5-A492-F9526E0D07F0}" destId="{6232965A-10DA-4FC9-928B-77E9ACD2F3AF}" srcOrd="0" destOrd="0" presId="urn:microsoft.com/office/officeart/2005/8/layout/chevron2"/>
    <dgm:cxn modelId="{89BB0D2A-8E39-4BAE-AF79-27052721DF80}" srcId="{B4B0E39C-6E4A-4E8F-85FA-F033BE47C0F8}" destId="{45381010-FCB5-4F66-8FB9-7DE72E45EDD9}" srcOrd="1" destOrd="0" parTransId="{B4FF95D6-A71B-4FEB-980F-E81A7292B0D8}" sibTransId="{AA4D8D09-4F71-47CC-920B-E93DE58A6297}"/>
    <dgm:cxn modelId="{BD5D4C91-F16A-4BAE-B2B8-CC65695748E8}" srcId="{DCE31B41-9DAB-48B7-8E87-A334CE8FBA0E}" destId="{D2CE399D-426E-478E-8461-427D9C57833A}" srcOrd="0" destOrd="0" parTransId="{A0541111-522D-4197-B330-0729146DCABA}" sibTransId="{2F184017-96D6-4045-AAF3-B7E1D74398CA}"/>
    <dgm:cxn modelId="{2B5EDBCE-D19C-46F1-ABD3-FE2B34A6EE8A}" type="presOf" srcId="{45381010-FCB5-4F66-8FB9-7DE72E45EDD9}" destId="{37FAB01E-D5C5-42F4-9A34-5F88D2C99239}" srcOrd="0" destOrd="0" presId="urn:microsoft.com/office/officeart/2005/8/layout/chevron2"/>
    <dgm:cxn modelId="{303D50E6-0BD8-4D7C-8BFB-2AAB430EBA2E}" type="presOf" srcId="{D2CE399D-426E-478E-8461-427D9C57833A}" destId="{D55DBCF0-01D1-48E3-8B4A-375278F6E2D1}" srcOrd="0" destOrd="0" presId="urn:microsoft.com/office/officeart/2005/8/layout/chevron2"/>
    <dgm:cxn modelId="{854BE625-8FDE-4519-A61E-F48F1854F768}" srcId="{1E97D599-B2F4-40DD-A71B-A168C11D83CB}" destId="{E95A9020-03BD-4561-A922-1D432DB542B6}" srcOrd="0" destOrd="0" parTransId="{8BB588B2-E4C4-4895-8C6C-00602FA36827}" sibTransId="{0CFDF74D-3A25-4A29-B918-174C4736B706}"/>
    <dgm:cxn modelId="{6B05032E-4077-4558-A174-6C9A4F54F5D4}" srcId="{B4B0E39C-6E4A-4E8F-85FA-F033BE47C0F8}" destId="{05114F50-66A0-4CA5-A492-F9526E0D07F0}" srcOrd="3" destOrd="0" parTransId="{67957734-7AF9-401C-A4F8-082547AB9655}" sibTransId="{E990B8E7-9E52-49AB-BEAC-06129C32EEC6}"/>
    <dgm:cxn modelId="{913822FD-3648-4907-8B30-CC530A71DD60}" type="presOf" srcId="{84E8AF28-678F-4850-948A-5BF20E73304D}" destId="{4B2E67C2-01C4-4AC9-8C3A-DC4146B7162B}" srcOrd="0" destOrd="0" presId="urn:microsoft.com/office/officeart/2005/8/layout/chevron2"/>
    <dgm:cxn modelId="{7D915BEE-E99E-4EA2-8647-2BB0652BA48B}" type="presOf" srcId="{1E97D599-B2F4-40DD-A71B-A168C11D83CB}" destId="{687285E8-E024-4FE7-8A72-8C48FBAF470B}" srcOrd="0" destOrd="0" presId="urn:microsoft.com/office/officeart/2005/8/layout/chevron2"/>
    <dgm:cxn modelId="{78FAC11A-602C-4BA7-80AD-18483719D822}" srcId="{84E8AF28-678F-4850-948A-5BF20E73304D}" destId="{E2DB2F79-6828-48EB-84BC-C8F48ABD45D7}" srcOrd="0" destOrd="0" parTransId="{3B886709-041F-4A7B-A737-723B2E1D3656}" sibTransId="{83B4EA4C-46CF-4E9A-BEE0-4D121ED79CC7}"/>
    <dgm:cxn modelId="{A46E7D4B-415E-45CA-A2C3-14367F14FA52}" srcId="{B4B0E39C-6E4A-4E8F-85FA-F033BE47C0F8}" destId="{84E8AF28-678F-4850-948A-5BF20E73304D}" srcOrd="2" destOrd="0" parTransId="{D595E9D4-31D6-41AD-8D9B-18A649A98167}" sibTransId="{2D82F2FD-7A88-4151-9890-3BD9D03DDAF0}"/>
    <dgm:cxn modelId="{D5FC0F19-DFDC-4E35-94F5-181583426C54}" type="presOf" srcId="{FF69D468-A7CA-4BAB-ABC9-393B07320081}" destId="{8098BFC8-08C7-422F-8821-1E4AC829B817}" srcOrd="0" destOrd="0" presId="urn:microsoft.com/office/officeart/2005/8/layout/chevron2"/>
    <dgm:cxn modelId="{2684686C-042A-4C06-8AD1-FC7A11D78CBA}" type="presOf" srcId="{B4B0E39C-6E4A-4E8F-85FA-F033BE47C0F8}" destId="{88FF6F4B-133C-41C5-A25D-A2526E2D00F6}" srcOrd="0" destOrd="0" presId="urn:microsoft.com/office/officeart/2005/8/layout/chevron2"/>
    <dgm:cxn modelId="{4B7D9634-DC5E-48B0-9A17-D47AECDB0360}" type="presOf" srcId="{E95A9020-03BD-4561-A922-1D432DB542B6}" destId="{352961A6-21CF-4265-904A-DD23BCE8101E}" srcOrd="0" destOrd="0" presId="urn:microsoft.com/office/officeart/2005/8/layout/chevron2"/>
    <dgm:cxn modelId="{783D439F-0188-4C3E-992D-0C8F5EA9D494}" srcId="{45381010-FCB5-4F66-8FB9-7DE72E45EDD9}" destId="{7F5F312B-1EFE-426A-A52C-DD71C9B319D2}" srcOrd="0" destOrd="0" parTransId="{B081C7D3-71D2-4CB4-9662-CA8F2B57E98F}" sibTransId="{9BE91BD2-0765-4C49-BDB8-288460CB376F}"/>
    <dgm:cxn modelId="{7F87C430-30FC-4D1D-B8FF-E8787536AD05}" srcId="{B4B0E39C-6E4A-4E8F-85FA-F033BE47C0F8}" destId="{DCE31B41-9DAB-48B7-8E87-A334CE8FBA0E}" srcOrd="0" destOrd="0" parTransId="{552F7F72-C42D-4646-95C9-A1C28413409D}" sibTransId="{0589F103-04D3-4A96-B565-4DE808771265}"/>
    <dgm:cxn modelId="{C884705A-D4B2-43B1-9850-B6D3C2C68DC8}" type="presOf" srcId="{E2DB2F79-6828-48EB-84BC-C8F48ABD45D7}" destId="{FEAD3DE5-3567-4EC2-AD48-B083C5F73DDD}" srcOrd="0" destOrd="0" presId="urn:microsoft.com/office/officeart/2005/8/layout/chevron2"/>
    <dgm:cxn modelId="{E1EF5D71-16F9-47E2-9E32-97542852E110}" type="presParOf" srcId="{88FF6F4B-133C-41C5-A25D-A2526E2D00F6}" destId="{D56F5074-B22C-49D5-8043-E50EF25492C0}" srcOrd="0" destOrd="0" presId="urn:microsoft.com/office/officeart/2005/8/layout/chevron2"/>
    <dgm:cxn modelId="{54CC4EC1-FBA2-4397-BCD1-D1A9DFFAE3B3}" type="presParOf" srcId="{D56F5074-B22C-49D5-8043-E50EF25492C0}" destId="{D2C92164-1941-459B-BDF0-0162F28AF756}" srcOrd="0" destOrd="0" presId="urn:microsoft.com/office/officeart/2005/8/layout/chevron2"/>
    <dgm:cxn modelId="{4775341A-56B0-4105-8975-92F08CD64D8A}" type="presParOf" srcId="{D56F5074-B22C-49D5-8043-E50EF25492C0}" destId="{D55DBCF0-01D1-48E3-8B4A-375278F6E2D1}" srcOrd="1" destOrd="0" presId="urn:microsoft.com/office/officeart/2005/8/layout/chevron2"/>
    <dgm:cxn modelId="{CAEF701B-CE3D-4E23-AEC5-03CCF319DFAC}" type="presParOf" srcId="{88FF6F4B-133C-41C5-A25D-A2526E2D00F6}" destId="{B885F067-E769-4D8B-92A9-5D353E5E275D}" srcOrd="1" destOrd="0" presId="urn:microsoft.com/office/officeart/2005/8/layout/chevron2"/>
    <dgm:cxn modelId="{E482E150-DA2E-4C49-8B7D-3A1A630359C3}" type="presParOf" srcId="{88FF6F4B-133C-41C5-A25D-A2526E2D00F6}" destId="{90EE827D-ACF5-4775-BE45-4F29FCDE0413}" srcOrd="2" destOrd="0" presId="urn:microsoft.com/office/officeart/2005/8/layout/chevron2"/>
    <dgm:cxn modelId="{34DAD6C5-4B60-4F30-9F29-7DF0512D5122}" type="presParOf" srcId="{90EE827D-ACF5-4775-BE45-4F29FCDE0413}" destId="{37FAB01E-D5C5-42F4-9A34-5F88D2C99239}" srcOrd="0" destOrd="0" presId="urn:microsoft.com/office/officeart/2005/8/layout/chevron2"/>
    <dgm:cxn modelId="{65FF961E-1FF9-4DFF-AC28-7D2DAFBB01EC}" type="presParOf" srcId="{90EE827D-ACF5-4775-BE45-4F29FCDE0413}" destId="{BAE9F5CC-E2F7-48B6-9B1B-18B8EA92B3BF}" srcOrd="1" destOrd="0" presId="urn:microsoft.com/office/officeart/2005/8/layout/chevron2"/>
    <dgm:cxn modelId="{E68B2B6B-78D5-4F7A-93D3-4A0DBC651C99}" type="presParOf" srcId="{88FF6F4B-133C-41C5-A25D-A2526E2D00F6}" destId="{F4D35CBA-FC62-47A3-8639-71C4E2FAB2AE}" srcOrd="3" destOrd="0" presId="urn:microsoft.com/office/officeart/2005/8/layout/chevron2"/>
    <dgm:cxn modelId="{E28ABD78-C49A-45BB-BF37-072E7FEBEEED}" type="presParOf" srcId="{88FF6F4B-133C-41C5-A25D-A2526E2D00F6}" destId="{D144FE84-67B7-413D-B4A2-42181FB85555}" srcOrd="4" destOrd="0" presId="urn:microsoft.com/office/officeart/2005/8/layout/chevron2"/>
    <dgm:cxn modelId="{FF643FA6-92AB-42F1-951C-2D261074197A}" type="presParOf" srcId="{D144FE84-67B7-413D-B4A2-42181FB85555}" destId="{4B2E67C2-01C4-4AC9-8C3A-DC4146B7162B}" srcOrd="0" destOrd="0" presId="urn:microsoft.com/office/officeart/2005/8/layout/chevron2"/>
    <dgm:cxn modelId="{B0769BF1-F99C-42CD-8C02-44C378A671EA}" type="presParOf" srcId="{D144FE84-67B7-413D-B4A2-42181FB85555}" destId="{FEAD3DE5-3567-4EC2-AD48-B083C5F73DDD}" srcOrd="1" destOrd="0" presId="urn:microsoft.com/office/officeart/2005/8/layout/chevron2"/>
    <dgm:cxn modelId="{656FA64F-9297-48A8-AB51-29A14D1DB15A}" type="presParOf" srcId="{88FF6F4B-133C-41C5-A25D-A2526E2D00F6}" destId="{15B814AF-00F9-4734-88E3-5FE80DD74225}" srcOrd="5" destOrd="0" presId="urn:microsoft.com/office/officeart/2005/8/layout/chevron2"/>
    <dgm:cxn modelId="{BAA0E630-20A5-4172-82B9-F7010A8B2C1A}" type="presParOf" srcId="{88FF6F4B-133C-41C5-A25D-A2526E2D00F6}" destId="{17B58BDD-A9DC-4FCC-8796-EC60C46DF54D}" srcOrd="6" destOrd="0" presId="urn:microsoft.com/office/officeart/2005/8/layout/chevron2"/>
    <dgm:cxn modelId="{FDDBB8EF-78A0-4A66-B147-D039C8BC2934}" type="presParOf" srcId="{17B58BDD-A9DC-4FCC-8796-EC60C46DF54D}" destId="{6232965A-10DA-4FC9-928B-77E9ACD2F3AF}" srcOrd="0" destOrd="0" presId="urn:microsoft.com/office/officeart/2005/8/layout/chevron2"/>
    <dgm:cxn modelId="{3AA19165-06C4-4C48-82B4-F448473F4E6C}" type="presParOf" srcId="{17B58BDD-A9DC-4FCC-8796-EC60C46DF54D}" destId="{8098BFC8-08C7-422F-8821-1E4AC829B817}" srcOrd="1" destOrd="0" presId="urn:microsoft.com/office/officeart/2005/8/layout/chevron2"/>
    <dgm:cxn modelId="{1D5C3E02-B1A4-4516-8DFF-48253DDB0FFF}" type="presParOf" srcId="{88FF6F4B-133C-41C5-A25D-A2526E2D00F6}" destId="{2504AEED-B448-45A9-94F7-DCCE3F3B1F79}" srcOrd="7" destOrd="0" presId="urn:microsoft.com/office/officeart/2005/8/layout/chevron2"/>
    <dgm:cxn modelId="{C759E177-F406-40B9-8CB9-51226B5D4F48}" type="presParOf" srcId="{88FF6F4B-133C-41C5-A25D-A2526E2D00F6}" destId="{5112CBCC-4C38-4DB6-97E3-C07783ED1453}" srcOrd="8" destOrd="0" presId="urn:microsoft.com/office/officeart/2005/8/layout/chevron2"/>
    <dgm:cxn modelId="{7509C211-2441-4F0B-988B-3E9F29CD79C1}" type="presParOf" srcId="{5112CBCC-4C38-4DB6-97E3-C07783ED1453}" destId="{687285E8-E024-4FE7-8A72-8C48FBAF470B}" srcOrd="0" destOrd="0" presId="urn:microsoft.com/office/officeart/2005/8/layout/chevron2"/>
    <dgm:cxn modelId="{F40A4DF8-5615-4AFB-AD24-44AD3F354F71}" type="presParOf" srcId="{5112CBCC-4C38-4DB6-97E3-C07783ED1453}" destId="{352961A6-21CF-4265-904A-DD23BCE810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C6EFA-2BF8-4CE6-B2B0-DEDF2A7142D9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B2227737-B43B-400A-9ADB-C70598843E5F}">
      <dgm:prSet phldrT="[文本]"/>
      <dgm:spPr/>
      <dgm:t>
        <a:bodyPr/>
        <a:lstStyle/>
        <a:p>
          <a:r>
            <a:rPr lang="zh-CN" altLang="en-US" dirty="0" smtClean="0"/>
            <a:t>个人基本信息</a:t>
          </a:r>
          <a:endParaRPr lang="zh-CN" altLang="en-US" dirty="0"/>
        </a:p>
      </dgm:t>
    </dgm:pt>
    <dgm:pt modelId="{043D1BB9-856D-4080-B7F7-37B8CA8269A4}" type="parTrans" cxnId="{1D0C70E3-CDDD-448F-879F-C3C75F3FEE30}">
      <dgm:prSet/>
      <dgm:spPr/>
      <dgm:t>
        <a:bodyPr/>
        <a:lstStyle/>
        <a:p>
          <a:endParaRPr lang="zh-CN" altLang="en-US"/>
        </a:p>
      </dgm:t>
    </dgm:pt>
    <dgm:pt modelId="{31AD1419-12F7-4FF5-86DC-D0ED019864FD}" type="sibTrans" cxnId="{1D0C70E3-CDDD-448F-879F-C3C75F3FEE30}">
      <dgm:prSet/>
      <dgm:spPr/>
      <dgm:t>
        <a:bodyPr/>
        <a:lstStyle/>
        <a:p>
          <a:endParaRPr lang="zh-CN" altLang="en-US"/>
        </a:p>
      </dgm:t>
    </dgm:pt>
    <dgm:pt modelId="{86BE2CCE-6715-4258-AF26-4501F7503A63}">
      <dgm:prSet phldrT="[文本]"/>
      <dgm:spPr/>
      <dgm:t>
        <a:bodyPr/>
        <a:lstStyle/>
        <a:p>
          <a:r>
            <a:rPr lang="zh-CN" altLang="en-US" dirty="0" smtClean="0"/>
            <a:t>研究领域</a:t>
          </a:r>
          <a:endParaRPr lang="zh-CN" altLang="en-US" dirty="0"/>
        </a:p>
      </dgm:t>
    </dgm:pt>
    <dgm:pt modelId="{4339EC2B-64F0-4ECE-923D-2A8C2741A9BC}" type="parTrans" cxnId="{8EC61B5F-A01C-49D7-A804-A9A7FCD329D9}">
      <dgm:prSet/>
      <dgm:spPr/>
      <dgm:t>
        <a:bodyPr/>
        <a:lstStyle/>
        <a:p>
          <a:endParaRPr lang="zh-CN" altLang="en-US"/>
        </a:p>
      </dgm:t>
    </dgm:pt>
    <dgm:pt modelId="{01065B4C-FEA4-4DEC-9088-E41C909B2641}" type="sibTrans" cxnId="{8EC61B5F-A01C-49D7-A804-A9A7FCD329D9}">
      <dgm:prSet/>
      <dgm:spPr/>
      <dgm:t>
        <a:bodyPr/>
        <a:lstStyle/>
        <a:p>
          <a:endParaRPr lang="zh-CN" altLang="en-US"/>
        </a:p>
      </dgm:t>
    </dgm:pt>
    <dgm:pt modelId="{BA5ADE3B-49BD-47A0-BBA1-57C5CBE01E39}">
      <dgm:prSet phldrT="[文本]"/>
      <dgm:spPr/>
      <dgm:t>
        <a:bodyPr/>
        <a:lstStyle/>
        <a:p>
          <a:r>
            <a:rPr lang="zh-CN" altLang="en-US" dirty="0" smtClean="0"/>
            <a:t>联系方式</a:t>
          </a:r>
          <a:endParaRPr lang="zh-CN" altLang="en-US" dirty="0"/>
        </a:p>
      </dgm:t>
    </dgm:pt>
    <dgm:pt modelId="{FF3B0BCE-43BD-4807-9F27-5AFF8C224D8D}" type="parTrans" cxnId="{A24B2424-B9D8-4BDE-8CAF-D4246885320E}">
      <dgm:prSet/>
      <dgm:spPr/>
      <dgm:t>
        <a:bodyPr/>
        <a:lstStyle/>
        <a:p>
          <a:endParaRPr lang="zh-CN" altLang="en-US"/>
        </a:p>
      </dgm:t>
    </dgm:pt>
    <dgm:pt modelId="{AB666171-B26F-460C-992F-5D0DCEEEB5EE}" type="sibTrans" cxnId="{A24B2424-B9D8-4BDE-8CAF-D4246885320E}">
      <dgm:prSet/>
      <dgm:spPr/>
      <dgm:t>
        <a:bodyPr/>
        <a:lstStyle/>
        <a:p>
          <a:endParaRPr lang="zh-CN" altLang="en-US"/>
        </a:p>
      </dgm:t>
    </dgm:pt>
    <dgm:pt modelId="{588F07B1-276B-487A-A042-A2EB196E9CA6}">
      <dgm:prSet phldrT="[文本]"/>
      <dgm:spPr/>
      <dgm:t>
        <a:bodyPr/>
        <a:lstStyle/>
        <a:p>
          <a:r>
            <a:rPr lang="zh-CN" altLang="en-US" dirty="0" smtClean="0"/>
            <a:t>姓名：</a:t>
          </a:r>
          <a:r>
            <a:rPr lang="en-US" altLang="zh-CN" dirty="0" smtClean="0"/>
            <a:t>	</a:t>
          </a:r>
          <a:r>
            <a:rPr lang="zh-CN" altLang="en-US" dirty="0" smtClean="0"/>
            <a:t>刘昊</a:t>
          </a:r>
          <a:endParaRPr lang="zh-CN" altLang="en-US" dirty="0"/>
        </a:p>
      </dgm:t>
    </dgm:pt>
    <dgm:pt modelId="{28391FF5-2864-4B35-8910-609D8C13E48E}" type="parTrans" cxnId="{E5BBBB45-432E-476F-97EE-D2076054E201}">
      <dgm:prSet/>
      <dgm:spPr/>
      <dgm:t>
        <a:bodyPr/>
        <a:lstStyle/>
        <a:p>
          <a:endParaRPr lang="zh-CN" altLang="en-US"/>
        </a:p>
      </dgm:t>
    </dgm:pt>
    <dgm:pt modelId="{EAD19981-2E32-4A0A-81EE-29858F19B9F6}" type="sibTrans" cxnId="{E5BBBB45-432E-476F-97EE-D2076054E201}">
      <dgm:prSet/>
      <dgm:spPr/>
      <dgm:t>
        <a:bodyPr/>
        <a:lstStyle/>
        <a:p>
          <a:endParaRPr lang="zh-CN" altLang="en-US"/>
        </a:p>
      </dgm:t>
    </dgm:pt>
    <dgm:pt modelId="{3F581534-C3C5-4A2C-BA10-67C9BBC5A8BC}">
      <dgm:prSet phldrT="[文本]"/>
      <dgm:spPr/>
      <dgm:t>
        <a:bodyPr/>
        <a:lstStyle/>
        <a:p>
          <a:r>
            <a:rPr lang="zh-CN" altLang="en-US" dirty="0" smtClean="0"/>
            <a:t>出生年月：</a:t>
          </a:r>
          <a:r>
            <a:rPr lang="en-US" altLang="zh-CN" dirty="0" smtClean="0"/>
            <a:t>	1984</a:t>
          </a:r>
          <a:r>
            <a:rPr lang="zh-CN" altLang="en-US" dirty="0" smtClean="0"/>
            <a:t>年</a:t>
          </a:r>
          <a:r>
            <a:rPr lang="en-US" altLang="zh-CN" dirty="0" smtClean="0"/>
            <a:t>12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1039194-E121-437D-8D5E-956584071BBB}" type="parTrans" cxnId="{FB46D880-E91C-48BF-857B-1BEF03570479}">
      <dgm:prSet/>
      <dgm:spPr/>
      <dgm:t>
        <a:bodyPr/>
        <a:lstStyle/>
        <a:p>
          <a:endParaRPr lang="zh-CN" altLang="en-US"/>
        </a:p>
      </dgm:t>
    </dgm:pt>
    <dgm:pt modelId="{4721CF22-2577-49FF-8790-325C6CC3BC78}" type="sibTrans" cxnId="{FB46D880-E91C-48BF-857B-1BEF03570479}">
      <dgm:prSet/>
      <dgm:spPr/>
      <dgm:t>
        <a:bodyPr/>
        <a:lstStyle/>
        <a:p>
          <a:endParaRPr lang="zh-CN" altLang="en-US"/>
        </a:p>
      </dgm:t>
    </dgm:pt>
    <dgm:pt modelId="{AF47BB2F-8362-46B6-A0F1-854BB64C2FFF}">
      <dgm:prSet phldrT="[文本]"/>
      <dgm:spPr/>
      <dgm:t>
        <a:bodyPr/>
        <a:lstStyle/>
        <a:p>
          <a:r>
            <a:rPr lang="zh-CN" altLang="en-US" dirty="0" smtClean="0"/>
            <a:t>最后学位：</a:t>
          </a:r>
          <a:r>
            <a:rPr lang="en-US" altLang="zh-CN" dirty="0" smtClean="0"/>
            <a:t>	</a:t>
          </a:r>
          <a:r>
            <a:rPr lang="zh-CN" altLang="en-US" dirty="0" smtClean="0"/>
            <a:t>博士</a:t>
          </a:r>
          <a:endParaRPr lang="zh-CN" altLang="en-US" dirty="0"/>
        </a:p>
      </dgm:t>
    </dgm:pt>
    <dgm:pt modelId="{FDE20FF2-ACB5-490C-AE90-F1B9F86DC85F}" type="parTrans" cxnId="{C578817C-47E0-43B0-9521-6FA46C619534}">
      <dgm:prSet/>
      <dgm:spPr/>
      <dgm:t>
        <a:bodyPr/>
        <a:lstStyle/>
        <a:p>
          <a:endParaRPr lang="zh-CN" altLang="en-US"/>
        </a:p>
      </dgm:t>
    </dgm:pt>
    <dgm:pt modelId="{64E2C943-5944-49F3-9413-7090476BDCD5}" type="sibTrans" cxnId="{C578817C-47E0-43B0-9521-6FA46C619534}">
      <dgm:prSet/>
      <dgm:spPr/>
      <dgm:t>
        <a:bodyPr/>
        <a:lstStyle/>
        <a:p>
          <a:endParaRPr lang="zh-CN" altLang="en-US"/>
        </a:p>
      </dgm:t>
    </dgm:pt>
    <dgm:pt modelId="{B26A2CDF-CE3D-41FF-95E5-9E92B7C542C9}">
      <dgm:prSet phldrT="[文本]"/>
      <dgm:spPr/>
      <dgm:t>
        <a:bodyPr/>
        <a:lstStyle/>
        <a:p>
          <a:r>
            <a:rPr lang="zh-CN" altLang="en-US" dirty="0" smtClean="0"/>
            <a:t>聘期：</a:t>
          </a:r>
          <a:r>
            <a:rPr lang="en-US" altLang="zh-CN" dirty="0" smtClean="0"/>
            <a:t>	2014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r>
            <a:rPr lang="en-US" altLang="zh-CN" dirty="0" smtClean="0"/>
            <a:t>-2016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19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249423CA-8018-473E-87BE-8F6350281FDA}" type="parTrans" cxnId="{BD85B160-32DB-443A-8AB3-174967354186}">
      <dgm:prSet/>
      <dgm:spPr/>
      <dgm:t>
        <a:bodyPr/>
        <a:lstStyle/>
        <a:p>
          <a:endParaRPr lang="zh-CN" altLang="en-US"/>
        </a:p>
      </dgm:t>
    </dgm:pt>
    <dgm:pt modelId="{848B31F4-CDBD-45BD-A849-E275302438C9}" type="sibTrans" cxnId="{BD85B160-32DB-443A-8AB3-174967354186}">
      <dgm:prSet/>
      <dgm:spPr/>
      <dgm:t>
        <a:bodyPr/>
        <a:lstStyle/>
        <a:p>
          <a:endParaRPr lang="zh-CN" altLang="en-US"/>
        </a:p>
      </dgm:t>
    </dgm:pt>
    <dgm:pt modelId="{6BC325EB-3CC8-41F4-A13F-99268A0AF6AD}">
      <dgm:prSet phldrT="[文本]"/>
      <dgm:spPr/>
      <dgm:t>
        <a:bodyPr/>
        <a:lstStyle/>
        <a:p>
          <a:r>
            <a:rPr lang="zh-CN" altLang="en-US" dirty="0" smtClean="0"/>
            <a:t>计算机视觉：</a:t>
          </a:r>
          <a:r>
            <a:rPr lang="en-US" altLang="zh-CN" dirty="0" smtClean="0"/>
            <a:t>	</a:t>
          </a:r>
          <a:r>
            <a:rPr lang="zh-CN" altLang="en-US" dirty="0" smtClean="0"/>
            <a:t>多目视觉、</a:t>
          </a:r>
          <a:r>
            <a:rPr lang="en-US" altLang="zh-CN" dirty="0" smtClean="0"/>
            <a:t>Virtualized Reality</a:t>
          </a:r>
          <a:endParaRPr lang="zh-CN" altLang="en-US" dirty="0"/>
        </a:p>
      </dgm:t>
    </dgm:pt>
    <dgm:pt modelId="{6B325DD8-402D-4E5C-81A6-3F59A8F5D441}" type="parTrans" cxnId="{252690CD-095F-4844-A1AF-35D426FBFBDF}">
      <dgm:prSet/>
      <dgm:spPr/>
      <dgm:t>
        <a:bodyPr/>
        <a:lstStyle/>
        <a:p>
          <a:endParaRPr lang="zh-CN" altLang="en-US"/>
        </a:p>
      </dgm:t>
    </dgm:pt>
    <dgm:pt modelId="{BC5453F0-17A7-41D1-9998-BD7A89DA63E4}" type="sibTrans" cxnId="{252690CD-095F-4844-A1AF-35D426FBFBDF}">
      <dgm:prSet/>
      <dgm:spPr/>
      <dgm:t>
        <a:bodyPr/>
        <a:lstStyle/>
        <a:p>
          <a:endParaRPr lang="zh-CN" altLang="en-US"/>
        </a:p>
      </dgm:t>
    </dgm:pt>
    <dgm:pt modelId="{6D99EFB0-C6FC-4CB5-931E-4DFDD9738CE3}">
      <dgm:prSet phldrT="[文本]"/>
      <dgm:spPr/>
      <dgm:t>
        <a:bodyPr/>
        <a:lstStyle/>
        <a:p>
          <a:r>
            <a:rPr lang="zh-CN" altLang="en-US" dirty="0" smtClean="0"/>
            <a:t>电子政务：</a:t>
          </a:r>
          <a:r>
            <a:rPr lang="en-US" altLang="zh-CN" dirty="0" smtClean="0"/>
            <a:t>	</a:t>
          </a:r>
          <a:r>
            <a:rPr lang="zh-CN" altLang="en-US" dirty="0" smtClean="0"/>
            <a:t>电子政务内容分析、保密科学与技术</a:t>
          </a:r>
          <a:endParaRPr lang="zh-CN" altLang="en-US" dirty="0"/>
        </a:p>
      </dgm:t>
    </dgm:pt>
    <dgm:pt modelId="{1869FE82-7D79-4B0C-857C-5573A922BA96}" type="parTrans" cxnId="{DEDF1C17-86ED-40E1-934D-B8E1AEED9D19}">
      <dgm:prSet/>
      <dgm:spPr/>
      <dgm:t>
        <a:bodyPr/>
        <a:lstStyle/>
        <a:p>
          <a:endParaRPr lang="zh-CN" altLang="en-US"/>
        </a:p>
      </dgm:t>
    </dgm:pt>
    <dgm:pt modelId="{9E4AE31C-2E72-4114-8E49-CD3A8D2C54EF}" type="sibTrans" cxnId="{DEDF1C17-86ED-40E1-934D-B8E1AEED9D19}">
      <dgm:prSet/>
      <dgm:spPr/>
      <dgm:t>
        <a:bodyPr/>
        <a:lstStyle/>
        <a:p>
          <a:endParaRPr lang="zh-CN" altLang="en-US"/>
        </a:p>
      </dgm:t>
    </dgm:pt>
    <dgm:pt modelId="{FA2FA4AC-8B29-48B2-8909-868E2F9B1AB3}">
      <dgm:prSet phldrT="[文本]"/>
      <dgm:spPr/>
      <dgm:t>
        <a:bodyPr/>
        <a:lstStyle/>
        <a:p>
          <a:r>
            <a:rPr lang="zh-CN" altLang="en-US" dirty="0" smtClean="0"/>
            <a:t>手机：</a:t>
          </a:r>
          <a:r>
            <a:rPr lang="en-US" altLang="zh-CN" dirty="0" smtClean="0"/>
            <a:t>	18661756576</a:t>
          </a:r>
          <a:endParaRPr lang="zh-CN" altLang="en-US" dirty="0"/>
        </a:p>
      </dgm:t>
    </dgm:pt>
    <dgm:pt modelId="{817B264F-4167-4297-B067-D774E3CD58B9}" type="parTrans" cxnId="{27065017-BCD1-4171-B8E7-E1770075B2D1}">
      <dgm:prSet/>
      <dgm:spPr/>
      <dgm:t>
        <a:bodyPr/>
        <a:lstStyle/>
        <a:p>
          <a:endParaRPr lang="zh-CN" altLang="en-US"/>
        </a:p>
      </dgm:t>
    </dgm:pt>
    <dgm:pt modelId="{B608180D-5657-4675-B738-EC949AFBC01E}" type="sibTrans" cxnId="{27065017-BCD1-4171-B8E7-E1770075B2D1}">
      <dgm:prSet/>
      <dgm:spPr/>
      <dgm:t>
        <a:bodyPr/>
        <a:lstStyle/>
        <a:p>
          <a:endParaRPr lang="zh-CN" altLang="en-US"/>
        </a:p>
      </dgm:t>
    </dgm:pt>
    <dgm:pt modelId="{8F25F54F-3BC8-454E-B7E8-AA46BDA012FE}">
      <dgm:prSet phldrT="[文本]"/>
      <dgm:spPr/>
      <dgm:t>
        <a:bodyPr/>
        <a:lstStyle/>
        <a:p>
          <a:r>
            <a:rPr lang="zh-CN" altLang="en-US" dirty="0" smtClean="0"/>
            <a:t>邮箱：</a:t>
          </a:r>
          <a:r>
            <a:rPr lang="en-US" altLang="zh-CN" dirty="0" smtClean="0"/>
            <a:t>	liu.hao@ouc.edu.cn</a:t>
          </a:r>
          <a:endParaRPr lang="zh-CN" altLang="en-US" dirty="0"/>
        </a:p>
      </dgm:t>
    </dgm:pt>
    <dgm:pt modelId="{057D6D83-59EB-45BF-8F75-4EAEB0444481}" type="parTrans" cxnId="{25A34DE5-A56E-49B8-8720-D1789098D9F2}">
      <dgm:prSet/>
      <dgm:spPr/>
      <dgm:t>
        <a:bodyPr/>
        <a:lstStyle/>
        <a:p>
          <a:endParaRPr lang="zh-CN" altLang="en-US"/>
        </a:p>
      </dgm:t>
    </dgm:pt>
    <dgm:pt modelId="{3219532F-4985-4A12-8D46-E371CA44053E}" type="sibTrans" cxnId="{25A34DE5-A56E-49B8-8720-D1789098D9F2}">
      <dgm:prSet/>
      <dgm:spPr/>
      <dgm:t>
        <a:bodyPr/>
        <a:lstStyle/>
        <a:p>
          <a:endParaRPr lang="zh-CN" altLang="en-US"/>
        </a:p>
      </dgm:t>
    </dgm:pt>
    <dgm:pt modelId="{066BEC3B-A2DF-41E9-8C77-C0D69F3A0340}" type="pres">
      <dgm:prSet presAssocID="{D58C6EFA-2BF8-4CE6-B2B0-DEDF2A7142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CE3F05-AA44-44D6-9DD1-6FA3600E3B6E}" type="pres">
      <dgm:prSet presAssocID="{B2227737-B43B-400A-9ADB-C70598843E5F}" presName="parentLin" presStyleCnt="0"/>
      <dgm:spPr/>
    </dgm:pt>
    <dgm:pt modelId="{4FAE37CD-0F4C-4F45-9566-FEB167C331A3}" type="pres">
      <dgm:prSet presAssocID="{B2227737-B43B-400A-9ADB-C70598843E5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A86A771-5D12-4C5D-B47F-69852710E864}" type="pres">
      <dgm:prSet presAssocID="{B2227737-B43B-400A-9ADB-C70598843E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62F01-F7E2-458D-A77E-CADDE3DCB7EF}" type="pres">
      <dgm:prSet presAssocID="{B2227737-B43B-400A-9ADB-C70598843E5F}" presName="negativeSpace" presStyleCnt="0"/>
      <dgm:spPr/>
    </dgm:pt>
    <dgm:pt modelId="{9A13704D-C474-49D2-AC29-6F9176F5E04B}" type="pres">
      <dgm:prSet presAssocID="{B2227737-B43B-400A-9ADB-C70598843E5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C54CC-952B-417A-A78D-B17A50C9CDB9}" type="pres">
      <dgm:prSet presAssocID="{31AD1419-12F7-4FF5-86DC-D0ED019864FD}" presName="spaceBetweenRectangles" presStyleCnt="0"/>
      <dgm:spPr/>
    </dgm:pt>
    <dgm:pt modelId="{DCB347CE-4415-4BB5-A1E1-E0EEEFE8FE27}" type="pres">
      <dgm:prSet presAssocID="{86BE2CCE-6715-4258-AF26-4501F7503A63}" presName="parentLin" presStyleCnt="0"/>
      <dgm:spPr/>
    </dgm:pt>
    <dgm:pt modelId="{07E7E268-B924-48BF-9C4A-45B948EBA0A8}" type="pres">
      <dgm:prSet presAssocID="{86BE2CCE-6715-4258-AF26-4501F7503A6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1CFC093-5E64-4902-9642-75B125AD86B9}" type="pres">
      <dgm:prSet presAssocID="{86BE2CCE-6715-4258-AF26-4501F7503A6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0F5C1-1E6B-43DF-8D22-571C06CA3A2D}" type="pres">
      <dgm:prSet presAssocID="{86BE2CCE-6715-4258-AF26-4501F7503A63}" presName="negativeSpace" presStyleCnt="0"/>
      <dgm:spPr/>
    </dgm:pt>
    <dgm:pt modelId="{F034F02A-6A56-4E34-A752-234A9C7F3A67}" type="pres">
      <dgm:prSet presAssocID="{86BE2CCE-6715-4258-AF26-4501F7503A6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250E9E-3416-44C5-87EA-482D738A60D7}" type="pres">
      <dgm:prSet presAssocID="{01065B4C-FEA4-4DEC-9088-E41C909B2641}" presName="spaceBetweenRectangles" presStyleCnt="0"/>
      <dgm:spPr/>
    </dgm:pt>
    <dgm:pt modelId="{F7414D32-7E3D-4B5A-8D09-8A7F297ED8FD}" type="pres">
      <dgm:prSet presAssocID="{BA5ADE3B-49BD-47A0-BBA1-57C5CBE01E39}" presName="parentLin" presStyleCnt="0"/>
      <dgm:spPr/>
    </dgm:pt>
    <dgm:pt modelId="{04EB444A-4D3F-4316-82B4-F0EF26813EEB}" type="pres">
      <dgm:prSet presAssocID="{BA5ADE3B-49BD-47A0-BBA1-57C5CBE01E3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7D4F8AC-3B3E-4A75-80C3-74B0A2A3F8A4}" type="pres">
      <dgm:prSet presAssocID="{BA5ADE3B-49BD-47A0-BBA1-57C5CBE01E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B1C95-8EEF-4EED-9AD2-00C911BE9B2E}" type="pres">
      <dgm:prSet presAssocID="{BA5ADE3B-49BD-47A0-BBA1-57C5CBE01E39}" presName="negativeSpace" presStyleCnt="0"/>
      <dgm:spPr/>
    </dgm:pt>
    <dgm:pt modelId="{AAE47301-52DC-41F4-B8F3-598FC27613D1}" type="pres">
      <dgm:prSet presAssocID="{BA5ADE3B-49BD-47A0-BBA1-57C5CBE01E3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50EC11-CD4F-40A1-9D29-12103005D81F}" type="presOf" srcId="{8F25F54F-3BC8-454E-B7E8-AA46BDA012FE}" destId="{AAE47301-52DC-41F4-B8F3-598FC27613D1}" srcOrd="0" destOrd="1" presId="urn:microsoft.com/office/officeart/2005/8/layout/list1"/>
    <dgm:cxn modelId="{A24B2424-B9D8-4BDE-8CAF-D4246885320E}" srcId="{D58C6EFA-2BF8-4CE6-B2B0-DEDF2A7142D9}" destId="{BA5ADE3B-49BD-47A0-BBA1-57C5CBE01E39}" srcOrd="2" destOrd="0" parTransId="{FF3B0BCE-43BD-4807-9F27-5AFF8C224D8D}" sibTransId="{AB666171-B26F-460C-992F-5D0DCEEEB5EE}"/>
    <dgm:cxn modelId="{25A34DE5-A56E-49B8-8720-D1789098D9F2}" srcId="{BA5ADE3B-49BD-47A0-BBA1-57C5CBE01E39}" destId="{8F25F54F-3BC8-454E-B7E8-AA46BDA012FE}" srcOrd="1" destOrd="0" parTransId="{057D6D83-59EB-45BF-8F75-4EAEB0444481}" sibTransId="{3219532F-4985-4A12-8D46-E371CA44053E}"/>
    <dgm:cxn modelId="{4F6F301B-C6DA-4206-B166-BA407377FE4B}" type="presOf" srcId="{AF47BB2F-8362-46B6-A0F1-854BB64C2FFF}" destId="{9A13704D-C474-49D2-AC29-6F9176F5E04B}" srcOrd="0" destOrd="2" presId="urn:microsoft.com/office/officeart/2005/8/layout/list1"/>
    <dgm:cxn modelId="{7B43263F-61F8-4DDD-94CE-AEA6F642E93E}" type="presOf" srcId="{FA2FA4AC-8B29-48B2-8909-868E2F9B1AB3}" destId="{AAE47301-52DC-41F4-B8F3-598FC27613D1}" srcOrd="0" destOrd="0" presId="urn:microsoft.com/office/officeart/2005/8/layout/list1"/>
    <dgm:cxn modelId="{E37F1B4B-E20F-4BD3-A1EA-39414E0840EF}" type="presOf" srcId="{B26A2CDF-CE3D-41FF-95E5-9E92B7C542C9}" destId="{9A13704D-C474-49D2-AC29-6F9176F5E04B}" srcOrd="0" destOrd="3" presId="urn:microsoft.com/office/officeart/2005/8/layout/list1"/>
    <dgm:cxn modelId="{3276D3E1-5304-4AE5-8ED1-ED5E58A9C461}" type="presOf" srcId="{B2227737-B43B-400A-9ADB-C70598843E5F}" destId="{4FAE37CD-0F4C-4F45-9566-FEB167C331A3}" srcOrd="0" destOrd="0" presId="urn:microsoft.com/office/officeart/2005/8/layout/list1"/>
    <dgm:cxn modelId="{27065017-BCD1-4171-B8E7-E1770075B2D1}" srcId="{BA5ADE3B-49BD-47A0-BBA1-57C5CBE01E39}" destId="{FA2FA4AC-8B29-48B2-8909-868E2F9B1AB3}" srcOrd="0" destOrd="0" parTransId="{817B264F-4167-4297-B067-D774E3CD58B9}" sibTransId="{B608180D-5657-4675-B738-EC949AFBC01E}"/>
    <dgm:cxn modelId="{A86DD45A-938E-467C-949E-F7CC081EE5C1}" type="presOf" srcId="{6BC325EB-3CC8-41F4-A13F-99268A0AF6AD}" destId="{F034F02A-6A56-4E34-A752-234A9C7F3A67}" srcOrd="0" destOrd="0" presId="urn:microsoft.com/office/officeart/2005/8/layout/list1"/>
    <dgm:cxn modelId="{C71A656B-E25E-423D-AF5F-41D7E221752B}" type="presOf" srcId="{3F581534-C3C5-4A2C-BA10-67C9BBC5A8BC}" destId="{9A13704D-C474-49D2-AC29-6F9176F5E04B}" srcOrd="0" destOrd="1" presId="urn:microsoft.com/office/officeart/2005/8/layout/list1"/>
    <dgm:cxn modelId="{3DC541E2-F0C4-4F13-9560-116E2E8E6587}" type="presOf" srcId="{BA5ADE3B-49BD-47A0-BBA1-57C5CBE01E39}" destId="{04EB444A-4D3F-4316-82B4-F0EF26813EEB}" srcOrd="0" destOrd="0" presId="urn:microsoft.com/office/officeart/2005/8/layout/list1"/>
    <dgm:cxn modelId="{BD85B160-32DB-443A-8AB3-174967354186}" srcId="{B2227737-B43B-400A-9ADB-C70598843E5F}" destId="{B26A2CDF-CE3D-41FF-95E5-9E92B7C542C9}" srcOrd="3" destOrd="0" parTransId="{249423CA-8018-473E-87BE-8F6350281FDA}" sibTransId="{848B31F4-CDBD-45BD-A849-E275302438C9}"/>
    <dgm:cxn modelId="{242FD53F-74A8-46E0-B2AA-4FD7829D10B8}" type="presOf" srcId="{B2227737-B43B-400A-9ADB-C70598843E5F}" destId="{3A86A771-5D12-4C5D-B47F-69852710E864}" srcOrd="1" destOrd="0" presId="urn:microsoft.com/office/officeart/2005/8/layout/list1"/>
    <dgm:cxn modelId="{EF6AE00C-F743-4663-8826-D7EF306F1407}" type="presOf" srcId="{6D99EFB0-C6FC-4CB5-931E-4DFDD9738CE3}" destId="{F034F02A-6A56-4E34-A752-234A9C7F3A67}" srcOrd="0" destOrd="1" presId="urn:microsoft.com/office/officeart/2005/8/layout/list1"/>
    <dgm:cxn modelId="{93F31DE7-C378-42D4-B6EF-B95BC461CBFE}" type="presOf" srcId="{86BE2CCE-6715-4258-AF26-4501F7503A63}" destId="{91CFC093-5E64-4902-9642-75B125AD86B9}" srcOrd="1" destOrd="0" presId="urn:microsoft.com/office/officeart/2005/8/layout/list1"/>
    <dgm:cxn modelId="{C578817C-47E0-43B0-9521-6FA46C619534}" srcId="{B2227737-B43B-400A-9ADB-C70598843E5F}" destId="{AF47BB2F-8362-46B6-A0F1-854BB64C2FFF}" srcOrd="2" destOrd="0" parTransId="{FDE20FF2-ACB5-490C-AE90-F1B9F86DC85F}" sibTransId="{64E2C943-5944-49F3-9413-7090476BDCD5}"/>
    <dgm:cxn modelId="{4CF40D14-006E-49E8-AABA-577AC3D77314}" type="presOf" srcId="{D58C6EFA-2BF8-4CE6-B2B0-DEDF2A7142D9}" destId="{066BEC3B-A2DF-41E9-8C77-C0D69F3A0340}" srcOrd="0" destOrd="0" presId="urn:microsoft.com/office/officeart/2005/8/layout/list1"/>
    <dgm:cxn modelId="{1C0EBC85-220A-4C63-B6DF-3527A3950AF6}" type="presOf" srcId="{86BE2CCE-6715-4258-AF26-4501F7503A63}" destId="{07E7E268-B924-48BF-9C4A-45B948EBA0A8}" srcOrd="0" destOrd="0" presId="urn:microsoft.com/office/officeart/2005/8/layout/list1"/>
    <dgm:cxn modelId="{3E2351F4-8B0F-4D98-A0D3-D1A2E0843DBC}" type="presOf" srcId="{BA5ADE3B-49BD-47A0-BBA1-57C5CBE01E39}" destId="{07D4F8AC-3B3E-4A75-80C3-74B0A2A3F8A4}" srcOrd="1" destOrd="0" presId="urn:microsoft.com/office/officeart/2005/8/layout/list1"/>
    <dgm:cxn modelId="{F6A24BA6-60D0-4C53-9274-102BDD16370D}" type="presOf" srcId="{588F07B1-276B-487A-A042-A2EB196E9CA6}" destId="{9A13704D-C474-49D2-AC29-6F9176F5E04B}" srcOrd="0" destOrd="0" presId="urn:microsoft.com/office/officeart/2005/8/layout/list1"/>
    <dgm:cxn modelId="{DEDF1C17-86ED-40E1-934D-B8E1AEED9D19}" srcId="{86BE2CCE-6715-4258-AF26-4501F7503A63}" destId="{6D99EFB0-C6FC-4CB5-931E-4DFDD9738CE3}" srcOrd="1" destOrd="0" parTransId="{1869FE82-7D79-4B0C-857C-5573A922BA96}" sibTransId="{9E4AE31C-2E72-4114-8E49-CD3A8D2C54EF}"/>
    <dgm:cxn modelId="{E5BBBB45-432E-476F-97EE-D2076054E201}" srcId="{B2227737-B43B-400A-9ADB-C70598843E5F}" destId="{588F07B1-276B-487A-A042-A2EB196E9CA6}" srcOrd="0" destOrd="0" parTransId="{28391FF5-2864-4B35-8910-609D8C13E48E}" sibTransId="{EAD19981-2E32-4A0A-81EE-29858F19B9F6}"/>
    <dgm:cxn modelId="{252690CD-095F-4844-A1AF-35D426FBFBDF}" srcId="{86BE2CCE-6715-4258-AF26-4501F7503A63}" destId="{6BC325EB-3CC8-41F4-A13F-99268A0AF6AD}" srcOrd="0" destOrd="0" parTransId="{6B325DD8-402D-4E5C-81A6-3F59A8F5D441}" sibTransId="{BC5453F0-17A7-41D1-9998-BD7A89DA63E4}"/>
    <dgm:cxn modelId="{FB46D880-E91C-48BF-857B-1BEF03570479}" srcId="{B2227737-B43B-400A-9ADB-C70598843E5F}" destId="{3F581534-C3C5-4A2C-BA10-67C9BBC5A8BC}" srcOrd="1" destOrd="0" parTransId="{C1039194-E121-437D-8D5E-956584071BBB}" sibTransId="{4721CF22-2577-49FF-8790-325C6CC3BC78}"/>
    <dgm:cxn modelId="{1D0C70E3-CDDD-448F-879F-C3C75F3FEE30}" srcId="{D58C6EFA-2BF8-4CE6-B2B0-DEDF2A7142D9}" destId="{B2227737-B43B-400A-9ADB-C70598843E5F}" srcOrd="0" destOrd="0" parTransId="{043D1BB9-856D-4080-B7F7-37B8CA8269A4}" sibTransId="{31AD1419-12F7-4FF5-86DC-D0ED019864FD}"/>
    <dgm:cxn modelId="{8EC61B5F-A01C-49D7-A804-A9A7FCD329D9}" srcId="{D58C6EFA-2BF8-4CE6-B2B0-DEDF2A7142D9}" destId="{86BE2CCE-6715-4258-AF26-4501F7503A63}" srcOrd="1" destOrd="0" parTransId="{4339EC2B-64F0-4ECE-923D-2A8C2741A9BC}" sibTransId="{01065B4C-FEA4-4DEC-9088-E41C909B2641}"/>
    <dgm:cxn modelId="{B34E331D-3920-4BFF-9569-3E8760C068B7}" type="presParOf" srcId="{066BEC3B-A2DF-41E9-8C77-C0D69F3A0340}" destId="{D5CE3F05-AA44-44D6-9DD1-6FA3600E3B6E}" srcOrd="0" destOrd="0" presId="urn:microsoft.com/office/officeart/2005/8/layout/list1"/>
    <dgm:cxn modelId="{F1C2E717-480C-43CB-922E-B91ECDDC2F15}" type="presParOf" srcId="{D5CE3F05-AA44-44D6-9DD1-6FA3600E3B6E}" destId="{4FAE37CD-0F4C-4F45-9566-FEB167C331A3}" srcOrd="0" destOrd="0" presId="urn:microsoft.com/office/officeart/2005/8/layout/list1"/>
    <dgm:cxn modelId="{21523F9D-61C8-4B73-8B2E-2208F8A967C6}" type="presParOf" srcId="{D5CE3F05-AA44-44D6-9DD1-6FA3600E3B6E}" destId="{3A86A771-5D12-4C5D-B47F-69852710E864}" srcOrd="1" destOrd="0" presId="urn:microsoft.com/office/officeart/2005/8/layout/list1"/>
    <dgm:cxn modelId="{8ECA900F-9B9E-4E89-9E41-874E753755E7}" type="presParOf" srcId="{066BEC3B-A2DF-41E9-8C77-C0D69F3A0340}" destId="{AB262F01-F7E2-458D-A77E-CADDE3DCB7EF}" srcOrd="1" destOrd="0" presId="urn:microsoft.com/office/officeart/2005/8/layout/list1"/>
    <dgm:cxn modelId="{10001CEF-B560-4D4D-8AD6-833F51F5E184}" type="presParOf" srcId="{066BEC3B-A2DF-41E9-8C77-C0D69F3A0340}" destId="{9A13704D-C474-49D2-AC29-6F9176F5E04B}" srcOrd="2" destOrd="0" presId="urn:microsoft.com/office/officeart/2005/8/layout/list1"/>
    <dgm:cxn modelId="{11E1155E-54ED-4BF0-9E06-19C9F4887DAF}" type="presParOf" srcId="{066BEC3B-A2DF-41E9-8C77-C0D69F3A0340}" destId="{F2CC54CC-952B-417A-A78D-B17A50C9CDB9}" srcOrd="3" destOrd="0" presId="urn:microsoft.com/office/officeart/2005/8/layout/list1"/>
    <dgm:cxn modelId="{4796F600-D835-45AB-B616-FD09A18FCFCE}" type="presParOf" srcId="{066BEC3B-A2DF-41E9-8C77-C0D69F3A0340}" destId="{DCB347CE-4415-4BB5-A1E1-E0EEEFE8FE27}" srcOrd="4" destOrd="0" presId="urn:microsoft.com/office/officeart/2005/8/layout/list1"/>
    <dgm:cxn modelId="{DEDB232F-42C8-40A6-82D2-CA030AF2A3AC}" type="presParOf" srcId="{DCB347CE-4415-4BB5-A1E1-E0EEEFE8FE27}" destId="{07E7E268-B924-48BF-9C4A-45B948EBA0A8}" srcOrd="0" destOrd="0" presId="urn:microsoft.com/office/officeart/2005/8/layout/list1"/>
    <dgm:cxn modelId="{F3F5E4F2-2B94-4C7B-BA8A-126A96357116}" type="presParOf" srcId="{DCB347CE-4415-4BB5-A1E1-E0EEEFE8FE27}" destId="{91CFC093-5E64-4902-9642-75B125AD86B9}" srcOrd="1" destOrd="0" presId="urn:microsoft.com/office/officeart/2005/8/layout/list1"/>
    <dgm:cxn modelId="{C458DB21-C4A9-4AE4-84D4-C0683BF403BF}" type="presParOf" srcId="{066BEC3B-A2DF-41E9-8C77-C0D69F3A0340}" destId="{8CC0F5C1-1E6B-43DF-8D22-571C06CA3A2D}" srcOrd="5" destOrd="0" presId="urn:microsoft.com/office/officeart/2005/8/layout/list1"/>
    <dgm:cxn modelId="{B8B1B9E6-FD93-4A58-A58F-ED3E65A3F6F0}" type="presParOf" srcId="{066BEC3B-A2DF-41E9-8C77-C0D69F3A0340}" destId="{F034F02A-6A56-4E34-A752-234A9C7F3A67}" srcOrd="6" destOrd="0" presId="urn:microsoft.com/office/officeart/2005/8/layout/list1"/>
    <dgm:cxn modelId="{DDC4484B-7225-4E54-9490-E80A9542F3A9}" type="presParOf" srcId="{066BEC3B-A2DF-41E9-8C77-C0D69F3A0340}" destId="{FE250E9E-3416-44C5-87EA-482D738A60D7}" srcOrd="7" destOrd="0" presId="urn:microsoft.com/office/officeart/2005/8/layout/list1"/>
    <dgm:cxn modelId="{CBD70551-6EC0-4691-AC21-450E862F386A}" type="presParOf" srcId="{066BEC3B-A2DF-41E9-8C77-C0D69F3A0340}" destId="{F7414D32-7E3D-4B5A-8D09-8A7F297ED8FD}" srcOrd="8" destOrd="0" presId="urn:microsoft.com/office/officeart/2005/8/layout/list1"/>
    <dgm:cxn modelId="{DE635442-6CAA-404A-8AD2-69DB596C840E}" type="presParOf" srcId="{F7414D32-7E3D-4B5A-8D09-8A7F297ED8FD}" destId="{04EB444A-4D3F-4316-82B4-F0EF26813EEB}" srcOrd="0" destOrd="0" presId="urn:microsoft.com/office/officeart/2005/8/layout/list1"/>
    <dgm:cxn modelId="{D71EDD1F-75B5-40BD-BF6F-1B6629E2316D}" type="presParOf" srcId="{F7414D32-7E3D-4B5A-8D09-8A7F297ED8FD}" destId="{07D4F8AC-3B3E-4A75-80C3-74B0A2A3F8A4}" srcOrd="1" destOrd="0" presId="urn:microsoft.com/office/officeart/2005/8/layout/list1"/>
    <dgm:cxn modelId="{DAAA2F37-7B5C-4076-9E2F-6A6F94826281}" type="presParOf" srcId="{066BEC3B-A2DF-41E9-8C77-C0D69F3A0340}" destId="{470B1C95-8EEF-4EED-9AD2-00C911BE9B2E}" srcOrd="9" destOrd="0" presId="urn:microsoft.com/office/officeart/2005/8/layout/list1"/>
    <dgm:cxn modelId="{C4877075-BFF1-4270-8760-8F2E5346F673}" type="presParOf" srcId="{066BEC3B-A2DF-41E9-8C77-C0D69F3A0340}" destId="{AAE47301-52DC-41F4-B8F3-598FC27613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F4E53-9CF1-41EB-A2B3-60ED78CF01D4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CAE7E9A-5942-4BDC-8E90-67C534325256}">
      <dgm:prSet phldrT="[文本]"/>
      <dgm:spPr/>
      <dgm:t>
        <a:bodyPr/>
        <a:lstStyle/>
        <a:p>
          <a:r>
            <a:rPr lang="zh-CN" altLang="en-US" dirty="0" smtClean="0"/>
            <a:t>本科生管理</a:t>
          </a:r>
          <a:endParaRPr lang="zh-CN" altLang="en-US" dirty="0"/>
        </a:p>
      </dgm:t>
    </dgm:pt>
    <dgm:pt modelId="{28B137A9-8CA2-4AA8-9EE3-173BBF2F832A}" type="parTrans" cxnId="{CDBA72A6-AB0A-4DA2-B187-9FF1F22D1ACD}">
      <dgm:prSet/>
      <dgm:spPr/>
      <dgm:t>
        <a:bodyPr/>
        <a:lstStyle/>
        <a:p>
          <a:endParaRPr lang="zh-CN" altLang="en-US"/>
        </a:p>
      </dgm:t>
    </dgm:pt>
    <dgm:pt modelId="{4B4EEB86-2856-4060-93BB-89F8681B9EEC}" type="sibTrans" cxnId="{CDBA72A6-AB0A-4DA2-B187-9FF1F22D1ACD}">
      <dgm:prSet/>
      <dgm:spPr/>
      <dgm:t>
        <a:bodyPr/>
        <a:lstStyle/>
        <a:p>
          <a:endParaRPr lang="zh-CN" altLang="en-US"/>
        </a:p>
      </dgm:t>
    </dgm:pt>
    <dgm:pt modelId="{67BA332B-17E4-4CA1-B7B6-57D03FA4A69C}">
      <dgm:prSet phldrT="[文本]"/>
      <dgm:spPr/>
      <dgm:t>
        <a:bodyPr/>
        <a:lstStyle/>
        <a:p>
          <a:r>
            <a:rPr lang="zh-CN" altLang="en-US" dirty="0" smtClean="0"/>
            <a:t>研究生培养</a:t>
          </a:r>
          <a:endParaRPr lang="zh-CN" altLang="en-US" dirty="0"/>
        </a:p>
      </dgm:t>
    </dgm:pt>
    <dgm:pt modelId="{17034F36-BDA7-4C64-A9DF-9124A10D1B31}" type="parTrans" cxnId="{DD217269-77E0-4B32-8651-BB9BB143B129}">
      <dgm:prSet/>
      <dgm:spPr/>
      <dgm:t>
        <a:bodyPr/>
        <a:lstStyle/>
        <a:p>
          <a:endParaRPr lang="zh-CN" altLang="en-US"/>
        </a:p>
      </dgm:t>
    </dgm:pt>
    <dgm:pt modelId="{2109753B-4D98-40D4-B25B-99EB36208F6F}" type="sibTrans" cxnId="{DD217269-77E0-4B32-8651-BB9BB143B129}">
      <dgm:prSet/>
      <dgm:spPr/>
      <dgm:t>
        <a:bodyPr/>
        <a:lstStyle/>
        <a:p>
          <a:endParaRPr lang="zh-CN" altLang="en-US"/>
        </a:p>
      </dgm:t>
    </dgm:pt>
    <dgm:pt modelId="{B2FFDB97-4003-4BDD-8451-8CD8E0E768F3}">
      <dgm:prSet phldrT="[文本]"/>
      <dgm:spPr/>
      <dgm:t>
        <a:bodyPr/>
        <a:lstStyle/>
        <a:p>
          <a:r>
            <a:rPr lang="zh-CN" altLang="en-US" dirty="0" smtClean="0"/>
            <a:t>代魏志强教授担任</a:t>
          </a:r>
          <a:r>
            <a:rPr lang="en-US" altLang="zh-CN" dirty="0" smtClean="0"/>
            <a:t>2014</a:t>
          </a:r>
          <a:r>
            <a:rPr lang="zh-CN" altLang="en-US" dirty="0" smtClean="0"/>
            <a:t>级保密管理专业班主任</a:t>
          </a:r>
          <a:endParaRPr lang="zh-CN" altLang="en-US" dirty="0"/>
        </a:p>
      </dgm:t>
    </dgm:pt>
    <dgm:pt modelId="{39CBEF42-0AC0-4421-A731-F5B5B5ABE012}" type="parTrans" cxnId="{31F20261-7FB2-4BDA-B8B8-5060F58C1ABF}">
      <dgm:prSet/>
      <dgm:spPr/>
      <dgm:t>
        <a:bodyPr/>
        <a:lstStyle/>
        <a:p>
          <a:endParaRPr lang="zh-CN" altLang="en-US"/>
        </a:p>
      </dgm:t>
    </dgm:pt>
    <dgm:pt modelId="{65D7F3EC-7F2E-41CD-AD86-A515CAB737DB}" type="sibTrans" cxnId="{31F20261-7FB2-4BDA-B8B8-5060F58C1ABF}">
      <dgm:prSet/>
      <dgm:spPr/>
      <dgm:t>
        <a:bodyPr/>
        <a:lstStyle/>
        <a:p>
          <a:endParaRPr lang="zh-CN" altLang="en-US"/>
        </a:p>
      </dgm:t>
    </dgm:pt>
    <dgm:pt modelId="{DD6D325E-22D6-4182-B2F2-EEF8D44DF1CB}">
      <dgm:prSet phldrT="[文本]"/>
      <dgm:spPr/>
      <dgm:t>
        <a:bodyPr/>
        <a:lstStyle/>
        <a:p>
          <a:r>
            <a:rPr lang="zh-CN" altLang="en-US" dirty="0" smtClean="0"/>
            <a:t>协助培养博士生：已毕业</a:t>
          </a:r>
          <a:r>
            <a:rPr lang="en-US" altLang="zh-CN" dirty="0" smtClean="0"/>
            <a:t>1</a:t>
          </a:r>
          <a:r>
            <a:rPr lang="zh-CN" altLang="en-US" dirty="0" smtClean="0"/>
            <a:t>名，在读</a:t>
          </a:r>
          <a:r>
            <a:rPr lang="en-US" altLang="zh-CN" dirty="0" smtClean="0"/>
            <a:t>1</a:t>
          </a:r>
          <a:r>
            <a:rPr lang="zh-CN" altLang="en-US" dirty="0" smtClean="0"/>
            <a:t>名。</a:t>
          </a:r>
          <a:endParaRPr lang="zh-CN" altLang="en-US" dirty="0"/>
        </a:p>
      </dgm:t>
    </dgm:pt>
    <dgm:pt modelId="{E9AC1A84-6C7C-499C-9F40-439166886958}" type="parTrans" cxnId="{DD97E41B-48CC-4EF3-AFEB-0B1D83D6309E}">
      <dgm:prSet/>
      <dgm:spPr/>
      <dgm:t>
        <a:bodyPr/>
        <a:lstStyle/>
        <a:p>
          <a:endParaRPr lang="zh-CN" altLang="en-US"/>
        </a:p>
      </dgm:t>
    </dgm:pt>
    <dgm:pt modelId="{3BF80963-AA9D-4E6B-A717-E8C29788B93A}" type="sibTrans" cxnId="{DD97E41B-48CC-4EF3-AFEB-0B1D83D6309E}">
      <dgm:prSet/>
      <dgm:spPr/>
      <dgm:t>
        <a:bodyPr/>
        <a:lstStyle/>
        <a:p>
          <a:endParaRPr lang="zh-CN" altLang="en-US"/>
        </a:p>
      </dgm:t>
    </dgm:pt>
    <dgm:pt modelId="{E1C9395B-F085-4357-A1C6-6BC8A483B547}">
      <dgm:prSet phldrT="[文本]"/>
      <dgm:spPr/>
      <dgm:t>
        <a:bodyPr/>
        <a:lstStyle/>
        <a:p>
          <a:r>
            <a:rPr lang="zh-CN" altLang="en-US" dirty="0" smtClean="0"/>
            <a:t>协助培养硕士生：已毕业</a:t>
          </a:r>
          <a:r>
            <a:rPr lang="en-US" altLang="zh-CN" dirty="0" smtClean="0"/>
            <a:t>3</a:t>
          </a:r>
          <a:r>
            <a:rPr lang="zh-CN" altLang="en-US" dirty="0" smtClean="0"/>
            <a:t>名，在读</a:t>
          </a:r>
          <a:r>
            <a:rPr lang="en-US" altLang="zh-CN" dirty="0" smtClean="0"/>
            <a:t>2</a:t>
          </a:r>
          <a:r>
            <a:rPr lang="zh-CN" altLang="en-US" dirty="0" smtClean="0"/>
            <a:t>名</a:t>
          </a:r>
          <a:endParaRPr lang="zh-CN" altLang="en-US" dirty="0"/>
        </a:p>
      </dgm:t>
    </dgm:pt>
    <dgm:pt modelId="{F3D36657-CDF1-4B75-AA9F-5FA539FFD5D5}" type="parTrans" cxnId="{3FD85092-87F3-4A37-A3FE-AC3950A6762D}">
      <dgm:prSet/>
      <dgm:spPr/>
      <dgm:t>
        <a:bodyPr/>
        <a:lstStyle/>
        <a:p>
          <a:endParaRPr lang="zh-CN" altLang="en-US"/>
        </a:p>
      </dgm:t>
    </dgm:pt>
    <dgm:pt modelId="{44150212-5B9C-4C8E-8893-B7F4B3554493}" type="sibTrans" cxnId="{3FD85092-87F3-4A37-A3FE-AC3950A6762D}">
      <dgm:prSet/>
      <dgm:spPr/>
      <dgm:t>
        <a:bodyPr/>
        <a:lstStyle/>
        <a:p>
          <a:endParaRPr lang="zh-CN" altLang="en-US"/>
        </a:p>
      </dgm:t>
    </dgm:pt>
    <dgm:pt modelId="{6A3812FA-8A1A-4BC9-91C5-7804C0239B2D}">
      <dgm:prSet phldrT="[文本]"/>
      <dgm:spPr/>
      <dgm:t>
        <a:bodyPr/>
        <a:lstStyle/>
        <a:p>
          <a:r>
            <a:rPr lang="zh-CN" altLang="en-US" dirty="0" smtClean="0"/>
            <a:t>协助学院进行了计算机系学生党支部的党建工作</a:t>
          </a:r>
          <a:endParaRPr lang="zh-CN" altLang="en-US" dirty="0"/>
        </a:p>
      </dgm:t>
    </dgm:pt>
    <dgm:pt modelId="{48D9417B-2D70-41DB-97E1-79ADE503BC4D}" type="parTrans" cxnId="{8C2647A8-9635-44C5-BA18-1CECCD941CD5}">
      <dgm:prSet/>
      <dgm:spPr/>
      <dgm:t>
        <a:bodyPr/>
        <a:lstStyle/>
        <a:p>
          <a:endParaRPr lang="zh-CN" altLang="en-US"/>
        </a:p>
      </dgm:t>
    </dgm:pt>
    <dgm:pt modelId="{547234B7-8606-483F-A99F-DC2B9DDA932D}" type="sibTrans" cxnId="{8C2647A8-9635-44C5-BA18-1CECCD941CD5}">
      <dgm:prSet/>
      <dgm:spPr/>
      <dgm:t>
        <a:bodyPr/>
        <a:lstStyle/>
        <a:p>
          <a:endParaRPr lang="zh-CN" altLang="en-US"/>
        </a:p>
      </dgm:t>
    </dgm:pt>
    <dgm:pt modelId="{64566F39-5CBD-4D32-AC09-59B0BEB07DB5}" type="pres">
      <dgm:prSet presAssocID="{D57F4E53-9CF1-41EB-A2B3-60ED78CF01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80767-9319-4BBB-8210-CD0895CBEB4B}" type="pres">
      <dgm:prSet presAssocID="{6CAE7E9A-5942-4BDC-8E90-67C534325256}" presName="parentLin" presStyleCnt="0"/>
      <dgm:spPr/>
    </dgm:pt>
    <dgm:pt modelId="{A122A4C2-F386-4039-A559-E2136BCE8C58}" type="pres">
      <dgm:prSet presAssocID="{6CAE7E9A-5942-4BDC-8E90-67C53432525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68AE5A8-D0FA-4A05-8FA2-4DD49157CD43}" type="pres">
      <dgm:prSet presAssocID="{6CAE7E9A-5942-4BDC-8E90-67C53432525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50A23-C3F4-4006-8855-223888C554C3}" type="pres">
      <dgm:prSet presAssocID="{6CAE7E9A-5942-4BDC-8E90-67C534325256}" presName="negativeSpace" presStyleCnt="0"/>
      <dgm:spPr/>
    </dgm:pt>
    <dgm:pt modelId="{A5EA78F2-9276-4C0B-B40B-44550D7EB5F8}" type="pres">
      <dgm:prSet presAssocID="{6CAE7E9A-5942-4BDC-8E90-67C53432525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CA758-860D-4782-96A4-0BB838174BFD}" type="pres">
      <dgm:prSet presAssocID="{4B4EEB86-2856-4060-93BB-89F8681B9EEC}" presName="spaceBetweenRectangles" presStyleCnt="0"/>
      <dgm:spPr/>
    </dgm:pt>
    <dgm:pt modelId="{8C29606F-79BC-46B6-82FF-4877DD88723E}" type="pres">
      <dgm:prSet presAssocID="{67BA332B-17E4-4CA1-B7B6-57D03FA4A69C}" presName="parentLin" presStyleCnt="0"/>
      <dgm:spPr/>
    </dgm:pt>
    <dgm:pt modelId="{3860E009-F8F5-497F-B348-9A10B356753B}" type="pres">
      <dgm:prSet presAssocID="{67BA332B-17E4-4CA1-B7B6-57D03FA4A69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A108C91-8AD0-4A44-A5B1-3F3AB74F0EF4}" type="pres">
      <dgm:prSet presAssocID="{67BA332B-17E4-4CA1-B7B6-57D03FA4A6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B61B1-F816-4C4C-9CC9-116E714031F3}" type="pres">
      <dgm:prSet presAssocID="{67BA332B-17E4-4CA1-B7B6-57D03FA4A69C}" presName="negativeSpace" presStyleCnt="0"/>
      <dgm:spPr/>
    </dgm:pt>
    <dgm:pt modelId="{5BD74FA5-88A2-47CB-9D69-B1D19DA48D3E}" type="pres">
      <dgm:prSet presAssocID="{67BA332B-17E4-4CA1-B7B6-57D03FA4A69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4173C4-0F99-419D-801B-87D8A68DF2C2}" type="presOf" srcId="{6A3812FA-8A1A-4BC9-91C5-7804C0239B2D}" destId="{A5EA78F2-9276-4C0B-B40B-44550D7EB5F8}" srcOrd="0" destOrd="1" presId="urn:microsoft.com/office/officeart/2005/8/layout/list1"/>
    <dgm:cxn modelId="{3FD85092-87F3-4A37-A3FE-AC3950A6762D}" srcId="{67BA332B-17E4-4CA1-B7B6-57D03FA4A69C}" destId="{E1C9395B-F085-4357-A1C6-6BC8A483B547}" srcOrd="1" destOrd="0" parTransId="{F3D36657-CDF1-4B75-AA9F-5FA539FFD5D5}" sibTransId="{44150212-5B9C-4C8E-8893-B7F4B3554493}"/>
    <dgm:cxn modelId="{7744506F-A2C3-43B2-973C-D443D4C5885A}" type="presOf" srcId="{B2FFDB97-4003-4BDD-8451-8CD8E0E768F3}" destId="{A5EA78F2-9276-4C0B-B40B-44550D7EB5F8}" srcOrd="0" destOrd="0" presId="urn:microsoft.com/office/officeart/2005/8/layout/list1"/>
    <dgm:cxn modelId="{C8388EF5-A1C3-439E-8A81-5CDEBE582442}" type="presOf" srcId="{67BA332B-17E4-4CA1-B7B6-57D03FA4A69C}" destId="{8A108C91-8AD0-4A44-A5B1-3F3AB74F0EF4}" srcOrd="1" destOrd="0" presId="urn:microsoft.com/office/officeart/2005/8/layout/list1"/>
    <dgm:cxn modelId="{8C2647A8-9635-44C5-BA18-1CECCD941CD5}" srcId="{6CAE7E9A-5942-4BDC-8E90-67C534325256}" destId="{6A3812FA-8A1A-4BC9-91C5-7804C0239B2D}" srcOrd="1" destOrd="0" parTransId="{48D9417B-2D70-41DB-97E1-79ADE503BC4D}" sibTransId="{547234B7-8606-483F-A99F-DC2B9DDA932D}"/>
    <dgm:cxn modelId="{DD217269-77E0-4B32-8651-BB9BB143B129}" srcId="{D57F4E53-9CF1-41EB-A2B3-60ED78CF01D4}" destId="{67BA332B-17E4-4CA1-B7B6-57D03FA4A69C}" srcOrd="1" destOrd="0" parTransId="{17034F36-BDA7-4C64-A9DF-9124A10D1B31}" sibTransId="{2109753B-4D98-40D4-B25B-99EB36208F6F}"/>
    <dgm:cxn modelId="{DEF52DCA-CE22-4A17-A1F1-45E5C5B2643D}" type="presOf" srcId="{6CAE7E9A-5942-4BDC-8E90-67C534325256}" destId="{868AE5A8-D0FA-4A05-8FA2-4DD49157CD43}" srcOrd="1" destOrd="0" presId="urn:microsoft.com/office/officeart/2005/8/layout/list1"/>
    <dgm:cxn modelId="{31F20261-7FB2-4BDA-B8B8-5060F58C1ABF}" srcId="{6CAE7E9A-5942-4BDC-8E90-67C534325256}" destId="{B2FFDB97-4003-4BDD-8451-8CD8E0E768F3}" srcOrd="0" destOrd="0" parTransId="{39CBEF42-0AC0-4421-A731-F5B5B5ABE012}" sibTransId="{65D7F3EC-7F2E-41CD-AD86-A515CAB737DB}"/>
    <dgm:cxn modelId="{F0F28989-1EAD-4E43-BE36-89E9360B1CCF}" type="presOf" srcId="{E1C9395B-F085-4357-A1C6-6BC8A483B547}" destId="{5BD74FA5-88A2-47CB-9D69-B1D19DA48D3E}" srcOrd="0" destOrd="1" presId="urn:microsoft.com/office/officeart/2005/8/layout/list1"/>
    <dgm:cxn modelId="{6368F6A8-B8C2-464A-9E77-79AC76A66494}" type="presOf" srcId="{DD6D325E-22D6-4182-B2F2-EEF8D44DF1CB}" destId="{5BD74FA5-88A2-47CB-9D69-B1D19DA48D3E}" srcOrd="0" destOrd="0" presId="urn:microsoft.com/office/officeart/2005/8/layout/list1"/>
    <dgm:cxn modelId="{CDBA72A6-AB0A-4DA2-B187-9FF1F22D1ACD}" srcId="{D57F4E53-9CF1-41EB-A2B3-60ED78CF01D4}" destId="{6CAE7E9A-5942-4BDC-8E90-67C534325256}" srcOrd="0" destOrd="0" parTransId="{28B137A9-8CA2-4AA8-9EE3-173BBF2F832A}" sibTransId="{4B4EEB86-2856-4060-93BB-89F8681B9EEC}"/>
    <dgm:cxn modelId="{735BF3AA-B37F-49EB-A6C8-039BB2768693}" type="presOf" srcId="{67BA332B-17E4-4CA1-B7B6-57D03FA4A69C}" destId="{3860E009-F8F5-497F-B348-9A10B356753B}" srcOrd="0" destOrd="0" presId="urn:microsoft.com/office/officeart/2005/8/layout/list1"/>
    <dgm:cxn modelId="{3CC298D8-019A-4B3A-8343-5DC521E117B5}" type="presOf" srcId="{6CAE7E9A-5942-4BDC-8E90-67C534325256}" destId="{A122A4C2-F386-4039-A559-E2136BCE8C58}" srcOrd="0" destOrd="0" presId="urn:microsoft.com/office/officeart/2005/8/layout/list1"/>
    <dgm:cxn modelId="{DD97E41B-48CC-4EF3-AFEB-0B1D83D6309E}" srcId="{67BA332B-17E4-4CA1-B7B6-57D03FA4A69C}" destId="{DD6D325E-22D6-4182-B2F2-EEF8D44DF1CB}" srcOrd="0" destOrd="0" parTransId="{E9AC1A84-6C7C-499C-9F40-439166886958}" sibTransId="{3BF80963-AA9D-4E6B-A717-E8C29788B93A}"/>
    <dgm:cxn modelId="{55CA718C-24C4-4E2B-BF2D-98BF8D0121E5}" type="presOf" srcId="{D57F4E53-9CF1-41EB-A2B3-60ED78CF01D4}" destId="{64566F39-5CBD-4D32-AC09-59B0BEB07DB5}" srcOrd="0" destOrd="0" presId="urn:microsoft.com/office/officeart/2005/8/layout/list1"/>
    <dgm:cxn modelId="{84EBEA4B-EEEE-4C55-933D-584A2F84AAE9}" type="presParOf" srcId="{64566F39-5CBD-4D32-AC09-59B0BEB07DB5}" destId="{7C680767-9319-4BBB-8210-CD0895CBEB4B}" srcOrd="0" destOrd="0" presId="urn:microsoft.com/office/officeart/2005/8/layout/list1"/>
    <dgm:cxn modelId="{F631ED72-E93C-4848-9978-016427E619E4}" type="presParOf" srcId="{7C680767-9319-4BBB-8210-CD0895CBEB4B}" destId="{A122A4C2-F386-4039-A559-E2136BCE8C58}" srcOrd="0" destOrd="0" presId="urn:microsoft.com/office/officeart/2005/8/layout/list1"/>
    <dgm:cxn modelId="{6F0F531E-07E4-4BA4-B38C-1F0A557E1D16}" type="presParOf" srcId="{7C680767-9319-4BBB-8210-CD0895CBEB4B}" destId="{868AE5A8-D0FA-4A05-8FA2-4DD49157CD43}" srcOrd="1" destOrd="0" presId="urn:microsoft.com/office/officeart/2005/8/layout/list1"/>
    <dgm:cxn modelId="{35FF2E61-95B9-40CE-A871-9E34745DC58B}" type="presParOf" srcId="{64566F39-5CBD-4D32-AC09-59B0BEB07DB5}" destId="{BDC50A23-C3F4-4006-8855-223888C554C3}" srcOrd="1" destOrd="0" presId="urn:microsoft.com/office/officeart/2005/8/layout/list1"/>
    <dgm:cxn modelId="{99FC440D-CCD8-4591-A435-32B2C33198C4}" type="presParOf" srcId="{64566F39-5CBD-4D32-AC09-59B0BEB07DB5}" destId="{A5EA78F2-9276-4C0B-B40B-44550D7EB5F8}" srcOrd="2" destOrd="0" presId="urn:microsoft.com/office/officeart/2005/8/layout/list1"/>
    <dgm:cxn modelId="{F5C44ABC-B922-4594-9B24-BAB807144223}" type="presParOf" srcId="{64566F39-5CBD-4D32-AC09-59B0BEB07DB5}" destId="{B27CA758-860D-4782-96A4-0BB838174BFD}" srcOrd="3" destOrd="0" presId="urn:microsoft.com/office/officeart/2005/8/layout/list1"/>
    <dgm:cxn modelId="{CDA76429-8781-4205-B654-087362C67190}" type="presParOf" srcId="{64566F39-5CBD-4D32-AC09-59B0BEB07DB5}" destId="{8C29606F-79BC-46B6-82FF-4877DD88723E}" srcOrd="4" destOrd="0" presId="urn:microsoft.com/office/officeart/2005/8/layout/list1"/>
    <dgm:cxn modelId="{8E992521-3237-431F-8E5F-A2F0F0EA55F3}" type="presParOf" srcId="{8C29606F-79BC-46B6-82FF-4877DD88723E}" destId="{3860E009-F8F5-497F-B348-9A10B356753B}" srcOrd="0" destOrd="0" presId="urn:microsoft.com/office/officeart/2005/8/layout/list1"/>
    <dgm:cxn modelId="{BF5DE1D6-90A1-4970-86F5-689FC69E020C}" type="presParOf" srcId="{8C29606F-79BC-46B6-82FF-4877DD88723E}" destId="{8A108C91-8AD0-4A44-A5B1-3F3AB74F0EF4}" srcOrd="1" destOrd="0" presId="urn:microsoft.com/office/officeart/2005/8/layout/list1"/>
    <dgm:cxn modelId="{5B526666-5667-47C9-9B6D-A7D6B790D0A0}" type="presParOf" srcId="{64566F39-5CBD-4D32-AC09-59B0BEB07DB5}" destId="{51EB61B1-F816-4C4C-9CC9-116E714031F3}" srcOrd="5" destOrd="0" presId="urn:microsoft.com/office/officeart/2005/8/layout/list1"/>
    <dgm:cxn modelId="{C3C78653-E7CE-4437-AA4B-869EE63B0225}" type="presParOf" srcId="{64566F39-5CBD-4D32-AC09-59B0BEB07DB5}" destId="{5BD74FA5-88A2-47CB-9D69-B1D19DA48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CC588F-4C69-43A9-850A-79B0B4E53A89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DBAC7A7A-908D-4033-810B-F9228EFDC41D}">
      <dgm:prSet phldrT="[文本]"/>
      <dgm:spPr/>
      <dgm:t>
        <a:bodyPr/>
        <a:lstStyle/>
        <a:p>
          <a:r>
            <a:rPr lang="zh-CN" altLang="en-US" dirty="0" smtClean="0"/>
            <a:t>工作思路</a:t>
          </a:r>
          <a:endParaRPr lang="zh-CN" altLang="en-US" dirty="0"/>
        </a:p>
      </dgm:t>
    </dgm:pt>
    <dgm:pt modelId="{682D079D-2A6B-4191-BC5E-901DD2E83BB3}" type="parTrans" cxnId="{D87FFF5C-9CCC-4158-82F0-62F6F76E41FC}">
      <dgm:prSet/>
      <dgm:spPr/>
      <dgm:t>
        <a:bodyPr/>
        <a:lstStyle/>
        <a:p>
          <a:endParaRPr lang="zh-CN" altLang="en-US"/>
        </a:p>
      </dgm:t>
    </dgm:pt>
    <dgm:pt modelId="{C5254EEA-41A0-4452-AA87-A7DC6318CBEB}" type="sibTrans" cxnId="{D87FFF5C-9CCC-4158-82F0-62F6F76E41FC}">
      <dgm:prSet/>
      <dgm:spPr/>
      <dgm:t>
        <a:bodyPr/>
        <a:lstStyle/>
        <a:p>
          <a:endParaRPr lang="zh-CN" altLang="en-US"/>
        </a:p>
      </dgm:t>
    </dgm:pt>
    <dgm:pt modelId="{A4EA8D2B-6D5C-419A-9308-72A01EDEA721}">
      <dgm:prSet phldrT="[文本]"/>
      <dgm:spPr/>
      <dgm:t>
        <a:bodyPr/>
        <a:lstStyle/>
        <a:p>
          <a:r>
            <a:rPr lang="zh-CN" altLang="en-US" b="1" dirty="0" smtClean="0"/>
            <a:t>科研工作：</a:t>
          </a:r>
          <a:endParaRPr lang="zh-CN" altLang="en-US" b="1" dirty="0"/>
        </a:p>
      </dgm:t>
    </dgm:pt>
    <dgm:pt modelId="{99EDFCCE-DF3C-4B51-A74A-35B9920784CF}" type="parTrans" cxnId="{07F83FCF-F02B-4C0B-85D6-2DF6D7B3794E}">
      <dgm:prSet/>
      <dgm:spPr/>
      <dgm:t>
        <a:bodyPr/>
        <a:lstStyle/>
        <a:p>
          <a:endParaRPr lang="zh-CN" altLang="en-US"/>
        </a:p>
      </dgm:t>
    </dgm:pt>
    <dgm:pt modelId="{814A7B9E-D032-4258-AF79-399E9E341B67}" type="sibTrans" cxnId="{07F83FCF-F02B-4C0B-85D6-2DF6D7B3794E}">
      <dgm:prSet/>
      <dgm:spPr/>
      <dgm:t>
        <a:bodyPr/>
        <a:lstStyle/>
        <a:p>
          <a:endParaRPr lang="zh-CN" altLang="en-US"/>
        </a:p>
      </dgm:t>
    </dgm:pt>
    <dgm:pt modelId="{5BBDEEBB-48E9-4C85-B24F-50F79575E40F}">
      <dgm:prSet phldrT="[文本]"/>
      <dgm:spPr/>
      <dgm:t>
        <a:bodyPr/>
        <a:lstStyle/>
        <a:p>
          <a:r>
            <a:rPr lang="zh-CN" altLang="en-US" dirty="0" smtClean="0"/>
            <a:t>工作目标及任务</a:t>
          </a:r>
          <a:endParaRPr lang="zh-CN" altLang="en-US" dirty="0"/>
        </a:p>
      </dgm:t>
    </dgm:pt>
    <dgm:pt modelId="{D1FB0216-E4D5-48B6-8E35-7E3650B95382}" type="parTrans" cxnId="{50E64E9B-411E-4991-84D3-FCAD196F69AB}">
      <dgm:prSet/>
      <dgm:spPr/>
      <dgm:t>
        <a:bodyPr/>
        <a:lstStyle/>
        <a:p>
          <a:endParaRPr lang="zh-CN" altLang="en-US"/>
        </a:p>
      </dgm:t>
    </dgm:pt>
    <dgm:pt modelId="{F7A52D47-CCE4-4BCC-B0CD-849A4C70D10F}" type="sibTrans" cxnId="{50E64E9B-411E-4991-84D3-FCAD196F69AB}">
      <dgm:prSet/>
      <dgm:spPr/>
      <dgm:t>
        <a:bodyPr/>
        <a:lstStyle/>
        <a:p>
          <a:endParaRPr lang="zh-CN" altLang="en-US"/>
        </a:p>
      </dgm:t>
    </dgm:pt>
    <dgm:pt modelId="{76E82901-B703-4381-A2EF-A5A93AFE6958}">
      <dgm:prSet phldrT="[文本]"/>
      <dgm:spPr/>
      <dgm:t>
        <a:bodyPr/>
        <a:lstStyle/>
        <a:p>
          <a:r>
            <a:rPr lang="zh-CN" altLang="en-US" b="1" dirty="0" smtClean="0"/>
            <a:t>教学工作：</a:t>
          </a:r>
          <a:r>
            <a:rPr lang="zh-CN" dirty="0" smtClean="0"/>
            <a:t>按照院系安排，积极完成本科生和研究生教学工作；通过学校本科教学评估。</a:t>
          </a:r>
          <a:endParaRPr lang="zh-CN" altLang="en-US" dirty="0"/>
        </a:p>
      </dgm:t>
    </dgm:pt>
    <dgm:pt modelId="{CAC9A09E-F7E9-4C01-B4B0-95594EC4AE24}" type="parTrans" cxnId="{B9474221-E2B9-499A-9F76-04B20A43D01B}">
      <dgm:prSet/>
      <dgm:spPr/>
      <dgm:t>
        <a:bodyPr/>
        <a:lstStyle/>
        <a:p>
          <a:endParaRPr lang="zh-CN" altLang="en-US"/>
        </a:p>
      </dgm:t>
    </dgm:pt>
    <dgm:pt modelId="{0C1F9068-478D-493B-9856-BCF82B87451C}" type="sibTrans" cxnId="{B9474221-E2B9-499A-9F76-04B20A43D01B}">
      <dgm:prSet/>
      <dgm:spPr/>
      <dgm:t>
        <a:bodyPr/>
        <a:lstStyle/>
        <a:p>
          <a:endParaRPr lang="zh-CN" altLang="en-US"/>
        </a:p>
      </dgm:t>
    </dgm:pt>
    <dgm:pt modelId="{0426AB57-E69C-4E91-8A90-0857645EB7FA}">
      <dgm:prSet phldrT="[文本]"/>
      <dgm:spPr/>
      <dgm:t>
        <a:bodyPr/>
        <a:lstStyle/>
        <a:p>
          <a:r>
            <a:rPr lang="zh-CN" altLang="en-US" b="1" dirty="0" smtClean="0"/>
            <a:t>院系工作：</a:t>
          </a:r>
          <a:r>
            <a:rPr lang="zh-CN" dirty="0" smtClean="0"/>
            <a:t>积极参与院系学科建设、实验室建设及人才培养等工作。</a:t>
          </a:r>
          <a:endParaRPr lang="zh-CN" altLang="en-US" dirty="0"/>
        </a:p>
      </dgm:t>
    </dgm:pt>
    <dgm:pt modelId="{95FA8DF0-0FFB-43D6-B998-6E272B6AE6BC}" type="parTrans" cxnId="{DACD349E-9A9E-4E36-AA52-4F45D1A744B7}">
      <dgm:prSet/>
      <dgm:spPr/>
      <dgm:t>
        <a:bodyPr/>
        <a:lstStyle/>
        <a:p>
          <a:endParaRPr lang="zh-CN" altLang="en-US"/>
        </a:p>
      </dgm:t>
    </dgm:pt>
    <dgm:pt modelId="{301FA246-1962-453B-99FB-F076E755CDFB}" type="sibTrans" cxnId="{DACD349E-9A9E-4E36-AA52-4F45D1A744B7}">
      <dgm:prSet/>
      <dgm:spPr/>
      <dgm:t>
        <a:bodyPr/>
        <a:lstStyle/>
        <a:p>
          <a:endParaRPr lang="zh-CN" altLang="en-US"/>
        </a:p>
      </dgm:t>
    </dgm:pt>
    <dgm:pt modelId="{47F96F61-5416-40EC-BB70-A1A8A5DF0ED1}">
      <dgm:prSet phldrT="[文本]"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）申请省级及以上科研项目</a:t>
          </a:r>
          <a:r>
            <a:rPr lang="en-US" dirty="0" smtClean="0"/>
            <a:t>1</a:t>
          </a:r>
          <a:r>
            <a:rPr lang="zh-CN" dirty="0" smtClean="0"/>
            <a:t>项。</a:t>
          </a:r>
          <a:endParaRPr lang="zh-CN" altLang="en-US" dirty="0"/>
        </a:p>
      </dgm:t>
    </dgm:pt>
    <dgm:pt modelId="{B4536AD9-4696-4F1B-B54E-D0BFA3E667BE}" type="parTrans" cxnId="{D6B84293-415C-4127-9076-3E915C0FE3B0}">
      <dgm:prSet/>
      <dgm:spPr/>
      <dgm:t>
        <a:bodyPr/>
        <a:lstStyle/>
        <a:p>
          <a:endParaRPr lang="zh-CN" altLang="en-US"/>
        </a:p>
      </dgm:t>
    </dgm:pt>
    <dgm:pt modelId="{7F5F89D0-47C2-420C-82FA-B4327E874218}" type="sibTrans" cxnId="{D6B84293-415C-4127-9076-3E915C0FE3B0}">
      <dgm:prSet/>
      <dgm:spPr/>
      <dgm:t>
        <a:bodyPr/>
        <a:lstStyle/>
        <a:p>
          <a:endParaRPr lang="zh-CN" altLang="en-US"/>
        </a:p>
      </dgm:t>
    </dgm:pt>
    <dgm:pt modelId="{08070410-69B5-47F5-B59A-9604E1A28069}">
      <dgm:prSet/>
      <dgm:spPr/>
      <dgm:t>
        <a:bodyPr/>
        <a:lstStyle/>
        <a:p>
          <a:r>
            <a:rPr lang="zh-CN" smtClean="0"/>
            <a:t>（</a:t>
          </a:r>
          <a:r>
            <a:rPr lang="en-US" smtClean="0"/>
            <a:t>2</a:t>
          </a:r>
          <a:r>
            <a:rPr lang="zh-CN" smtClean="0"/>
            <a:t>）发表</a:t>
          </a:r>
          <a:r>
            <a:rPr lang="en-US" smtClean="0"/>
            <a:t>SCI/EI</a:t>
          </a:r>
          <a:r>
            <a:rPr lang="zh-CN" smtClean="0"/>
            <a:t>论文</a:t>
          </a:r>
          <a:r>
            <a:rPr lang="en-US" smtClean="0"/>
            <a:t>2</a:t>
          </a:r>
          <a:r>
            <a:rPr lang="zh-CN" smtClean="0"/>
            <a:t>篇。</a:t>
          </a:r>
          <a:endParaRPr lang="zh-CN"/>
        </a:p>
      </dgm:t>
    </dgm:pt>
    <dgm:pt modelId="{C468778A-76F1-4602-AD6A-309CC4620B0A}" type="parTrans" cxnId="{4D4DD2B8-068E-4D0F-BA8D-BAFBA021D592}">
      <dgm:prSet/>
      <dgm:spPr/>
      <dgm:t>
        <a:bodyPr/>
        <a:lstStyle/>
        <a:p>
          <a:endParaRPr lang="zh-CN" altLang="en-US"/>
        </a:p>
      </dgm:t>
    </dgm:pt>
    <dgm:pt modelId="{6264B834-8B53-4788-82A9-BBC66F7C2671}" type="sibTrans" cxnId="{4D4DD2B8-068E-4D0F-BA8D-BAFBA021D592}">
      <dgm:prSet/>
      <dgm:spPr/>
      <dgm:t>
        <a:bodyPr/>
        <a:lstStyle/>
        <a:p>
          <a:endParaRPr lang="zh-CN" altLang="en-US"/>
        </a:p>
      </dgm:t>
    </dgm:pt>
    <dgm:pt modelId="{709F592F-157C-4F22-9CE6-C7EAABC8D1C9}">
      <dgm:prSet/>
      <dgm:spPr/>
      <dgm:t>
        <a:bodyPr/>
        <a:lstStyle/>
        <a:p>
          <a:r>
            <a:rPr lang="zh-CN" smtClean="0"/>
            <a:t>（</a:t>
          </a:r>
          <a:r>
            <a:rPr lang="en-US" smtClean="0"/>
            <a:t>3</a:t>
          </a:r>
          <a:r>
            <a:rPr lang="zh-CN" smtClean="0"/>
            <a:t>）申请专利</a:t>
          </a:r>
          <a:r>
            <a:rPr lang="en-US" smtClean="0"/>
            <a:t>1</a:t>
          </a:r>
          <a:r>
            <a:rPr lang="zh-CN" smtClean="0"/>
            <a:t>项。</a:t>
          </a:r>
          <a:endParaRPr lang="zh-CN"/>
        </a:p>
      </dgm:t>
    </dgm:pt>
    <dgm:pt modelId="{B2720E5E-856B-4524-BB00-C1C60B40CF19}" type="parTrans" cxnId="{8634A62F-6B83-4341-ACF1-7A107530AFE6}">
      <dgm:prSet/>
      <dgm:spPr/>
      <dgm:t>
        <a:bodyPr/>
        <a:lstStyle/>
        <a:p>
          <a:endParaRPr lang="zh-CN" altLang="en-US"/>
        </a:p>
      </dgm:t>
    </dgm:pt>
    <dgm:pt modelId="{F3A6BF6B-AD8E-412A-945A-3FBDD63FE1D4}" type="sibTrans" cxnId="{8634A62F-6B83-4341-ACF1-7A107530AFE6}">
      <dgm:prSet/>
      <dgm:spPr/>
      <dgm:t>
        <a:bodyPr/>
        <a:lstStyle/>
        <a:p>
          <a:endParaRPr lang="zh-CN" altLang="en-US"/>
        </a:p>
      </dgm:t>
    </dgm:pt>
    <dgm:pt modelId="{763714AC-0CC7-4CB7-A480-668607669521}">
      <dgm:prSet/>
      <dgm:spPr/>
      <dgm:t>
        <a:bodyPr/>
        <a:lstStyle/>
        <a:p>
          <a:r>
            <a:rPr lang="zh-CN" smtClean="0"/>
            <a:t>（</a:t>
          </a:r>
          <a:r>
            <a:rPr lang="en-US" smtClean="0"/>
            <a:t>4</a:t>
          </a:r>
          <a:r>
            <a:rPr lang="zh-CN" smtClean="0"/>
            <a:t>）培养硕士</a:t>
          </a:r>
          <a:r>
            <a:rPr lang="en-US" smtClean="0"/>
            <a:t>1-2</a:t>
          </a:r>
          <a:r>
            <a:rPr lang="zh-CN" smtClean="0"/>
            <a:t>名。</a:t>
          </a:r>
          <a:endParaRPr lang="zh-CN"/>
        </a:p>
      </dgm:t>
    </dgm:pt>
    <dgm:pt modelId="{2954EEE8-6C1E-4456-AA43-C6A0B55C2B56}" type="parTrans" cxnId="{21CCF6CE-4380-4DAF-B38C-3DA63CA28CCA}">
      <dgm:prSet/>
      <dgm:spPr/>
      <dgm:t>
        <a:bodyPr/>
        <a:lstStyle/>
        <a:p>
          <a:endParaRPr lang="zh-CN" altLang="en-US"/>
        </a:p>
      </dgm:t>
    </dgm:pt>
    <dgm:pt modelId="{8B261E48-A6CA-463D-ABC3-14AB3D22D881}" type="sibTrans" cxnId="{21CCF6CE-4380-4DAF-B38C-3DA63CA28CCA}">
      <dgm:prSet/>
      <dgm:spPr/>
      <dgm:t>
        <a:bodyPr/>
        <a:lstStyle/>
        <a:p>
          <a:endParaRPr lang="zh-CN" altLang="en-US"/>
        </a:p>
      </dgm:t>
    </dgm:pt>
    <dgm:pt modelId="{1283DD45-B706-43B2-9662-D37D33A8FD1E}">
      <dgm:prSet/>
      <dgm:spPr/>
      <dgm:t>
        <a:bodyPr/>
        <a:lstStyle/>
        <a:p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）每年承担本科生课程</a:t>
          </a:r>
          <a:r>
            <a:rPr lang="en-US" smtClean="0"/>
            <a:t>1-2</a:t>
          </a:r>
          <a:r>
            <a:rPr lang="zh-CN" smtClean="0"/>
            <a:t>门，研究生课程</a:t>
          </a:r>
          <a:r>
            <a:rPr lang="en-US" smtClean="0"/>
            <a:t>1</a:t>
          </a:r>
          <a:r>
            <a:rPr lang="zh-CN" smtClean="0"/>
            <a:t>门。</a:t>
          </a:r>
          <a:endParaRPr lang="zh-CN" altLang="en-US"/>
        </a:p>
      </dgm:t>
    </dgm:pt>
    <dgm:pt modelId="{C5721C43-C545-4406-AEE5-2EF57A0BDB06}" type="parTrans" cxnId="{076AEE3E-894A-4365-B373-E942518AB088}">
      <dgm:prSet/>
      <dgm:spPr/>
      <dgm:t>
        <a:bodyPr/>
        <a:lstStyle/>
        <a:p>
          <a:endParaRPr lang="zh-CN" altLang="en-US"/>
        </a:p>
      </dgm:t>
    </dgm:pt>
    <dgm:pt modelId="{91228325-D68E-4676-926C-0D9106979498}" type="sibTrans" cxnId="{076AEE3E-894A-4365-B373-E942518AB088}">
      <dgm:prSet/>
      <dgm:spPr/>
      <dgm:t>
        <a:bodyPr/>
        <a:lstStyle/>
        <a:p>
          <a:endParaRPr lang="zh-CN" altLang="en-US"/>
        </a:p>
      </dgm:t>
    </dgm:pt>
    <dgm:pt modelId="{40FA8ED7-F03D-4CA0-A06F-08E35776FEC8}">
      <dgm:prSet phldrT="[文本]"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）深入开展计算机视觉方面的的研究。研究基于多相机阵列的目标识别与跟踪方法；顺应文化产业创新的旺盛需求，研究基于</a:t>
          </a:r>
          <a:r>
            <a:rPr lang="en-US" dirty="0" smtClean="0"/>
            <a:t>Virtualized Reality</a:t>
          </a:r>
          <a:r>
            <a:rPr lang="zh-CN" dirty="0" smtClean="0"/>
            <a:t>技术的场景快速自动重建与内容生成技术。</a:t>
          </a:r>
          <a:endParaRPr lang="zh-CN" altLang="en-US" dirty="0"/>
        </a:p>
      </dgm:t>
    </dgm:pt>
    <dgm:pt modelId="{44A3DB52-54C4-419F-8B62-DB0CD70E01B4}" type="parTrans" cxnId="{08E8E85C-2424-467A-B4E9-9346A436653F}">
      <dgm:prSet/>
      <dgm:spPr/>
      <dgm:t>
        <a:bodyPr/>
        <a:lstStyle/>
        <a:p>
          <a:endParaRPr lang="zh-CN" altLang="en-US"/>
        </a:p>
      </dgm:t>
    </dgm:pt>
    <dgm:pt modelId="{F504AC59-9BF3-46BB-AA4E-97D47BFDB695}" type="sibTrans" cxnId="{08E8E85C-2424-467A-B4E9-9346A436653F}">
      <dgm:prSet/>
      <dgm:spPr/>
      <dgm:t>
        <a:bodyPr/>
        <a:lstStyle/>
        <a:p>
          <a:endParaRPr lang="zh-CN" altLang="en-US"/>
        </a:p>
      </dgm:t>
    </dgm:pt>
    <dgm:pt modelId="{7341B5BB-84C5-4E56-A174-122C3E3457D8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）深入开展敏感信息的分析与过滤方法，面向国家海洋战略及信息安全保密的重大需求，研究大数据环境下的敏感信息识别及保密方法。</a:t>
          </a:r>
          <a:endParaRPr lang="zh-CN" dirty="0"/>
        </a:p>
      </dgm:t>
    </dgm:pt>
    <dgm:pt modelId="{94A7242C-CA75-4CF4-9FB4-ABD5E44C9A48}" type="parTrans" cxnId="{EC735124-4DE9-4CFC-9C3A-6224679E9C37}">
      <dgm:prSet/>
      <dgm:spPr/>
      <dgm:t>
        <a:bodyPr/>
        <a:lstStyle/>
        <a:p>
          <a:endParaRPr lang="zh-CN" altLang="en-US"/>
        </a:p>
      </dgm:t>
    </dgm:pt>
    <dgm:pt modelId="{BF46CBEF-CBA2-4D56-844B-A2294DDA240D}" type="sibTrans" cxnId="{EC735124-4DE9-4CFC-9C3A-6224679E9C37}">
      <dgm:prSet/>
      <dgm:spPr/>
      <dgm:t>
        <a:bodyPr/>
        <a:lstStyle/>
        <a:p>
          <a:endParaRPr lang="zh-CN" altLang="en-US"/>
        </a:p>
      </dgm:t>
    </dgm:pt>
    <dgm:pt modelId="{4359D74A-4F14-4A2F-9FCA-9D8E42DD8FD2}" type="pres">
      <dgm:prSet presAssocID="{CCCC588F-4C69-43A9-850A-79B0B4E53A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6A4B34-2CE1-4119-8C48-AA01E7C7FC36}" type="pres">
      <dgm:prSet presAssocID="{DBAC7A7A-908D-4033-810B-F9228EFDC41D}" presName="parentLin" presStyleCnt="0"/>
      <dgm:spPr/>
    </dgm:pt>
    <dgm:pt modelId="{574E5E36-0DC1-4EB3-AE36-D2E03671C948}" type="pres">
      <dgm:prSet presAssocID="{DBAC7A7A-908D-4033-810B-F9228EFDC41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AA6BD0E-A08C-4FE8-A49B-DE6CF5846A7D}" type="pres">
      <dgm:prSet presAssocID="{DBAC7A7A-908D-4033-810B-F9228EFDC41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102DF-4254-4D00-BECA-AD7E91F483F6}" type="pres">
      <dgm:prSet presAssocID="{DBAC7A7A-908D-4033-810B-F9228EFDC41D}" presName="negativeSpace" presStyleCnt="0"/>
      <dgm:spPr/>
    </dgm:pt>
    <dgm:pt modelId="{CD5745D7-13FD-4E6C-A722-AFC15173EC76}" type="pres">
      <dgm:prSet presAssocID="{DBAC7A7A-908D-4033-810B-F9228EFDC41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34FE15-E6BA-41B2-B85C-79B2C7B15AE5}" type="pres">
      <dgm:prSet presAssocID="{C5254EEA-41A0-4452-AA87-A7DC6318CBEB}" presName="spaceBetweenRectangles" presStyleCnt="0"/>
      <dgm:spPr/>
    </dgm:pt>
    <dgm:pt modelId="{89463EF7-31F9-4E00-A555-2AE521571B26}" type="pres">
      <dgm:prSet presAssocID="{5BBDEEBB-48E9-4C85-B24F-50F79575E40F}" presName="parentLin" presStyleCnt="0"/>
      <dgm:spPr/>
    </dgm:pt>
    <dgm:pt modelId="{DE7B2BF7-3102-4B2D-BCC6-B133D4CA0030}" type="pres">
      <dgm:prSet presAssocID="{5BBDEEBB-48E9-4C85-B24F-50F79575E40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61BCD24-A817-4367-BB46-C6BAEE72B5EC}" type="pres">
      <dgm:prSet presAssocID="{5BBDEEBB-48E9-4C85-B24F-50F79575E4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9AC8E3-ED9D-4CB3-87A0-336AB1A0D91D}" type="pres">
      <dgm:prSet presAssocID="{5BBDEEBB-48E9-4C85-B24F-50F79575E40F}" presName="negativeSpace" presStyleCnt="0"/>
      <dgm:spPr/>
    </dgm:pt>
    <dgm:pt modelId="{02CFA754-D081-4362-B4D5-533C0A9CCCC5}" type="pres">
      <dgm:prSet presAssocID="{5BBDEEBB-48E9-4C85-B24F-50F79575E40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087D3D-9CFF-429E-9980-A84B6C6E7433}" type="presOf" srcId="{5BBDEEBB-48E9-4C85-B24F-50F79575E40F}" destId="{DE7B2BF7-3102-4B2D-BCC6-B133D4CA0030}" srcOrd="0" destOrd="0" presId="urn:microsoft.com/office/officeart/2005/8/layout/list1"/>
    <dgm:cxn modelId="{663BAC98-8658-4954-9649-E67390913E68}" type="presOf" srcId="{DBAC7A7A-908D-4033-810B-F9228EFDC41D}" destId="{8AA6BD0E-A08C-4FE8-A49B-DE6CF5846A7D}" srcOrd="1" destOrd="0" presId="urn:microsoft.com/office/officeart/2005/8/layout/list1"/>
    <dgm:cxn modelId="{21CCF6CE-4380-4DAF-B38C-3DA63CA28CCA}" srcId="{5BBDEEBB-48E9-4C85-B24F-50F79575E40F}" destId="{763714AC-0CC7-4CB7-A480-668607669521}" srcOrd="3" destOrd="0" parTransId="{2954EEE8-6C1E-4456-AA43-C6A0B55C2B56}" sibTransId="{8B261E48-A6CA-463D-ABC3-14AB3D22D881}"/>
    <dgm:cxn modelId="{8634A62F-6B83-4341-ACF1-7A107530AFE6}" srcId="{5BBDEEBB-48E9-4C85-B24F-50F79575E40F}" destId="{709F592F-157C-4F22-9CE6-C7EAABC8D1C9}" srcOrd="2" destOrd="0" parTransId="{B2720E5E-856B-4524-BB00-C1C60B40CF19}" sibTransId="{F3A6BF6B-AD8E-412A-945A-3FBDD63FE1D4}"/>
    <dgm:cxn modelId="{023B6754-7DA7-4930-A793-A166A88D4770}" type="presOf" srcId="{5BBDEEBB-48E9-4C85-B24F-50F79575E40F}" destId="{861BCD24-A817-4367-BB46-C6BAEE72B5EC}" srcOrd="1" destOrd="0" presId="urn:microsoft.com/office/officeart/2005/8/layout/list1"/>
    <dgm:cxn modelId="{3D937491-D308-422F-9DC6-CFA610F39A4B}" type="presOf" srcId="{763714AC-0CC7-4CB7-A480-668607669521}" destId="{02CFA754-D081-4362-B4D5-533C0A9CCCC5}" srcOrd="0" destOrd="3" presId="urn:microsoft.com/office/officeart/2005/8/layout/list1"/>
    <dgm:cxn modelId="{2E49402F-02D9-4032-A1F9-1B7F64EFB7EC}" type="presOf" srcId="{709F592F-157C-4F22-9CE6-C7EAABC8D1C9}" destId="{02CFA754-D081-4362-B4D5-533C0A9CCCC5}" srcOrd="0" destOrd="2" presId="urn:microsoft.com/office/officeart/2005/8/layout/list1"/>
    <dgm:cxn modelId="{4D4DD2B8-068E-4D0F-BA8D-BAFBA021D592}" srcId="{5BBDEEBB-48E9-4C85-B24F-50F79575E40F}" destId="{08070410-69B5-47F5-B59A-9604E1A28069}" srcOrd="1" destOrd="0" parTransId="{C468778A-76F1-4602-AD6A-309CC4620B0A}" sibTransId="{6264B834-8B53-4788-82A9-BBC66F7C2671}"/>
    <dgm:cxn modelId="{EB33A806-4C07-4D8C-B10B-88D785669A73}" type="presOf" srcId="{76E82901-B703-4381-A2EF-A5A93AFE6958}" destId="{CD5745D7-13FD-4E6C-A722-AFC15173EC76}" srcOrd="0" destOrd="3" presId="urn:microsoft.com/office/officeart/2005/8/layout/list1"/>
    <dgm:cxn modelId="{0A2086C1-03DC-4BF6-92E3-C982EBED7095}" type="presOf" srcId="{08070410-69B5-47F5-B59A-9604E1A28069}" destId="{02CFA754-D081-4362-B4D5-533C0A9CCCC5}" srcOrd="0" destOrd="1" presId="urn:microsoft.com/office/officeart/2005/8/layout/list1"/>
    <dgm:cxn modelId="{8A750B74-CAB2-46A7-B00A-4F62444B720E}" type="presOf" srcId="{0426AB57-E69C-4E91-8A90-0857645EB7FA}" destId="{CD5745D7-13FD-4E6C-A722-AFC15173EC76}" srcOrd="0" destOrd="4" presId="urn:microsoft.com/office/officeart/2005/8/layout/list1"/>
    <dgm:cxn modelId="{7FF46684-204B-4458-9FCD-BE1813375A8B}" type="presOf" srcId="{DBAC7A7A-908D-4033-810B-F9228EFDC41D}" destId="{574E5E36-0DC1-4EB3-AE36-D2E03671C948}" srcOrd="0" destOrd="0" presId="urn:microsoft.com/office/officeart/2005/8/layout/list1"/>
    <dgm:cxn modelId="{08E8E85C-2424-467A-B4E9-9346A436653F}" srcId="{A4EA8D2B-6D5C-419A-9308-72A01EDEA721}" destId="{40FA8ED7-F03D-4CA0-A06F-08E35776FEC8}" srcOrd="0" destOrd="0" parTransId="{44A3DB52-54C4-419F-8B62-DB0CD70E01B4}" sibTransId="{F504AC59-9BF3-46BB-AA4E-97D47BFDB695}"/>
    <dgm:cxn modelId="{50E64E9B-411E-4991-84D3-FCAD196F69AB}" srcId="{CCCC588F-4C69-43A9-850A-79B0B4E53A89}" destId="{5BBDEEBB-48E9-4C85-B24F-50F79575E40F}" srcOrd="1" destOrd="0" parTransId="{D1FB0216-E4D5-48B6-8E35-7E3650B95382}" sibTransId="{F7A52D47-CCE4-4BCC-B0CD-849A4C70D10F}"/>
    <dgm:cxn modelId="{31E9A877-1E9A-4EF7-8421-EC92099BA41F}" type="presOf" srcId="{40FA8ED7-F03D-4CA0-A06F-08E35776FEC8}" destId="{CD5745D7-13FD-4E6C-A722-AFC15173EC76}" srcOrd="0" destOrd="1" presId="urn:microsoft.com/office/officeart/2005/8/layout/list1"/>
    <dgm:cxn modelId="{668FB1C0-7647-464E-899D-CBC5AB332009}" type="presOf" srcId="{1283DD45-B706-43B2-9662-D37D33A8FD1E}" destId="{02CFA754-D081-4362-B4D5-533C0A9CCCC5}" srcOrd="0" destOrd="4" presId="urn:microsoft.com/office/officeart/2005/8/layout/list1"/>
    <dgm:cxn modelId="{07F83FCF-F02B-4C0B-85D6-2DF6D7B3794E}" srcId="{DBAC7A7A-908D-4033-810B-F9228EFDC41D}" destId="{A4EA8D2B-6D5C-419A-9308-72A01EDEA721}" srcOrd="0" destOrd="0" parTransId="{99EDFCCE-DF3C-4B51-A74A-35B9920784CF}" sibTransId="{814A7B9E-D032-4258-AF79-399E9E341B67}"/>
    <dgm:cxn modelId="{D6B84293-415C-4127-9076-3E915C0FE3B0}" srcId="{5BBDEEBB-48E9-4C85-B24F-50F79575E40F}" destId="{47F96F61-5416-40EC-BB70-A1A8A5DF0ED1}" srcOrd="0" destOrd="0" parTransId="{B4536AD9-4696-4F1B-B54E-D0BFA3E667BE}" sibTransId="{7F5F89D0-47C2-420C-82FA-B4327E874218}"/>
    <dgm:cxn modelId="{26D67260-AC0C-4FD8-9C08-9A15DBDE43CD}" type="presOf" srcId="{A4EA8D2B-6D5C-419A-9308-72A01EDEA721}" destId="{CD5745D7-13FD-4E6C-A722-AFC15173EC76}" srcOrd="0" destOrd="0" presId="urn:microsoft.com/office/officeart/2005/8/layout/list1"/>
    <dgm:cxn modelId="{DACD349E-9A9E-4E36-AA52-4F45D1A744B7}" srcId="{DBAC7A7A-908D-4033-810B-F9228EFDC41D}" destId="{0426AB57-E69C-4E91-8A90-0857645EB7FA}" srcOrd="2" destOrd="0" parTransId="{95FA8DF0-0FFB-43D6-B998-6E272B6AE6BC}" sibTransId="{301FA246-1962-453B-99FB-F076E755CDFB}"/>
    <dgm:cxn modelId="{58674DB5-D197-4DD5-BAB8-57708A1A8FB1}" type="presOf" srcId="{CCCC588F-4C69-43A9-850A-79B0B4E53A89}" destId="{4359D74A-4F14-4A2F-9FCA-9D8E42DD8FD2}" srcOrd="0" destOrd="0" presId="urn:microsoft.com/office/officeart/2005/8/layout/list1"/>
    <dgm:cxn modelId="{EC735124-4DE9-4CFC-9C3A-6224679E9C37}" srcId="{A4EA8D2B-6D5C-419A-9308-72A01EDEA721}" destId="{7341B5BB-84C5-4E56-A174-122C3E3457D8}" srcOrd="1" destOrd="0" parTransId="{94A7242C-CA75-4CF4-9FB4-ABD5E44C9A48}" sibTransId="{BF46CBEF-CBA2-4D56-844B-A2294DDA240D}"/>
    <dgm:cxn modelId="{373366B0-21A1-4B21-BD94-AB4D14259608}" type="presOf" srcId="{7341B5BB-84C5-4E56-A174-122C3E3457D8}" destId="{CD5745D7-13FD-4E6C-A722-AFC15173EC76}" srcOrd="0" destOrd="2" presId="urn:microsoft.com/office/officeart/2005/8/layout/list1"/>
    <dgm:cxn modelId="{B9474221-E2B9-499A-9F76-04B20A43D01B}" srcId="{DBAC7A7A-908D-4033-810B-F9228EFDC41D}" destId="{76E82901-B703-4381-A2EF-A5A93AFE6958}" srcOrd="1" destOrd="0" parTransId="{CAC9A09E-F7E9-4C01-B4B0-95594EC4AE24}" sibTransId="{0C1F9068-478D-493B-9856-BCF82B87451C}"/>
    <dgm:cxn modelId="{D87FFF5C-9CCC-4158-82F0-62F6F76E41FC}" srcId="{CCCC588F-4C69-43A9-850A-79B0B4E53A89}" destId="{DBAC7A7A-908D-4033-810B-F9228EFDC41D}" srcOrd="0" destOrd="0" parTransId="{682D079D-2A6B-4191-BC5E-901DD2E83BB3}" sibTransId="{C5254EEA-41A0-4452-AA87-A7DC6318CBEB}"/>
    <dgm:cxn modelId="{076AEE3E-894A-4365-B373-E942518AB088}" srcId="{5BBDEEBB-48E9-4C85-B24F-50F79575E40F}" destId="{1283DD45-B706-43B2-9662-D37D33A8FD1E}" srcOrd="4" destOrd="0" parTransId="{C5721C43-C545-4406-AEE5-2EF57A0BDB06}" sibTransId="{91228325-D68E-4676-926C-0D9106979498}"/>
    <dgm:cxn modelId="{E3400E7D-3BAE-405C-9C64-08F7C778D893}" type="presOf" srcId="{47F96F61-5416-40EC-BB70-A1A8A5DF0ED1}" destId="{02CFA754-D081-4362-B4D5-533C0A9CCCC5}" srcOrd="0" destOrd="0" presId="urn:microsoft.com/office/officeart/2005/8/layout/list1"/>
    <dgm:cxn modelId="{69B784A7-AC20-49DF-B8B5-D848D75D72A6}" type="presParOf" srcId="{4359D74A-4F14-4A2F-9FCA-9D8E42DD8FD2}" destId="{C96A4B34-2CE1-4119-8C48-AA01E7C7FC36}" srcOrd="0" destOrd="0" presId="urn:microsoft.com/office/officeart/2005/8/layout/list1"/>
    <dgm:cxn modelId="{6E795376-3490-4349-BB94-593B007D45E9}" type="presParOf" srcId="{C96A4B34-2CE1-4119-8C48-AA01E7C7FC36}" destId="{574E5E36-0DC1-4EB3-AE36-D2E03671C948}" srcOrd="0" destOrd="0" presId="urn:microsoft.com/office/officeart/2005/8/layout/list1"/>
    <dgm:cxn modelId="{6171C7F6-90B9-418D-B4CA-ED2A2F42CC77}" type="presParOf" srcId="{C96A4B34-2CE1-4119-8C48-AA01E7C7FC36}" destId="{8AA6BD0E-A08C-4FE8-A49B-DE6CF5846A7D}" srcOrd="1" destOrd="0" presId="urn:microsoft.com/office/officeart/2005/8/layout/list1"/>
    <dgm:cxn modelId="{9A2E7C74-0D39-48B6-A540-C42F264DBDDE}" type="presParOf" srcId="{4359D74A-4F14-4A2F-9FCA-9D8E42DD8FD2}" destId="{9A3102DF-4254-4D00-BECA-AD7E91F483F6}" srcOrd="1" destOrd="0" presId="urn:microsoft.com/office/officeart/2005/8/layout/list1"/>
    <dgm:cxn modelId="{2F953855-DBD3-495F-B1FB-1AE8049C016D}" type="presParOf" srcId="{4359D74A-4F14-4A2F-9FCA-9D8E42DD8FD2}" destId="{CD5745D7-13FD-4E6C-A722-AFC15173EC76}" srcOrd="2" destOrd="0" presId="urn:microsoft.com/office/officeart/2005/8/layout/list1"/>
    <dgm:cxn modelId="{7975BEFA-9A10-4B82-8AB9-7B78E61CA900}" type="presParOf" srcId="{4359D74A-4F14-4A2F-9FCA-9D8E42DD8FD2}" destId="{3034FE15-E6BA-41B2-B85C-79B2C7B15AE5}" srcOrd="3" destOrd="0" presId="urn:microsoft.com/office/officeart/2005/8/layout/list1"/>
    <dgm:cxn modelId="{CBE542B5-7AC1-4AC1-AF73-5A67FE0C2B37}" type="presParOf" srcId="{4359D74A-4F14-4A2F-9FCA-9D8E42DD8FD2}" destId="{89463EF7-31F9-4E00-A555-2AE521571B26}" srcOrd="4" destOrd="0" presId="urn:microsoft.com/office/officeart/2005/8/layout/list1"/>
    <dgm:cxn modelId="{443FED90-9A5C-4886-8D6C-4B9070501772}" type="presParOf" srcId="{89463EF7-31F9-4E00-A555-2AE521571B26}" destId="{DE7B2BF7-3102-4B2D-BCC6-B133D4CA0030}" srcOrd="0" destOrd="0" presId="urn:microsoft.com/office/officeart/2005/8/layout/list1"/>
    <dgm:cxn modelId="{404530AC-736F-45D8-AF34-37996987D839}" type="presParOf" srcId="{89463EF7-31F9-4E00-A555-2AE521571B26}" destId="{861BCD24-A817-4367-BB46-C6BAEE72B5EC}" srcOrd="1" destOrd="0" presId="urn:microsoft.com/office/officeart/2005/8/layout/list1"/>
    <dgm:cxn modelId="{D78D48EB-802B-4764-8A54-7ABC979974DE}" type="presParOf" srcId="{4359D74A-4F14-4A2F-9FCA-9D8E42DD8FD2}" destId="{A49AC8E3-ED9D-4CB3-87A0-336AB1A0D91D}" srcOrd="5" destOrd="0" presId="urn:microsoft.com/office/officeart/2005/8/layout/list1"/>
    <dgm:cxn modelId="{8FAB96D2-B71D-47D3-9C25-AF63728917C4}" type="presParOf" srcId="{4359D74A-4F14-4A2F-9FCA-9D8E42DD8FD2}" destId="{02CFA754-D081-4362-B4D5-533C0A9CCC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2164-1941-459B-BDF0-0162F28AF756}">
      <dsp:nvSpPr>
        <dsp:cNvPr id="0" name=""/>
        <dsp:cNvSpPr/>
      </dsp:nvSpPr>
      <dsp:spPr>
        <a:xfrm rot="5400000">
          <a:off x="-169383" y="171956"/>
          <a:ext cx="1129224" cy="7904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楷体_GB2312" pitchFamily="49" charset="-122"/>
              <a:ea typeface="楷体_GB2312" pitchFamily="49" charset="-122"/>
            </a:rPr>
            <a:t>一</a:t>
          </a:r>
          <a:endParaRPr lang="zh-CN" altLang="en-US" sz="2800" kern="1200">
            <a:latin typeface="楷体_GB2312" pitchFamily="49" charset="-122"/>
            <a:ea typeface="楷体_GB2312" pitchFamily="49" charset="-122"/>
          </a:endParaRPr>
        </a:p>
      </dsp:txBody>
      <dsp:txXfrm rot="-5400000">
        <a:off x="1" y="397802"/>
        <a:ext cx="790457" cy="338767"/>
      </dsp:txXfrm>
    </dsp:sp>
    <dsp:sp modelId="{D55DBCF0-01D1-48E3-8B4A-375278F6E2D1}">
      <dsp:nvSpPr>
        <dsp:cNvPr id="0" name=""/>
        <dsp:cNvSpPr/>
      </dsp:nvSpPr>
      <dsp:spPr>
        <a:xfrm rot="5400000">
          <a:off x="3700445" y="-2907415"/>
          <a:ext cx="734382" cy="6554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基本情况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790457" y="38423"/>
        <a:ext cx="6518508" cy="662682"/>
      </dsp:txXfrm>
    </dsp:sp>
    <dsp:sp modelId="{37FAB01E-D5C5-42F4-9A34-5F88D2C99239}">
      <dsp:nvSpPr>
        <dsp:cNvPr id="0" name=""/>
        <dsp:cNvSpPr/>
      </dsp:nvSpPr>
      <dsp:spPr>
        <a:xfrm rot="5400000">
          <a:off x="-169383" y="1184508"/>
          <a:ext cx="1129224" cy="790457"/>
        </a:xfrm>
        <a:prstGeom prst="chevron">
          <a:avLst/>
        </a:prstGeom>
        <a:solidFill>
          <a:schemeClr val="accent2">
            <a:hueOff val="2629593"/>
            <a:satOff val="-15474"/>
            <a:lumOff val="589"/>
            <a:alphaOff val="0"/>
          </a:schemeClr>
        </a:solidFill>
        <a:ln w="28575" cap="flat" cmpd="sng" algn="ctr">
          <a:solidFill>
            <a:schemeClr val="accent2">
              <a:hueOff val="2629593"/>
              <a:satOff val="-15474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楷体_GB2312" pitchFamily="49" charset="-122"/>
              <a:ea typeface="楷体_GB2312" pitchFamily="49" charset="-122"/>
            </a:rPr>
            <a:t>二</a:t>
          </a:r>
          <a:endParaRPr lang="zh-CN" altLang="en-US" sz="2800" kern="1200">
            <a:latin typeface="楷体_GB2312" pitchFamily="49" charset="-122"/>
            <a:ea typeface="楷体_GB2312" pitchFamily="49" charset="-122"/>
          </a:endParaRPr>
        </a:p>
      </dsp:txBody>
      <dsp:txXfrm rot="-5400000">
        <a:off x="1" y="1410354"/>
        <a:ext cx="790457" cy="338767"/>
      </dsp:txXfrm>
    </dsp:sp>
    <dsp:sp modelId="{BAE9F5CC-E2F7-48B6-9B1B-18B8EA92B3BF}">
      <dsp:nvSpPr>
        <dsp:cNvPr id="0" name=""/>
        <dsp:cNvSpPr/>
      </dsp:nvSpPr>
      <dsp:spPr>
        <a:xfrm rot="5400000">
          <a:off x="3700638" y="-1895056"/>
          <a:ext cx="733996" cy="6554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2629593"/>
              <a:satOff val="-15474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科研工作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790458" y="1050955"/>
        <a:ext cx="6518527" cy="662334"/>
      </dsp:txXfrm>
    </dsp:sp>
    <dsp:sp modelId="{4B2E67C2-01C4-4AC9-8C3A-DC4146B7162B}">
      <dsp:nvSpPr>
        <dsp:cNvPr id="0" name=""/>
        <dsp:cNvSpPr/>
      </dsp:nvSpPr>
      <dsp:spPr>
        <a:xfrm rot="5400000">
          <a:off x="-169383" y="2197059"/>
          <a:ext cx="1129224" cy="790457"/>
        </a:xfrm>
        <a:prstGeom prst="chevron">
          <a:avLst/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28575" cap="flat" cmpd="sng" algn="ctr">
          <a:solidFill>
            <a:schemeClr val="accent2">
              <a:hueOff val="5259187"/>
              <a:satOff val="-30948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三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1" y="2422905"/>
        <a:ext cx="790457" cy="338767"/>
      </dsp:txXfrm>
    </dsp:sp>
    <dsp:sp modelId="{FEAD3DE5-3567-4EC2-AD48-B083C5F73DDD}">
      <dsp:nvSpPr>
        <dsp:cNvPr id="0" name=""/>
        <dsp:cNvSpPr/>
      </dsp:nvSpPr>
      <dsp:spPr>
        <a:xfrm rot="5400000">
          <a:off x="3700638" y="-882505"/>
          <a:ext cx="733996" cy="6554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5259187"/>
              <a:satOff val="-30948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教学工作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790458" y="2063506"/>
        <a:ext cx="6518527" cy="662334"/>
      </dsp:txXfrm>
    </dsp:sp>
    <dsp:sp modelId="{6232965A-10DA-4FC9-928B-77E9ACD2F3AF}">
      <dsp:nvSpPr>
        <dsp:cNvPr id="0" name=""/>
        <dsp:cNvSpPr/>
      </dsp:nvSpPr>
      <dsp:spPr>
        <a:xfrm rot="5400000">
          <a:off x="-169383" y="3209610"/>
          <a:ext cx="1129224" cy="790457"/>
        </a:xfrm>
        <a:prstGeom prst="chevron">
          <a:avLst/>
        </a:prstGeom>
        <a:solidFill>
          <a:schemeClr val="accent2">
            <a:hueOff val="7888781"/>
            <a:satOff val="-46421"/>
            <a:lumOff val="1766"/>
            <a:alphaOff val="0"/>
          </a:schemeClr>
        </a:solidFill>
        <a:ln w="28575" cap="flat" cmpd="sng" algn="ctr">
          <a:solidFill>
            <a:schemeClr val="accent2">
              <a:hueOff val="7888781"/>
              <a:satOff val="-46421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四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1" y="3435456"/>
        <a:ext cx="790457" cy="338767"/>
      </dsp:txXfrm>
    </dsp:sp>
    <dsp:sp modelId="{8098BFC8-08C7-422F-8821-1E4AC829B817}">
      <dsp:nvSpPr>
        <dsp:cNvPr id="0" name=""/>
        <dsp:cNvSpPr/>
      </dsp:nvSpPr>
      <dsp:spPr>
        <a:xfrm rot="5400000">
          <a:off x="3700638" y="130045"/>
          <a:ext cx="733996" cy="6554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7888781"/>
              <a:satOff val="-46421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院系行政工作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790458" y="3076057"/>
        <a:ext cx="6518527" cy="662334"/>
      </dsp:txXfrm>
    </dsp:sp>
    <dsp:sp modelId="{687285E8-E024-4FE7-8A72-8C48FBAF470B}">
      <dsp:nvSpPr>
        <dsp:cNvPr id="0" name=""/>
        <dsp:cNvSpPr/>
      </dsp:nvSpPr>
      <dsp:spPr>
        <a:xfrm rot="5400000">
          <a:off x="-169383" y="4222161"/>
          <a:ext cx="1129224" cy="790457"/>
        </a:xfrm>
        <a:prstGeom prst="chevron">
          <a:avLst/>
        </a:prstGeom>
        <a:solidFill>
          <a:schemeClr val="accent2">
            <a:hueOff val="10518374"/>
            <a:satOff val="-61895"/>
            <a:lumOff val="2355"/>
            <a:alphaOff val="0"/>
          </a:schemeClr>
        </a:solidFill>
        <a:ln w="28575" cap="flat" cmpd="sng" algn="ctr">
          <a:solidFill>
            <a:schemeClr val="accent2">
              <a:hueOff val="10518374"/>
              <a:satOff val="-61895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五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1" y="4448007"/>
        <a:ext cx="790457" cy="338767"/>
      </dsp:txXfrm>
    </dsp:sp>
    <dsp:sp modelId="{352961A6-21CF-4265-904A-DD23BCE8101E}">
      <dsp:nvSpPr>
        <dsp:cNvPr id="0" name=""/>
        <dsp:cNvSpPr/>
      </dsp:nvSpPr>
      <dsp:spPr>
        <a:xfrm rot="5400000">
          <a:off x="3700638" y="1142596"/>
          <a:ext cx="733996" cy="6554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10518374"/>
              <a:satOff val="-61895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未来工作展望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 rot="-5400000">
        <a:off x="790458" y="4088608"/>
        <a:ext cx="6518527" cy="662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704D-C474-49D2-AC29-6F9176F5E04B}">
      <dsp:nvSpPr>
        <dsp:cNvPr id="0" name=""/>
        <dsp:cNvSpPr/>
      </dsp:nvSpPr>
      <dsp:spPr>
        <a:xfrm>
          <a:off x="0" y="319791"/>
          <a:ext cx="7931150" cy="1729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545" tIns="374904" rIns="6155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姓名：</a:t>
          </a:r>
          <a:r>
            <a:rPr lang="en-US" altLang="zh-CN" sz="1800" kern="1200" dirty="0" smtClean="0"/>
            <a:t>	</a:t>
          </a:r>
          <a:r>
            <a:rPr lang="zh-CN" altLang="en-US" sz="1800" kern="1200" dirty="0" smtClean="0"/>
            <a:t>刘昊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出生年月：</a:t>
          </a:r>
          <a:r>
            <a:rPr lang="en-US" altLang="zh-CN" sz="1800" kern="1200" dirty="0" smtClean="0"/>
            <a:t>	1984</a:t>
          </a:r>
          <a:r>
            <a:rPr lang="zh-CN" altLang="en-US" sz="1800" kern="1200" dirty="0" smtClean="0"/>
            <a:t>年</a:t>
          </a:r>
          <a:r>
            <a:rPr lang="en-US" altLang="zh-CN" sz="1800" kern="1200" dirty="0" smtClean="0"/>
            <a:t>12</a:t>
          </a:r>
          <a:r>
            <a:rPr lang="zh-CN" altLang="en-US" sz="1800" kern="1200" dirty="0" smtClean="0"/>
            <a:t>月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最后学位：</a:t>
          </a:r>
          <a:r>
            <a:rPr lang="en-US" altLang="zh-CN" sz="1800" kern="1200" dirty="0" smtClean="0"/>
            <a:t>	</a:t>
          </a:r>
          <a:r>
            <a:rPr lang="zh-CN" altLang="en-US" sz="1800" kern="1200" dirty="0" smtClean="0"/>
            <a:t>博士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聘期：</a:t>
          </a:r>
          <a:r>
            <a:rPr lang="en-US" altLang="zh-CN" sz="1800" kern="1200" dirty="0" smtClean="0"/>
            <a:t>	2014</a:t>
          </a:r>
          <a:r>
            <a:rPr lang="zh-CN" altLang="en-US" sz="1800" kern="1200" dirty="0" smtClean="0"/>
            <a:t>年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月</a:t>
          </a:r>
          <a:r>
            <a:rPr lang="en-US" altLang="zh-CN" sz="1800" kern="1200" dirty="0" smtClean="0"/>
            <a:t>20</a:t>
          </a:r>
          <a:r>
            <a:rPr lang="zh-CN" altLang="en-US" sz="1800" kern="1200" dirty="0" smtClean="0"/>
            <a:t>日</a:t>
          </a:r>
          <a:r>
            <a:rPr lang="en-US" altLang="zh-CN" sz="1800" kern="1200" dirty="0" smtClean="0"/>
            <a:t>-2016</a:t>
          </a:r>
          <a:r>
            <a:rPr lang="zh-CN" altLang="en-US" sz="1800" kern="1200" dirty="0" smtClean="0"/>
            <a:t>年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月</a:t>
          </a:r>
          <a:r>
            <a:rPr lang="en-US" altLang="zh-CN" sz="1800" kern="1200" dirty="0" smtClean="0"/>
            <a:t>19</a:t>
          </a:r>
          <a:r>
            <a:rPr lang="zh-CN" altLang="en-US" sz="1800" kern="1200" dirty="0" smtClean="0"/>
            <a:t>日</a:t>
          </a:r>
          <a:endParaRPr lang="zh-CN" altLang="en-US" sz="1800" kern="1200" dirty="0"/>
        </a:p>
      </dsp:txBody>
      <dsp:txXfrm>
        <a:off x="0" y="319791"/>
        <a:ext cx="7931150" cy="1729350"/>
      </dsp:txXfrm>
    </dsp:sp>
    <dsp:sp modelId="{3A86A771-5D12-4C5D-B47F-69852710E864}">
      <dsp:nvSpPr>
        <dsp:cNvPr id="0" name=""/>
        <dsp:cNvSpPr/>
      </dsp:nvSpPr>
      <dsp:spPr>
        <a:xfrm>
          <a:off x="396557" y="54111"/>
          <a:ext cx="555180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845" tIns="0" rIns="2098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个人基本信息</a:t>
          </a:r>
          <a:endParaRPr lang="zh-CN" altLang="en-US" sz="1800" kern="1200" dirty="0"/>
        </a:p>
      </dsp:txBody>
      <dsp:txXfrm>
        <a:off x="422496" y="80050"/>
        <a:ext cx="5499927" cy="479482"/>
      </dsp:txXfrm>
    </dsp:sp>
    <dsp:sp modelId="{F034F02A-6A56-4E34-A752-234A9C7F3A67}">
      <dsp:nvSpPr>
        <dsp:cNvPr id="0" name=""/>
        <dsp:cNvSpPr/>
      </dsp:nvSpPr>
      <dsp:spPr>
        <a:xfrm>
          <a:off x="0" y="2412021"/>
          <a:ext cx="793115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545" tIns="374904" rIns="6155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计算机视觉：</a:t>
          </a:r>
          <a:r>
            <a:rPr lang="en-US" altLang="zh-CN" sz="1800" kern="1200" dirty="0" smtClean="0"/>
            <a:t>	</a:t>
          </a:r>
          <a:r>
            <a:rPr lang="zh-CN" altLang="en-US" sz="1800" kern="1200" dirty="0" smtClean="0"/>
            <a:t>多目视觉、</a:t>
          </a:r>
          <a:r>
            <a:rPr lang="en-US" altLang="zh-CN" sz="1800" kern="1200" dirty="0" smtClean="0"/>
            <a:t>Virtualized Reality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电子政务：</a:t>
          </a:r>
          <a:r>
            <a:rPr lang="en-US" altLang="zh-CN" sz="1800" kern="1200" dirty="0" smtClean="0"/>
            <a:t>	</a:t>
          </a:r>
          <a:r>
            <a:rPr lang="zh-CN" altLang="en-US" sz="1800" kern="1200" dirty="0" smtClean="0"/>
            <a:t>电子政务内容分析、保密科学与技术</a:t>
          </a:r>
          <a:endParaRPr lang="zh-CN" altLang="en-US" sz="1800" kern="1200" dirty="0"/>
        </a:p>
      </dsp:txBody>
      <dsp:txXfrm>
        <a:off x="0" y="2412021"/>
        <a:ext cx="7931150" cy="1105650"/>
      </dsp:txXfrm>
    </dsp:sp>
    <dsp:sp modelId="{91CFC093-5E64-4902-9642-75B125AD86B9}">
      <dsp:nvSpPr>
        <dsp:cNvPr id="0" name=""/>
        <dsp:cNvSpPr/>
      </dsp:nvSpPr>
      <dsp:spPr>
        <a:xfrm>
          <a:off x="396557" y="2146341"/>
          <a:ext cx="555180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845" tIns="0" rIns="2098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研究领域</a:t>
          </a:r>
          <a:endParaRPr lang="zh-CN" altLang="en-US" sz="1800" kern="1200" dirty="0"/>
        </a:p>
      </dsp:txBody>
      <dsp:txXfrm>
        <a:off x="422496" y="2172280"/>
        <a:ext cx="5499927" cy="479482"/>
      </dsp:txXfrm>
    </dsp:sp>
    <dsp:sp modelId="{AAE47301-52DC-41F4-B8F3-598FC27613D1}">
      <dsp:nvSpPr>
        <dsp:cNvPr id="0" name=""/>
        <dsp:cNvSpPr/>
      </dsp:nvSpPr>
      <dsp:spPr>
        <a:xfrm>
          <a:off x="0" y="3880551"/>
          <a:ext cx="793115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545" tIns="374904" rIns="6155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手机：</a:t>
          </a:r>
          <a:r>
            <a:rPr lang="en-US" altLang="zh-CN" sz="1800" kern="1200" dirty="0" smtClean="0"/>
            <a:t>	18661756576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邮箱：</a:t>
          </a:r>
          <a:r>
            <a:rPr lang="en-US" altLang="zh-CN" sz="1800" kern="1200" dirty="0" smtClean="0"/>
            <a:t>	liu.hao@ouc.edu.cn</a:t>
          </a:r>
          <a:endParaRPr lang="zh-CN" altLang="en-US" sz="1800" kern="1200" dirty="0"/>
        </a:p>
      </dsp:txBody>
      <dsp:txXfrm>
        <a:off x="0" y="3880551"/>
        <a:ext cx="7931150" cy="1105650"/>
      </dsp:txXfrm>
    </dsp:sp>
    <dsp:sp modelId="{07D4F8AC-3B3E-4A75-80C3-74B0A2A3F8A4}">
      <dsp:nvSpPr>
        <dsp:cNvPr id="0" name=""/>
        <dsp:cNvSpPr/>
      </dsp:nvSpPr>
      <dsp:spPr>
        <a:xfrm>
          <a:off x="396557" y="3614871"/>
          <a:ext cx="555180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845" tIns="0" rIns="2098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联系方式</a:t>
          </a:r>
          <a:endParaRPr lang="zh-CN" altLang="en-US" sz="1800" kern="1200" dirty="0"/>
        </a:p>
      </dsp:txBody>
      <dsp:txXfrm>
        <a:off x="422496" y="3640810"/>
        <a:ext cx="549992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A78F2-9276-4C0B-B40B-44550D7EB5F8}">
      <dsp:nvSpPr>
        <dsp:cNvPr id="0" name=""/>
        <dsp:cNvSpPr/>
      </dsp:nvSpPr>
      <dsp:spPr>
        <a:xfrm>
          <a:off x="0" y="463881"/>
          <a:ext cx="793115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545" tIns="541528" rIns="61554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代魏志强教授担任</a:t>
          </a:r>
          <a:r>
            <a:rPr lang="en-US" altLang="zh-CN" sz="2600" kern="1200" dirty="0" smtClean="0"/>
            <a:t>2014</a:t>
          </a:r>
          <a:r>
            <a:rPr lang="zh-CN" altLang="en-US" sz="2600" kern="1200" dirty="0" smtClean="0"/>
            <a:t>级保密管理专业班主任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协助学院进行了计算机系学生党支部的党建工作</a:t>
          </a:r>
          <a:endParaRPr lang="zh-CN" altLang="en-US" sz="2600" kern="1200" dirty="0"/>
        </a:p>
      </dsp:txBody>
      <dsp:txXfrm>
        <a:off x="0" y="463881"/>
        <a:ext cx="7931150" cy="2375100"/>
      </dsp:txXfrm>
    </dsp:sp>
    <dsp:sp modelId="{868AE5A8-D0FA-4A05-8FA2-4DD49157CD43}">
      <dsp:nvSpPr>
        <dsp:cNvPr id="0" name=""/>
        <dsp:cNvSpPr/>
      </dsp:nvSpPr>
      <dsp:spPr>
        <a:xfrm>
          <a:off x="396557" y="80121"/>
          <a:ext cx="555180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845" tIns="0" rIns="2098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本科生管理</a:t>
          </a:r>
          <a:endParaRPr lang="zh-CN" altLang="en-US" sz="2600" kern="1200" dirty="0"/>
        </a:p>
      </dsp:txBody>
      <dsp:txXfrm>
        <a:off x="434024" y="117588"/>
        <a:ext cx="5476871" cy="692586"/>
      </dsp:txXfrm>
    </dsp:sp>
    <dsp:sp modelId="{5BD74FA5-88A2-47CB-9D69-B1D19DA48D3E}">
      <dsp:nvSpPr>
        <dsp:cNvPr id="0" name=""/>
        <dsp:cNvSpPr/>
      </dsp:nvSpPr>
      <dsp:spPr>
        <a:xfrm>
          <a:off x="0" y="3363141"/>
          <a:ext cx="7931150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545" tIns="541528" rIns="61554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协助培养博士生：已毕业</a:t>
          </a:r>
          <a:r>
            <a:rPr lang="en-US" altLang="zh-CN" sz="2600" kern="1200" dirty="0" smtClean="0"/>
            <a:t>1</a:t>
          </a:r>
          <a:r>
            <a:rPr lang="zh-CN" altLang="en-US" sz="2600" kern="1200" dirty="0" smtClean="0"/>
            <a:t>名，在读</a:t>
          </a:r>
          <a:r>
            <a:rPr lang="en-US" altLang="zh-CN" sz="2600" kern="1200" dirty="0" smtClean="0"/>
            <a:t>1</a:t>
          </a:r>
          <a:r>
            <a:rPr lang="zh-CN" altLang="en-US" sz="2600" kern="1200" dirty="0" smtClean="0"/>
            <a:t>名。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协助培养硕士生：已毕业</a:t>
          </a:r>
          <a:r>
            <a:rPr lang="en-US" altLang="zh-CN" sz="2600" kern="1200" dirty="0" smtClean="0"/>
            <a:t>3</a:t>
          </a:r>
          <a:r>
            <a:rPr lang="zh-CN" altLang="en-US" sz="2600" kern="1200" dirty="0" smtClean="0"/>
            <a:t>名，在读</a:t>
          </a:r>
          <a:r>
            <a:rPr lang="en-US" altLang="zh-CN" sz="2600" kern="1200" dirty="0" smtClean="0"/>
            <a:t>2</a:t>
          </a:r>
          <a:r>
            <a:rPr lang="zh-CN" altLang="en-US" sz="2600" kern="1200" dirty="0" smtClean="0"/>
            <a:t>名</a:t>
          </a:r>
          <a:endParaRPr lang="zh-CN" altLang="en-US" sz="2600" kern="1200" dirty="0"/>
        </a:p>
      </dsp:txBody>
      <dsp:txXfrm>
        <a:off x="0" y="3363141"/>
        <a:ext cx="7931150" cy="1597050"/>
      </dsp:txXfrm>
    </dsp:sp>
    <dsp:sp modelId="{8A108C91-8AD0-4A44-A5B1-3F3AB74F0EF4}">
      <dsp:nvSpPr>
        <dsp:cNvPr id="0" name=""/>
        <dsp:cNvSpPr/>
      </dsp:nvSpPr>
      <dsp:spPr>
        <a:xfrm>
          <a:off x="396557" y="2979381"/>
          <a:ext cx="555180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845" tIns="0" rIns="2098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研究生培养</a:t>
          </a:r>
          <a:endParaRPr lang="zh-CN" altLang="en-US" sz="2600" kern="1200" dirty="0"/>
        </a:p>
      </dsp:txBody>
      <dsp:txXfrm>
        <a:off x="434024" y="3016848"/>
        <a:ext cx="5476871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745D7-13FD-4E6C-A722-AFC15173EC76}">
      <dsp:nvSpPr>
        <dsp:cNvPr id="0" name=""/>
        <dsp:cNvSpPr/>
      </dsp:nvSpPr>
      <dsp:spPr>
        <a:xfrm>
          <a:off x="0" y="505907"/>
          <a:ext cx="8363272" cy="294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54076" rIns="6490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科研工作：</a:t>
          </a:r>
          <a:endParaRPr lang="zh-CN" altLang="en-US" sz="1700" b="1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（</a:t>
          </a:r>
          <a:r>
            <a:rPr lang="en-US" sz="1700" kern="1200" dirty="0" smtClean="0"/>
            <a:t>1</a:t>
          </a:r>
          <a:r>
            <a:rPr lang="zh-CN" sz="1700" kern="1200" dirty="0" smtClean="0"/>
            <a:t>）深入开展计算机视觉方面的的研究。研究基于多相机阵列的目标识别与跟踪方法；顺应文化产业创新的旺盛需求，研究基于</a:t>
          </a:r>
          <a:r>
            <a:rPr lang="en-US" sz="1700" kern="1200" dirty="0" smtClean="0"/>
            <a:t>Virtualized Reality</a:t>
          </a:r>
          <a:r>
            <a:rPr lang="zh-CN" sz="1700" kern="1200" dirty="0" smtClean="0"/>
            <a:t>技术的场景快速自动重建与内容生成技术。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（</a:t>
          </a:r>
          <a:r>
            <a:rPr lang="en-US" sz="1700" kern="1200" dirty="0" smtClean="0"/>
            <a:t>2</a:t>
          </a:r>
          <a:r>
            <a:rPr lang="zh-CN" sz="1700" kern="1200" dirty="0" smtClean="0"/>
            <a:t>）深入开展敏感信息的分析与过滤方法，面向国家海洋战略及信息安全保密的重大需求，研究大数据环境下的敏感信息识别及保密方法。</a:t>
          </a:r>
          <a:endParaRPr 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教学工作：</a:t>
          </a:r>
          <a:r>
            <a:rPr lang="zh-CN" altLang="en-US" sz="1700" kern="1200" dirty="0" smtClean="0"/>
            <a:t>按照院系安排，积极完成本科生和研究生教学工作；通过学校本科教学评估。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院系工作：</a:t>
          </a:r>
          <a:r>
            <a:rPr lang="zh-CN" altLang="en-US" sz="1700" kern="1200" dirty="0" smtClean="0"/>
            <a:t>积极参与院系学科建设、实验室建设及人才培养等工作。</a:t>
          </a:r>
          <a:endParaRPr lang="zh-CN" altLang="en-US" sz="1700" kern="1200" dirty="0"/>
        </a:p>
      </dsp:txBody>
      <dsp:txXfrm>
        <a:off x="0" y="505907"/>
        <a:ext cx="8363272" cy="2945250"/>
      </dsp:txXfrm>
    </dsp:sp>
    <dsp:sp modelId="{8AA6BD0E-A08C-4FE8-A49B-DE6CF5846A7D}">
      <dsp:nvSpPr>
        <dsp:cNvPr id="0" name=""/>
        <dsp:cNvSpPr/>
      </dsp:nvSpPr>
      <dsp:spPr>
        <a:xfrm>
          <a:off x="418163" y="254987"/>
          <a:ext cx="585429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工作思路</a:t>
          </a:r>
          <a:endParaRPr lang="zh-CN" altLang="en-US" sz="1700" kern="1200" dirty="0"/>
        </a:p>
      </dsp:txBody>
      <dsp:txXfrm>
        <a:off x="442661" y="279485"/>
        <a:ext cx="5805294" cy="452844"/>
      </dsp:txXfrm>
    </dsp:sp>
    <dsp:sp modelId="{02CFA754-D081-4362-B4D5-533C0A9CCCC5}">
      <dsp:nvSpPr>
        <dsp:cNvPr id="0" name=""/>
        <dsp:cNvSpPr/>
      </dsp:nvSpPr>
      <dsp:spPr>
        <a:xfrm>
          <a:off x="0" y="3793877"/>
          <a:ext cx="836327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3" tIns="354076" rIns="6490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（</a:t>
          </a:r>
          <a:r>
            <a:rPr lang="en-US" sz="1700" kern="1200" dirty="0" smtClean="0"/>
            <a:t>1</a:t>
          </a:r>
          <a:r>
            <a:rPr lang="zh-CN" sz="1700" kern="1200" dirty="0" smtClean="0"/>
            <a:t>）申请省级及以上科研项目</a:t>
          </a:r>
          <a:r>
            <a:rPr lang="en-US" sz="1700" kern="1200" dirty="0" smtClean="0"/>
            <a:t>1</a:t>
          </a:r>
          <a:r>
            <a:rPr lang="zh-CN" sz="1700" kern="1200" dirty="0" smtClean="0"/>
            <a:t>项。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smtClean="0"/>
            <a:t>（</a:t>
          </a:r>
          <a:r>
            <a:rPr lang="en-US" sz="1700" kern="1200" smtClean="0"/>
            <a:t>2</a:t>
          </a:r>
          <a:r>
            <a:rPr lang="zh-CN" sz="1700" kern="1200" smtClean="0"/>
            <a:t>）发表</a:t>
          </a:r>
          <a:r>
            <a:rPr lang="en-US" sz="1700" kern="1200" smtClean="0"/>
            <a:t>SCI/EI</a:t>
          </a:r>
          <a:r>
            <a:rPr lang="zh-CN" sz="1700" kern="1200" smtClean="0"/>
            <a:t>论文</a:t>
          </a:r>
          <a:r>
            <a:rPr lang="en-US" sz="1700" kern="1200" smtClean="0"/>
            <a:t>2</a:t>
          </a:r>
          <a:r>
            <a:rPr lang="zh-CN" sz="1700" kern="1200" smtClean="0"/>
            <a:t>篇。</a:t>
          </a:r>
          <a:endParaRPr lang="zh-C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smtClean="0"/>
            <a:t>（</a:t>
          </a:r>
          <a:r>
            <a:rPr lang="en-US" sz="1700" kern="1200" smtClean="0"/>
            <a:t>3</a:t>
          </a:r>
          <a:r>
            <a:rPr lang="zh-CN" sz="1700" kern="1200" smtClean="0"/>
            <a:t>）申请专利</a:t>
          </a:r>
          <a:r>
            <a:rPr lang="en-US" sz="1700" kern="1200" smtClean="0"/>
            <a:t>1</a:t>
          </a:r>
          <a:r>
            <a:rPr lang="zh-CN" sz="1700" kern="1200" smtClean="0"/>
            <a:t>项。</a:t>
          </a:r>
          <a:endParaRPr lang="zh-C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smtClean="0"/>
            <a:t>（</a:t>
          </a:r>
          <a:r>
            <a:rPr lang="en-US" sz="1700" kern="1200" smtClean="0"/>
            <a:t>4</a:t>
          </a:r>
          <a:r>
            <a:rPr lang="zh-CN" sz="1700" kern="1200" smtClean="0"/>
            <a:t>）培养硕士</a:t>
          </a:r>
          <a:r>
            <a:rPr lang="en-US" sz="1700" kern="1200" smtClean="0"/>
            <a:t>1-2</a:t>
          </a:r>
          <a:r>
            <a:rPr lang="zh-CN" sz="1700" kern="1200" smtClean="0"/>
            <a:t>名。</a:t>
          </a:r>
          <a:endParaRPr lang="zh-C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smtClean="0"/>
            <a:t>（</a:t>
          </a:r>
          <a:r>
            <a:rPr lang="en-US" sz="1700" kern="1200" smtClean="0"/>
            <a:t>5</a:t>
          </a:r>
          <a:r>
            <a:rPr lang="zh-CN" sz="1700" kern="1200" smtClean="0"/>
            <a:t>）每年承担本科生课程</a:t>
          </a:r>
          <a:r>
            <a:rPr lang="en-US" sz="1700" kern="1200" smtClean="0"/>
            <a:t>1-2</a:t>
          </a:r>
          <a:r>
            <a:rPr lang="zh-CN" sz="1700" kern="1200" smtClean="0"/>
            <a:t>门，研究生课程</a:t>
          </a:r>
          <a:r>
            <a:rPr lang="en-US" sz="1700" kern="1200" smtClean="0"/>
            <a:t>1</a:t>
          </a:r>
          <a:r>
            <a:rPr lang="zh-CN" sz="1700" kern="1200" smtClean="0"/>
            <a:t>门。</a:t>
          </a:r>
          <a:endParaRPr lang="zh-CN" altLang="en-US" sz="1700" kern="1200"/>
        </a:p>
      </dsp:txBody>
      <dsp:txXfrm>
        <a:off x="0" y="3793877"/>
        <a:ext cx="8363272" cy="1927800"/>
      </dsp:txXfrm>
    </dsp:sp>
    <dsp:sp modelId="{861BCD24-A817-4367-BB46-C6BAEE72B5EC}">
      <dsp:nvSpPr>
        <dsp:cNvPr id="0" name=""/>
        <dsp:cNvSpPr/>
      </dsp:nvSpPr>
      <dsp:spPr>
        <a:xfrm>
          <a:off x="418163" y="3542957"/>
          <a:ext cx="585429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278" tIns="0" rIns="2212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工作目标及任务</a:t>
          </a:r>
          <a:endParaRPr lang="zh-CN" altLang="en-US" sz="1700" kern="1200" dirty="0"/>
        </a:p>
      </dsp:txBody>
      <dsp:txXfrm>
        <a:off x="442661" y="3567455"/>
        <a:ext cx="580529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0E5A-5976-474B-91AD-20A0C8078D4A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D2BE5-9D90-4427-9FC1-530EA3C5E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13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9F143-D73B-445F-809A-460B4BAA4BC8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3876-7C78-4609-8BCD-667F223C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20472" y="0"/>
            <a:ext cx="323528" cy="1412776"/>
          </a:xfrm>
          <a:prstGeom prst="rect">
            <a:avLst/>
          </a:prstGeom>
          <a:solidFill>
            <a:srgbClr val="F13C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820472" y="1412776"/>
            <a:ext cx="323528" cy="5445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中国海洋大学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dirty="0" smtClean="0"/>
          </a:p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lt1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信息科学与工程学院</a:t>
            </a:r>
            <a:endParaRPr lang="zh-CN" altLang="en-US" sz="1800" kern="1200" dirty="0">
              <a:solidFill>
                <a:schemeClr val="lt1"/>
              </a:solidFill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20472" y="0"/>
            <a:ext cx="323528" cy="1412776"/>
          </a:xfrm>
          <a:prstGeom prst="rect">
            <a:avLst/>
          </a:prstGeom>
          <a:solidFill>
            <a:srgbClr val="F13C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/>
              <a:t>Security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820472" y="1412776"/>
            <a:ext cx="323528" cy="5445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中国海洋大学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1600" dirty="0" smtClean="0"/>
              <a:t>信息科学与工程学院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79120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793122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024" y="1412776"/>
            <a:ext cx="7772400" cy="1944216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师资博士后首聘聘期考核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4276" y="4653136"/>
            <a:ext cx="5482952" cy="1368152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汇报人：刘昊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从事专业：计算机科学与技术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2016.9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6018" name="Picture 2" descr="C:\Documents and Settings\Administrator\桌面\ou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3" y="133432"/>
            <a:ext cx="1155984" cy="11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903" y="371703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3"/>
                </a:solidFill>
                <a:latin typeface="华文楷体" pitchFamily="2" charset="-122"/>
                <a:ea typeface="华文楷体" pitchFamily="2" charset="-122"/>
              </a:rPr>
              <a:t>liu.hao@ouc.edu.cn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076" y="2175695"/>
            <a:ext cx="6659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 smtClean="0">
                <a:latin typeface="华文楷体" pitchFamily="2" charset="-122"/>
                <a:ea typeface="华文楷体" pitchFamily="2" charset="-122"/>
              </a:rPr>
              <a:t>谢谢各位专家！</a:t>
            </a:r>
            <a:endParaRPr lang="en-US" altLang="zh-CN" sz="72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99176" cy="648072"/>
          </a:xfrm>
        </p:spPr>
        <p:txBody>
          <a:bodyPr>
            <a:normAutofit/>
          </a:bodyPr>
          <a:lstStyle/>
          <a:p>
            <a:r>
              <a:rPr lang="zh-CN" altLang="en-US" smtClean="0"/>
              <a:t>汇报大纲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30411978"/>
              </p:ext>
            </p:extLst>
          </p:nvPr>
        </p:nvGraphicFramePr>
        <p:xfrm>
          <a:off x="899592" y="1196752"/>
          <a:ext cx="734481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4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一、基本情况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23339"/>
              </p:ext>
            </p:extLst>
          </p:nvPr>
        </p:nvGraphicFramePr>
        <p:xfrm>
          <a:off x="457200" y="981075"/>
          <a:ext cx="7931150" cy="504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5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二、科研工作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13954"/>
              </p:ext>
            </p:extLst>
          </p:nvPr>
        </p:nvGraphicFramePr>
        <p:xfrm>
          <a:off x="395531" y="1363819"/>
          <a:ext cx="8424940" cy="490395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81970">
                  <a:extLst>
                    <a:ext uri="{9D8B030D-6E8A-4147-A177-3AD203B41FA5}">
                      <a16:colId xmlns:a16="http://schemas.microsoft.com/office/drawing/2014/main" val="2580655335"/>
                    </a:ext>
                  </a:extLst>
                </a:gridCol>
                <a:gridCol w="2719875">
                  <a:extLst>
                    <a:ext uri="{9D8B030D-6E8A-4147-A177-3AD203B41FA5}">
                      <a16:colId xmlns:a16="http://schemas.microsoft.com/office/drawing/2014/main" val="2665035130"/>
                    </a:ext>
                  </a:extLst>
                </a:gridCol>
                <a:gridCol w="1013559">
                  <a:extLst>
                    <a:ext uri="{9D8B030D-6E8A-4147-A177-3AD203B41FA5}">
                      <a16:colId xmlns:a16="http://schemas.microsoft.com/office/drawing/2014/main" val="3103304412"/>
                    </a:ext>
                  </a:extLst>
                </a:gridCol>
                <a:gridCol w="857209">
                  <a:extLst>
                    <a:ext uri="{9D8B030D-6E8A-4147-A177-3AD203B41FA5}">
                      <a16:colId xmlns:a16="http://schemas.microsoft.com/office/drawing/2014/main" val="37338050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0936242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4999298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984407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03289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339471873"/>
                    </a:ext>
                  </a:extLst>
                </a:gridCol>
              </a:tblGrid>
              <a:tr h="6250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起止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项目名称及编号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类别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负责人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本人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位次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经费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到校经费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本人经费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状态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11728"/>
                  </a:ext>
                </a:extLst>
              </a:tr>
              <a:tr h="397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2015.05-2018.05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移动互联网电子政务综合智能分析应用研发（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20150230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横向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在研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818976"/>
                  </a:ext>
                </a:extLst>
              </a:tr>
              <a:tr h="59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2014.01-2016.12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基于多源数据融合的车联网数据分析云平台关键技术研究（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2014GGX101005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山东省科技发展计划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在研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429664"/>
                  </a:ext>
                </a:extLst>
              </a:tr>
              <a:tr h="59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2015.12-2016.11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面向数字海洋的涉海保密体系与关键技术研究（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BMKY2015BT03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国家保密局保密科研项目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在研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21942"/>
                  </a:ext>
                </a:extLst>
              </a:tr>
              <a:tr h="59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2014.09-2016.09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基于移动互联网的舆情监控与分析决策系统（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14-2-3-62-nsh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青岛市民生科技计划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在研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766094"/>
                  </a:ext>
                </a:extLst>
              </a:tr>
              <a:tr h="7958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2015.03-2016.06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涉密信息系统工程课程教学方法研究与建设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中国海洋大学本科教育教学研究项目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结题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2190033"/>
                  </a:ext>
                </a:extLst>
              </a:tr>
              <a:tr h="7958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2015.01-2016.12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面向电子政务的舆情分析关键技术研究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中国海洋大学青年教师科研专项基金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刘昊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在研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05554"/>
                  </a:ext>
                </a:extLst>
              </a:tr>
              <a:tr h="397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2013.01-2015.12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智能交通中基于移动视频的目标快速识别方法研究（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61202208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自然科学基金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纪筱鹏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结题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47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二、科研工作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论文情况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964217"/>
              </p:ext>
            </p:extLst>
          </p:nvPr>
        </p:nvGraphicFramePr>
        <p:xfrm>
          <a:off x="395536" y="1988840"/>
          <a:ext cx="8363272" cy="28041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54238">
                  <a:extLst>
                    <a:ext uri="{9D8B030D-6E8A-4147-A177-3AD203B41FA5}">
                      <a16:colId xmlns:a16="http://schemas.microsoft.com/office/drawing/2014/main" val="2610661258"/>
                    </a:ext>
                  </a:extLst>
                </a:gridCol>
                <a:gridCol w="1343199">
                  <a:extLst>
                    <a:ext uri="{9D8B030D-6E8A-4147-A177-3AD203B41FA5}">
                      <a16:colId xmlns:a16="http://schemas.microsoft.com/office/drawing/2014/main" val="3370598656"/>
                    </a:ext>
                  </a:extLst>
                </a:gridCol>
                <a:gridCol w="1233062">
                  <a:extLst>
                    <a:ext uri="{9D8B030D-6E8A-4147-A177-3AD203B41FA5}">
                      <a16:colId xmlns:a16="http://schemas.microsoft.com/office/drawing/2014/main" val="3362137052"/>
                    </a:ext>
                  </a:extLst>
                </a:gridCol>
                <a:gridCol w="1043912">
                  <a:extLst>
                    <a:ext uri="{9D8B030D-6E8A-4147-A177-3AD203B41FA5}">
                      <a16:colId xmlns:a16="http://schemas.microsoft.com/office/drawing/2014/main" val="2029675704"/>
                    </a:ext>
                  </a:extLst>
                </a:gridCol>
                <a:gridCol w="1042316">
                  <a:extLst>
                    <a:ext uri="{9D8B030D-6E8A-4147-A177-3AD203B41FA5}">
                      <a16:colId xmlns:a16="http://schemas.microsoft.com/office/drawing/2014/main" val="236355640"/>
                    </a:ext>
                  </a:extLst>
                </a:gridCol>
                <a:gridCol w="946545">
                  <a:extLst>
                    <a:ext uri="{9D8B030D-6E8A-4147-A177-3AD203B41FA5}">
                      <a16:colId xmlns:a16="http://schemas.microsoft.com/office/drawing/2014/main" val="188341867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论文题目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刊物名称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年份及期次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级别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本人</a:t>
                      </a:r>
                      <a:endParaRPr lang="zh-CN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位次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是否通讯作者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459148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一种多相机系统的研究与实现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中国海洋大学学报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2015.03/45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核心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否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17944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Panoptic Studio: A Massively Multiview System for Social Motion Capture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ICCV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2/9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50474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Research on Synchronization Model based on Parallel Compression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Applied Mechanics and Materials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2013.427-429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879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三、教学工作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承担课程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30099"/>
              </p:ext>
            </p:extLst>
          </p:nvPr>
        </p:nvGraphicFramePr>
        <p:xfrm>
          <a:off x="323529" y="1196752"/>
          <a:ext cx="8136903" cy="53219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1548609285"/>
                    </a:ext>
                  </a:extLst>
                </a:gridCol>
                <a:gridCol w="3403466">
                  <a:extLst>
                    <a:ext uri="{9D8B030D-6E8A-4147-A177-3AD203B41FA5}">
                      <a16:colId xmlns:a16="http://schemas.microsoft.com/office/drawing/2014/main" val="754693990"/>
                    </a:ext>
                  </a:extLst>
                </a:gridCol>
                <a:gridCol w="1171371">
                  <a:extLst>
                    <a:ext uri="{9D8B030D-6E8A-4147-A177-3AD203B41FA5}">
                      <a16:colId xmlns:a16="http://schemas.microsoft.com/office/drawing/2014/main" val="874447585"/>
                    </a:ext>
                  </a:extLst>
                </a:gridCol>
                <a:gridCol w="1171371">
                  <a:extLst>
                    <a:ext uri="{9D8B030D-6E8A-4147-A177-3AD203B41FA5}">
                      <a16:colId xmlns:a16="http://schemas.microsoft.com/office/drawing/2014/main" val="3347556403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1996468569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学年及学期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课程名称以及其它教学任务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课程类型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学生人数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学时数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918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</a:t>
                      </a:r>
                      <a:r>
                        <a:rPr lang="zh-CN" sz="1800" dirty="0">
                          <a:effectLst/>
                        </a:rPr>
                        <a:t>年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zh-CN" sz="1800" dirty="0">
                          <a:effectLst/>
                        </a:rPr>
                        <a:t>秋季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操作系统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742730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2014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秋季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操作系统课程设计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23543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春季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涉密信息系统工程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70079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秋季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操作系统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89585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秋季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操作系统课程设计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14542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2016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春季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涉密信息系统工程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本</a:t>
                      </a: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63037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2016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夏季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保密宣传教育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本科生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课程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53595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2014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秋季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保密行政管理学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全日制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研究生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467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秋季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保密行政管理学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全日制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</a:rPr>
                        <a:t>研究生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971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三、教学工作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其它教学任务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974634"/>
              </p:ext>
            </p:extLst>
          </p:nvPr>
        </p:nvGraphicFramePr>
        <p:xfrm>
          <a:off x="323528" y="1196752"/>
          <a:ext cx="8352927" cy="419009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75080">
                  <a:extLst>
                    <a:ext uri="{9D8B030D-6E8A-4147-A177-3AD203B41FA5}">
                      <a16:colId xmlns:a16="http://schemas.microsoft.com/office/drawing/2014/main" val="1548609285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754693990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3475564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学年及学期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课程名称以及其它教学任务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学生人数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9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2015</a:t>
                      </a:r>
                      <a:r>
                        <a:rPr lang="zh-CN" sz="1800" dirty="0">
                          <a:effectLst/>
                        </a:rPr>
                        <a:t>年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zh-CN" sz="1800" dirty="0">
                          <a:effectLst/>
                        </a:rPr>
                        <a:t>春季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本科毕业设计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7007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</a:t>
                      </a:r>
                      <a:r>
                        <a:rPr lang="en-US" altLang="zh-CN" sz="1800" dirty="0" smtClean="0">
                          <a:effectLst/>
                        </a:rPr>
                        <a:t>6</a:t>
                      </a:r>
                      <a:r>
                        <a:rPr lang="zh-CN" sz="1800" dirty="0" smtClean="0">
                          <a:effectLst/>
                        </a:rPr>
                        <a:t>年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zh-CN" altLang="en-US" sz="1800" dirty="0" smtClean="0">
                          <a:effectLst/>
                        </a:rPr>
                        <a:t>春</a:t>
                      </a:r>
                      <a:r>
                        <a:rPr lang="zh-CN" sz="1800" dirty="0" smtClean="0">
                          <a:effectLst/>
                        </a:rPr>
                        <a:t>季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dirty="0" smtClean="0">
                          <a:effectLst/>
                          <a:latin typeface="+mn-lt"/>
                          <a:ea typeface="+mn-ea"/>
                        </a:rPr>
                        <a:t>本科毕业设计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895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</a:t>
                      </a:r>
                      <a:r>
                        <a:rPr lang="en-US" altLang="zh-CN" sz="1800" dirty="0" smtClean="0">
                          <a:effectLst/>
                        </a:rPr>
                        <a:t>6</a:t>
                      </a:r>
                      <a:r>
                        <a:rPr lang="zh-CN" sz="1800" dirty="0" smtClean="0">
                          <a:effectLst/>
                        </a:rPr>
                        <a:t>年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zh-CN" altLang="en-US" sz="1800" dirty="0" smtClean="0">
                          <a:effectLst/>
                        </a:rPr>
                        <a:t>春</a:t>
                      </a:r>
                      <a:r>
                        <a:rPr lang="zh-CN" sz="1800" dirty="0" smtClean="0">
                          <a:effectLst/>
                        </a:rPr>
                        <a:t>季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SRDP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技术的课堂教学辅助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（国家级）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14542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2016</a:t>
                      </a:r>
                      <a:r>
                        <a:rPr lang="zh-CN" sz="1800">
                          <a:effectLst/>
                        </a:rPr>
                        <a:t>年</a:t>
                      </a:r>
                      <a:r>
                        <a:rPr lang="en-US" sz="1800">
                          <a:effectLst/>
                        </a:rPr>
                        <a:t>/</a:t>
                      </a:r>
                      <a:r>
                        <a:rPr lang="zh-CN" sz="1800">
                          <a:effectLst/>
                        </a:rPr>
                        <a:t>春季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SRDP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-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涉海科研保密体系中的基础敏感信息调查及信息管理系统实现（国家级）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6303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2016</a:t>
                      </a:r>
                      <a:r>
                        <a:rPr lang="zh-CN" sz="1800" dirty="0">
                          <a:effectLst/>
                        </a:rPr>
                        <a:t>年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zh-CN" altLang="en-US" sz="1800" dirty="0" smtClean="0">
                          <a:effectLst/>
                        </a:rPr>
                        <a:t>春</a:t>
                      </a:r>
                      <a:r>
                        <a:rPr lang="zh-CN" sz="1800" dirty="0" smtClean="0">
                          <a:effectLst/>
                        </a:rPr>
                        <a:t>季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SRDP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用于操作系统课程实验教学的微型操作系统原型的研究与实现（校级）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53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4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四、院系行政工作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01877"/>
              </p:ext>
            </p:extLst>
          </p:nvPr>
        </p:nvGraphicFramePr>
        <p:xfrm>
          <a:off x="457200" y="981075"/>
          <a:ext cx="7931150" cy="504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82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五、未来工作展望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81458"/>
              </p:ext>
            </p:extLst>
          </p:nvPr>
        </p:nvGraphicFramePr>
        <p:xfrm>
          <a:off x="457200" y="764705"/>
          <a:ext cx="836327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2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11109</TotalTime>
  <Words>819</Words>
  <Application>Microsoft Office PowerPoint</Application>
  <PresentationFormat>全屏显示(4:3)</PresentationFormat>
  <Paragraphs>237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华文行楷</vt:lpstr>
      <vt:lpstr>华文楷体</vt:lpstr>
      <vt:lpstr>楷体_GB2312</vt:lpstr>
      <vt:lpstr>宋体</vt:lpstr>
      <vt:lpstr>Arial</vt:lpstr>
      <vt:lpstr>Arial Black</vt:lpstr>
      <vt:lpstr>Calibri</vt:lpstr>
      <vt:lpstr>Times New Roman</vt:lpstr>
      <vt:lpstr>基本</vt:lpstr>
      <vt:lpstr>师资博士后首聘聘期考核汇报</vt:lpstr>
      <vt:lpstr>汇报大纲</vt:lpstr>
      <vt:lpstr>一、基本情况</vt:lpstr>
      <vt:lpstr>二、科研工作-项目情况</vt:lpstr>
      <vt:lpstr>二、科研工作-论文情况</vt:lpstr>
      <vt:lpstr>三、教学工作-承担课程</vt:lpstr>
      <vt:lpstr>三、教学工作-其它教学任务</vt:lpstr>
      <vt:lpstr>四、院系行政工作</vt:lpstr>
      <vt:lpstr>五、未来工作展望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保密技术前沿讲座</dc:title>
  <dc:creator>Hao Liu</dc:creator>
  <cp:lastModifiedBy>Hao Liu</cp:lastModifiedBy>
  <cp:revision>1355</cp:revision>
  <dcterms:modified xsi:type="dcterms:W3CDTF">2016-09-05T00:45:06Z</dcterms:modified>
</cp:coreProperties>
</file>