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9" r:id="rId14"/>
  </p:sldIdLst>
  <p:sldSz cx="10080625" cy="7559675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EBDC9-A6EF-474C-9CF8-A173BAC913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9D54E3B-0CDA-4A8C-83D2-1B327D54CBE4}">
      <dgm:prSet phldrT="[文本]"/>
      <dgm:spPr/>
      <dgm:t>
        <a:bodyPr/>
        <a:lstStyle/>
        <a:p>
          <a:pPr algn="ctr"/>
          <a:r>
            <a:rPr lang="zh-CN" altLang="en-US" dirty="0" smtClean="0"/>
            <a:t>承担科研项目情况</a:t>
          </a:r>
          <a:endParaRPr lang="zh-CN" altLang="en-US" dirty="0"/>
        </a:p>
      </dgm:t>
    </dgm:pt>
    <dgm:pt modelId="{BCB460E7-809F-48BF-AC7B-E229D589FDF6}" type="parTrans" cxnId="{2F989769-A056-40F4-8A44-781695D624EC}">
      <dgm:prSet/>
      <dgm:spPr/>
      <dgm:t>
        <a:bodyPr/>
        <a:lstStyle/>
        <a:p>
          <a:pPr algn="ctr"/>
          <a:endParaRPr lang="zh-CN" altLang="en-US"/>
        </a:p>
      </dgm:t>
    </dgm:pt>
    <dgm:pt modelId="{20DE06C6-80F7-40BE-A8BF-CCEF95561280}" type="sibTrans" cxnId="{2F989769-A056-40F4-8A44-781695D624EC}">
      <dgm:prSet/>
      <dgm:spPr/>
      <dgm:t>
        <a:bodyPr/>
        <a:lstStyle/>
        <a:p>
          <a:pPr algn="ctr"/>
          <a:endParaRPr lang="zh-CN" altLang="en-US"/>
        </a:p>
      </dgm:t>
    </dgm:pt>
    <dgm:pt modelId="{5992ABBC-03C5-4933-8A24-7D28C006A5BA}">
      <dgm:prSet phldrT="[文本]"/>
      <dgm:spPr/>
      <dgm:t>
        <a:bodyPr/>
        <a:lstStyle/>
        <a:p>
          <a:pPr algn="ctr"/>
          <a:r>
            <a:rPr lang="zh-CN" altLang="en-US" dirty="0" smtClean="0"/>
            <a:t>发表论文情况</a:t>
          </a:r>
          <a:endParaRPr lang="zh-CN" altLang="en-US" dirty="0"/>
        </a:p>
      </dgm:t>
    </dgm:pt>
    <dgm:pt modelId="{71B8A2A7-0197-47F3-B547-73040C9663EC}" type="parTrans" cxnId="{374BB661-4FD8-4B2D-826C-ABF802E3D354}">
      <dgm:prSet/>
      <dgm:spPr/>
      <dgm:t>
        <a:bodyPr/>
        <a:lstStyle/>
        <a:p>
          <a:pPr algn="ctr"/>
          <a:endParaRPr lang="zh-CN" altLang="en-US"/>
        </a:p>
      </dgm:t>
    </dgm:pt>
    <dgm:pt modelId="{CF8D89EF-AAB4-4D1A-B88F-2311AE574E56}" type="sibTrans" cxnId="{374BB661-4FD8-4B2D-826C-ABF802E3D354}">
      <dgm:prSet/>
      <dgm:spPr/>
      <dgm:t>
        <a:bodyPr/>
        <a:lstStyle/>
        <a:p>
          <a:pPr algn="ctr"/>
          <a:endParaRPr lang="zh-CN" altLang="en-US"/>
        </a:p>
      </dgm:t>
    </dgm:pt>
    <dgm:pt modelId="{4CC2B915-970C-4FC9-84C0-33156F5C934E}">
      <dgm:prSet phldrT="[文本]"/>
      <dgm:spPr/>
      <dgm:t>
        <a:bodyPr/>
        <a:lstStyle/>
        <a:p>
          <a:pPr algn="ctr"/>
          <a:r>
            <a:rPr lang="zh-CN" altLang="en-US" dirty="0" smtClean="0"/>
            <a:t>申请专利情况</a:t>
          </a:r>
          <a:endParaRPr lang="zh-CN" altLang="en-US" dirty="0"/>
        </a:p>
      </dgm:t>
    </dgm:pt>
    <dgm:pt modelId="{98A05535-E491-4769-BE68-398F5264603F}" type="parTrans" cxnId="{12837168-D1C6-47CF-A136-34C89CB4C176}">
      <dgm:prSet/>
      <dgm:spPr/>
      <dgm:t>
        <a:bodyPr/>
        <a:lstStyle/>
        <a:p>
          <a:pPr algn="ctr"/>
          <a:endParaRPr lang="zh-CN" altLang="en-US"/>
        </a:p>
      </dgm:t>
    </dgm:pt>
    <dgm:pt modelId="{B81312FD-1B60-4687-957F-00AB7008792C}" type="sibTrans" cxnId="{12837168-D1C6-47CF-A136-34C89CB4C176}">
      <dgm:prSet/>
      <dgm:spPr/>
      <dgm:t>
        <a:bodyPr/>
        <a:lstStyle/>
        <a:p>
          <a:pPr algn="ctr"/>
          <a:endParaRPr lang="zh-CN" altLang="en-US"/>
        </a:p>
      </dgm:t>
    </dgm:pt>
    <dgm:pt modelId="{D99CFEAE-76DB-4F46-A909-C4BE2A58B752}">
      <dgm:prSet phldrT="[文本]"/>
      <dgm:spPr/>
      <dgm:t>
        <a:bodyPr/>
        <a:lstStyle/>
        <a:p>
          <a:pPr algn="ctr"/>
          <a:r>
            <a:rPr lang="zh-CN" altLang="en-US" dirty="0" smtClean="0"/>
            <a:t>获奖情况</a:t>
          </a:r>
          <a:endParaRPr lang="zh-CN" altLang="en-US" dirty="0"/>
        </a:p>
      </dgm:t>
    </dgm:pt>
    <dgm:pt modelId="{ED85436F-01D7-4550-B2DE-C90A9D74A59A}" type="parTrans" cxnId="{5A8E01A0-F6C9-4640-BA0D-BE147EBE376C}">
      <dgm:prSet/>
      <dgm:spPr/>
      <dgm:t>
        <a:bodyPr/>
        <a:lstStyle/>
        <a:p>
          <a:pPr algn="ctr"/>
          <a:endParaRPr lang="zh-CN" altLang="en-US"/>
        </a:p>
      </dgm:t>
    </dgm:pt>
    <dgm:pt modelId="{AE6CC39B-332A-4A7E-8466-0F0D85E6CCBC}" type="sibTrans" cxnId="{5A8E01A0-F6C9-4640-BA0D-BE147EBE376C}">
      <dgm:prSet/>
      <dgm:spPr/>
      <dgm:t>
        <a:bodyPr/>
        <a:lstStyle/>
        <a:p>
          <a:pPr algn="ctr"/>
          <a:endParaRPr lang="zh-CN" altLang="en-US"/>
        </a:p>
      </dgm:t>
    </dgm:pt>
    <dgm:pt modelId="{EDDF507F-9FA6-4CBD-BA86-A4CDD6FA21B9}">
      <dgm:prSet phldrT="[文本]"/>
      <dgm:spPr/>
      <dgm:t>
        <a:bodyPr/>
        <a:lstStyle/>
        <a:p>
          <a:pPr algn="ctr"/>
          <a:r>
            <a:rPr lang="zh-CN" altLang="en-US" dirty="0" smtClean="0"/>
            <a:t>承担教学任务情况</a:t>
          </a:r>
          <a:endParaRPr lang="zh-CN" altLang="en-US" dirty="0"/>
        </a:p>
      </dgm:t>
    </dgm:pt>
    <dgm:pt modelId="{6D0104DD-DF7A-4F9C-A34E-4F913C8AF940}" type="parTrans" cxnId="{EB283EA9-4C60-4BE8-9048-CE23E9B83C48}">
      <dgm:prSet/>
      <dgm:spPr/>
      <dgm:t>
        <a:bodyPr/>
        <a:lstStyle/>
        <a:p>
          <a:pPr algn="ctr"/>
          <a:endParaRPr lang="zh-CN" altLang="en-US"/>
        </a:p>
      </dgm:t>
    </dgm:pt>
    <dgm:pt modelId="{E2766B2A-33EC-4D7F-92AD-A5A53F56C4E1}" type="sibTrans" cxnId="{EB283EA9-4C60-4BE8-9048-CE23E9B83C48}">
      <dgm:prSet/>
      <dgm:spPr/>
      <dgm:t>
        <a:bodyPr/>
        <a:lstStyle/>
        <a:p>
          <a:pPr algn="ctr"/>
          <a:endParaRPr lang="zh-CN" altLang="en-US"/>
        </a:p>
      </dgm:t>
    </dgm:pt>
    <dgm:pt modelId="{6A27D69D-6FB1-4FBC-A93C-570452449D23}">
      <dgm:prSet phldrT="[文本]"/>
      <dgm:spPr/>
      <dgm:t>
        <a:bodyPr/>
        <a:lstStyle/>
        <a:p>
          <a:pPr algn="ctr"/>
          <a:r>
            <a:rPr lang="zh-CN" altLang="en-US" dirty="0" smtClean="0"/>
            <a:t>协助培养研究生情况</a:t>
          </a:r>
          <a:endParaRPr lang="zh-CN" altLang="en-US" dirty="0"/>
        </a:p>
      </dgm:t>
    </dgm:pt>
    <dgm:pt modelId="{96E69608-EC9A-4EE3-AD7D-F94229B7A9A7}" type="parTrans" cxnId="{27E82DA7-D457-4BE3-BDB1-2376645766C7}">
      <dgm:prSet/>
      <dgm:spPr/>
      <dgm:t>
        <a:bodyPr/>
        <a:lstStyle/>
        <a:p>
          <a:pPr algn="ctr"/>
          <a:endParaRPr lang="zh-CN" altLang="en-US"/>
        </a:p>
      </dgm:t>
    </dgm:pt>
    <dgm:pt modelId="{BE85673A-8ABD-4C94-9C65-07415D8B5704}" type="sibTrans" cxnId="{27E82DA7-D457-4BE3-BDB1-2376645766C7}">
      <dgm:prSet/>
      <dgm:spPr/>
      <dgm:t>
        <a:bodyPr/>
        <a:lstStyle/>
        <a:p>
          <a:pPr algn="ctr"/>
          <a:endParaRPr lang="zh-CN" altLang="en-US"/>
        </a:p>
      </dgm:t>
    </dgm:pt>
    <dgm:pt modelId="{F91F5AC7-0BB8-4927-8C01-268B0C1758E4}">
      <dgm:prSet phldrT="[文本]"/>
      <dgm:spPr/>
      <dgm:t>
        <a:bodyPr/>
        <a:lstStyle/>
        <a:p>
          <a:pPr algn="ctr"/>
          <a:r>
            <a:rPr lang="zh-CN" altLang="en-US" dirty="0" smtClean="0"/>
            <a:t>学术成果与工作目标</a:t>
          </a:r>
          <a:endParaRPr lang="zh-CN" altLang="en-US" dirty="0"/>
        </a:p>
      </dgm:t>
    </dgm:pt>
    <dgm:pt modelId="{80303A11-676A-484A-9248-0FE5ED58D10F}" type="parTrans" cxnId="{4C770058-1BB7-46ED-88E2-FE15F2BFD7BF}">
      <dgm:prSet/>
      <dgm:spPr/>
      <dgm:t>
        <a:bodyPr/>
        <a:lstStyle/>
        <a:p>
          <a:pPr algn="ctr"/>
          <a:endParaRPr lang="zh-CN" altLang="en-US"/>
        </a:p>
      </dgm:t>
    </dgm:pt>
    <dgm:pt modelId="{587EC562-405E-4770-A02D-A98079723DF8}" type="sibTrans" cxnId="{4C770058-1BB7-46ED-88E2-FE15F2BFD7BF}">
      <dgm:prSet/>
      <dgm:spPr/>
      <dgm:t>
        <a:bodyPr/>
        <a:lstStyle/>
        <a:p>
          <a:pPr algn="ctr"/>
          <a:endParaRPr lang="zh-CN" altLang="en-US"/>
        </a:p>
      </dgm:t>
    </dgm:pt>
    <dgm:pt modelId="{25E3900F-2CCE-4108-BBD9-0D7EE73195D9}" type="pres">
      <dgm:prSet presAssocID="{565EBDC9-A6EF-474C-9CF8-A173BAC91314}" presName="linear" presStyleCnt="0">
        <dgm:presLayoutVars>
          <dgm:animLvl val="lvl"/>
          <dgm:resizeHandles val="exact"/>
        </dgm:presLayoutVars>
      </dgm:prSet>
      <dgm:spPr/>
    </dgm:pt>
    <dgm:pt modelId="{398B51AE-D35D-4D7E-9D27-1F614A18B58D}" type="pres">
      <dgm:prSet presAssocID="{69D54E3B-0CDA-4A8C-83D2-1B327D54CBE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45D1F3C-B480-495B-926A-F1F0EB1F5AF9}" type="pres">
      <dgm:prSet presAssocID="{20DE06C6-80F7-40BE-A8BF-CCEF95561280}" presName="spacer" presStyleCnt="0"/>
      <dgm:spPr/>
    </dgm:pt>
    <dgm:pt modelId="{4FA78A73-CECA-4989-80E8-434A9F69DF7B}" type="pres">
      <dgm:prSet presAssocID="{5992ABBC-03C5-4933-8A24-7D28C006A5B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3406F6E-6D72-4536-B81D-7C06DDE6E112}" type="pres">
      <dgm:prSet presAssocID="{CF8D89EF-AAB4-4D1A-B88F-2311AE574E56}" presName="spacer" presStyleCnt="0"/>
      <dgm:spPr/>
    </dgm:pt>
    <dgm:pt modelId="{1C103610-9D45-44E6-A2E6-5C8348F4AFB2}" type="pres">
      <dgm:prSet presAssocID="{4CC2B915-970C-4FC9-84C0-33156F5C934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D564356-0FFE-4C9F-9794-D27ECFEB4B81}" type="pres">
      <dgm:prSet presAssocID="{B81312FD-1B60-4687-957F-00AB7008792C}" presName="spacer" presStyleCnt="0"/>
      <dgm:spPr/>
    </dgm:pt>
    <dgm:pt modelId="{B4CD2231-F479-444A-88B8-33879961EFF7}" type="pres">
      <dgm:prSet presAssocID="{D99CFEAE-76DB-4F46-A909-C4BE2A58B75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A1945CD-70EF-4251-A0FD-A4CEF18FEDCC}" type="pres">
      <dgm:prSet presAssocID="{AE6CC39B-332A-4A7E-8466-0F0D85E6CCBC}" presName="spacer" presStyleCnt="0"/>
      <dgm:spPr/>
    </dgm:pt>
    <dgm:pt modelId="{0089445C-C84F-4315-85D6-1241957E64C8}" type="pres">
      <dgm:prSet presAssocID="{EDDF507F-9FA6-4CBD-BA86-A4CDD6FA21B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015F663-B589-4BBC-8433-326FEB42ABC3}" type="pres">
      <dgm:prSet presAssocID="{E2766B2A-33EC-4D7F-92AD-A5A53F56C4E1}" presName="spacer" presStyleCnt="0"/>
      <dgm:spPr/>
    </dgm:pt>
    <dgm:pt modelId="{E5741DC7-1F2C-4079-9004-A7664409D61A}" type="pres">
      <dgm:prSet presAssocID="{6A27D69D-6FB1-4FBC-A93C-570452449D2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3BDEA2F-5B75-48CD-BB2B-5E0C5756410C}" type="pres">
      <dgm:prSet presAssocID="{BE85673A-8ABD-4C94-9C65-07415D8B5704}" presName="spacer" presStyleCnt="0"/>
      <dgm:spPr/>
    </dgm:pt>
    <dgm:pt modelId="{81082372-905B-4468-991A-597B3AB1E19B}" type="pres">
      <dgm:prSet presAssocID="{F91F5AC7-0BB8-4927-8C01-268B0C1758E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2837168-D1C6-47CF-A136-34C89CB4C176}" srcId="{565EBDC9-A6EF-474C-9CF8-A173BAC91314}" destId="{4CC2B915-970C-4FC9-84C0-33156F5C934E}" srcOrd="2" destOrd="0" parTransId="{98A05535-E491-4769-BE68-398F5264603F}" sibTransId="{B81312FD-1B60-4687-957F-00AB7008792C}"/>
    <dgm:cxn modelId="{EB283EA9-4C60-4BE8-9048-CE23E9B83C48}" srcId="{565EBDC9-A6EF-474C-9CF8-A173BAC91314}" destId="{EDDF507F-9FA6-4CBD-BA86-A4CDD6FA21B9}" srcOrd="4" destOrd="0" parTransId="{6D0104DD-DF7A-4F9C-A34E-4F913C8AF940}" sibTransId="{E2766B2A-33EC-4D7F-92AD-A5A53F56C4E1}"/>
    <dgm:cxn modelId="{27E82DA7-D457-4BE3-BDB1-2376645766C7}" srcId="{565EBDC9-A6EF-474C-9CF8-A173BAC91314}" destId="{6A27D69D-6FB1-4FBC-A93C-570452449D23}" srcOrd="5" destOrd="0" parTransId="{96E69608-EC9A-4EE3-AD7D-F94229B7A9A7}" sibTransId="{BE85673A-8ABD-4C94-9C65-07415D8B5704}"/>
    <dgm:cxn modelId="{5A8E01A0-F6C9-4640-BA0D-BE147EBE376C}" srcId="{565EBDC9-A6EF-474C-9CF8-A173BAC91314}" destId="{D99CFEAE-76DB-4F46-A909-C4BE2A58B752}" srcOrd="3" destOrd="0" parTransId="{ED85436F-01D7-4550-B2DE-C90A9D74A59A}" sibTransId="{AE6CC39B-332A-4A7E-8466-0F0D85E6CCBC}"/>
    <dgm:cxn modelId="{DF0B75E0-2D75-47A3-B03E-D74349C6755E}" type="presOf" srcId="{6A27D69D-6FB1-4FBC-A93C-570452449D23}" destId="{E5741DC7-1F2C-4079-9004-A7664409D61A}" srcOrd="0" destOrd="0" presId="urn:microsoft.com/office/officeart/2005/8/layout/vList2"/>
    <dgm:cxn modelId="{AE528895-A214-428F-A5FD-2239FC6C8A43}" type="presOf" srcId="{5992ABBC-03C5-4933-8A24-7D28C006A5BA}" destId="{4FA78A73-CECA-4989-80E8-434A9F69DF7B}" srcOrd="0" destOrd="0" presId="urn:microsoft.com/office/officeart/2005/8/layout/vList2"/>
    <dgm:cxn modelId="{374BB661-4FD8-4B2D-826C-ABF802E3D354}" srcId="{565EBDC9-A6EF-474C-9CF8-A173BAC91314}" destId="{5992ABBC-03C5-4933-8A24-7D28C006A5BA}" srcOrd="1" destOrd="0" parTransId="{71B8A2A7-0197-47F3-B547-73040C9663EC}" sibTransId="{CF8D89EF-AAB4-4D1A-B88F-2311AE574E56}"/>
    <dgm:cxn modelId="{A52ECEF1-CC75-4CF2-8F95-84EEDAD47574}" type="presOf" srcId="{4CC2B915-970C-4FC9-84C0-33156F5C934E}" destId="{1C103610-9D45-44E6-A2E6-5C8348F4AFB2}" srcOrd="0" destOrd="0" presId="urn:microsoft.com/office/officeart/2005/8/layout/vList2"/>
    <dgm:cxn modelId="{6A8085F3-5BD7-41A6-983A-DFEEC17EA7BA}" type="presOf" srcId="{69D54E3B-0CDA-4A8C-83D2-1B327D54CBE4}" destId="{398B51AE-D35D-4D7E-9D27-1F614A18B58D}" srcOrd="0" destOrd="0" presId="urn:microsoft.com/office/officeart/2005/8/layout/vList2"/>
    <dgm:cxn modelId="{ADACDC59-91C2-4E7E-8486-39DB77620BB3}" type="presOf" srcId="{F91F5AC7-0BB8-4927-8C01-268B0C1758E4}" destId="{81082372-905B-4468-991A-597B3AB1E19B}" srcOrd="0" destOrd="0" presId="urn:microsoft.com/office/officeart/2005/8/layout/vList2"/>
    <dgm:cxn modelId="{56E74697-0351-4459-8004-148CA3643037}" type="presOf" srcId="{565EBDC9-A6EF-474C-9CF8-A173BAC91314}" destId="{25E3900F-2CCE-4108-BBD9-0D7EE73195D9}" srcOrd="0" destOrd="0" presId="urn:microsoft.com/office/officeart/2005/8/layout/vList2"/>
    <dgm:cxn modelId="{2F989769-A056-40F4-8A44-781695D624EC}" srcId="{565EBDC9-A6EF-474C-9CF8-A173BAC91314}" destId="{69D54E3B-0CDA-4A8C-83D2-1B327D54CBE4}" srcOrd="0" destOrd="0" parTransId="{BCB460E7-809F-48BF-AC7B-E229D589FDF6}" sibTransId="{20DE06C6-80F7-40BE-A8BF-CCEF95561280}"/>
    <dgm:cxn modelId="{33DA5BB8-6D4B-44A1-B52E-296913F2DB79}" type="presOf" srcId="{EDDF507F-9FA6-4CBD-BA86-A4CDD6FA21B9}" destId="{0089445C-C84F-4315-85D6-1241957E64C8}" srcOrd="0" destOrd="0" presId="urn:microsoft.com/office/officeart/2005/8/layout/vList2"/>
    <dgm:cxn modelId="{6EF0A7D2-9B5B-47E6-8DE9-0B11F3C197E3}" type="presOf" srcId="{D99CFEAE-76DB-4F46-A909-C4BE2A58B752}" destId="{B4CD2231-F479-444A-88B8-33879961EFF7}" srcOrd="0" destOrd="0" presId="urn:microsoft.com/office/officeart/2005/8/layout/vList2"/>
    <dgm:cxn modelId="{4C770058-1BB7-46ED-88E2-FE15F2BFD7BF}" srcId="{565EBDC9-A6EF-474C-9CF8-A173BAC91314}" destId="{F91F5AC7-0BB8-4927-8C01-268B0C1758E4}" srcOrd="6" destOrd="0" parTransId="{80303A11-676A-484A-9248-0FE5ED58D10F}" sibTransId="{587EC562-405E-4770-A02D-A98079723DF8}"/>
    <dgm:cxn modelId="{E7B54D72-D054-4E09-A0B7-4D0A370F2810}" type="presParOf" srcId="{25E3900F-2CCE-4108-BBD9-0D7EE73195D9}" destId="{398B51AE-D35D-4D7E-9D27-1F614A18B58D}" srcOrd="0" destOrd="0" presId="urn:microsoft.com/office/officeart/2005/8/layout/vList2"/>
    <dgm:cxn modelId="{DD76DC5F-0052-499D-98A0-D0A1E1CBD00A}" type="presParOf" srcId="{25E3900F-2CCE-4108-BBD9-0D7EE73195D9}" destId="{645D1F3C-B480-495B-926A-F1F0EB1F5AF9}" srcOrd="1" destOrd="0" presId="urn:microsoft.com/office/officeart/2005/8/layout/vList2"/>
    <dgm:cxn modelId="{F0B9DF02-943E-4DB3-8FB5-5204CB8DACA4}" type="presParOf" srcId="{25E3900F-2CCE-4108-BBD9-0D7EE73195D9}" destId="{4FA78A73-CECA-4989-80E8-434A9F69DF7B}" srcOrd="2" destOrd="0" presId="urn:microsoft.com/office/officeart/2005/8/layout/vList2"/>
    <dgm:cxn modelId="{61F2F776-FA10-45EA-9543-ED25A6528726}" type="presParOf" srcId="{25E3900F-2CCE-4108-BBD9-0D7EE73195D9}" destId="{63406F6E-6D72-4536-B81D-7C06DDE6E112}" srcOrd="3" destOrd="0" presId="urn:microsoft.com/office/officeart/2005/8/layout/vList2"/>
    <dgm:cxn modelId="{52522FB6-C603-4902-8831-00F43924F44C}" type="presParOf" srcId="{25E3900F-2CCE-4108-BBD9-0D7EE73195D9}" destId="{1C103610-9D45-44E6-A2E6-5C8348F4AFB2}" srcOrd="4" destOrd="0" presId="urn:microsoft.com/office/officeart/2005/8/layout/vList2"/>
    <dgm:cxn modelId="{28734C9E-93FA-42EE-AA43-95EB41CF0353}" type="presParOf" srcId="{25E3900F-2CCE-4108-BBD9-0D7EE73195D9}" destId="{5D564356-0FFE-4C9F-9794-D27ECFEB4B81}" srcOrd="5" destOrd="0" presId="urn:microsoft.com/office/officeart/2005/8/layout/vList2"/>
    <dgm:cxn modelId="{4BF4AEC6-0540-4D0B-A907-1DFB2AC100D3}" type="presParOf" srcId="{25E3900F-2CCE-4108-BBD9-0D7EE73195D9}" destId="{B4CD2231-F479-444A-88B8-33879961EFF7}" srcOrd="6" destOrd="0" presId="urn:microsoft.com/office/officeart/2005/8/layout/vList2"/>
    <dgm:cxn modelId="{F638956A-3961-4103-ACE8-5F408011D0F1}" type="presParOf" srcId="{25E3900F-2CCE-4108-BBD9-0D7EE73195D9}" destId="{0A1945CD-70EF-4251-A0FD-A4CEF18FEDCC}" srcOrd="7" destOrd="0" presId="urn:microsoft.com/office/officeart/2005/8/layout/vList2"/>
    <dgm:cxn modelId="{5C98B73C-42DA-4A99-89A1-3B5192E3D8B6}" type="presParOf" srcId="{25E3900F-2CCE-4108-BBD9-0D7EE73195D9}" destId="{0089445C-C84F-4315-85D6-1241957E64C8}" srcOrd="8" destOrd="0" presId="urn:microsoft.com/office/officeart/2005/8/layout/vList2"/>
    <dgm:cxn modelId="{F95FF419-E5D9-4E84-A487-BA930756C1FB}" type="presParOf" srcId="{25E3900F-2CCE-4108-BBD9-0D7EE73195D9}" destId="{2015F663-B589-4BBC-8433-326FEB42ABC3}" srcOrd="9" destOrd="0" presId="urn:microsoft.com/office/officeart/2005/8/layout/vList2"/>
    <dgm:cxn modelId="{9F77DBD0-97F9-4DAE-8835-0F9CE536A661}" type="presParOf" srcId="{25E3900F-2CCE-4108-BBD9-0D7EE73195D9}" destId="{E5741DC7-1F2C-4079-9004-A7664409D61A}" srcOrd="10" destOrd="0" presId="urn:microsoft.com/office/officeart/2005/8/layout/vList2"/>
    <dgm:cxn modelId="{5088EE7F-CC71-4821-863B-E623BB425707}" type="presParOf" srcId="{25E3900F-2CCE-4108-BBD9-0D7EE73195D9}" destId="{A3BDEA2F-5B75-48CD-BB2B-5E0C5756410C}" srcOrd="11" destOrd="0" presId="urn:microsoft.com/office/officeart/2005/8/layout/vList2"/>
    <dgm:cxn modelId="{EDFCF4CD-7045-401C-9791-516C346EB6A9}" type="presParOf" srcId="{25E3900F-2CCE-4108-BBD9-0D7EE73195D9}" destId="{81082372-905B-4468-991A-597B3AB1E19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4C92E-D28A-4C18-A33B-F21429F3CF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C9709C-2B95-426E-8BDA-B4E310C9CED8}">
      <dgm:prSet phldrT="[文本]"/>
      <dgm:spPr/>
      <dgm:t>
        <a:bodyPr/>
        <a:lstStyle/>
        <a:p>
          <a:r>
            <a:rPr lang="zh-CN" altLang="en-US" dirty="0" smtClean="0"/>
            <a:t>云计算架构与数据存储</a:t>
          </a:r>
          <a:endParaRPr lang="zh-CN" altLang="en-US" dirty="0"/>
        </a:p>
      </dgm:t>
    </dgm:pt>
    <dgm:pt modelId="{C8EB240B-C153-4CE1-94CD-03F7C91EE64C}" type="parTrans" cxnId="{7D4F340A-B5D7-4348-BCAC-21D7614CE318}">
      <dgm:prSet/>
      <dgm:spPr/>
      <dgm:t>
        <a:bodyPr/>
        <a:lstStyle/>
        <a:p>
          <a:endParaRPr lang="zh-CN" altLang="en-US"/>
        </a:p>
      </dgm:t>
    </dgm:pt>
    <dgm:pt modelId="{8CFE69CB-5F03-4EEC-B360-301E4DA62F55}" type="sibTrans" cxnId="{7D4F340A-B5D7-4348-BCAC-21D7614CE318}">
      <dgm:prSet/>
      <dgm:spPr/>
      <dgm:t>
        <a:bodyPr/>
        <a:lstStyle/>
        <a:p>
          <a:endParaRPr lang="zh-CN" altLang="en-US"/>
        </a:p>
      </dgm:t>
    </dgm:pt>
    <dgm:pt modelId="{C54B6597-A2B1-4909-BD93-3FA705897BB2}">
      <dgm:prSet phldrT="[文本]"/>
      <dgm:spPr/>
      <dgm:t>
        <a:bodyPr/>
        <a:lstStyle/>
        <a:p>
          <a:r>
            <a:rPr lang="zh-CN" altLang="en-US" dirty="0" smtClean="0"/>
            <a:t>提出了一种混合数据库存储系统架构</a:t>
          </a:r>
          <a:endParaRPr lang="zh-CN" altLang="en-US" dirty="0"/>
        </a:p>
      </dgm:t>
    </dgm:pt>
    <dgm:pt modelId="{68990CA4-B193-40A2-A4D3-2B9406708C7B}" type="parTrans" cxnId="{77E06F8E-7CD7-4D47-AB2C-3DDBB16A8264}">
      <dgm:prSet/>
      <dgm:spPr/>
      <dgm:t>
        <a:bodyPr/>
        <a:lstStyle/>
        <a:p>
          <a:endParaRPr lang="zh-CN" altLang="en-US"/>
        </a:p>
      </dgm:t>
    </dgm:pt>
    <dgm:pt modelId="{1A120F76-5534-4151-ACB7-FFFED8F7BF44}" type="sibTrans" cxnId="{77E06F8E-7CD7-4D47-AB2C-3DDBB16A8264}">
      <dgm:prSet/>
      <dgm:spPr/>
      <dgm:t>
        <a:bodyPr/>
        <a:lstStyle/>
        <a:p>
          <a:endParaRPr lang="zh-CN" altLang="en-US"/>
        </a:p>
      </dgm:t>
    </dgm:pt>
    <dgm:pt modelId="{F60223A4-71E2-46A3-ABD4-CDE7CFAB31BF}">
      <dgm:prSet phldrT="[文本]"/>
      <dgm:spPr/>
      <dgm:t>
        <a:bodyPr/>
        <a:lstStyle/>
        <a:p>
          <a:r>
            <a:rPr lang="zh-CN" altLang="en-US" dirty="0" smtClean="0"/>
            <a:t>数字家庭资源管理方法研究</a:t>
          </a:r>
          <a:endParaRPr lang="zh-CN" altLang="en-US" dirty="0"/>
        </a:p>
      </dgm:t>
    </dgm:pt>
    <dgm:pt modelId="{8B77B49E-7B0E-4D3B-8B97-1D7F4499539B}" type="parTrans" cxnId="{E054E297-FBD8-4471-8E22-FDEAE312395A}">
      <dgm:prSet/>
      <dgm:spPr/>
      <dgm:t>
        <a:bodyPr/>
        <a:lstStyle/>
        <a:p>
          <a:endParaRPr lang="zh-CN" altLang="en-US"/>
        </a:p>
      </dgm:t>
    </dgm:pt>
    <dgm:pt modelId="{C4788959-91D7-4225-94CC-DEEFC8337678}" type="sibTrans" cxnId="{E054E297-FBD8-4471-8E22-FDEAE312395A}">
      <dgm:prSet/>
      <dgm:spPr/>
      <dgm:t>
        <a:bodyPr/>
        <a:lstStyle/>
        <a:p>
          <a:endParaRPr lang="zh-CN" altLang="en-US"/>
        </a:p>
      </dgm:t>
    </dgm:pt>
    <dgm:pt modelId="{1721EC22-DEF2-494A-A7A8-65A6E3C4E4D4}">
      <dgm:prSet phldrT="[文本]"/>
      <dgm:spPr/>
      <dgm:t>
        <a:bodyPr/>
        <a:lstStyle/>
        <a:p>
          <a:r>
            <a:rPr lang="zh-CN" altLang="en-US" dirty="0" smtClean="0"/>
            <a:t>提出了一种数字家庭设备自动发现与资源共享的方法</a:t>
          </a:r>
          <a:endParaRPr lang="zh-CN" altLang="en-US" dirty="0"/>
        </a:p>
      </dgm:t>
    </dgm:pt>
    <dgm:pt modelId="{2A6970B5-F28D-499A-B910-F3CBB58C864B}" type="parTrans" cxnId="{C39CF8FC-209B-419A-876D-FE9B854FB1BA}">
      <dgm:prSet/>
      <dgm:spPr/>
      <dgm:t>
        <a:bodyPr/>
        <a:lstStyle/>
        <a:p>
          <a:endParaRPr lang="zh-CN" altLang="en-US"/>
        </a:p>
      </dgm:t>
    </dgm:pt>
    <dgm:pt modelId="{C6F7F06E-4575-401E-80C6-4ADB435F5B92}" type="sibTrans" cxnId="{C39CF8FC-209B-419A-876D-FE9B854FB1BA}">
      <dgm:prSet/>
      <dgm:spPr/>
      <dgm:t>
        <a:bodyPr/>
        <a:lstStyle/>
        <a:p>
          <a:endParaRPr lang="zh-CN" altLang="en-US"/>
        </a:p>
      </dgm:t>
    </dgm:pt>
    <dgm:pt modelId="{B5A13913-AAFE-4B74-8562-1E9975249167}">
      <dgm:prSet phldrT="[文本]"/>
      <dgm:spPr/>
      <dgm:t>
        <a:bodyPr/>
        <a:lstStyle/>
        <a:p>
          <a:r>
            <a:rPr lang="zh-CN" altLang="en-US" dirty="0" smtClean="0"/>
            <a:t>提出了一种混合文件存储系统架构</a:t>
          </a:r>
          <a:endParaRPr lang="zh-CN" altLang="en-US" dirty="0"/>
        </a:p>
      </dgm:t>
    </dgm:pt>
    <dgm:pt modelId="{A415577F-D6CE-4AF7-BC77-40B8EBFE6593}" type="parTrans" cxnId="{4232DE35-E384-44A7-B100-D9B717F257C9}">
      <dgm:prSet/>
      <dgm:spPr/>
      <dgm:t>
        <a:bodyPr/>
        <a:lstStyle/>
        <a:p>
          <a:endParaRPr lang="zh-CN" altLang="en-US"/>
        </a:p>
      </dgm:t>
    </dgm:pt>
    <dgm:pt modelId="{A0B38F57-BD0A-4448-94A8-FB373BCF84D2}" type="sibTrans" cxnId="{4232DE35-E384-44A7-B100-D9B717F257C9}">
      <dgm:prSet/>
      <dgm:spPr/>
      <dgm:t>
        <a:bodyPr/>
        <a:lstStyle/>
        <a:p>
          <a:endParaRPr lang="zh-CN" altLang="en-US"/>
        </a:p>
      </dgm:t>
    </dgm:pt>
    <dgm:pt modelId="{21A62691-23A6-4253-9231-95949C986F5F}">
      <dgm:prSet phldrT="[文本]"/>
      <dgm:spPr/>
      <dgm:t>
        <a:bodyPr/>
        <a:lstStyle/>
        <a:p>
          <a:r>
            <a:rPr lang="zh-CN" b="1" dirty="0" smtClean="0"/>
            <a:t>面向数字海洋的可视化与并行计算框架研究</a:t>
          </a:r>
          <a:endParaRPr lang="zh-CN" altLang="en-US" dirty="0"/>
        </a:p>
      </dgm:t>
    </dgm:pt>
    <dgm:pt modelId="{8708E946-19DB-494C-819E-AD75D0E83959}" type="parTrans" cxnId="{8BD03BEE-D5C5-461A-B9C8-FB2D52D6CED7}">
      <dgm:prSet/>
      <dgm:spPr/>
      <dgm:t>
        <a:bodyPr/>
        <a:lstStyle/>
        <a:p>
          <a:endParaRPr lang="zh-CN" altLang="en-US"/>
        </a:p>
      </dgm:t>
    </dgm:pt>
    <dgm:pt modelId="{C264EFBD-3847-4BA5-ACA7-9C5F4DDFCFD4}" type="sibTrans" cxnId="{8BD03BEE-D5C5-461A-B9C8-FB2D52D6CED7}">
      <dgm:prSet/>
      <dgm:spPr/>
      <dgm:t>
        <a:bodyPr/>
        <a:lstStyle/>
        <a:p>
          <a:endParaRPr lang="zh-CN" altLang="en-US"/>
        </a:p>
      </dgm:t>
    </dgm:pt>
    <dgm:pt modelId="{2D0ADD00-E19E-4894-8F34-E56F022012FC}">
      <dgm:prSet phldrT="[文本]"/>
      <dgm:spPr/>
      <dgm:t>
        <a:bodyPr/>
        <a:lstStyle/>
        <a:p>
          <a:r>
            <a:rPr lang="zh-CN" dirty="0" smtClean="0"/>
            <a:t>提出了一种基于云计算的数字海洋可视化计算模型</a:t>
          </a:r>
          <a:endParaRPr lang="zh-CN" altLang="en-US" dirty="0"/>
        </a:p>
      </dgm:t>
    </dgm:pt>
    <dgm:pt modelId="{331E0115-867E-483F-A31F-864FB04744EC}" type="parTrans" cxnId="{2B761EB8-0F15-4C93-A8DB-73FDC676F653}">
      <dgm:prSet/>
      <dgm:spPr/>
      <dgm:t>
        <a:bodyPr/>
        <a:lstStyle/>
        <a:p>
          <a:endParaRPr lang="zh-CN" altLang="en-US"/>
        </a:p>
      </dgm:t>
    </dgm:pt>
    <dgm:pt modelId="{29880939-4857-466E-B3C4-C116FD53F8E2}" type="sibTrans" cxnId="{2B761EB8-0F15-4C93-A8DB-73FDC676F653}">
      <dgm:prSet/>
      <dgm:spPr/>
      <dgm:t>
        <a:bodyPr/>
        <a:lstStyle/>
        <a:p>
          <a:endParaRPr lang="zh-CN" altLang="en-US"/>
        </a:p>
      </dgm:t>
    </dgm:pt>
    <dgm:pt modelId="{90FAF559-930F-4A66-B83E-B30792DB694B}" type="pres">
      <dgm:prSet presAssocID="{3884C92E-D28A-4C18-A33B-F21429F3CF10}" presName="linear" presStyleCnt="0">
        <dgm:presLayoutVars>
          <dgm:animLvl val="lvl"/>
          <dgm:resizeHandles val="exact"/>
        </dgm:presLayoutVars>
      </dgm:prSet>
      <dgm:spPr/>
    </dgm:pt>
    <dgm:pt modelId="{499EAD65-C1D3-44AD-95A2-48D30E4C83B5}" type="pres">
      <dgm:prSet presAssocID="{89C9709C-2B95-426E-8BDA-B4E310C9CED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AE0EDB-97F8-4CC6-AEAB-43087CB27B53}" type="pres">
      <dgm:prSet presAssocID="{89C9709C-2B95-426E-8BDA-B4E310C9CED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B20CF-BC7B-451B-AEF2-BD700F13E7C5}" type="pres">
      <dgm:prSet presAssocID="{F60223A4-71E2-46A3-ABD4-CDE7CFAB3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5873BC-C337-4A6B-B455-99E42F6FFED5}" type="pres">
      <dgm:prSet presAssocID="{F60223A4-71E2-46A3-ABD4-CDE7CFAB31B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485B7A-FB68-43E0-8D8A-8C212C5A33DA}" type="pres">
      <dgm:prSet presAssocID="{21A62691-23A6-4253-9231-95949C986F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750F3A-FC0C-42DD-8FA4-2AB3D64A037A}" type="pres">
      <dgm:prSet presAssocID="{21A62691-23A6-4253-9231-95949C986F5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E06F8E-7CD7-4D47-AB2C-3DDBB16A8264}" srcId="{89C9709C-2B95-426E-8BDA-B4E310C9CED8}" destId="{C54B6597-A2B1-4909-BD93-3FA705897BB2}" srcOrd="0" destOrd="0" parTransId="{68990CA4-B193-40A2-A4D3-2B9406708C7B}" sibTransId="{1A120F76-5534-4151-ACB7-FFFED8F7BF44}"/>
    <dgm:cxn modelId="{EB3CD9C4-4E84-4F64-BE9C-1454D37A0D4E}" type="presOf" srcId="{1721EC22-DEF2-494A-A7A8-65A6E3C4E4D4}" destId="{C95873BC-C337-4A6B-B455-99E42F6FFED5}" srcOrd="0" destOrd="0" presId="urn:microsoft.com/office/officeart/2005/8/layout/vList2"/>
    <dgm:cxn modelId="{C39CF8FC-209B-419A-876D-FE9B854FB1BA}" srcId="{F60223A4-71E2-46A3-ABD4-CDE7CFAB31BF}" destId="{1721EC22-DEF2-494A-A7A8-65A6E3C4E4D4}" srcOrd="0" destOrd="0" parTransId="{2A6970B5-F28D-499A-B910-F3CBB58C864B}" sibTransId="{C6F7F06E-4575-401E-80C6-4ADB435F5B92}"/>
    <dgm:cxn modelId="{4232DE35-E384-44A7-B100-D9B717F257C9}" srcId="{89C9709C-2B95-426E-8BDA-B4E310C9CED8}" destId="{B5A13913-AAFE-4B74-8562-1E9975249167}" srcOrd="1" destOrd="0" parTransId="{A415577F-D6CE-4AF7-BC77-40B8EBFE6593}" sibTransId="{A0B38F57-BD0A-4448-94A8-FB373BCF84D2}"/>
    <dgm:cxn modelId="{2B761EB8-0F15-4C93-A8DB-73FDC676F653}" srcId="{21A62691-23A6-4253-9231-95949C986F5F}" destId="{2D0ADD00-E19E-4894-8F34-E56F022012FC}" srcOrd="0" destOrd="0" parTransId="{331E0115-867E-483F-A31F-864FB04744EC}" sibTransId="{29880939-4857-466E-B3C4-C116FD53F8E2}"/>
    <dgm:cxn modelId="{F54D2F27-7700-4D1E-9345-413F90F39BF2}" type="presOf" srcId="{2D0ADD00-E19E-4894-8F34-E56F022012FC}" destId="{70750F3A-FC0C-42DD-8FA4-2AB3D64A037A}" srcOrd="0" destOrd="0" presId="urn:microsoft.com/office/officeart/2005/8/layout/vList2"/>
    <dgm:cxn modelId="{2162CB01-BC0C-47BE-B756-075BFAFD5B13}" type="presOf" srcId="{B5A13913-AAFE-4B74-8562-1E9975249167}" destId="{DBAE0EDB-97F8-4CC6-AEAB-43087CB27B53}" srcOrd="0" destOrd="1" presId="urn:microsoft.com/office/officeart/2005/8/layout/vList2"/>
    <dgm:cxn modelId="{8BD03BEE-D5C5-461A-B9C8-FB2D52D6CED7}" srcId="{3884C92E-D28A-4C18-A33B-F21429F3CF10}" destId="{21A62691-23A6-4253-9231-95949C986F5F}" srcOrd="2" destOrd="0" parTransId="{8708E946-19DB-494C-819E-AD75D0E83959}" sibTransId="{C264EFBD-3847-4BA5-ACA7-9C5F4DDFCFD4}"/>
    <dgm:cxn modelId="{35741ADF-A14E-4FF1-A04D-F45F4434857C}" type="presOf" srcId="{3884C92E-D28A-4C18-A33B-F21429F3CF10}" destId="{90FAF559-930F-4A66-B83E-B30792DB694B}" srcOrd="0" destOrd="0" presId="urn:microsoft.com/office/officeart/2005/8/layout/vList2"/>
    <dgm:cxn modelId="{B6012BBB-A082-4DFE-9DA3-54090B8A26F5}" type="presOf" srcId="{21A62691-23A6-4253-9231-95949C986F5F}" destId="{39485B7A-FB68-43E0-8D8A-8C212C5A33DA}" srcOrd="0" destOrd="0" presId="urn:microsoft.com/office/officeart/2005/8/layout/vList2"/>
    <dgm:cxn modelId="{7EEE6581-E1F4-4392-AC3C-BD35BB935FF3}" type="presOf" srcId="{C54B6597-A2B1-4909-BD93-3FA705897BB2}" destId="{DBAE0EDB-97F8-4CC6-AEAB-43087CB27B53}" srcOrd="0" destOrd="0" presId="urn:microsoft.com/office/officeart/2005/8/layout/vList2"/>
    <dgm:cxn modelId="{7D4F340A-B5D7-4348-BCAC-21D7614CE318}" srcId="{3884C92E-D28A-4C18-A33B-F21429F3CF10}" destId="{89C9709C-2B95-426E-8BDA-B4E310C9CED8}" srcOrd="0" destOrd="0" parTransId="{C8EB240B-C153-4CE1-94CD-03F7C91EE64C}" sibTransId="{8CFE69CB-5F03-4EEC-B360-301E4DA62F55}"/>
    <dgm:cxn modelId="{E054E297-FBD8-4471-8E22-FDEAE312395A}" srcId="{3884C92E-D28A-4C18-A33B-F21429F3CF10}" destId="{F60223A4-71E2-46A3-ABD4-CDE7CFAB31BF}" srcOrd="1" destOrd="0" parTransId="{8B77B49E-7B0E-4D3B-8B97-1D7F4499539B}" sibTransId="{C4788959-91D7-4225-94CC-DEEFC8337678}"/>
    <dgm:cxn modelId="{D4077D17-33DE-404A-84FC-72F77E24C4BA}" type="presOf" srcId="{F60223A4-71E2-46A3-ABD4-CDE7CFAB31BF}" destId="{066B20CF-BC7B-451B-AEF2-BD700F13E7C5}" srcOrd="0" destOrd="0" presId="urn:microsoft.com/office/officeart/2005/8/layout/vList2"/>
    <dgm:cxn modelId="{E49F5573-65FA-49CF-9739-9A6F52204941}" type="presOf" srcId="{89C9709C-2B95-426E-8BDA-B4E310C9CED8}" destId="{499EAD65-C1D3-44AD-95A2-48D30E4C83B5}" srcOrd="0" destOrd="0" presId="urn:microsoft.com/office/officeart/2005/8/layout/vList2"/>
    <dgm:cxn modelId="{DF17C614-05D1-4A6D-AFC1-C49418365CC0}" type="presParOf" srcId="{90FAF559-930F-4A66-B83E-B30792DB694B}" destId="{499EAD65-C1D3-44AD-95A2-48D30E4C83B5}" srcOrd="0" destOrd="0" presId="urn:microsoft.com/office/officeart/2005/8/layout/vList2"/>
    <dgm:cxn modelId="{B254884B-EF01-460B-AF74-F57E8D0E9C97}" type="presParOf" srcId="{90FAF559-930F-4A66-B83E-B30792DB694B}" destId="{DBAE0EDB-97F8-4CC6-AEAB-43087CB27B53}" srcOrd="1" destOrd="0" presId="urn:microsoft.com/office/officeart/2005/8/layout/vList2"/>
    <dgm:cxn modelId="{12C7A11C-F64E-4515-96AA-B0E5FC2D7A59}" type="presParOf" srcId="{90FAF559-930F-4A66-B83E-B30792DB694B}" destId="{066B20CF-BC7B-451B-AEF2-BD700F13E7C5}" srcOrd="2" destOrd="0" presId="urn:microsoft.com/office/officeart/2005/8/layout/vList2"/>
    <dgm:cxn modelId="{633A7594-39DE-449C-8E90-FD7DEF4FD475}" type="presParOf" srcId="{90FAF559-930F-4A66-B83E-B30792DB694B}" destId="{C95873BC-C337-4A6B-B455-99E42F6FFED5}" srcOrd="3" destOrd="0" presId="urn:microsoft.com/office/officeart/2005/8/layout/vList2"/>
    <dgm:cxn modelId="{D5055EF1-26B9-4322-AA8A-138899B56CD7}" type="presParOf" srcId="{90FAF559-930F-4A66-B83E-B30792DB694B}" destId="{39485B7A-FB68-43E0-8D8A-8C212C5A33DA}" srcOrd="4" destOrd="0" presId="urn:microsoft.com/office/officeart/2005/8/layout/vList2"/>
    <dgm:cxn modelId="{EDE76B4D-5251-4FE1-90E7-9392825CE631}" type="presParOf" srcId="{90FAF559-930F-4A66-B83E-B30792DB694B}" destId="{70750F3A-FC0C-42DD-8FA4-2AB3D64A037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F5B3A3-1834-4D19-B4DE-F10C5D1D02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D600126-038D-4F96-8A0A-D324ECA8B183}">
      <dgm:prSet phldrT="[文本]"/>
      <dgm:spPr/>
      <dgm:t>
        <a:bodyPr/>
        <a:lstStyle/>
        <a:p>
          <a:r>
            <a:rPr lang="zh-CN" b="1" dirty="0" smtClean="0"/>
            <a:t>科研方面</a:t>
          </a:r>
          <a:endParaRPr lang="zh-CN" altLang="en-US" dirty="0"/>
        </a:p>
      </dgm:t>
    </dgm:pt>
    <dgm:pt modelId="{DF0522D1-15C7-49EA-AC9E-DA0D84D27118}" type="parTrans" cxnId="{E40B44F3-3873-41B6-9293-4ED896F4004F}">
      <dgm:prSet/>
      <dgm:spPr/>
      <dgm:t>
        <a:bodyPr/>
        <a:lstStyle/>
        <a:p>
          <a:endParaRPr lang="zh-CN" altLang="en-US"/>
        </a:p>
      </dgm:t>
    </dgm:pt>
    <dgm:pt modelId="{14B7B4D4-C16E-47B9-BA57-DA39FB968927}" type="sibTrans" cxnId="{E40B44F3-3873-41B6-9293-4ED896F4004F}">
      <dgm:prSet/>
      <dgm:spPr/>
      <dgm:t>
        <a:bodyPr/>
        <a:lstStyle/>
        <a:p>
          <a:endParaRPr lang="zh-CN" altLang="en-US"/>
        </a:p>
      </dgm:t>
    </dgm:pt>
    <dgm:pt modelId="{DBC60761-8E5A-439C-85EC-82BE232EED8F}">
      <dgm:prSet phldrT="[文本]"/>
      <dgm:spPr/>
      <dgm:t>
        <a:bodyPr/>
        <a:lstStyle/>
        <a:p>
          <a:r>
            <a:rPr lang="zh-CN" altLang="en-US" dirty="0" smtClean="0"/>
            <a:t>海洋大数据与云计算架构</a:t>
          </a:r>
          <a:endParaRPr lang="zh-CN" altLang="en-US" dirty="0"/>
        </a:p>
      </dgm:t>
    </dgm:pt>
    <dgm:pt modelId="{9CEFF401-F46C-4E54-9FA5-5C725CA3CCD0}" type="parTrans" cxnId="{798C9309-B2C7-4BD0-A002-B18767788E1E}">
      <dgm:prSet/>
      <dgm:spPr/>
      <dgm:t>
        <a:bodyPr/>
        <a:lstStyle/>
        <a:p>
          <a:endParaRPr lang="zh-CN" altLang="en-US"/>
        </a:p>
      </dgm:t>
    </dgm:pt>
    <dgm:pt modelId="{C4C6BDE0-23B3-42AB-B3E0-AE5418D49C2D}" type="sibTrans" cxnId="{798C9309-B2C7-4BD0-A002-B18767788E1E}">
      <dgm:prSet/>
      <dgm:spPr/>
      <dgm:t>
        <a:bodyPr/>
        <a:lstStyle/>
        <a:p>
          <a:endParaRPr lang="zh-CN" altLang="en-US"/>
        </a:p>
      </dgm:t>
    </dgm:pt>
    <dgm:pt modelId="{78DC0011-20DF-4BB8-9BD8-E82A9FE7BE5E}">
      <dgm:prSet phldrT="[文本]"/>
      <dgm:spPr/>
      <dgm:t>
        <a:bodyPr/>
        <a:lstStyle/>
        <a:p>
          <a:r>
            <a:rPr lang="zh-CN" b="1" dirty="0" smtClean="0"/>
            <a:t>教学方面</a:t>
          </a:r>
          <a:endParaRPr lang="zh-CN" altLang="en-US" dirty="0"/>
        </a:p>
      </dgm:t>
    </dgm:pt>
    <dgm:pt modelId="{21A082D4-447F-4EB9-8D16-89CD4F93E427}" type="parTrans" cxnId="{42DC1550-D0DF-47D5-B540-9FB1723D717D}">
      <dgm:prSet/>
      <dgm:spPr/>
      <dgm:t>
        <a:bodyPr/>
        <a:lstStyle/>
        <a:p>
          <a:endParaRPr lang="zh-CN" altLang="en-US"/>
        </a:p>
      </dgm:t>
    </dgm:pt>
    <dgm:pt modelId="{1F627B12-8219-4C60-993A-9DD27BDF8E60}" type="sibTrans" cxnId="{42DC1550-D0DF-47D5-B540-9FB1723D717D}">
      <dgm:prSet/>
      <dgm:spPr/>
      <dgm:t>
        <a:bodyPr/>
        <a:lstStyle/>
        <a:p>
          <a:endParaRPr lang="zh-CN" altLang="en-US"/>
        </a:p>
      </dgm:t>
    </dgm:pt>
    <dgm:pt modelId="{2DE0DE51-FC40-4D8B-812C-25FD17551214}">
      <dgm:prSet phldrT="[文本]"/>
      <dgm:spPr/>
      <dgm:t>
        <a:bodyPr/>
        <a:lstStyle/>
        <a:p>
          <a:r>
            <a:rPr lang="zh-CN" dirty="0" smtClean="0"/>
            <a:t>本科生、研究生相关教学工作</a:t>
          </a:r>
          <a:endParaRPr lang="zh-CN" altLang="en-US" dirty="0"/>
        </a:p>
      </dgm:t>
    </dgm:pt>
    <dgm:pt modelId="{ABB448B7-5C62-4B17-B013-FA5807D55B99}" type="parTrans" cxnId="{A7438557-B5C7-43D8-A8E1-634AE685E56D}">
      <dgm:prSet/>
      <dgm:spPr/>
      <dgm:t>
        <a:bodyPr/>
        <a:lstStyle/>
        <a:p>
          <a:endParaRPr lang="zh-CN" altLang="en-US"/>
        </a:p>
      </dgm:t>
    </dgm:pt>
    <dgm:pt modelId="{3605F1D2-75B9-4ACB-B7B4-E1AC3FD3D234}" type="sibTrans" cxnId="{A7438557-B5C7-43D8-A8E1-634AE685E56D}">
      <dgm:prSet/>
      <dgm:spPr/>
      <dgm:t>
        <a:bodyPr/>
        <a:lstStyle/>
        <a:p>
          <a:endParaRPr lang="zh-CN" altLang="en-US"/>
        </a:p>
      </dgm:t>
    </dgm:pt>
    <dgm:pt modelId="{CD83046F-688D-459E-BA22-9A76D90FF2A6}">
      <dgm:prSet phldrT="[文本]"/>
      <dgm:spPr/>
      <dgm:t>
        <a:bodyPr/>
        <a:lstStyle/>
        <a:p>
          <a:r>
            <a:rPr lang="zh-CN" smtClean="0"/>
            <a:t>海洋资讯大数据存储处理方法</a:t>
          </a:r>
          <a:endParaRPr lang="zh-CN" altLang="en-US" dirty="0"/>
        </a:p>
      </dgm:t>
    </dgm:pt>
    <dgm:pt modelId="{951C35E4-F3BE-4852-8050-201E2E2E8003}" type="parTrans" cxnId="{917CAFDA-0270-41CF-AE75-0946B2009E88}">
      <dgm:prSet/>
      <dgm:spPr/>
      <dgm:t>
        <a:bodyPr/>
        <a:lstStyle/>
        <a:p>
          <a:endParaRPr lang="zh-CN" altLang="en-US"/>
        </a:p>
      </dgm:t>
    </dgm:pt>
    <dgm:pt modelId="{B45F4041-05BD-4C24-A331-5E7B5170FE0E}" type="sibTrans" cxnId="{917CAFDA-0270-41CF-AE75-0946B2009E88}">
      <dgm:prSet/>
      <dgm:spPr/>
      <dgm:t>
        <a:bodyPr/>
        <a:lstStyle/>
        <a:p>
          <a:endParaRPr lang="zh-CN" altLang="en-US"/>
        </a:p>
      </dgm:t>
    </dgm:pt>
    <dgm:pt modelId="{2A30C9AA-D489-4B9D-8618-88133FC4F545}">
      <dgm:prSet phldrT="[文本]"/>
      <dgm:spPr/>
      <dgm:t>
        <a:bodyPr/>
        <a:lstStyle/>
        <a:p>
          <a:r>
            <a:rPr lang="zh-CN" dirty="0" smtClean="0"/>
            <a:t>协助辅导博士研究生与硕士研究生</a:t>
          </a:r>
          <a:endParaRPr lang="zh-CN" altLang="en-US" dirty="0"/>
        </a:p>
      </dgm:t>
    </dgm:pt>
    <dgm:pt modelId="{30C4957D-EEF4-4C02-80D1-49B0DE70CC96}" type="parTrans" cxnId="{E9C15972-071A-4F60-AFFF-5CF2BFCDD2CE}">
      <dgm:prSet/>
      <dgm:spPr/>
      <dgm:t>
        <a:bodyPr/>
        <a:lstStyle/>
        <a:p>
          <a:endParaRPr lang="zh-CN" altLang="en-US"/>
        </a:p>
      </dgm:t>
    </dgm:pt>
    <dgm:pt modelId="{749BB7E1-7ACA-4F20-B8B9-3CA1A6A1A3DB}" type="sibTrans" cxnId="{E9C15972-071A-4F60-AFFF-5CF2BFCDD2CE}">
      <dgm:prSet/>
      <dgm:spPr/>
      <dgm:t>
        <a:bodyPr/>
        <a:lstStyle/>
        <a:p>
          <a:endParaRPr lang="zh-CN" altLang="en-US"/>
        </a:p>
      </dgm:t>
    </dgm:pt>
    <dgm:pt modelId="{37F5F81D-E089-4F93-ACE7-9FBC0F1E9B1A}">
      <dgm:prSet phldrT="[文本]"/>
      <dgm:spPr/>
      <dgm:t>
        <a:bodyPr/>
        <a:lstStyle/>
        <a:p>
          <a:r>
            <a:rPr lang="zh-CN" dirty="0" smtClean="0"/>
            <a:t>本科生</a:t>
          </a:r>
          <a:r>
            <a:rPr lang="en-US" dirty="0" err="1" smtClean="0"/>
            <a:t>SRDP</a:t>
          </a:r>
          <a:r>
            <a:rPr lang="zh-CN" dirty="0" smtClean="0"/>
            <a:t>等教学实践项目</a:t>
          </a:r>
          <a:endParaRPr lang="zh-CN" altLang="en-US" dirty="0"/>
        </a:p>
      </dgm:t>
    </dgm:pt>
    <dgm:pt modelId="{4E9B6C72-9BC7-4979-A804-5B28356B8CC3}" type="parTrans" cxnId="{7225A3CD-E7D6-4C26-97CB-BB6C3E8A5587}">
      <dgm:prSet/>
      <dgm:spPr/>
      <dgm:t>
        <a:bodyPr/>
        <a:lstStyle/>
        <a:p>
          <a:endParaRPr lang="zh-CN" altLang="en-US"/>
        </a:p>
      </dgm:t>
    </dgm:pt>
    <dgm:pt modelId="{67EC14EB-09CE-4258-AEB5-6CCD4CBB708E}" type="sibTrans" cxnId="{7225A3CD-E7D6-4C26-97CB-BB6C3E8A5587}">
      <dgm:prSet/>
      <dgm:spPr/>
      <dgm:t>
        <a:bodyPr/>
        <a:lstStyle/>
        <a:p>
          <a:endParaRPr lang="zh-CN" altLang="en-US"/>
        </a:p>
      </dgm:t>
    </dgm:pt>
    <dgm:pt modelId="{BCCB13E8-85E9-4650-862E-1BB6EFE1F1D6}" type="pres">
      <dgm:prSet presAssocID="{20F5B3A3-1834-4D19-B4DE-F10C5D1D02DA}" presName="linear" presStyleCnt="0">
        <dgm:presLayoutVars>
          <dgm:animLvl val="lvl"/>
          <dgm:resizeHandles val="exact"/>
        </dgm:presLayoutVars>
      </dgm:prSet>
      <dgm:spPr/>
    </dgm:pt>
    <dgm:pt modelId="{7F5E9853-3C4E-49B0-85CA-87B61D444AF2}" type="pres">
      <dgm:prSet presAssocID="{4D600126-038D-4F96-8A0A-D324ECA8B18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281AA-F2B2-4473-9476-E04050F8EFB1}" type="pres">
      <dgm:prSet presAssocID="{4D600126-038D-4F96-8A0A-D324ECA8B18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32777B-EEF9-439C-8C08-5F2B928811F3}" type="pres">
      <dgm:prSet presAssocID="{78DC0011-20DF-4BB8-9BD8-E82A9FE7BE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24C708-9BB0-43F4-A60A-043717A1E02C}" type="pres">
      <dgm:prSet presAssocID="{78DC0011-20DF-4BB8-9BD8-E82A9FE7BE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438557-B5C7-43D8-A8E1-634AE685E56D}" srcId="{78DC0011-20DF-4BB8-9BD8-E82A9FE7BE5E}" destId="{2DE0DE51-FC40-4D8B-812C-25FD17551214}" srcOrd="0" destOrd="0" parTransId="{ABB448B7-5C62-4B17-B013-FA5807D55B99}" sibTransId="{3605F1D2-75B9-4ACB-B7B4-E1AC3FD3D234}"/>
    <dgm:cxn modelId="{ECD43E05-830E-43A9-A63C-CBCCE043BBC6}" type="presOf" srcId="{2DE0DE51-FC40-4D8B-812C-25FD17551214}" destId="{7124C708-9BB0-43F4-A60A-043717A1E02C}" srcOrd="0" destOrd="0" presId="urn:microsoft.com/office/officeart/2005/8/layout/vList2"/>
    <dgm:cxn modelId="{798C9309-B2C7-4BD0-A002-B18767788E1E}" srcId="{4D600126-038D-4F96-8A0A-D324ECA8B183}" destId="{DBC60761-8E5A-439C-85EC-82BE232EED8F}" srcOrd="0" destOrd="0" parTransId="{9CEFF401-F46C-4E54-9FA5-5C725CA3CCD0}" sibTransId="{C4C6BDE0-23B3-42AB-B3E0-AE5418D49C2D}"/>
    <dgm:cxn modelId="{8B327422-F3C5-4F45-835C-4F89E123C7CB}" type="presOf" srcId="{4D600126-038D-4F96-8A0A-D324ECA8B183}" destId="{7F5E9853-3C4E-49B0-85CA-87B61D444AF2}" srcOrd="0" destOrd="0" presId="urn:microsoft.com/office/officeart/2005/8/layout/vList2"/>
    <dgm:cxn modelId="{917CAFDA-0270-41CF-AE75-0946B2009E88}" srcId="{4D600126-038D-4F96-8A0A-D324ECA8B183}" destId="{CD83046F-688D-459E-BA22-9A76D90FF2A6}" srcOrd="1" destOrd="0" parTransId="{951C35E4-F3BE-4852-8050-201E2E2E8003}" sibTransId="{B45F4041-05BD-4C24-A331-5E7B5170FE0E}"/>
    <dgm:cxn modelId="{87363703-9602-46F0-9179-85F236F82AD3}" type="presOf" srcId="{2A30C9AA-D489-4B9D-8618-88133FC4F545}" destId="{7124C708-9BB0-43F4-A60A-043717A1E02C}" srcOrd="0" destOrd="1" presId="urn:microsoft.com/office/officeart/2005/8/layout/vList2"/>
    <dgm:cxn modelId="{42DC1550-D0DF-47D5-B540-9FB1723D717D}" srcId="{20F5B3A3-1834-4D19-B4DE-F10C5D1D02DA}" destId="{78DC0011-20DF-4BB8-9BD8-E82A9FE7BE5E}" srcOrd="1" destOrd="0" parTransId="{21A082D4-447F-4EB9-8D16-89CD4F93E427}" sibTransId="{1F627B12-8219-4C60-993A-9DD27BDF8E60}"/>
    <dgm:cxn modelId="{E40B44F3-3873-41B6-9293-4ED896F4004F}" srcId="{20F5B3A3-1834-4D19-B4DE-F10C5D1D02DA}" destId="{4D600126-038D-4F96-8A0A-D324ECA8B183}" srcOrd="0" destOrd="0" parTransId="{DF0522D1-15C7-49EA-AC9E-DA0D84D27118}" sibTransId="{14B7B4D4-C16E-47B9-BA57-DA39FB968927}"/>
    <dgm:cxn modelId="{62E35E63-389D-4F83-8158-E714AF93D4FE}" type="presOf" srcId="{20F5B3A3-1834-4D19-B4DE-F10C5D1D02DA}" destId="{BCCB13E8-85E9-4650-862E-1BB6EFE1F1D6}" srcOrd="0" destOrd="0" presId="urn:microsoft.com/office/officeart/2005/8/layout/vList2"/>
    <dgm:cxn modelId="{7225A3CD-E7D6-4C26-97CB-BB6C3E8A5587}" srcId="{78DC0011-20DF-4BB8-9BD8-E82A9FE7BE5E}" destId="{37F5F81D-E089-4F93-ACE7-9FBC0F1E9B1A}" srcOrd="2" destOrd="0" parTransId="{4E9B6C72-9BC7-4979-A804-5B28356B8CC3}" sibTransId="{67EC14EB-09CE-4258-AEB5-6CCD4CBB708E}"/>
    <dgm:cxn modelId="{063EC590-6420-4ADC-AED3-1299C485BF66}" type="presOf" srcId="{CD83046F-688D-459E-BA22-9A76D90FF2A6}" destId="{412281AA-F2B2-4473-9476-E04050F8EFB1}" srcOrd="0" destOrd="1" presId="urn:microsoft.com/office/officeart/2005/8/layout/vList2"/>
    <dgm:cxn modelId="{E9C15972-071A-4F60-AFFF-5CF2BFCDD2CE}" srcId="{78DC0011-20DF-4BB8-9BD8-E82A9FE7BE5E}" destId="{2A30C9AA-D489-4B9D-8618-88133FC4F545}" srcOrd="1" destOrd="0" parTransId="{30C4957D-EEF4-4C02-80D1-49B0DE70CC96}" sibTransId="{749BB7E1-7ACA-4F20-B8B9-3CA1A6A1A3DB}"/>
    <dgm:cxn modelId="{13AC5B58-C6E2-48C7-9DF2-0ED79FC8BE7D}" type="presOf" srcId="{37F5F81D-E089-4F93-ACE7-9FBC0F1E9B1A}" destId="{7124C708-9BB0-43F4-A60A-043717A1E02C}" srcOrd="0" destOrd="2" presId="urn:microsoft.com/office/officeart/2005/8/layout/vList2"/>
    <dgm:cxn modelId="{148E77CD-FCC3-4497-BE94-B509CE5A55BD}" type="presOf" srcId="{78DC0011-20DF-4BB8-9BD8-E82A9FE7BE5E}" destId="{3B32777B-EEF9-439C-8C08-5F2B928811F3}" srcOrd="0" destOrd="0" presId="urn:microsoft.com/office/officeart/2005/8/layout/vList2"/>
    <dgm:cxn modelId="{949FFC98-DC7C-4334-B2FA-8C2C21B9D4C8}" type="presOf" srcId="{DBC60761-8E5A-439C-85EC-82BE232EED8F}" destId="{412281AA-F2B2-4473-9476-E04050F8EFB1}" srcOrd="0" destOrd="0" presId="urn:microsoft.com/office/officeart/2005/8/layout/vList2"/>
    <dgm:cxn modelId="{59D3EF03-C538-466A-AA60-CBD4BA674F53}" type="presParOf" srcId="{BCCB13E8-85E9-4650-862E-1BB6EFE1F1D6}" destId="{7F5E9853-3C4E-49B0-85CA-87B61D444AF2}" srcOrd="0" destOrd="0" presId="urn:microsoft.com/office/officeart/2005/8/layout/vList2"/>
    <dgm:cxn modelId="{88215CC2-3C9D-4E0F-975F-251B466B8957}" type="presParOf" srcId="{BCCB13E8-85E9-4650-862E-1BB6EFE1F1D6}" destId="{412281AA-F2B2-4473-9476-E04050F8EFB1}" srcOrd="1" destOrd="0" presId="urn:microsoft.com/office/officeart/2005/8/layout/vList2"/>
    <dgm:cxn modelId="{CDD3A689-3D97-49E3-9998-231CE79473E8}" type="presParOf" srcId="{BCCB13E8-85E9-4650-862E-1BB6EFE1F1D6}" destId="{3B32777B-EEF9-439C-8C08-5F2B928811F3}" srcOrd="2" destOrd="0" presId="urn:microsoft.com/office/officeart/2005/8/layout/vList2"/>
    <dgm:cxn modelId="{9C5DD88C-3D35-43C8-B9F2-BF9C99CE684F}" type="presParOf" srcId="{BCCB13E8-85E9-4650-862E-1BB6EFE1F1D6}" destId="{7124C708-9BB0-43F4-A60A-043717A1E02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F5B3A3-1834-4D19-B4DE-F10C5D1D02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D600126-038D-4F96-8A0A-D324ECA8B183}">
      <dgm:prSet phldrT="[文本]"/>
      <dgm:spPr/>
      <dgm:t>
        <a:bodyPr/>
        <a:lstStyle/>
        <a:p>
          <a:r>
            <a:rPr lang="zh-CN" altLang="en-US" b="1" dirty="0" smtClean="0"/>
            <a:t>申请省部级及以上科研项目</a:t>
          </a:r>
          <a:r>
            <a:rPr lang="en-US" altLang="zh-CN" b="1" dirty="0" smtClean="0"/>
            <a:t>1</a:t>
          </a:r>
          <a:r>
            <a:rPr lang="zh-CN" altLang="en-US" b="1" dirty="0" smtClean="0"/>
            <a:t>项</a:t>
          </a:r>
          <a:endParaRPr lang="zh-CN" altLang="en-US" dirty="0"/>
        </a:p>
      </dgm:t>
    </dgm:pt>
    <dgm:pt modelId="{DF0522D1-15C7-49EA-AC9E-DA0D84D27118}" type="parTrans" cxnId="{E40B44F3-3873-41B6-9293-4ED896F4004F}">
      <dgm:prSet/>
      <dgm:spPr/>
      <dgm:t>
        <a:bodyPr/>
        <a:lstStyle/>
        <a:p>
          <a:endParaRPr lang="zh-CN" altLang="en-US"/>
        </a:p>
      </dgm:t>
    </dgm:pt>
    <dgm:pt modelId="{14B7B4D4-C16E-47B9-BA57-DA39FB968927}" type="sibTrans" cxnId="{E40B44F3-3873-41B6-9293-4ED896F4004F}">
      <dgm:prSet/>
      <dgm:spPr/>
      <dgm:t>
        <a:bodyPr/>
        <a:lstStyle/>
        <a:p>
          <a:endParaRPr lang="zh-CN" altLang="en-US"/>
        </a:p>
      </dgm:t>
    </dgm:pt>
    <dgm:pt modelId="{DBC60761-8E5A-439C-85EC-82BE232EED8F}">
      <dgm:prSet phldrT="[文本]"/>
      <dgm:spPr/>
      <dgm:t>
        <a:bodyPr/>
        <a:lstStyle/>
        <a:p>
          <a:r>
            <a:rPr lang="zh-CN" dirty="0" smtClean="0"/>
            <a:t>申请国家自然科学基金（青年科学基金）</a:t>
          </a:r>
          <a:r>
            <a:rPr lang="en-US" dirty="0" smtClean="0"/>
            <a:t>1</a:t>
          </a:r>
          <a:r>
            <a:rPr lang="zh-CN" dirty="0" smtClean="0"/>
            <a:t>项</a:t>
          </a:r>
          <a:endParaRPr lang="zh-CN" altLang="en-US" dirty="0"/>
        </a:p>
      </dgm:t>
    </dgm:pt>
    <dgm:pt modelId="{9CEFF401-F46C-4E54-9FA5-5C725CA3CCD0}" type="parTrans" cxnId="{798C9309-B2C7-4BD0-A002-B18767788E1E}">
      <dgm:prSet/>
      <dgm:spPr/>
      <dgm:t>
        <a:bodyPr/>
        <a:lstStyle/>
        <a:p>
          <a:endParaRPr lang="zh-CN" altLang="en-US"/>
        </a:p>
      </dgm:t>
    </dgm:pt>
    <dgm:pt modelId="{C4C6BDE0-23B3-42AB-B3E0-AE5418D49C2D}" type="sibTrans" cxnId="{798C9309-B2C7-4BD0-A002-B18767788E1E}">
      <dgm:prSet/>
      <dgm:spPr/>
      <dgm:t>
        <a:bodyPr/>
        <a:lstStyle/>
        <a:p>
          <a:endParaRPr lang="zh-CN" altLang="en-US"/>
        </a:p>
      </dgm:t>
    </dgm:pt>
    <dgm:pt modelId="{78DC0011-20DF-4BB8-9BD8-E82A9FE7BE5E}">
      <dgm:prSet phldrT="[文本]"/>
      <dgm:spPr/>
      <dgm:t>
        <a:bodyPr/>
        <a:lstStyle/>
        <a:p>
          <a:r>
            <a:rPr lang="zh-CN" dirty="0" smtClean="0"/>
            <a:t>申请专利</a:t>
          </a:r>
          <a:r>
            <a:rPr lang="en-US" dirty="0" smtClean="0"/>
            <a:t>1-2</a:t>
          </a:r>
          <a:r>
            <a:rPr lang="zh-CN" dirty="0" smtClean="0"/>
            <a:t>项</a:t>
          </a:r>
          <a:endParaRPr lang="zh-CN" altLang="en-US" dirty="0"/>
        </a:p>
      </dgm:t>
    </dgm:pt>
    <dgm:pt modelId="{21A082D4-447F-4EB9-8D16-89CD4F93E427}" type="parTrans" cxnId="{42DC1550-D0DF-47D5-B540-9FB1723D717D}">
      <dgm:prSet/>
      <dgm:spPr/>
      <dgm:t>
        <a:bodyPr/>
        <a:lstStyle/>
        <a:p>
          <a:endParaRPr lang="zh-CN" altLang="en-US"/>
        </a:p>
      </dgm:t>
    </dgm:pt>
    <dgm:pt modelId="{1F627B12-8219-4C60-993A-9DD27BDF8E60}" type="sibTrans" cxnId="{42DC1550-D0DF-47D5-B540-9FB1723D717D}">
      <dgm:prSet/>
      <dgm:spPr/>
      <dgm:t>
        <a:bodyPr/>
        <a:lstStyle/>
        <a:p>
          <a:endParaRPr lang="zh-CN" altLang="en-US"/>
        </a:p>
      </dgm:t>
    </dgm:pt>
    <dgm:pt modelId="{2DE0DE51-FC40-4D8B-812C-25FD17551214}">
      <dgm:prSet phldrT="[文本]"/>
      <dgm:spPr/>
      <dgm:t>
        <a:bodyPr/>
        <a:lstStyle/>
        <a:p>
          <a:r>
            <a:rPr lang="zh-CN" dirty="0" smtClean="0"/>
            <a:t>申请硕士生导师并培养研究生</a:t>
          </a:r>
          <a:r>
            <a:rPr lang="en-US" dirty="0" smtClean="0"/>
            <a:t>1-2</a:t>
          </a:r>
          <a:r>
            <a:rPr lang="zh-CN" dirty="0" smtClean="0"/>
            <a:t>名</a:t>
          </a:r>
          <a:endParaRPr lang="zh-CN" altLang="en-US" dirty="0"/>
        </a:p>
      </dgm:t>
    </dgm:pt>
    <dgm:pt modelId="{ABB448B7-5C62-4B17-B013-FA5807D55B99}" type="parTrans" cxnId="{A7438557-B5C7-43D8-A8E1-634AE685E56D}">
      <dgm:prSet/>
      <dgm:spPr/>
      <dgm:t>
        <a:bodyPr/>
        <a:lstStyle/>
        <a:p>
          <a:endParaRPr lang="zh-CN" altLang="en-US"/>
        </a:p>
      </dgm:t>
    </dgm:pt>
    <dgm:pt modelId="{3605F1D2-75B9-4ACB-B7B4-E1AC3FD3D234}" type="sibTrans" cxnId="{A7438557-B5C7-43D8-A8E1-634AE685E56D}">
      <dgm:prSet/>
      <dgm:spPr/>
      <dgm:t>
        <a:bodyPr/>
        <a:lstStyle/>
        <a:p>
          <a:endParaRPr lang="zh-CN" altLang="en-US"/>
        </a:p>
      </dgm:t>
    </dgm:pt>
    <dgm:pt modelId="{CD83046F-688D-459E-BA22-9A76D90FF2A6}">
      <dgm:prSet phldrT="[文本]"/>
      <dgm:spPr/>
      <dgm:t>
        <a:bodyPr/>
        <a:lstStyle/>
        <a:p>
          <a:r>
            <a:rPr lang="zh-CN" dirty="0" smtClean="0"/>
            <a:t>发表</a:t>
          </a:r>
          <a:r>
            <a:rPr lang="en-US" dirty="0" smtClean="0"/>
            <a:t>SCI/</a:t>
          </a:r>
          <a:r>
            <a:rPr lang="en-US" dirty="0" err="1" smtClean="0"/>
            <a:t>EI</a:t>
          </a:r>
          <a:r>
            <a:rPr lang="zh-CN" dirty="0" smtClean="0"/>
            <a:t>论文</a:t>
          </a:r>
          <a:r>
            <a:rPr lang="en-US" dirty="0" smtClean="0"/>
            <a:t>2</a:t>
          </a:r>
          <a:r>
            <a:rPr lang="zh-CN" dirty="0" smtClean="0"/>
            <a:t>篇</a:t>
          </a:r>
          <a:endParaRPr lang="zh-CN" altLang="en-US" dirty="0"/>
        </a:p>
      </dgm:t>
    </dgm:pt>
    <dgm:pt modelId="{951C35E4-F3BE-4852-8050-201E2E2E8003}" type="parTrans" cxnId="{917CAFDA-0270-41CF-AE75-0946B2009E88}">
      <dgm:prSet/>
      <dgm:spPr/>
      <dgm:t>
        <a:bodyPr/>
        <a:lstStyle/>
        <a:p>
          <a:endParaRPr lang="zh-CN" altLang="en-US"/>
        </a:p>
      </dgm:t>
    </dgm:pt>
    <dgm:pt modelId="{B45F4041-05BD-4C24-A331-5E7B5170FE0E}" type="sibTrans" cxnId="{917CAFDA-0270-41CF-AE75-0946B2009E88}">
      <dgm:prSet/>
      <dgm:spPr/>
      <dgm:t>
        <a:bodyPr/>
        <a:lstStyle/>
        <a:p>
          <a:endParaRPr lang="zh-CN" altLang="en-US"/>
        </a:p>
      </dgm:t>
    </dgm:pt>
    <dgm:pt modelId="{2A30C9AA-D489-4B9D-8618-88133FC4F545}">
      <dgm:prSet phldrT="[文本]"/>
      <dgm:spPr/>
      <dgm:t>
        <a:bodyPr/>
        <a:lstStyle/>
        <a:p>
          <a:r>
            <a:rPr lang="zh-CN" dirty="0" smtClean="0"/>
            <a:t>每年承担本科生课程</a:t>
          </a:r>
          <a:r>
            <a:rPr lang="en-US" dirty="0" smtClean="0"/>
            <a:t>1-2</a:t>
          </a:r>
          <a:r>
            <a:rPr lang="zh-CN" dirty="0" smtClean="0"/>
            <a:t>门，研究生课程</a:t>
          </a:r>
          <a:r>
            <a:rPr lang="en-US" dirty="0" smtClean="0"/>
            <a:t>1-2</a:t>
          </a:r>
          <a:r>
            <a:rPr lang="zh-CN" dirty="0" smtClean="0"/>
            <a:t>门</a:t>
          </a:r>
          <a:endParaRPr lang="zh-CN" altLang="en-US" dirty="0"/>
        </a:p>
      </dgm:t>
    </dgm:pt>
    <dgm:pt modelId="{30C4957D-EEF4-4C02-80D1-49B0DE70CC96}" type="parTrans" cxnId="{E9C15972-071A-4F60-AFFF-5CF2BFCDD2CE}">
      <dgm:prSet/>
      <dgm:spPr/>
      <dgm:t>
        <a:bodyPr/>
        <a:lstStyle/>
        <a:p>
          <a:endParaRPr lang="zh-CN" altLang="en-US"/>
        </a:p>
      </dgm:t>
    </dgm:pt>
    <dgm:pt modelId="{749BB7E1-7ACA-4F20-B8B9-3CA1A6A1A3DB}" type="sibTrans" cxnId="{E9C15972-071A-4F60-AFFF-5CF2BFCDD2CE}">
      <dgm:prSet/>
      <dgm:spPr/>
      <dgm:t>
        <a:bodyPr/>
        <a:lstStyle/>
        <a:p>
          <a:endParaRPr lang="zh-CN" altLang="en-US"/>
        </a:p>
      </dgm:t>
    </dgm:pt>
    <dgm:pt modelId="{BCCB13E8-85E9-4650-862E-1BB6EFE1F1D6}" type="pres">
      <dgm:prSet presAssocID="{20F5B3A3-1834-4D19-B4DE-F10C5D1D02DA}" presName="linear" presStyleCnt="0">
        <dgm:presLayoutVars>
          <dgm:animLvl val="lvl"/>
          <dgm:resizeHandles val="exact"/>
        </dgm:presLayoutVars>
      </dgm:prSet>
      <dgm:spPr/>
    </dgm:pt>
    <dgm:pt modelId="{7F5E9853-3C4E-49B0-85CA-87B61D444AF2}" type="pres">
      <dgm:prSet presAssocID="{4D600126-038D-4F96-8A0A-D324ECA8B18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764F5F-1267-4758-A618-3EACB20B6D7F}" type="pres">
      <dgm:prSet presAssocID="{14B7B4D4-C16E-47B9-BA57-DA39FB968927}" presName="spacer" presStyleCnt="0"/>
      <dgm:spPr/>
    </dgm:pt>
    <dgm:pt modelId="{44B593A9-1766-4830-A0A9-194AB676DABD}" type="pres">
      <dgm:prSet presAssocID="{DBC60761-8E5A-439C-85EC-82BE232EED8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43B1F18-972F-4A7C-A303-EC6F2525008A}" type="pres">
      <dgm:prSet presAssocID="{C4C6BDE0-23B3-42AB-B3E0-AE5418D49C2D}" presName="spacer" presStyleCnt="0"/>
      <dgm:spPr/>
    </dgm:pt>
    <dgm:pt modelId="{106CC627-2734-4DC7-8690-E61BEF6A3E6B}" type="pres">
      <dgm:prSet presAssocID="{CD83046F-688D-459E-BA22-9A76D90FF2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9AD3FFB-CD79-41A9-A6F3-C8DE55B49424}" type="pres">
      <dgm:prSet presAssocID="{B45F4041-05BD-4C24-A331-5E7B5170FE0E}" presName="spacer" presStyleCnt="0"/>
      <dgm:spPr/>
    </dgm:pt>
    <dgm:pt modelId="{3B32777B-EEF9-439C-8C08-5F2B928811F3}" type="pres">
      <dgm:prSet presAssocID="{78DC0011-20DF-4BB8-9BD8-E82A9FE7BE5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E5E30A-CA7F-48DF-BE36-84CCDC18E779}" type="pres">
      <dgm:prSet presAssocID="{1F627B12-8219-4C60-993A-9DD27BDF8E60}" presName="spacer" presStyleCnt="0"/>
      <dgm:spPr/>
    </dgm:pt>
    <dgm:pt modelId="{BFB0380D-0FA2-41C0-B6CA-563A22ACDA76}" type="pres">
      <dgm:prSet presAssocID="{2DE0DE51-FC40-4D8B-812C-25FD175512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C886D68-149B-4F26-A85B-CA0B53DAFFEA}" type="pres">
      <dgm:prSet presAssocID="{3605F1D2-75B9-4ACB-B7B4-E1AC3FD3D234}" presName="spacer" presStyleCnt="0"/>
      <dgm:spPr/>
    </dgm:pt>
    <dgm:pt modelId="{A630D33B-9980-45B6-88C4-CF4BB2629D5B}" type="pres">
      <dgm:prSet presAssocID="{2A30C9AA-D489-4B9D-8618-88133FC4F54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7438557-B5C7-43D8-A8E1-634AE685E56D}" srcId="{20F5B3A3-1834-4D19-B4DE-F10C5D1D02DA}" destId="{2DE0DE51-FC40-4D8B-812C-25FD17551214}" srcOrd="4" destOrd="0" parTransId="{ABB448B7-5C62-4B17-B013-FA5807D55B99}" sibTransId="{3605F1D2-75B9-4ACB-B7B4-E1AC3FD3D234}"/>
    <dgm:cxn modelId="{3EBABAFF-4206-44A2-966C-07FDB441B143}" type="presOf" srcId="{2A30C9AA-D489-4B9D-8618-88133FC4F545}" destId="{A630D33B-9980-45B6-88C4-CF4BB2629D5B}" srcOrd="0" destOrd="0" presId="urn:microsoft.com/office/officeart/2005/8/layout/vList2"/>
    <dgm:cxn modelId="{42DC1550-D0DF-47D5-B540-9FB1723D717D}" srcId="{20F5B3A3-1834-4D19-B4DE-F10C5D1D02DA}" destId="{78DC0011-20DF-4BB8-9BD8-E82A9FE7BE5E}" srcOrd="3" destOrd="0" parTransId="{21A082D4-447F-4EB9-8D16-89CD4F93E427}" sibTransId="{1F627B12-8219-4C60-993A-9DD27BDF8E60}"/>
    <dgm:cxn modelId="{E40B44F3-3873-41B6-9293-4ED896F4004F}" srcId="{20F5B3A3-1834-4D19-B4DE-F10C5D1D02DA}" destId="{4D600126-038D-4F96-8A0A-D324ECA8B183}" srcOrd="0" destOrd="0" parTransId="{DF0522D1-15C7-49EA-AC9E-DA0D84D27118}" sibTransId="{14B7B4D4-C16E-47B9-BA57-DA39FB968927}"/>
    <dgm:cxn modelId="{E9C15972-071A-4F60-AFFF-5CF2BFCDD2CE}" srcId="{20F5B3A3-1834-4D19-B4DE-F10C5D1D02DA}" destId="{2A30C9AA-D489-4B9D-8618-88133FC4F545}" srcOrd="5" destOrd="0" parTransId="{30C4957D-EEF4-4C02-80D1-49B0DE70CC96}" sibTransId="{749BB7E1-7ACA-4F20-B8B9-3CA1A6A1A3DB}"/>
    <dgm:cxn modelId="{8B327422-F3C5-4F45-835C-4F89E123C7CB}" type="presOf" srcId="{4D600126-038D-4F96-8A0A-D324ECA8B183}" destId="{7F5E9853-3C4E-49B0-85CA-87B61D444AF2}" srcOrd="0" destOrd="0" presId="urn:microsoft.com/office/officeart/2005/8/layout/vList2"/>
    <dgm:cxn modelId="{D4D4300A-5750-4187-B521-4C02EA790D18}" type="presOf" srcId="{DBC60761-8E5A-439C-85EC-82BE232EED8F}" destId="{44B593A9-1766-4830-A0A9-194AB676DABD}" srcOrd="0" destOrd="0" presId="urn:microsoft.com/office/officeart/2005/8/layout/vList2"/>
    <dgm:cxn modelId="{0165132F-7E87-42DA-89C0-E205AA347826}" type="presOf" srcId="{CD83046F-688D-459E-BA22-9A76D90FF2A6}" destId="{106CC627-2734-4DC7-8690-E61BEF6A3E6B}" srcOrd="0" destOrd="0" presId="urn:microsoft.com/office/officeart/2005/8/layout/vList2"/>
    <dgm:cxn modelId="{917CAFDA-0270-41CF-AE75-0946B2009E88}" srcId="{20F5B3A3-1834-4D19-B4DE-F10C5D1D02DA}" destId="{CD83046F-688D-459E-BA22-9A76D90FF2A6}" srcOrd="2" destOrd="0" parTransId="{951C35E4-F3BE-4852-8050-201E2E2E8003}" sibTransId="{B45F4041-05BD-4C24-A331-5E7B5170FE0E}"/>
    <dgm:cxn modelId="{148E77CD-FCC3-4497-BE94-B509CE5A55BD}" type="presOf" srcId="{78DC0011-20DF-4BB8-9BD8-E82A9FE7BE5E}" destId="{3B32777B-EEF9-439C-8C08-5F2B928811F3}" srcOrd="0" destOrd="0" presId="urn:microsoft.com/office/officeart/2005/8/layout/vList2"/>
    <dgm:cxn modelId="{6971C783-FD9B-499A-8486-8C72EC405C9E}" type="presOf" srcId="{2DE0DE51-FC40-4D8B-812C-25FD17551214}" destId="{BFB0380D-0FA2-41C0-B6CA-563A22ACDA76}" srcOrd="0" destOrd="0" presId="urn:microsoft.com/office/officeart/2005/8/layout/vList2"/>
    <dgm:cxn modelId="{62E35E63-389D-4F83-8158-E714AF93D4FE}" type="presOf" srcId="{20F5B3A3-1834-4D19-B4DE-F10C5D1D02DA}" destId="{BCCB13E8-85E9-4650-862E-1BB6EFE1F1D6}" srcOrd="0" destOrd="0" presId="urn:microsoft.com/office/officeart/2005/8/layout/vList2"/>
    <dgm:cxn modelId="{798C9309-B2C7-4BD0-A002-B18767788E1E}" srcId="{20F5B3A3-1834-4D19-B4DE-F10C5D1D02DA}" destId="{DBC60761-8E5A-439C-85EC-82BE232EED8F}" srcOrd="1" destOrd="0" parTransId="{9CEFF401-F46C-4E54-9FA5-5C725CA3CCD0}" sibTransId="{C4C6BDE0-23B3-42AB-B3E0-AE5418D49C2D}"/>
    <dgm:cxn modelId="{59D3EF03-C538-466A-AA60-CBD4BA674F53}" type="presParOf" srcId="{BCCB13E8-85E9-4650-862E-1BB6EFE1F1D6}" destId="{7F5E9853-3C4E-49B0-85CA-87B61D444AF2}" srcOrd="0" destOrd="0" presId="urn:microsoft.com/office/officeart/2005/8/layout/vList2"/>
    <dgm:cxn modelId="{0E61CC17-7D8F-4414-873D-71FD7473E70A}" type="presParOf" srcId="{BCCB13E8-85E9-4650-862E-1BB6EFE1F1D6}" destId="{9C764F5F-1267-4758-A618-3EACB20B6D7F}" srcOrd="1" destOrd="0" presId="urn:microsoft.com/office/officeart/2005/8/layout/vList2"/>
    <dgm:cxn modelId="{D8F32119-9B2B-42DE-A478-03431BB51CFA}" type="presParOf" srcId="{BCCB13E8-85E9-4650-862E-1BB6EFE1F1D6}" destId="{44B593A9-1766-4830-A0A9-194AB676DABD}" srcOrd="2" destOrd="0" presId="urn:microsoft.com/office/officeart/2005/8/layout/vList2"/>
    <dgm:cxn modelId="{F84DC164-074A-4D8B-AAC7-EAF99B6CD2D5}" type="presParOf" srcId="{BCCB13E8-85E9-4650-862E-1BB6EFE1F1D6}" destId="{143B1F18-972F-4A7C-A303-EC6F2525008A}" srcOrd="3" destOrd="0" presId="urn:microsoft.com/office/officeart/2005/8/layout/vList2"/>
    <dgm:cxn modelId="{82F1F68D-A0E4-4688-B240-3BD007B8EF2F}" type="presParOf" srcId="{BCCB13E8-85E9-4650-862E-1BB6EFE1F1D6}" destId="{106CC627-2734-4DC7-8690-E61BEF6A3E6B}" srcOrd="4" destOrd="0" presId="urn:microsoft.com/office/officeart/2005/8/layout/vList2"/>
    <dgm:cxn modelId="{1ED06F3C-4D3C-4484-BAA6-3A8367B438D6}" type="presParOf" srcId="{BCCB13E8-85E9-4650-862E-1BB6EFE1F1D6}" destId="{99AD3FFB-CD79-41A9-A6F3-C8DE55B49424}" srcOrd="5" destOrd="0" presId="urn:microsoft.com/office/officeart/2005/8/layout/vList2"/>
    <dgm:cxn modelId="{CDD3A689-3D97-49E3-9998-231CE79473E8}" type="presParOf" srcId="{BCCB13E8-85E9-4650-862E-1BB6EFE1F1D6}" destId="{3B32777B-EEF9-439C-8C08-5F2B928811F3}" srcOrd="6" destOrd="0" presId="urn:microsoft.com/office/officeart/2005/8/layout/vList2"/>
    <dgm:cxn modelId="{F061EDEF-B5FF-4875-BA41-C4F559C42100}" type="presParOf" srcId="{BCCB13E8-85E9-4650-862E-1BB6EFE1F1D6}" destId="{14E5E30A-CA7F-48DF-BE36-84CCDC18E779}" srcOrd="7" destOrd="0" presId="urn:microsoft.com/office/officeart/2005/8/layout/vList2"/>
    <dgm:cxn modelId="{E58CA6F9-AE20-487B-97F6-A89271731C4F}" type="presParOf" srcId="{BCCB13E8-85E9-4650-862E-1BB6EFE1F1D6}" destId="{BFB0380D-0FA2-41C0-B6CA-563A22ACDA76}" srcOrd="8" destOrd="0" presId="urn:microsoft.com/office/officeart/2005/8/layout/vList2"/>
    <dgm:cxn modelId="{0DAA5E18-8610-46FA-ACB2-2222A3A9A220}" type="presParOf" srcId="{BCCB13E8-85E9-4650-862E-1BB6EFE1F1D6}" destId="{4C886D68-149B-4F26-A85B-CA0B53DAFFEA}" srcOrd="9" destOrd="0" presId="urn:microsoft.com/office/officeart/2005/8/layout/vList2"/>
    <dgm:cxn modelId="{10552682-54B4-454B-B0D0-77B1B40006BB}" type="presParOf" srcId="{BCCB13E8-85E9-4650-862E-1BB6EFE1F1D6}" destId="{A630D33B-9980-45B6-88C4-CF4BB2629D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51AE-D35D-4D7E-9D27-1F614A18B58D}">
      <dsp:nvSpPr>
        <dsp:cNvPr id="0" name=""/>
        <dsp:cNvSpPr/>
      </dsp:nvSpPr>
      <dsp:spPr>
        <a:xfrm>
          <a:off x="0" y="68853"/>
          <a:ext cx="8701237" cy="7166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承担科研项目情况</a:t>
          </a:r>
          <a:endParaRPr lang="zh-CN" altLang="en-US" sz="2700" kern="1200" dirty="0"/>
        </a:p>
      </dsp:txBody>
      <dsp:txXfrm>
        <a:off x="34986" y="103839"/>
        <a:ext cx="8631265" cy="646726"/>
      </dsp:txXfrm>
    </dsp:sp>
    <dsp:sp modelId="{4FA78A73-CECA-4989-80E8-434A9F69DF7B}">
      <dsp:nvSpPr>
        <dsp:cNvPr id="0" name=""/>
        <dsp:cNvSpPr/>
      </dsp:nvSpPr>
      <dsp:spPr>
        <a:xfrm>
          <a:off x="0" y="863311"/>
          <a:ext cx="8701237" cy="716698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发表论文情况</a:t>
          </a:r>
          <a:endParaRPr lang="zh-CN" altLang="en-US" sz="2700" kern="1200" dirty="0"/>
        </a:p>
      </dsp:txBody>
      <dsp:txXfrm>
        <a:off x="34986" y="898297"/>
        <a:ext cx="8631265" cy="646726"/>
      </dsp:txXfrm>
    </dsp:sp>
    <dsp:sp modelId="{1C103610-9D45-44E6-A2E6-5C8348F4AFB2}">
      <dsp:nvSpPr>
        <dsp:cNvPr id="0" name=""/>
        <dsp:cNvSpPr/>
      </dsp:nvSpPr>
      <dsp:spPr>
        <a:xfrm>
          <a:off x="0" y="1657769"/>
          <a:ext cx="8701237" cy="716698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申请专利情况</a:t>
          </a:r>
          <a:endParaRPr lang="zh-CN" altLang="en-US" sz="2700" kern="1200" dirty="0"/>
        </a:p>
      </dsp:txBody>
      <dsp:txXfrm>
        <a:off x="34986" y="1692755"/>
        <a:ext cx="8631265" cy="646726"/>
      </dsp:txXfrm>
    </dsp:sp>
    <dsp:sp modelId="{B4CD2231-F479-444A-88B8-33879961EFF7}">
      <dsp:nvSpPr>
        <dsp:cNvPr id="0" name=""/>
        <dsp:cNvSpPr/>
      </dsp:nvSpPr>
      <dsp:spPr>
        <a:xfrm>
          <a:off x="0" y="2452227"/>
          <a:ext cx="8701237" cy="71669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获奖情况</a:t>
          </a:r>
          <a:endParaRPr lang="zh-CN" altLang="en-US" sz="2700" kern="1200" dirty="0"/>
        </a:p>
      </dsp:txBody>
      <dsp:txXfrm>
        <a:off x="34986" y="2487213"/>
        <a:ext cx="8631265" cy="646726"/>
      </dsp:txXfrm>
    </dsp:sp>
    <dsp:sp modelId="{0089445C-C84F-4315-85D6-1241957E64C8}">
      <dsp:nvSpPr>
        <dsp:cNvPr id="0" name=""/>
        <dsp:cNvSpPr/>
      </dsp:nvSpPr>
      <dsp:spPr>
        <a:xfrm>
          <a:off x="0" y="3246686"/>
          <a:ext cx="8701237" cy="716698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承担教学任务情况</a:t>
          </a:r>
          <a:endParaRPr lang="zh-CN" altLang="en-US" sz="2700" kern="1200" dirty="0"/>
        </a:p>
      </dsp:txBody>
      <dsp:txXfrm>
        <a:off x="34986" y="3281672"/>
        <a:ext cx="8631265" cy="646726"/>
      </dsp:txXfrm>
    </dsp:sp>
    <dsp:sp modelId="{E5741DC7-1F2C-4079-9004-A7664409D61A}">
      <dsp:nvSpPr>
        <dsp:cNvPr id="0" name=""/>
        <dsp:cNvSpPr/>
      </dsp:nvSpPr>
      <dsp:spPr>
        <a:xfrm>
          <a:off x="0" y="4041144"/>
          <a:ext cx="8701237" cy="716698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协助培养研究生情况</a:t>
          </a:r>
          <a:endParaRPr lang="zh-CN" altLang="en-US" sz="2700" kern="1200" dirty="0"/>
        </a:p>
      </dsp:txBody>
      <dsp:txXfrm>
        <a:off x="34986" y="4076130"/>
        <a:ext cx="8631265" cy="646726"/>
      </dsp:txXfrm>
    </dsp:sp>
    <dsp:sp modelId="{81082372-905B-4468-991A-597B3AB1E19B}">
      <dsp:nvSpPr>
        <dsp:cNvPr id="0" name=""/>
        <dsp:cNvSpPr/>
      </dsp:nvSpPr>
      <dsp:spPr>
        <a:xfrm>
          <a:off x="0" y="4835602"/>
          <a:ext cx="8701237" cy="71669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学术成果与工作目标</a:t>
          </a:r>
          <a:endParaRPr lang="zh-CN" altLang="en-US" sz="2700" kern="1200" dirty="0"/>
        </a:p>
      </dsp:txBody>
      <dsp:txXfrm>
        <a:off x="34986" y="4870588"/>
        <a:ext cx="8631265" cy="646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EAD65-C1D3-44AD-95A2-48D30E4C83B5}">
      <dsp:nvSpPr>
        <dsp:cNvPr id="0" name=""/>
        <dsp:cNvSpPr/>
      </dsp:nvSpPr>
      <dsp:spPr>
        <a:xfrm>
          <a:off x="0" y="450090"/>
          <a:ext cx="8397546" cy="8759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云计算架构与数据存储</a:t>
          </a:r>
          <a:endParaRPr lang="zh-CN" altLang="en-US" sz="3300" kern="1200" dirty="0"/>
        </a:p>
      </dsp:txBody>
      <dsp:txXfrm>
        <a:off x="42761" y="492851"/>
        <a:ext cx="8312024" cy="790442"/>
      </dsp:txXfrm>
    </dsp:sp>
    <dsp:sp modelId="{DBAE0EDB-97F8-4CC6-AEAB-43087CB27B53}">
      <dsp:nvSpPr>
        <dsp:cNvPr id="0" name=""/>
        <dsp:cNvSpPr/>
      </dsp:nvSpPr>
      <dsp:spPr>
        <a:xfrm>
          <a:off x="0" y="1326054"/>
          <a:ext cx="8397546" cy="99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62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提出了一种混合数据库存储系统架构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提出了一种混合文件存储系统架构</a:t>
          </a:r>
          <a:endParaRPr lang="zh-CN" altLang="en-US" sz="2600" kern="1200" dirty="0"/>
        </a:p>
      </dsp:txBody>
      <dsp:txXfrm>
        <a:off x="0" y="1326054"/>
        <a:ext cx="8397546" cy="990495"/>
      </dsp:txXfrm>
    </dsp:sp>
    <dsp:sp modelId="{066B20CF-BC7B-451B-AEF2-BD700F13E7C5}">
      <dsp:nvSpPr>
        <dsp:cNvPr id="0" name=""/>
        <dsp:cNvSpPr/>
      </dsp:nvSpPr>
      <dsp:spPr>
        <a:xfrm>
          <a:off x="0" y="2316549"/>
          <a:ext cx="8397546" cy="87596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数字家庭资源管理方法研究</a:t>
          </a:r>
          <a:endParaRPr lang="zh-CN" altLang="en-US" sz="3300" kern="1200" dirty="0"/>
        </a:p>
      </dsp:txBody>
      <dsp:txXfrm>
        <a:off x="42761" y="2359310"/>
        <a:ext cx="8312024" cy="790442"/>
      </dsp:txXfrm>
    </dsp:sp>
    <dsp:sp modelId="{C95873BC-C337-4A6B-B455-99E42F6FFED5}">
      <dsp:nvSpPr>
        <dsp:cNvPr id="0" name=""/>
        <dsp:cNvSpPr/>
      </dsp:nvSpPr>
      <dsp:spPr>
        <a:xfrm>
          <a:off x="0" y="3192514"/>
          <a:ext cx="839754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62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提出了一种数字家庭设备自动发现与资源共享的方法</a:t>
          </a:r>
          <a:endParaRPr lang="zh-CN" altLang="en-US" sz="2600" kern="1200" dirty="0"/>
        </a:p>
      </dsp:txBody>
      <dsp:txXfrm>
        <a:off x="0" y="3192514"/>
        <a:ext cx="8397546" cy="546480"/>
      </dsp:txXfrm>
    </dsp:sp>
    <dsp:sp modelId="{39485B7A-FB68-43E0-8D8A-8C212C5A33DA}">
      <dsp:nvSpPr>
        <dsp:cNvPr id="0" name=""/>
        <dsp:cNvSpPr/>
      </dsp:nvSpPr>
      <dsp:spPr>
        <a:xfrm>
          <a:off x="0" y="3738994"/>
          <a:ext cx="8397546" cy="87596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b="1" kern="1200" dirty="0" smtClean="0"/>
            <a:t>面向数字海洋的可视化与并行计算框架研究</a:t>
          </a:r>
          <a:endParaRPr lang="zh-CN" altLang="en-US" sz="3300" kern="1200" dirty="0"/>
        </a:p>
      </dsp:txBody>
      <dsp:txXfrm>
        <a:off x="42761" y="3781755"/>
        <a:ext cx="8312024" cy="790442"/>
      </dsp:txXfrm>
    </dsp:sp>
    <dsp:sp modelId="{70750F3A-FC0C-42DD-8FA4-2AB3D64A037A}">
      <dsp:nvSpPr>
        <dsp:cNvPr id="0" name=""/>
        <dsp:cNvSpPr/>
      </dsp:nvSpPr>
      <dsp:spPr>
        <a:xfrm>
          <a:off x="0" y="4614958"/>
          <a:ext cx="839754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62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提出了一种基于云计算的数字海洋可视化计算模型</a:t>
          </a:r>
          <a:endParaRPr lang="zh-CN" altLang="en-US" sz="2600" kern="1200" dirty="0"/>
        </a:p>
      </dsp:txBody>
      <dsp:txXfrm>
        <a:off x="0" y="4614958"/>
        <a:ext cx="8397546" cy="546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E9853-3C4E-49B0-85CA-87B61D444AF2}">
      <dsp:nvSpPr>
        <dsp:cNvPr id="0" name=""/>
        <dsp:cNvSpPr/>
      </dsp:nvSpPr>
      <dsp:spPr>
        <a:xfrm>
          <a:off x="0" y="16042"/>
          <a:ext cx="8320545" cy="9290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dirty="0" smtClean="0"/>
            <a:t>科研方面</a:t>
          </a:r>
          <a:endParaRPr lang="zh-CN" altLang="en-US" sz="3500" kern="1200" dirty="0"/>
        </a:p>
      </dsp:txBody>
      <dsp:txXfrm>
        <a:off x="45353" y="61395"/>
        <a:ext cx="8229839" cy="838347"/>
      </dsp:txXfrm>
    </dsp:sp>
    <dsp:sp modelId="{412281AA-F2B2-4473-9476-E04050F8EFB1}">
      <dsp:nvSpPr>
        <dsp:cNvPr id="0" name=""/>
        <dsp:cNvSpPr/>
      </dsp:nvSpPr>
      <dsp:spPr>
        <a:xfrm>
          <a:off x="0" y="945095"/>
          <a:ext cx="8320545" cy="103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7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海洋大数据与云计算架构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smtClean="0"/>
            <a:t>海洋资讯大数据存储处理方法</a:t>
          </a:r>
          <a:endParaRPr lang="zh-CN" altLang="en-US" sz="2700" kern="1200" dirty="0"/>
        </a:p>
      </dsp:txBody>
      <dsp:txXfrm>
        <a:off x="0" y="945095"/>
        <a:ext cx="8320545" cy="1032412"/>
      </dsp:txXfrm>
    </dsp:sp>
    <dsp:sp modelId="{3B32777B-EEF9-439C-8C08-5F2B928811F3}">
      <dsp:nvSpPr>
        <dsp:cNvPr id="0" name=""/>
        <dsp:cNvSpPr/>
      </dsp:nvSpPr>
      <dsp:spPr>
        <a:xfrm>
          <a:off x="0" y="1977507"/>
          <a:ext cx="8320545" cy="929053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dirty="0" smtClean="0"/>
            <a:t>教学方面</a:t>
          </a:r>
          <a:endParaRPr lang="zh-CN" altLang="en-US" sz="3500" kern="1200" dirty="0"/>
        </a:p>
      </dsp:txBody>
      <dsp:txXfrm>
        <a:off x="45353" y="2022860"/>
        <a:ext cx="8229839" cy="838347"/>
      </dsp:txXfrm>
    </dsp:sp>
    <dsp:sp modelId="{7124C708-9BB0-43F4-A60A-043717A1E02C}">
      <dsp:nvSpPr>
        <dsp:cNvPr id="0" name=""/>
        <dsp:cNvSpPr/>
      </dsp:nvSpPr>
      <dsp:spPr>
        <a:xfrm>
          <a:off x="0" y="2906560"/>
          <a:ext cx="8320545" cy="1557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7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本科生、研究生相关教学工作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协助辅导博士研究生与硕士研究生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本科生</a:t>
          </a:r>
          <a:r>
            <a:rPr lang="en-US" sz="2700" kern="1200" dirty="0" err="1" smtClean="0"/>
            <a:t>SRDP</a:t>
          </a:r>
          <a:r>
            <a:rPr lang="zh-CN" sz="2700" kern="1200" dirty="0" smtClean="0"/>
            <a:t>等教学实践项目</a:t>
          </a:r>
          <a:endParaRPr lang="zh-CN" altLang="en-US" sz="2700" kern="1200" dirty="0"/>
        </a:p>
      </dsp:txBody>
      <dsp:txXfrm>
        <a:off x="0" y="2906560"/>
        <a:ext cx="8320545" cy="1557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E9853-3C4E-49B0-85CA-87B61D444AF2}">
      <dsp:nvSpPr>
        <dsp:cNvPr id="0" name=""/>
        <dsp:cNvSpPr/>
      </dsp:nvSpPr>
      <dsp:spPr>
        <a:xfrm>
          <a:off x="0" y="13283"/>
          <a:ext cx="8320545" cy="7697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申请省部级及以上科研项目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项</a:t>
          </a:r>
          <a:endParaRPr lang="zh-CN" altLang="en-US" sz="2900" kern="1200" dirty="0"/>
        </a:p>
      </dsp:txBody>
      <dsp:txXfrm>
        <a:off x="37578" y="50861"/>
        <a:ext cx="8245389" cy="694630"/>
      </dsp:txXfrm>
    </dsp:sp>
    <dsp:sp modelId="{44B593A9-1766-4830-A0A9-194AB676DABD}">
      <dsp:nvSpPr>
        <dsp:cNvPr id="0" name=""/>
        <dsp:cNvSpPr/>
      </dsp:nvSpPr>
      <dsp:spPr>
        <a:xfrm>
          <a:off x="0" y="866590"/>
          <a:ext cx="8320545" cy="769786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申请国家自然科学基金（青年科学基金）</a:t>
          </a:r>
          <a:r>
            <a:rPr lang="en-US" sz="2900" kern="1200" dirty="0" smtClean="0"/>
            <a:t>1</a:t>
          </a:r>
          <a:r>
            <a:rPr lang="zh-CN" sz="2900" kern="1200" dirty="0" smtClean="0"/>
            <a:t>项</a:t>
          </a:r>
          <a:endParaRPr lang="zh-CN" altLang="en-US" sz="2900" kern="1200" dirty="0"/>
        </a:p>
      </dsp:txBody>
      <dsp:txXfrm>
        <a:off x="37578" y="904168"/>
        <a:ext cx="8245389" cy="694630"/>
      </dsp:txXfrm>
    </dsp:sp>
    <dsp:sp modelId="{106CC627-2734-4DC7-8690-E61BEF6A3E6B}">
      <dsp:nvSpPr>
        <dsp:cNvPr id="0" name=""/>
        <dsp:cNvSpPr/>
      </dsp:nvSpPr>
      <dsp:spPr>
        <a:xfrm>
          <a:off x="0" y="1719897"/>
          <a:ext cx="8320545" cy="769786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发表</a:t>
          </a:r>
          <a:r>
            <a:rPr lang="en-US" sz="2900" kern="1200" dirty="0" smtClean="0"/>
            <a:t>SCI/</a:t>
          </a:r>
          <a:r>
            <a:rPr lang="en-US" sz="2900" kern="1200" dirty="0" err="1" smtClean="0"/>
            <a:t>EI</a:t>
          </a:r>
          <a:r>
            <a:rPr lang="zh-CN" sz="2900" kern="1200" dirty="0" smtClean="0"/>
            <a:t>论文</a:t>
          </a:r>
          <a:r>
            <a:rPr lang="en-US" sz="2900" kern="1200" dirty="0" smtClean="0"/>
            <a:t>2</a:t>
          </a:r>
          <a:r>
            <a:rPr lang="zh-CN" sz="2900" kern="1200" dirty="0" smtClean="0"/>
            <a:t>篇</a:t>
          </a:r>
          <a:endParaRPr lang="zh-CN" altLang="en-US" sz="2900" kern="1200" dirty="0"/>
        </a:p>
      </dsp:txBody>
      <dsp:txXfrm>
        <a:off x="37578" y="1757475"/>
        <a:ext cx="8245389" cy="694630"/>
      </dsp:txXfrm>
    </dsp:sp>
    <dsp:sp modelId="{3B32777B-EEF9-439C-8C08-5F2B928811F3}">
      <dsp:nvSpPr>
        <dsp:cNvPr id="0" name=""/>
        <dsp:cNvSpPr/>
      </dsp:nvSpPr>
      <dsp:spPr>
        <a:xfrm>
          <a:off x="0" y="2573204"/>
          <a:ext cx="8320545" cy="769786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申请专利</a:t>
          </a:r>
          <a:r>
            <a:rPr lang="en-US" sz="2900" kern="1200" dirty="0" smtClean="0"/>
            <a:t>1-2</a:t>
          </a:r>
          <a:r>
            <a:rPr lang="zh-CN" sz="2900" kern="1200" dirty="0" smtClean="0"/>
            <a:t>项</a:t>
          </a:r>
          <a:endParaRPr lang="zh-CN" altLang="en-US" sz="2900" kern="1200" dirty="0"/>
        </a:p>
      </dsp:txBody>
      <dsp:txXfrm>
        <a:off x="37578" y="2610782"/>
        <a:ext cx="8245389" cy="694630"/>
      </dsp:txXfrm>
    </dsp:sp>
    <dsp:sp modelId="{BFB0380D-0FA2-41C0-B6CA-563A22ACDA76}">
      <dsp:nvSpPr>
        <dsp:cNvPr id="0" name=""/>
        <dsp:cNvSpPr/>
      </dsp:nvSpPr>
      <dsp:spPr>
        <a:xfrm>
          <a:off x="0" y="3426510"/>
          <a:ext cx="8320545" cy="769786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申请硕士生导师并培养研究生</a:t>
          </a:r>
          <a:r>
            <a:rPr lang="en-US" sz="2900" kern="1200" dirty="0" smtClean="0"/>
            <a:t>1-2</a:t>
          </a:r>
          <a:r>
            <a:rPr lang="zh-CN" sz="2900" kern="1200" dirty="0" smtClean="0"/>
            <a:t>名</a:t>
          </a:r>
          <a:endParaRPr lang="zh-CN" altLang="en-US" sz="2900" kern="1200" dirty="0"/>
        </a:p>
      </dsp:txBody>
      <dsp:txXfrm>
        <a:off x="37578" y="3464088"/>
        <a:ext cx="8245389" cy="694630"/>
      </dsp:txXfrm>
    </dsp:sp>
    <dsp:sp modelId="{A630D33B-9980-45B6-88C4-CF4BB2629D5B}">
      <dsp:nvSpPr>
        <dsp:cNvPr id="0" name=""/>
        <dsp:cNvSpPr/>
      </dsp:nvSpPr>
      <dsp:spPr>
        <a:xfrm>
          <a:off x="0" y="4279817"/>
          <a:ext cx="8320545" cy="76978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每年承担本科生课程</a:t>
          </a:r>
          <a:r>
            <a:rPr lang="en-US" sz="2900" kern="1200" dirty="0" smtClean="0"/>
            <a:t>1-2</a:t>
          </a:r>
          <a:r>
            <a:rPr lang="zh-CN" sz="2900" kern="1200" dirty="0" smtClean="0"/>
            <a:t>门，研究生课程</a:t>
          </a:r>
          <a:r>
            <a:rPr lang="en-US" sz="2900" kern="1200" dirty="0" smtClean="0"/>
            <a:t>1-2</a:t>
          </a:r>
          <a:r>
            <a:rPr lang="zh-CN" sz="2900" kern="1200" dirty="0" smtClean="0"/>
            <a:t>门</a:t>
          </a:r>
          <a:endParaRPr lang="zh-CN" altLang="en-US" sz="2900" kern="1200" dirty="0"/>
        </a:p>
      </dsp:txBody>
      <dsp:txXfrm>
        <a:off x="37578" y="4317395"/>
        <a:ext cx="8245389" cy="69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77A5A0-2DF7-41AE-9D8E-334EC4DFC5F0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707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fld id="{565DD8F9-3A7E-4847-A4E8-9561FB9C7B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4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060507-6937-44EB-908C-A32077F2989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4E8469-2EAF-4776-BD8A-F2FC6F85B577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zh-CN" sz="60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zh-CN"/>
              <a:t>单击以编辑母版副标题样式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 noGrp="1"/>
          </p:cNvSpPr>
          <p:nvPr>
            <p:ph type="title" orient="vert"/>
          </p:nvPr>
        </p:nvSpPr>
        <p:spPr>
          <a:xfrm>
            <a:off x="7561265" y="0"/>
            <a:ext cx="2519364" cy="5206995"/>
          </a:xfrm>
        </p:spPr>
        <p:txBody>
          <a:bodyPr vert="eaVert"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 txBox="1">
            <a:spLocks noGrp="1"/>
          </p:cNvSpPr>
          <p:nvPr>
            <p:ph type="body" orient="vert" idx="1"/>
          </p:nvPr>
        </p:nvSpPr>
        <p:spPr>
          <a:xfrm>
            <a:off x="0" y="0"/>
            <a:ext cx="7408861" cy="52069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zh-CN" sz="60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zh-CN"/>
              <a:t>单击以编辑母版副标题样式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zh-CN" sz="60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 anchorCtr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09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503240" y="5029200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内容占位符 3"/>
          <p:cNvSpPr txBox="1">
            <a:spLocks noGrp="1"/>
          </p:cNvSpPr>
          <p:nvPr>
            <p:ph idx="2"/>
          </p:nvPr>
        </p:nvSpPr>
        <p:spPr>
          <a:xfrm>
            <a:off x="5114925" y="5029200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 anchorCtr="1"/>
          <a:lstStyle>
            <a:lvl1pPr>
              <a:defRPr b="1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5" name="文本占位符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 anchorCtr="1"/>
          <a:lstStyle>
            <a:lvl1pPr>
              <a:defRPr b="1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999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zh-CN" sz="32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 anchorCtr="1"/>
          <a:lstStyle>
            <a:lvl1pPr>
              <a:defRPr sz="1600"/>
            </a:lvl1pPr>
          </a:lstStyle>
          <a:p>
            <a:pPr lvl="0"/>
            <a:r>
              <a:rPr lang="zh-CN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3367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zh-CN" sz="32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 anchorCtr="1"/>
          <a:lstStyle>
            <a:lvl1pPr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 anchorCtr="1"/>
          <a:lstStyle>
            <a:lvl1pPr>
              <a:defRPr sz="1600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4"/>
          <p:cNvSpPr txBox="1">
            <a:spLocks noGrp="1"/>
          </p:cNvSpPr>
          <p:nvPr>
            <p:ph type="dt" sz="half" idx="7"/>
          </p:nvPr>
        </p:nvSpPr>
        <p:spPr>
          <a:xfrm>
            <a:off x="503998" y="7331403"/>
            <a:ext cx="234792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zh-CN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9"/>
          </p:nvPr>
        </p:nvSpPr>
        <p:spPr>
          <a:xfrm>
            <a:off x="3447004" y="7331403"/>
            <a:ext cx="319499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8"/>
          </p:nvPr>
        </p:nvSpPr>
        <p:spPr>
          <a:xfrm>
            <a:off x="7226996" y="7331403"/>
            <a:ext cx="234792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AEF33FA5-0B95-4373-9B09-A39EAB9B6C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7"/>
          </p:nvPr>
        </p:nvSpPr>
        <p:spPr>
          <a:xfrm>
            <a:off x="503998" y="7331403"/>
            <a:ext cx="234792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zh-CN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9"/>
          </p:nvPr>
        </p:nvSpPr>
        <p:spPr>
          <a:xfrm>
            <a:off x="3447004" y="7331403"/>
            <a:ext cx="319499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8"/>
          </p:nvPr>
        </p:nvSpPr>
        <p:spPr>
          <a:xfrm>
            <a:off x="7226996" y="7331403"/>
            <a:ext cx="234792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507372AB-7262-4293-A395-C882F11653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 noGrp="1"/>
          </p:cNvSpPr>
          <p:nvPr>
            <p:ph type="title" orient="vert"/>
          </p:nvPr>
        </p:nvSpPr>
        <p:spPr>
          <a:xfrm>
            <a:off x="7558092" y="0"/>
            <a:ext cx="2519364" cy="9413876"/>
          </a:xfrm>
        </p:spPr>
        <p:txBody>
          <a:bodyPr vert="eaVert"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 txBox="1">
            <a:spLocks noGrp="1"/>
          </p:cNvSpPr>
          <p:nvPr>
            <p:ph type="body" orient="vert" idx="1"/>
          </p:nvPr>
        </p:nvSpPr>
        <p:spPr>
          <a:xfrm>
            <a:off x="0" y="0"/>
            <a:ext cx="7405689" cy="941387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7"/>
          </p:nvPr>
        </p:nvSpPr>
        <p:spPr>
          <a:xfrm>
            <a:off x="503998" y="7331403"/>
            <a:ext cx="234792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zh-CN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9"/>
          </p:nvPr>
        </p:nvSpPr>
        <p:spPr>
          <a:xfrm>
            <a:off x="3447004" y="7331403"/>
            <a:ext cx="319499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8"/>
          </p:nvPr>
        </p:nvSpPr>
        <p:spPr>
          <a:xfrm>
            <a:off x="7226996" y="7331403"/>
            <a:ext cx="234792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F7C7D85-F8AF-4443-A02B-9C2E79A2B9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zh-CN" sz="60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300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503240" y="822329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内容占位符 3"/>
          <p:cNvSpPr txBox="1">
            <a:spLocks noGrp="1"/>
          </p:cNvSpPr>
          <p:nvPr>
            <p:ph idx="2"/>
          </p:nvPr>
        </p:nvSpPr>
        <p:spPr>
          <a:xfrm>
            <a:off x="5114925" y="822329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5" name="文本占位符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9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zh-CN" sz="32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zh-CN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01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zh-CN" sz="3200"/>
            </a:lvl1pPr>
          </a:lstStyle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zh-CN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26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10079998" cy="6400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4586"/>
          </a:solidFill>
          <a:ln w="25402" cap="flat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7331403"/>
            <a:ext cx="10079998" cy="228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4586"/>
          </a:solidFill>
          <a:ln w="25402" cap="flat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4" name="标题占位符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079998" cy="640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5" name="文本占位符 4"/>
          <p:cNvSpPr txBox="1">
            <a:spLocks noGrp="1"/>
          </p:cNvSpPr>
          <p:nvPr>
            <p:ph type="body" idx="1"/>
          </p:nvPr>
        </p:nvSpPr>
        <p:spPr>
          <a:xfrm>
            <a:off x="503998" y="822960"/>
            <a:ext cx="9071643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1" i="0" u="none" strike="noStrike" kern="1200" cap="none" spc="0" baseline="0">
          <a:solidFill>
            <a:srgbClr val="FFFFFF"/>
          </a:solidFill>
          <a:uFillTx/>
          <a:latin typeface="Arial" pitchFamily="18"/>
          <a:ea typeface="Microsoft YaHei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10079998" cy="1143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4586"/>
          </a:solidFill>
          <a:ln w="25402" cap="flat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7331759"/>
            <a:ext cx="10079998" cy="228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4586"/>
          </a:solidFill>
          <a:ln w="25402" cap="flat">
            <a:solidFill>
              <a:srgbClr val="41719C"/>
            </a:solidFill>
            <a:prstDash val="solid"/>
            <a:miter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ahoma" pitchFamily="2"/>
            </a:endParaRPr>
          </a:p>
        </p:txBody>
      </p:sp>
      <p:sp>
        <p:nvSpPr>
          <p:cNvPr id="4" name="标题占位符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076761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5" name="文本占位符 4"/>
          <p:cNvSpPr txBox="1">
            <a:spLocks noGrp="1"/>
          </p:cNvSpPr>
          <p:nvPr>
            <p:ph type="body" idx="1"/>
          </p:nvPr>
        </p:nvSpPr>
        <p:spPr>
          <a:xfrm>
            <a:off x="503998" y="5029200"/>
            <a:ext cx="9071643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1" i="0" u="none" strike="noStrike" kern="1200" cap="none" spc="0" baseline="0">
          <a:solidFill>
            <a:srgbClr val="FFFFFF"/>
          </a:solidFill>
          <a:uFillTx/>
          <a:latin typeface="Arial" pitchFamily="18"/>
          <a:ea typeface="Microsoft YaHei" pitchFamily="2"/>
        </a:defRPr>
      </a:lvl1pPr>
    </p:titleStyle>
    <p:body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等线"/>
          <a:ea typeface="等线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0" y="232943"/>
            <a:ext cx="10076761" cy="677104"/>
          </a:xfrm>
        </p:spPr>
        <p:txBody>
          <a:bodyPr>
            <a:spAutoFit/>
          </a:bodyPr>
          <a:lstStyle/>
          <a:p>
            <a:pPr lvl="0"/>
            <a:r>
              <a:rPr lang="zh-CN" altLang="en-US" dirty="0"/>
              <a:t>师资博士后首聘聘期</a:t>
            </a:r>
            <a:r>
              <a:rPr lang="zh-CN" altLang="en-US" dirty="0" smtClean="0"/>
              <a:t>考核</a:t>
            </a:r>
            <a:endParaRPr lang="en-US" dirty="0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503998" y="5029200"/>
            <a:ext cx="9071643" cy="2130122"/>
          </a:xfrm>
        </p:spPr>
        <p:txBody>
          <a:bodyPr anchorCtr="1"/>
          <a:lstStyle/>
          <a:p>
            <a:pPr lvl="0"/>
            <a:r>
              <a:rPr lang="zh-CN" dirty="0"/>
              <a:t>信息科学与工程学院计算机系</a:t>
            </a:r>
          </a:p>
          <a:p>
            <a:pPr lvl="0"/>
            <a:r>
              <a:rPr lang="zh-CN" dirty="0"/>
              <a:t>杨永全</a:t>
            </a:r>
          </a:p>
          <a:p>
            <a:pPr lvl="0"/>
            <a:r>
              <a:rPr lang="en-US" dirty="0" err="1"/>
              <a:t>i@yangyongquan.com</a:t>
            </a:r>
            <a:endParaRPr lang="en-US" dirty="0"/>
          </a:p>
          <a:p>
            <a:pPr lvl="0"/>
            <a:r>
              <a:rPr lang="en-US" dirty="0"/>
              <a:t>2016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9880" b="42963"/>
          <a:stretch>
            <a:fillRect/>
          </a:stretch>
        </p:blipFill>
        <p:spPr>
          <a:xfrm>
            <a:off x="0" y="1143000"/>
            <a:ext cx="10080363" cy="36662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学术成果与工作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998" y="822960"/>
            <a:ext cx="9071643" cy="370573"/>
          </a:xfrm>
        </p:spPr>
        <p:txBody>
          <a:bodyPr/>
          <a:lstStyle/>
          <a:p>
            <a:r>
              <a:rPr lang="zh-CN" altLang="en-US" dirty="0" smtClean="0"/>
              <a:t>未来工作思路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29022977"/>
              </p:ext>
            </p:extLst>
          </p:nvPr>
        </p:nvGraphicFramePr>
        <p:xfrm>
          <a:off x="823455" y="1539698"/>
          <a:ext cx="8320545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学术成果与工作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998" y="822960"/>
            <a:ext cx="9071643" cy="370573"/>
          </a:xfrm>
        </p:spPr>
        <p:txBody>
          <a:bodyPr/>
          <a:lstStyle/>
          <a:p>
            <a:r>
              <a:rPr lang="zh-CN" altLang="en-US" dirty="0" smtClean="0"/>
              <a:t>未来工作目标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6096551"/>
              </p:ext>
            </p:extLst>
          </p:nvPr>
        </p:nvGraphicFramePr>
        <p:xfrm>
          <a:off x="823455" y="1376413"/>
          <a:ext cx="8320545" cy="506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58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请专家批评指正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 idx="4294967295"/>
          </p:nvPr>
        </p:nvSpPr>
        <p:spPr>
          <a:xfrm>
            <a:off x="0" y="84956"/>
            <a:ext cx="10079998" cy="469800"/>
          </a:xfrm>
        </p:spPr>
        <p:txBody>
          <a:bodyPr/>
          <a:lstStyle/>
          <a:p>
            <a:pPr lvl="0"/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22217558"/>
              </p:ext>
            </p:extLst>
          </p:nvPr>
        </p:nvGraphicFramePr>
        <p:xfrm>
          <a:off x="616017" y="1078029"/>
          <a:ext cx="8701237" cy="562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承担科研项目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085490"/>
              </p:ext>
            </p:extLst>
          </p:nvPr>
        </p:nvGraphicFramePr>
        <p:xfrm>
          <a:off x="617190" y="1289785"/>
          <a:ext cx="8845617" cy="430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57">
                  <a:extLst>
                    <a:ext uri="{9D8B030D-6E8A-4147-A177-3AD203B41FA5}">
                      <a16:colId xmlns:a16="http://schemas.microsoft.com/office/drawing/2014/main" val="1753506344"/>
                    </a:ext>
                  </a:extLst>
                </a:gridCol>
                <a:gridCol w="2637322">
                  <a:extLst>
                    <a:ext uri="{9D8B030D-6E8A-4147-A177-3AD203B41FA5}">
                      <a16:colId xmlns:a16="http://schemas.microsoft.com/office/drawing/2014/main" val="3778598706"/>
                    </a:ext>
                  </a:extLst>
                </a:gridCol>
                <a:gridCol w="1240486">
                  <a:extLst>
                    <a:ext uri="{9D8B030D-6E8A-4147-A177-3AD203B41FA5}">
                      <a16:colId xmlns:a16="http://schemas.microsoft.com/office/drawing/2014/main" val="3447496998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889022546"/>
                    </a:ext>
                  </a:extLst>
                </a:gridCol>
                <a:gridCol w="423512">
                  <a:extLst>
                    <a:ext uri="{9D8B030D-6E8A-4147-A177-3AD203B41FA5}">
                      <a16:colId xmlns:a16="http://schemas.microsoft.com/office/drawing/2014/main" val="2193320474"/>
                    </a:ext>
                  </a:extLst>
                </a:gridCol>
                <a:gridCol w="577516">
                  <a:extLst>
                    <a:ext uri="{9D8B030D-6E8A-4147-A177-3AD203B41FA5}">
                      <a16:colId xmlns:a16="http://schemas.microsoft.com/office/drawing/2014/main" val="4014806452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943342969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1458080728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1465547127"/>
                    </a:ext>
                  </a:extLst>
                </a:gridCol>
              </a:tblGrid>
              <a:tr h="1337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起止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项目名称及编号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到校经费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本人经费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670741"/>
                  </a:ext>
                </a:extLst>
              </a:tr>
              <a:tr h="1097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2012.07-2013.12</a:t>
                      </a:r>
                      <a:endParaRPr 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基于数字家庭平台架构和服务模型的设备资源管理系统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横向（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973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项目子课题）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杨永全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9477518"/>
                  </a:ext>
                </a:extLst>
              </a:tr>
              <a:tr h="952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2014.01-2015.12</a:t>
                      </a:r>
                      <a:endParaRPr lang="zh-CN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基于分布式文件系统的云计算存储平台算法研究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中央高校基本科研业务费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杨永全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2316746"/>
                  </a:ext>
                </a:extLst>
              </a:tr>
              <a:tr h="635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2015.01-2016.12</a:t>
                      </a:r>
                      <a:endParaRPr lang="zh-CN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数字海洋三维可视化并行计算仿真软件研究与开发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开放实验室基金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杨永全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在研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22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5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发表论文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970014"/>
              </p:ext>
            </p:extLst>
          </p:nvPr>
        </p:nvGraphicFramePr>
        <p:xfrm>
          <a:off x="616032" y="843272"/>
          <a:ext cx="8999605" cy="619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98">
                  <a:extLst>
                    <a:ext uri="{9D8B030D-6E8A-4147-A177-3AD203B41FA5}">
                      <a16:colId xmlns:a16="http://schemas.microsoft.com/office/drawing/2014/main" val="3446730136"/>
                    </a:ext>
                  </a:extLst>
                </a:gridCol>
                <a:gridCol w="2407084">
                  <a:extLst>
                    <a:ext uri="{9D8B030D-6E8A-4147-A177-3AD203B41FA5}">
                      <a16:colId xmlns:a16="http://schemas.microsoft.com/office/drawing/2014/main" val="173933229"/>
                    </a:ext>
                  </a:extLst>
                </a:gridCol>
                <a:gridCol w="1414913">
                  <a:extLst>
                    <a:ext uri="{9D8B030D-6E8A-4147-A177-3AD203B41FA5}">
                      <a16:colId xmlns:a16="http://schemas.microsoft.com/office/drawing/2014/main" val="1682975275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2223718259"/>
                    </a:ext>
                  </a:extLst>
                </a:gridCol>
                <a:gridCol w="760396">
                  <a:extLst>
                    <a:ext uri="{9D8B030D-6E8A-4147-A177-3AD203B41FA5}">
                      <a16:colId xmlns:a16="http://schemas.microsoft.com/office/drawing/2014/main" val="1273683721"/>
                    </a:ext>
                  </a:extLst>
                </a:gridCol>
                <a:gridCol w="770020">
                  <a:extLst>
                    <a:ext uri="{9D8B030D-6E8A-4147-A177-3AD203B41FA5}">
                      <a16:colId xmlns:a16="http://schemas.microsoft.com/office/drawing/2014/main" val="3305595304"/>
                    </a:ext>
                  </a:extLst>
                </a:gridCol>
              </a:tblGrid>
              <a:tr h="542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论文题目</a:t>
                      </a: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刊物名称</a:t>
                      </a: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年份及期次</a:t>
                      </a: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位次</a:t>
                      </a: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是否通讯作者</a:t>
                      </a:r>
                    </a:p>
                  </a:txBody>
                  <a:tcPr marL="55269" marR="55269" marT="0" marB="0" anchor="ctr"/>
                </a:tc>
                <a:extLst>
                  <a:ext uri="{0D108BD9-81ED-4DB2-BD59-A6C34878D82A}">
                    <a16:rowId xmlns:a16="http://schemas.microsoft.com/office/drawing/2014/main" val="3219261400"/>
                  </a:ext>
                </a:extLst>
              </a:tr>
              <a:tr h="888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Research on SQLite Database Encryption Technology in Instant Messaging Based on Android Platform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Intelligence Science and Big Data Engineering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2015.06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EI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55269" marR="55269" marT="0" marB="0" anchor="ctr"/>
                </a:tc>
                <a:extLst>
                  <a:ext uri="{0D108BD9-81ED-4DB2-BD59-A6C34878D82A}">
                    <a16:rowId xmlns:a16="http://schemas.microsoft.com/office/drawing/2014/main" val="208905226"/>
                  </a:ext>
                </a:extLst>
              </a:tr>
              <a:tr h="777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Research on SQLite Database Query Optimization Based on Improved 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PSO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Algorithm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International Journal of Database Theory and Application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2016, 9(4)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EI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55269" marR="55269" marT="0" marB="0" anchor="ctr"/>
                </a:tc>
                <a:extLst>
                  <a:ext uri="{0D108BD9-81ED-4DB2-BD59-A6C34878D82A}">
                    <a16:rowId xmlns:a16="http://schemas.microsoft.com/office/drawing/2014/main" val="1211623105"/>
                  </a:ext>
                </a:extLst>
              </a:tr>
              <a:tr h="777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Automated web usage data mining and recommendation system using K-Nearest Neighbor (KNN) classification method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Applied Computing and Informatics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2016, 12(1)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55269" marR="55269" marT="0" marB="0" anchor="ctr"/>
                </a:tc>
                <a:extLst>
                  <a:ext uri="{0D108BD9-81ED-4DB2-BD59-A6C34878D82A}">
                    <a16:rowId xmlns:a16="http://schemas.microsoft.com/office/drawing/2014/main" val="1191096922"/>
                  </a:ext>
                </a:extLst>
              </a:tr>
              <a:tr h="1399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Design and Realization of On-Line, Real Time Web Usage Data Mining and Recommendation System Using Bayesian Classification Method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International Journal of Computer Science Engineeringand Information Technology Research (IJCSEITR)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2016.06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55269" marR="55269" marT="0" marB="0" anchor="ctr"/>
                </a:tc>
                <a:extLst>
                  <a:ext uri="{0D108BD9-81ED-4DB2-BD59-A6C34878D82A}">
                    <a16:rowId xmlns:a16="http://schemas.microsoft.com/office/drawing/2014/main" val="4225837840"/>
                  </a:ext>
                </a:extLst>
              </a:tr>
              <a:tr h="108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Autonomous Wireless Underwater Surveillance Vehicle Control,hardware-software Co-design For Fisheries Applications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International Journal of Research in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Engineering &amp; Technology (IMPACT: IJRET)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2016.05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69" marR="5526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55269" marR="55269" marT="0" marB="0" anchor="ctr"/>
                </a:tc>
                <a:extLst>
                  <a:ext uri="{0D108BD9-81ED-4DB2-BD59-A6C34878D82A}">
                    <a16:rowId xmlns:a16="http://schemas.microsoft.com/office/drawing/2014/main" val="5414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申请专利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66503"/>
              </p:ext>
            </p:extLst>
          </p:nvPr>
        </p:nvGraphicFramePr>
        <p:xfrm>
          <a:off x="709961" y="1936632"/>
          <a:ext cx="8660076" cy="270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70">
                  <a:extLst>
                    <a:ext uri="{9D8B030D-6E8A-4147-A177-3AD203B41FA5}">
                      <a16:colId xmlns:a16="http://schemas.microsoft.com/office/drawing/2014/main" val="1144375225"/>
                    </a:ext>
                  </a:extLst>
                </a:gridCol>
                <a:gridCol w="3547003">
                  <a:extLst>
                    <a:ext uri="{9D8B030D-6E8A-4147-A177-3AD203B41FA5}">
                      <a16:colId xmlns:a16="http://schemas.microsoft.com/office/drawing/2014/main" val="3660701634"/>
                    </a:ext>
                  </a:extLst>
                </a:gridCol>
                <a:gridCol w="1106579">
                  <a:extLst>
                    <a:ext uri="{9D8B030D-6E8A-4147-A177-3AD203B41FA5}">
                      <a16:colId xmlns:a16="http://schemas.microsoft.com/office/drawing/2014/main" val="2679282228"/>
                    </a:ext>
                  </a:extLst>
                </a:gridCol>
                <a:gridCol w="1099968">
                  <a:extLst>
                    <a:ext uri="{9D8B030D-6E8A-4147-A177-3AD203B41FA5}">
                      <a16:colId xmlns:a16="http://schemas.microsoft.com/office/drawing/2014/main" val="3457870164"/>
                    </a:ext>
                  </a:extLst>
                </a:gridCol>
                <a:gridCol w="1790856">
                  <a:extLst>
                    <a:ext uri="{9D8B030D-6E8A-4147-A177-3AD203B41FA5}">
                      <a16:colId xmlns:a16="http://schemas.microsoft.com/office/drawing/2014/main" val="368183303"/>
                    </a:ext>
                  </a:extLst>
                </a:gridCol>
              </a:tblGrid>
              <a:tr h="6756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专利号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专利名称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位次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授权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专利类型</a:t>
                      </a:r>
                    </a:p>
                  </a:txBody>
                  <a:tcPr marL="89254" marR="89254" marT="0" marB="0" anchor="ctr"/>
                </a:tc>
                <a:extLst>
                  <a:ext uri="{0D108BD9-81ED-4DB2-BD59-A6C34878D82A}">
                    <a16:rowId xmlns:a16="http://schemas.microsoft.com/office/drawing/2014/main" val="2134404987"/>
                  </a:ext>
                </a:extLst>
              </a:tr>
              <a:tr h="675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2013105417187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一种农产品溯源防伪系统机器使用的二维码标签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1/5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实质审查（二通）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发明</a:t>
                      </a:r>
                    </a:p>
                  </a:txBody>
                  <a:tcPr marL="89254" marR="89254" marT="0" marB="0" anchor="ctr"/>
                </a:tc>
                <a:extLst>
                  <a:ext uri="{0D108BD9-81ED-4DB2-BD59-A6C34878D82A}">
                    <a16:rowId xmlns:a16="http://schemas.microsoft.com/office/drawing/2014/main" val="3007537704"/>
                  </a:ext>
                </a:extLst>
              </a:tr>
              <a:tr h="675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201510159531.X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端系统服务系统及云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端协同工作方法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1/6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实质审查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发明</a:t>
                      </a:r>
                    </a:p>
                  </a:txBody>
                  <a:tcPr marL="89254" marR="89254" marT="0" marB="0" anchor="ctr"/>
                </a:tc>
                <a:extLst>
                  <a:ext uri="{0D108BD9-81ED-4DB2-BD59-A6C34878D82A}">
                    <a16:rowId xmlns:a16="http://schemas.microsoft.com/office/drawing/2014/main" val="2487608644"/>
                  </a:ext>
                </a:extLst>
              </a:tr>
              <a:tr h="675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201510401914.3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一种文件管理系统及文件管理方法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1/5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实质审查</a:t>
                      </a:r>
                    </a:p>
                  </a:txBody>
                  <a:tcPr marL="89254" marR="892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发明</a:t>
                      </a:r>
                    </a:p>
                  </a:txBody>
                  <a:tcPr marL="89254" marR="89254" marT="0" marB="0" anchor="ctr"/>
                </a:tc>
                <a:extLst>
                  <a:ext uri="{0D108BD9-81ED-4DB2-BD59-A6C34878D82A}">
                    <a16:rowId xmlns:a16="http://schemas.microsoft.com/office/drawing/2014/main" val="11125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70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获奖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118355"/>
              </p:ext>
            </p:extLst>
          </p:nvPr>
        </p:nvGraphicFramePr>
        <p:xfrm>
          <a:off x="1029042" y="2511038"/>
          <a:ext cx="7776507" cy="133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650">
                  <a:extLst>
                    <a:ext uri="{9D8B030D-6E8A-4147-A177-3AD203B41FA5}">
                      <a16:colId xmlns:a16="http://schemas.microsoft.com/office/drawing/2014/main" val="674067735"/>
                    </a:ext>
                  </a:extLst>
                </a:gridCol>
                <a:gridCol w="1450813">
                  <a:extLst>
                    <a:ext uri="{9D8B030D-6E8A-4147-A177-3AD203B41FA5}">
                      <a16:colId xmlns:a16="http://schemas.microsoft.com/office/drawing/2014/main" val="689183521"/>
                    </a:ext>
                  </a:extLst>
                </a:gridCol>
                <a:gridCol w="2517959">
                  <a:extLst>
                    <a:ext uri="{9D8B030D-6E8A-4147-A177-3AD203B41FA5}">
                      <a16:colId xmlns:a16="http://schemas.microsoft.com/office/drawing/2014/main" val="1187488549"/>
                    </a:ext>
                  </a:extLst>
                </a:gridCol>
                <a:gridCol w="1542092">
                  <a:extLst>
                    <a:ext uri="{9D8B030D-6E8A-4147-A177-3AD203B41FA5}">
                      <a16:colId xmlns:a16="http://schemas.microsoft.com/office/drawing/2014/main" val="251005854"/>
                    </a:ext>
                  </a:extLst>
                </a:gridCol>
                <a:gridCol w="963993">
                  <a:extLst>
                    <a:ext uri="{9D8B030D-6E8A-4147-A177-3AD203B41FA5}">
                      <a16:colId xmlns:a16="http://schemas.microsoft.com/office/drawing/2014/main" val="2727785340"/>
                    </a:ext>
                  </a:extLst>
                </a:gridCol>
              </a:tblGrid>
              <a:tr h="599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80147" marR="80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</a:p>
                  </a:txBody>
                  <a:tcPr marL="80147" marR="80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奖励名称及等级</a:t>
                      </a:r>
                    </a:p>
                  </a:txBody>
                  <a:tcPr marL="80147" marR="80147" marT="0" marB="0" anchor="ctr"/>
                </a:tc>
                <a:tc>
                  <a:txBody>
                    <a:bodyPr/>
                    <a:lstStyle/>
                    <a:p>
                      <a:pPr marL="17145" indent="-63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授奖单位</a:t>
                      </a:r>
                    </a:p>
                  </a:txBody>
                  <a:tcPr marL="80147" marR="80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本人位次</a:t>
                      </a:r>
                    </a:p>
                  </a:txBody>
                  <a:tcPr marL="80147" marR="80147" marT="0" marB="0" anchor="ctr"/>
                </a:tc>
                <a:extLst>
                  <a:ext uri="{0D108BD9-81ED-4DB2-BD59-A6C34878D82A}">
                    <a16:rowId xmlns:a16="http://schemas.microsoft.com/office/drawing/2014/main" val="972098650"/>
                  </a:ext>
                </a:extLst>
              </a:tr>
              <a:tr h="662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2015.11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147" marR="80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保密教学</a:t>
                      </a:r>
                    </a:p>
                  </a:txBody>
                  <a:tcPr marL="80147" marR="80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国家保密专业教育优秀教师</a:t>
                      </a: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省部级</a:t>
                      </a:r>
                    </a:p>
                  </a:txBody>
                  <a:tcPr marL="80147" marR="80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中共中央保密委员会办公室</a:t>
                      </a: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国家保密局</a:t>
                      </a:r>
                    </a:p>
                  </a:txBody>
                  <a:tcPr marL="80147" marR="80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0147" marR="80147" marT="0" marB="0" anchor="ctr"/>
                </a:tc>
                <a:extLst>
                  <a:ext uri="{0D108BD9-81ED-4DB2-BD59-A6C34878D82A}">
                    <a16:rowId xmlns:a16="http://schemas.microsoft.com/office/drawing/2014/main" val="391131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5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承担教学任务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412332"/>
              </p:ext>
            </p:extLst>
          </p:nvPr>
        </p:nvGraphicFramePr>
        <p:xfrm>
          <a:off x="534208" y="812699"/>
          <a:ext cx="9052553" cy="647162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932432">
                  <a:extLst>
                    <a:ext uri="{9D8B030D-6E8A-4147-A177-3AD203B41FA5}">
                      <a16:colId xmlns:a16="http://schemas.microsoft.com/office/drawing/2014/main" val="2229562219"/>
                    </a:ext>
                  </a:extLst>
                </a:gridCol>
                <a:gridCol w="3323472">
                  <a:extLst>
                    <a:ext uri="{9D8B030D-6E8A-4147-A177-3AD203B41FA5}">
                      <a16:colId xmlns:a16="http://schemas.microsoft.com/office/drawing/2014/main" val="4035644457"/>
                    </a:ext>
                  </a:extLst>
                </a:gridCol>
                <a:gridCol w="1460117">
                  <a:extLst>
                    <a:ext uri="{9D8B030D-6E8A-4147-A177-3AD203B41FA5}">
                      <a16:colId xmlns:a16="http://schemas.microsoft.com/office/drawing/2014/main" val="2680927813"/>
                    </a:ext>
                  </a:extLst>
                </a:gridCol>
                <a:gridCol w="1168266">
                  <a:extLst>
                    <a:ext uri="{9D8B030D-6E8A-4147-A177-3AD203B41FA5}">
                      <a16:colId xmlns:a16="http://schemas.microsoft.com/office/drawing/2014/main" val="4016024267"/>
                    </a:ext>
                  </a:extLst>
                </a:gridCol>
                <a:gridCol w="1168266">
                  <a:extLst>
                    <a:ext uri="{9D8B030D-6E8A-4147-A177-3AD203B41FA5}">
                      <a16:colId xmlns:a16="http://schemas.microsoft.com/office/drawing/2014/main" val="827699377"/>
                    </a:ext>
                  </a:extLst>
                </a:gridCol>
              </a:tblGrid>
              <a:tr h="49756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学年及学期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课程名称以及其它教学任务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课程类型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学生人数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学时数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2419508459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年春季学期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保密检查与监督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2793922693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数字逻辑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2654532521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数字逻辑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717955667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网络管理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226673812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保密认证与实务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4121495054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保密认证与实务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310265122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数字逻辑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96635581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网络管理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1706938975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云计算技术及应用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本科生课程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246643417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农业信息化导论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2528223341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年春季学期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软件需求工程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845939926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云计算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238671325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云计算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1494608503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软件需求工程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188649412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</a:t>
                      </a: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年秋季学期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软件需求工程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全日制研究生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extLst>
                  <a:ext uri="{0D108BD9-81ED-4DB2-BD59-A6C34878D82A}">
                    <a16:rowId xmlns:a16="http://schemas.microsoft.com/office/drawing/2014/main" val="2763611040"/>
                  </a:ext>
                </a:extLst>
              </a:tr>
              <a:tr h="37337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3" marR="63863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1844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协助培养研究生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33882"/>
              </p:ext>
            </p:extLst>
          </p:nvPr>
        </p:nvGraphicFramePr>
        <p:xfrm>
          <a:off x="1972542" y="2447238"/>
          <a:ext cx="6134914" cy="2343720"/>
        </p:xfrm>
        <a:graphic>
          <a:graphicData uri="http://schemas.openxmlformats.org/drawingml/2006/table">
            <a:tbl>
              <a:tblPr firstCol="1" bandRow="1" bandCol="1">
                <a:tableStyleId>{5C22544A-7EE6-4342-B048-85BDC9FD1C3A}</a:tableStyleId>
              </a:tblPr>
              <a:tblGrid>
                <a:gridCol w="2772038">
                  <a:extLst>
                    <a:ext uri="{9D8B030D-6E8A-4147-A177-3AD203B41FA5}">
                      <a16:colId xmlns:a16="http://schemas.microsoft.com/office/drawing/2014/main" val="1932868677"/>
                    </a:ext>
                  </a:extLst>
                </a:gridCol>
                <a:gridCol w="3362876">
                  <a:extLst>
                    <a:ext uri="{9D8B030D-6E8A-4147-A177-3AD203B41FA5}">
                      <a16:colId xmlns:a16="http://schemas.microsoft.com/office/drawing/2014/main" val="802824082"/>
                    </a:ext>
                  </a:extLst>
                </a:gridCol>
              </a:tblGrid>
              <a:tr h="5859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已毕业博士生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2897942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已毕业硕士生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8473748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在读博士生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8041152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在读硕士生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56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4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学术成果与工作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已完成的学术成果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08514746"/>
              </p:ext>
            </p:extLst>
          </p:nvPr>
        </p:nvGraphicFramePr>
        <p:xfrm>
          <a:off x="756079" y="1212783"/>
          <a:ext cx="8397546" cy="5611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ourse template JJM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urse template JJMR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727</Words>
  <Application>Microsoft Office PowerPoint</Application>
  <PresentationFormat>自定义</PresentationFormat>
  <Paragraphs>252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微软雅黑</vt:lpstr>
      <vt:lpstr>Arial</vt:lpstr>
      <vt:lpstr>Tahoma</vt:lpstr>
      <vt:lpstr>Times New Roman</vt:lpstr>
      <vt:lpstr>course template JJMR</vt:lpstr>
      <vt:lpstr>course template JJMR1</vt:lpstr>
      <vt:lpstr>师资博士后首聘聘期考核</vt:lpstr>
      <vt:lpstr>目录</vt:lpstr>
      <vt:lpstr>承担科研项目情况</vt:lpstr>
      <vt:lpstr>发表论文情况</vt:lpstr>
      <vt:lpstr>申请专利情况</vt:lpstr>
      <vt:lpstr>获奖情况</vt:lpstr>
      <vt:lpstr>承担教学任务情况</vt:lpstr>
      <vt:lpstr>协助培养研究生情况</vt:lpstr>
      <vt:lpstr>学术成果与工作目标</vt:lpstr>
      <vt:lpstr>学术成果与工作目标</vt:lpstr>
      <vt:lpstr>学术成果与工作目标</vt:lpstr>
      <vt:lpstr>请专家批评指正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数字逻辑引例</dc:title>
  <dc:creator>Yongquan Yang</dc:creator>
  <cp:lastModifiedBy>Yongquan Yang</cp:lastModifiedBy>
  <cp:revision>289</cp:revision>
  <dcterms:created xsi:type="dcterms:W3CDTF">2015-12-09T19:26:14Z</dcterms:created>
  <dcterms:modified xsi:type="dcterms:W3CDTF">2016-08-31T03:08:05Z</dcterms:modified>
</cp:coreProperties>
</file>