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08F5-59E4-49E4-88D8-1D8E505118F8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E6F6-A590-40CE-A2E3-7B526DE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92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08F5-59E4-49E4-88D8-1D8E505118F8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E6F6-A590-40CE-A2E3-7B526DE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60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08F5-59E4-49E4-88D8-1D8E505118F8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E6F6-A590-40CE-A2E3-7B526DE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1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08F5-59E4-49E4-88D8-1D8E505118F8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E6F6-A590-40CE-A2E3-7B526DE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9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08F5-59E4-49E4-88D8-1D8E505118F8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E6F6-A590-40CE-A2E3-7B526DE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4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08F5-59E4-49E4-88D8-1D8E505118F8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E6F6-A590-40CE-A2E3-7B526DE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78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08F5-59E4-49E4-88D8-1D8E505118F8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E6F6-A590-40CE-A2E3-7B526DE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71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08F5-59E4-49E4-88D8-1D8E505118F8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E6F6-A590-40CE-A2E3-7B526DE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69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08F5-59E4-49E4-88D8-1D8E505118F8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E6F6-A590-40CE-A2E3-7B526DE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77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08F5-59E4-49E4-88D8-1D8E505118F8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E6F6-A590-40CE-A2E3-7B526DE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4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08F5-59E4-49E4-88D8-1D8E505118F8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E6F6-A590-40CE-A2E3-7B526DE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97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08F5-59E4-49E4-88D8-1D8E505118F8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E6F6-A590-40CE-A2E3-7B526DE36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05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9043" y="906449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PoiInfoToHnpUpdater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6893" y="906449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PoiAssociation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 Get all unique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childID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411109" y="1348001"/>
            <a:ext cx="18857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3411109" y="1568773"/>
            <a:ext cx="1877004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7829" y="1086390"/>
            <a:ext cx="1099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getChildID</a:t>
            </a:r>
            <a:r>
              <a:rPr lang="en-US" altLang="ja-JP" sz="1100" dirty="0" smtClean="0"/>
              <a:t>()</a:t>
            </a:r>
            <a:endParaRPr kumimoji="1" lang="ja-JP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837828" y="1676497"/>
            <a:ext cx="1099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set of unique </a:t>
            </a:r>
            <a:r>
              <a:rPr lang="en-US" altLang="ja-JP" sz="1100" dirty="0" err="1" smtClean="0"/>
              <a:t>ChildID</a:t>
            </a:r>
            <a:endParaRPr kumimoji="1" lang="ja-JP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9132" y="75789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38514" y="2974916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88111" y="4795963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AccessSV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 Get field index of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ChildID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329732" y="1789552"/>
            <a:ext cx="8782" cy="300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39833" y="2944138"/>
            <a:ext cx="1099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getFieldIndex</a:t>
            </a:r>
            <a:r>
              <a:rPr lang="en-US" altLang="ja-JP" sz="1100" dirty="0" smtClean="0"/>
              <a:t>()</a:t>
            </a:r>
            <a:endParaRPr kumimoji="1" lang="ja-JP" alt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89265" y="1789552"/>
            <a:ext cx="0" cy="300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7589" y="299770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58908" y="2966926"/>
            <a:ext cx="1099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</a:t>
            </a:r>
            <a:r>
              <a:rPr lang="en-US" altLang="ja-JP" sz="1100" dirty="0" err="1" smtClean="0"/>
              <a:t>childID</a:t>
            </a:r>
            <a:r>
              <a:rPr lang="en-US" altLang="ja-JP" sz="1100" dirty="0" smtClean="0"/>
              <a:t> field index</a:t>
            </a:r>
            <a:endParaRPr kumimoji="1" lang="ja-JP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169214" y="210738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45504" y="480026"/>
            <a:ext cx="319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Get Child ID from</a:t>
            </a:r>
          </a:p>
          <a:p>
            <a:pPr algn="ctr"/>
            <a:r>
              <a:rPr kumimoji="1" lang="en-US" altLang="ja-JP" sz="2000" dirty="0" smtClean="0"/>
              <a:t>POI_ASSOCIATION</a:t>
            </a:r>
            <a:endParaRPr kumimoji="1" lang="ja-JP" altLang="en-US" sz="2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6" y="6053439"/>
            <a:ext cx="1310477" cy="47924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6910178" y="5679067"/>
            <a:ext cx="573488" cy="374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789043" y="4795962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IOManager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Provide print and error function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411109" y="2186689"/>
            <a:ext cx="1311966" cy="260927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17482" y="675861"/>
            <a:ext cx="5669280" cy="1510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17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9043" y="906449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PoiInfoToHnpUpdater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6893" y="906449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Translation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 Get all NAME value with its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objectID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411109" y="1348001"/>
            <a:ext cx="18857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3411109" y="1568773"/>
            <a:ext cx="1877004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7829" y="1086390"/>
            <a:ext cx="1099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getName</a:t>
            </a:r>
            <a:r>
              <a:rPr lang="en-US" altLang="ja-JP" sz="1100" dirty="0" smtClean="0"/>
              <a:t>()</a:t>
            </a:r>
            <a:endParaRPr kumimoji="1" lang="ja-JP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782002" y="1676497"/>
            <a:ext cx="1219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map of &lt;</a:t>
            </a:r>
            <a:r>
              <a:rPr lang="en-US" altLang="ja-JP" sz="1100" dirty="0" err="1" smtClean="0"/>
              <a:t>objectID</a:t>
            </a:r>
            <a:r>
              <a:rPr lang="en-US" altLang="ja-JP" sz="1100" dirty="0" smtClean="0"/>
              <a:t>, name&gt;</a:t>
            </a:r>
            <a:endParaRPr kumimoji="1" lang="ja-JP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9132" y="75789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38514" y="2974916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88111" y="4795963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AccessSV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 Get field index of NAME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329732" y="1789552"/>
            <a:ext cx="8782" cy="300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39833" y="2944138"/>
            <a:ext cx="1099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getFieldIndex</a:t>
            </a:r>
            <a:r>
              <a:rPr lang="en-US" altLang="ja-JP" sz="1100" dirty="0" smtClean="0"/>
              <a:t>()</a:t>
            </a:r>
            <a:endParaRPr kumimoji="1" lang="ja-JP" alt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89265" y="1789552"/>
            <a:ext cx="0" cy="300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7589" y="299770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58908" y="2966926"/>
            <a:ext cx="1099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NAME field index</a:t>
            </a:r>
            <a:endParaRPr kumimoji="1" lang="ja-JP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169214" y="210738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45504" y="480026"/>
            <a:ext cx="319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Get </a:t>
            </a:r>
            <a:r>
              <a:rPr lang="en-US" altLang="ja-JP" sz="2000" dirty="0" err="1" smtClean="0"/>
              <a:t>objectID</a:t>
            </a:r>
            <a:r>
              <a:rPr lang="en-US" altLang="ja-JP" sz="2000" dirty="0" smtClean="0"/>
              <a:t>, NAME from</a:t>
            </a:r>
          </a:p>
          <a:p>
            <a:pPr algn="ctr"/>
            <a:r>
              <a:rPr lang="en-US" altLang="ja-JP" sz="2000" dirty="0" smtClean="0"/>
              <a:t>TRANSLATION</a:t>
            </a:r>
            <a:endParaRPr kumimoji="1" lang="ja-JP" altLang="en-US" sz="2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6" y="6053439"/>
            <a:ext cx="1310477" cy="47924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6910178" y="5679067"/>
            <a:ext cx="573488" cy="374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89043" y="4795962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IOManager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Provide print and error function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411109" y="2186689"/>
            <a:ext cx="1311966" cy="260927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17482" y="675861"/>
            <a:ext cx="5669280" cy="1510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6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9043" y="906449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PoiInfoToHnpUpdater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6893" y="906449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PoiEntryPoint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 Input user SQL query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2.Get all unique POIINFOID value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411109" y="1348001"/>
            <a:ext cx="18857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3411109" y="1568773"/>
            <a:ext cx="1877004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20711" y="1086390"/>
            <a:ext cx="125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getPoiInfoID</a:t>
            </a:r>
            <a:r>
              <a:rPr lang="en-US" altLang="ja-JP" sz="1100" dirty="0" smtClean="0"/>
              <a:t>()</a:t>
            </a:r>
            <a:endParaRPr kumimoji="1" lang="ja-JP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782002" y="1676497"/>
            <a:ext cx="1219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set of POIINFOID</a:t>
            </a:r>
            <a:endParaRPr kumimoji="1" lang="ja-JP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9132" y="75789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38514" y="2974916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88111" y="4795963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AccessSV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 Get field index of POIINFOID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329732" y="1789552"/>
            <a:ext cx="8782" cy="300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39833" y="2944138"/>
            <a:ext cx="1099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getFieldIndex</a:t>
            </a:r>
            <a:r>
              <a:rPr lang="en-US" altLang="ja-JP" sz="1100" dirty="0" smtClean="0"/>
              <a:t>()</a:t>
            </a:r>
            <a:endParaRPr kumimoji="1" lang="ja-JP" alt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89265" y="1789552"/>
            <a:ext cx="0" cy="300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7589" y="299770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58908" y="2966926"/>
            <a:ext cx="10999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POIINFOID field index</a:t>
            </a:r>
            <a:endParaRPr kumimoji="1" lang="ja-JP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169214" y="210738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45504" y="480026"/>
            <a:ext cx="319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Get POIINFOID from</a:t>
            </a:r>
          </a:p>
          <a:p>
            <a:pPr algn="ctr"/>
            <a:r>
              <a:rPr lang="en-US" altLang="ja-JP" sz="2000" dirty="0" err="1" smtClean="0"/>
              <a:t>PoiEntryPoint</a:t>
            </a:r>
            <a:endParaRPr kumimoji="1" lang="ja-JP" altLang="en-US" sz="2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6" y="6053439"/>
            <a:ext cx="1310477" cy="47924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6910178" y="5679067"/>
            <a:ext cx="573488" cy="374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89043" y="4795962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IOManager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Provide print and error function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411109" y="2186689"/>
            <a:ext cx="1311966" cy="260927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717482" y="675861"/>
            <a:ext cx="5669280" cy="1510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51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9043" y="906449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PoiInfoToHnpUpdater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6893" y="906449"/>
            <a:ext cx="3012220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PoiInfo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Input user SQL query</a:t>
            </a: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Use data acquired from 3  previous datasets to decide unique records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lang="en-US" altLang="ja-JP" sz="1200" dirty="0" smtClean="0">
                <a:solidFill>
                  <a:schemeClr val="tx1"/>
                </a:solidFill>
              </a:rPr>
              <a:t>.Get all unique records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411109" y="1348001"/>
            <a:ext cx="18857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3411109" y="1568773"/>
            <a:ext cx="1877004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43711" y="1086390"/>
            <a:ext cx="1638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getUniquePOIINFO</a:t>
            </a:r>
            <a:r>
              <a:rPr lang="en-US" altLang="ja-JP" sz="1100" dirty="0" smtClean="0"/>
              <a:t>()</a:t>
            </a:r>
            <a:endParaRPr kumimoji="1" lang="ja-JP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596556" y="1586525"/>
            <a:ext cx="15061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unique POI_INFO records (in </a:t>
            </a:r>
            <a:r>
              <a:rPr lang="en-US" altLang="ja-JP" sz="1100" dirty="0" err="1" smtClean="0"/>
              <a:t>PoiIInfo</a:t>
            </a:r>
            <a:r>
              <a:rPr lang="en-US" altLang="ja-JP" sz="1100" dirty="0" smtClean="0"/>
              <a:t> </a:t>
            </a:r>
            <a:r>
              <a:rPr lang="en-US" altLang="ja-JP" sz="1100" dirty="0" err="1" smtClean="0"/>
              <a:t>struct</a:t>
            </a:r>
            <a:r>
              <a:rPr lang="en-US" altLang="ja-JP" sz="1100" dirty="0" smtClean="0"/>
              <a:t> format)</a:t>
            </a:r>
            <a:endParaRPr kumimoji="1" lang="ja-JP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9132" y="75789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38514" y="2974916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88111" y="4795963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AccessSV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 Get field index of HN, ACTUALADDRESS, ROADNAMEID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329732" y="1789552"/>
            <a:ext cx="8782" cy="300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39833" y="2944138"/>
            <a:ext cx="1099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getFieldIndex</a:t>
            </a:r>
            <a:r>
              <a:rPr lang="en-US" altLang="ja-JP" sz="1100" dirty="0" smtClean="0"/>
              <a:t>()</a:t>
            </a:r>
            <a:endParaRPr kumimoji="1" lang="ja-JP" alt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89265" y="1789552"/>
            <a:ext cx="0" cy="300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7589" y="299770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58908" y="2966926"/>
            <a:ext cx="1099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field indexes</a:t>
            </a:r>
            <a:endParaRPr kumimoji="1" lang="ja-JP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169214" y="210738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45504" y="480026"/>
            <a:ext cx="3192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Get POI_INFO records with unique </a:t>
            </a:r>
            <a:r>
              <a:rPr lang="en-US" altLang="ja-JP" sz="2000" dirty="0" err="1" smtClean="0"/>
              <a:t>Housenumber</a:t>
            </a:r>
            <a:r>
              <a:rPr lang="en-US" altLang="ja-JP" sz="2000" dirty="0" smtClean="0"/>
              <a:t> information</a:t>
            </a:r>
            <a:endParaRPr kumimoji="1" lang="ja-JP" altLang="en-US" sz="2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6" y="6053439"/>
            <a:ext cx="1310477" cy="47924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6910178" y="5679067"/>
            <a:ext cx="573488" cy="374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3264" y="2966926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CommonData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Provide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PoiInfo</a:t>
            </a:r>
            <a:r>
              <a:rPr lang="en-US" altLang="ja-JP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struct</a:t>
            </a:r>
            <a:r>
              <a:rPr lang="en-US" altLang="ja-JP" sz="1200" dirty="0" smtClean="0">
                <a:solidFill>
                  <a:schemeClr val="tx1"/>
                </a:solidFill>
              </a:rPr>
              <a:t> format information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2604297" y="2186689"/>
            <a:ext cx="0" cy="78023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89043" y="4795962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IOManager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Provide print and error function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411109" y="2186689"/>
            <a:ext cx="1311966" cy="260927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17481" y="675861"/>
            <a:ext cx="6702949" cy="1510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59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9043" y="906449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PoiInfoToHnpUpdater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6893" y="906449"/>
            <a:ext cx="3012220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HNP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 Get unique POI_INFO records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2. Start edit and create new records using data from POI_INFO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3. Flush new records into new database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411109" y="1348001"/>
            <a:ext cx="18857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3411109" y="1568773"/>
            <a:ext cx="1877004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9889" y="1086390"/>
            <a:ext cx="1877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CreateNewHNPRecord</a:t>
            </a:r>
            <a:r>
              <a:rPr lang="en-US" altLang="ja-JP" sz="1100" dirty="0" smtClean="0"/>
              <a:t>()</a:t>
            </a:r>
            <a:endParaRPr kumimoji="1" lang="ja-JP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419890" y="1586525"/>
            <a:ext cx="1877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map &lt;</a:t>
            </a:r>
            <a:r>
              <a:rPr lang="en-US" altLang="ja-JP" sz="1100" dirty="0" err="1" smtClean="0"/>
              <a:t>POI_INFO.ObjID,HNP.ObjID</a:t>
            </a:r>
            <a:r>
              <a:rPr lang="en-US" altLang="ja-JP" sz="1100" dirty="0" smtClean="0"/>
              <a:t>&gt; as information to update HNP_ENTRYPOINT later</a:t>
            </a:r>
            <a:endParaRPr kumimoji="1" lang="ja-JP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9132" y="75789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38514" y="2974916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88111" y="4795963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AccessSV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Get field index of …</a:t>
            </a: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Start edit database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329732" y="1789552"/>
            <a:ext cx="8782" cy="300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39833" y="2944138"/>
            <a:ext cx="14307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getFieldIndex</a:t>
            </a:r>
            <a:r>
              <a:rPr lang="en-US" altLang="ja-JP" sz="1100" dirty="0" smtClean="0"/>
              <a:t>()</a:t>
            </a:r>
          </a:p>
          <a:p>
            <a:pPr algn="ctr"/>
            <a:r>
              <a:rPr kumimoji="1" lang="en-US" altLang="ja-JP" sz="1100" dirty="0" smtClean="0"/>
              <a:t>Call edit-related functions</a:t>
            </a:r>
            <a:endParaRPr kumimoji="1" lang="ja-JP" alt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89265" y="1789552"/>
            <a:ext cx="0" cy="300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7589" y="299770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58908" y="2966926"/>
            <a:ext cx="1099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field indexes</a:t>
            </a:r>
            <a:endParaRPr kumimoji="1" lang="ja-JP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169214" y="2217467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45504" y="480026"/>
            <a:ext cx="3192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Create new records on HNP that do not have OFFICIAL_NAME</a:t>
            </a:r>
            <a:endParaRPr kumimoji="1" lang="ja-JP" altLang="en-US" sz="2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6" y="6053439"/>
            <a:ext cx="1310477" cy="47924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6910178" y="5679067"/>
            <a:ext cx="573488" cy="374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3264" y="2966926"/>
            <a:ext cx="1622066" cy="128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CommonData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1.Provide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PoiInfo</a:t>
            </a:r>
            <a:r>
              <a:rPr lang="en-US" altLang="ja-JP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struct</a:t>
            </a:r>
            <a:r>
              <a:rPr lang="en-US" altLang="ja-JP" sz="1200" dirty="0" smtClean="0">
                <a:solidFill>
                  <a:schemeClr val="tx1"/>
                </a:solidFill>
              </a:rPr>
              <a:t> format information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2. Provide default value for many fields to create new record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2604297" y="2586799"/>
            <a:ext cx="0" cy="38012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89043" y="4795962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IOManager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Provide print and error function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411109" y="2604547"/>
            <a:ext cx="1146480" cy="21914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17481" y="675861"/>
            <a:ext cx="6702949" cy="19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58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9043" y="906449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PoiInfoToHnpUpdater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6893" y="906449"/>
            <a:ext cx="3012220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OFFICIAL_NAME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 Get POI_INFO’s OFFICIAL_NAME records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2. Create new record by copying 1. record value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3. Flush new records into new database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411109" y="1348001"/>
            <a:ext cx="18857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3411109" y="1568773"/>
            <a:ext cx="1877004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9889" y="1086390"/>
            <a:ext cx="18770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CreateNewHNPAndOfficialRecord</a:t>
            </a:r>
            <a:r>
              <a:rPr lang="en-US" altLang="ja-JP" sz="1100" dirty="0" smtClean="0"/>
              <a:t>()</a:t>
            </a:r>
            <a:endParaRPr kumimoji="1" lang="ja-JP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419890" y="1586525"/>
            <a:ext cx="18770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map &lt;</a:t>
            </a:r>
            <a:r>
              <a:rPr lang="en-US" altLang="ja-JP" sz="1100" dirty="0" err="1" smtClean="0"/>
              <a:t>POI_INFO.ObjID,HNP.ObjID</a:t>
            </a:r>
            <a:r>
              <a:rPr lang="en-US" altLang="ja-JP" sz="1100" dirty="0" smtClean="0"/>
              <a:t>&gt; as information to update HNP_ENTRYPOINT later</a:t>
            </a:r>
          </a:p>
          <a:p>
            <a:pPr algn="ctr"/>
            <a:r>
              <a:rPr kumimoji="1" lang="en-US" altLang="ja-JP" sz="1100" dirty="0" smtClean="0"/>
              <a:t>Return set of created &lt;</a:t>
            </a:r>
            <a:r>
              <a:rPr kumimoji="1" lang="en-US" altLang="ja-JP" sz="1100" dirty="0" err="1" smtClean="0"/>
              <a:t>OFFICIAL_NAME.objectID</a:t>
            </a:r>
            <a:r>
              <a:rPr kumimoji="1" lang="en-US" altLang="ja-JP" sz="1100" dirty="0" smtClean="0"/>
              <a:t>&gt; as information to update TRANSLATION</a:t>
            </a:r>
            <a:endParaRPr kumimoji="1" lang="ja-JP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9132" y="75789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38514" y="2974916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88111" y="4795963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AccessSV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Get field index of …</a:t>
            </a: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Start edit database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29732" y="2280491"/>
            <a:ext cx="0" cy="2515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39833" y="2944138"/>
            <a:ext cx="14307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getFieldIndex</a:t>
            </a:r>
            <a:r>
              <a:rPr lang="en-US" altLang="ja-JP" sz="1100" dirty="0" smtClean="0"/>
              <a:t>()</a:t>
            </a:r>
          </a:p>
          <a:p>
            <a:pPr algn="ctr"/>
            <a:r>
              <a:rPr kumimoji="1" lang="en-US" altLang="ja-JP" sz="1100" dirty="0" smtClean="0"/>
              <a:t>Call edit-related functions</a:t>
            </a:r>
            <a:endParaRPr kumimoji="1" lang="ja-JP" alt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89265" y="2280491"/>
            <a:ext cx="0" cy="2515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7589" y="299770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58908" y="2966926"/>
            <a:ext cx="1099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field indexes</a:t>
            </a:r>
            <a:endParaRPr kumimoji="1" lang="ja-JP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8435671" y="1824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91992" y="4137151"/>
            <a:ext cx="319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Create new records on HNP that have OFFICILAL_NAME and also create new records on OFFICIAL_NAME</a:t>
            </a:r>
            <a:endParaRPr kumimoji="1" lang="ja-JP" altLang="en-US" sz="2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6" y="6053439"/>
            <a:ext cx="1310477" cy="47924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6910178" y="5679067"/>
            <a:ext cx="573488" cy="374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04297" y="2586799"/>
            <a:ext cx="0" cy="38012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89043" y="4795962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IOManager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Provide print and error function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411109" y="2604547"/>
            <a:ext cx="1146480" cy="21914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17481" y="636157"/>
            <a:ext cx="10312842" cy="1950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8749579" y="675861"/>
            <a:ext cx="3012220" cy="1296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HNP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 Get unique POI_INFO records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2. Start edit and create new records using data from POI_INFO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3. Flush new records into new database as the same time as OFFICIAL_NAME</a:t>
            </a:r>
          </a:p>
        </p:txBody>
      </p:sp>
      <p:cxnSp>
        <p:nvCxnSpPr>
          <p:cNvPr id="27" name="Straight Arrow Connector 26"/>
          <p:cNvCxnSpPr>
            <a:stCxn id="5" idx="3"/>
            <a:endCxn id="26" idx="1"/>
          </p:cNvCxnSpPr>
          <p:nvPr/>
        </p:nvCxnSpPr>
        <p:spPr>
          <a:xfrm flipV="1">
            <a:off x="8309113" y="1323892"/>
            <a:ext cx="440466" cy="24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25972" y="282177"/>
            <a:ext cx="20472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Call multiple functions from HNP in order to create new records on HNP</a:t>
            </a:r>
            <a:endParaRPr kumimoji="1" lang="ja-JP" alt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5113518" y="524786"/>
            <a:ext cx="6757779" cy="1755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109790" y="2084300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⑤</a:t>
            </a:r>
            <a:endParaRPr kumimoji="1" lang="ja-JP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1793264" y="2966926"/>
            <a:ext cx="1622066" cy="128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CommonData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1.Provide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PoiInfo</a:t>
            </a:r>
            <a:r>
              <a:rPr lang="en-US" altLang="ja-JP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struct</a:t>
            </a:r>
            <a:r>
              <a:rPr lang="en-US" altLang="ja-JP" sz="1200" dirty="0" smtClean="0">
                <a:solidFill>
                  <a:schemeClr val="tx1"/>
                </a:solidFill>
              </a:rPr>
              <a:t> format information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2. Provide default value for many fields to create new record</a:t>
            </a:r>
          </a:p>
        </p:txBody>
      </p:sp>
    </p:spTree>
    <p:extLst>
      <p:ext uri="{BB962C8B-B14F-4D97-AF65-F5344CB8AC3E}">
        <p14:creationId xmlns:p14="http://schemas.microsoft.com/office/powerpoint/2010/main" val="116170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9043" y="906449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PoiInfoToHnpUpdater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6893" y="906449"/>
            <a:ext cx="3012220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TRANSLATION</a:t>
            </a: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Get set of created OFFICIAL_NAME id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 2. Get POI_INFO’s TRANSLATION records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3. Create new record by copying 2. record value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4. Flush new records into new database</a:t>
            </a:r>
          </a:p>
          <a:p>
            <a:pPr algn="ctr"/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411109" y="1348001"/>
            <a:ext cx="18857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9889" y="842532"/>
            <a:ext cx="18770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CreateNewTranslationRecord</a:t>
            </a:r>
            <a:r>
              <a:rPr lang="en-US" altLang="ja-JP" sz="1100" dirty="0" smtClean="0"/>
              <a:t>()</a:t>
            </a:r>
            <a:endParaRPr kumimoji="1" lang="ja-JP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9132" y="75789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38514" y="2974916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88111" y="4795963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AccessSV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Get field index of …</a:t>
            </a: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Start edit database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329732" y="1789552"/>
            <a:ext cx="8782" cy="300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39833" y="2944138"/>
            <a:ext cx="14307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getFieldIndex</a:t>
            </a:r>
            <a:r>
              <a:rPr lang="en-US" altLang="ja-JP" sz="1100" dirty="0" smtClean="0"/>
              <a:t>()</a:t>
            </a:r>
          </a:p>
          <a:p>
            <a:pPr algn="ctr"/>
            <a:r>
              <a:rPr kumimoji="1" lang="en-US" altLang="ja-JP" sz="1100" dirty="0" smtClean="0"/>
              <a:t>Call edit-related functions</a:t>
            </a:r>
            <a:endParaRPr kumimoji="1" lang="ja-JP" alt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89265" y="1789552"/>
            <a:ext cx="0" cy="300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7589" y="299770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58908" y="2966926"/>
            <a:ext cx="1099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field indexes</a:t>
            </a:r>
            <a:endParaRPr kumimoji="1" lang="ja-JP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8245504" y="480026"/>
            <a:ext cx="319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Create new records on TRANSLTAITON</a:t>
            </a:r>
            <a:endParaRPr kumimoji="1" lang="ja-JP" altLang="en-US" sz="2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6" y="6053439"/>
            <a:ext cx="1310477" cy="47924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6910178" y="5679067"/>
            <a:ext cx="573488" cy="374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04297" y="2586799"/>
            <a:ext cx="0" cy="38012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89043" y="4795962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IOManager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Provide print and error function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411109" y="2604547"/>
            <a:ext cx="1146480" cy="21914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17481" y="675861"/>
            <a:ext cx="6702949" cy="19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1793264" y="2966926"/>
            <a:ext cx="1622066" cy="128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CommonData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1.Provide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PoiInfo</a:t>
            </a:r>
            <a:r>
              <a:rPr lang="en-US" altLang="ja-JP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struct</a:t>
            </a:r>
            <a:r>
              <a:rPr lang="en-US" altLang="ja-JP" sz="1200" dirty="0" smtClean="0">
                <a:solidFill>
                  <a:schemeClr val="tx1"/>
                </a:solidFill>
              </a:rPr>
              <a:t> format information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2. Provide default value for many fields to create new record</a:t>
            </a:r>
          </a:p>
        </p:txBody>
      </p:sp>
    </p:spTree>
    <p:extLst>
      <p:ext uri="{BB962C8B-B14F-4D97-AF65-F5344CB8AC3E}">
        <p14:creationId xmlns:p14="http://schemas.microsoft.com/office/powerpoint/2010/main" val="135104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9043" y="906449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PoiInfoToHnpUpdater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6893" y="636156"/>
            <a:ext cx="3012220" cy="1626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HNP_ENTRYPOINT</a:t>
            </a: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Get map of &lt;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POI_INFO.ObjID,HNP.ObjID</a:t>
            </a:r>
            <a:r>
              <a:rPr lang="en-US" altLang="ja-JP" sz="1200" dirty="0" smtClean="0">
                <a:solidFill>
                  <a:schemeClr val="tx1"/>
                </a:solidFill>
              </a:rPr>
              <a:t>&gt;</a:t>
            </a: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Find if each POI_INFO has related POI_ENTRYPOINT</a:t>
            </a: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Call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PoiEntrypoint</a:t>
            </a:r>
            <a:r>
              <a:rPr lang="en-US" altLang="ja-JP" sz="1200" dirty="0" smtClean="0">
                <a:solidFill>
                  <a:schemeClr val="tx1"/>
                </a:solidFill>
              </a:rPr>
              <a:t> class to get necessary data</a:t>
            </a: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Start edit and create new records using data from POI_ENTRYPOINT</a:t>
            </a: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Flush new records into new database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411109" y="1348001"/>
            <a:ext cx="1885784" cy="101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69132" y="75789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38514" y="2974916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88111" y="4795963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AccessSV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Get field index of …</a:t>
            </a:r>
          </a:p>
          <a:p>
            <a:pPr marL="228600" indent="-228600" algn="ctr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</a:rPr>
              <a:t>Start edit database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29732" y="2280491"/>
            <a:ext cx="0" cy="2515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39833" y="2944138"/>
            <a:ext cx="14307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getFieldIndex</a:t>
            </a:r>
            <a:r>
              <a:rPr lang="en-US" altLang="ja-JP" sz="1100" dirty="0" smtClean="0"/>
              <a:t>()</a:t>
            </a:r>
          </a:p>
          <a:p>
            <a:pPr algn="ctr"/>
            <a:r>
              <a:rPr kumimoji="1" lang="en-US" altLang="ja-JP" sz="1100" dirty="0" smtClean="0"/>
              <a:t>Call edit-related functions</a:t>
            </a:r>
            <a:endParaRPr kumimoji="1" lang="ja-JP" alt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889265" y="2280491"/>
            <a:ext cx="0" cy="2515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7589" y="299770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58908" y="2966926"/>
            <a:ext cx="1099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Return field indexes</a:t>
            </a:r>
            <a:endParaRPr kumimoji="1" lang="ja-JP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8435671" y="18244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91992" y="4137151"/>
            <a:ext cx="319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/>
              <a:t>Create new records on HNP_ENTRYPOINT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6" y="6053439"/>
            <a:ext cx="1310477" cy="47924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6910178" y="5679067"/>
            <a:ext cx="573488" cy="374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04297" y="2586799"/>
            <a:ext cx="0" cy="38012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89043" y="4795962"/>
            <a:ext cx="1622066" cy="88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IOManager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Provide print and error function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411109" y="2604547"/>
            <a:ext cx="1146480" cy="21914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17481" y="636157"/>
            <a:ext cx="10312842" cy="1950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8749579" y="675861"/>
            <a:ext cx="3012220" cy="1296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POI_ENTRYPOINT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 Provide record data</a:t>
            </a:r>
          </a:p>
        </p:txBody>
      </p:sp>
      <p:cxnSp>
        <p:nvCxnSpPr>
          <p:cNvPr id="27" name="Straight Arrow Connector 26"/>
          <p:cNvCxnSpPr>
            <a:stCxn id="5" idx="3"/>
            <a:endCxn id="26" idx="1"/>
          </p:cNvCxnSpPr>
          <p:nvPr/>
        </p:nvCxnSpPr>
        <p:spPr>
          <a:xfrm flipV="1">
            <a:off x="8309113" y="1323892"/>
            <a:ext cx="440466" cy="125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25972" y="282177"/>
            <a:ext cx="26981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Call multiple functions from </a:t>
            </a:r>
            <a:r>
              <a:rPr lang="en-US" altLang="ja-JP" sz="1100" dirty="0" err="1" smtClean="0"/>
              <a:t>POI_EnTRYPOINT</a:t>
            </a:r>
            <a:r>
              <a:rPr lang="en-US" altLang="ja-JP" sz="1100" dirty="0" smtClean="0"/>
              <a:t> to get necessary data</a:t>
            </a:r>
            <a:endParaRPr kumimoji="1" lang="ja-JP" alt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5113518" y="524786"/>
            <a:ext cx="6757779" cy="1755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419889" y="842532"/>
            <a:ext cx="1877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Call </a:t>
            </a:r>
            <a:r>
              <a:rPr lang="en-US" altLang="ja-JP" sz="1100" dirty="0" err="1" smtClean="0"/>
              <a:t>CreateNewHnpEntryRecord</a:t>
            </a:r>
            <a:r>
              <a:rPr lang="en-US" altLang="ja-JP" sz="1100" dirty="0" smtClean="0"/>
              <a:t>()</a:t>
            </a:r>
            <a:endParaRPr kumimoji="1" lang="ja-JP" alt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1793264" y="2966926"/>
            <a:ext cx="1622066" cy="128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CommonData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1.Provide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PoiInfo</a:t>
            </a:r>
            <a:r>
              <a:rPr lang="en-US" altLang="ja-JP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struct</a:t>
            </a:r>
            <a:r>
              <a:rPr lang="en-US" altLang="ja-JP" sz="1200" dirty="0" smtClean="0">
                <a:solidFill>
                  <a:schemeClr val="tx1"/>
                </a:solidFill>
              </a:rPr>
              <a:t> format information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2. Provide default value for many fields to create new record</a:t>
            </a:r>
          </a:p>
        </p:txBody>
      </p:sp>
    </p:spTree>
    <p:extLst>
      <p:ext uri="{BB962C8B-B14F-4D97-AF65-F5344CB8AC3E}">
        <p14:creationId xmlns:p14="http://schemas.microsoft.com/office/powerpoint/2010/main" val="342530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676</Words>
  <Application>Microsoft Office PowerPoint</Application>
  <PresentationFormat>Widescreen</PresentationFormat>
  <Paragraphs>174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Mayuri</dc:creator>
  <cp:lastModifiedBy>Mayuri</cp:lastModifiedBy>
  <cp:revision>10</cp:revision>
  <dcterms:created xsi:type="dcterms:W3CDTF">2018-04-16T07:38:51Z</dcterms:created>
  <dcterms:modified xsi:type="dcterms:W3CDTF">2018-04-16T08:53:27Z</dcterms:modified>
</cp:coreProperties>
</file>