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5" r:id="rId7"/>
    <p:sldId id="26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6374-183E-4038-A1AC-DF0FDBA89AC1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Script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one: What!??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9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Nowadays…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batch </a:t>
            </a:r>
            <a:r>
              <a:rPr lang="en-US" dirty="0" smtClean="0"/>
              <a:t>as a tool to execute many tasks </a:t>
            </a:r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</a:t>
            </a:r>
            <a:r>
              <a:rPr lang="th-TH" sz="2400" dirty="0" smtClean="0"/>
              <a:t>เราใช้</a:t>
            </a:r>
            <a:r>
              <a:rPr lang="en-US" sz="2400" dirty="0" smtClean="0"/>
              <a:t> batch </a:t>
            </a:r>
            <a:r>
              <a:rPr lang="th-TH" sz="2400" dirty="0" smtClean="0"/>
              <a:t>เป็นเครื่องมือในการทำงานต่างมากมาย อาทิเช่น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what is true propose of batch?</a:t>
            </a:r>
            <a:endParaRPr lang="en-US" dirty="0"/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    </a:t>
            </a:r>
            <a:r>
              <a:rPr lang="th-TH" sz="2400" dirty="0" smtClean="0">
                <a:solidFill>
                  <a:prstClr val="black"/>
                </a:solidFill>
              </a:rPr>
              <a:t>แต่รู้กันหรือไม่ว่า</a:t>
            </a:r>
            <a:r>
              <a:rPr lang="en-US" sz="2400" dirty="0" smtClean="0">
                <a:solidFill>
                  <a:prstClr val="black"/>
                </a:solidFill>
              </a:rPr>
              <a:t> batch </a:t>
            </a:r>
            <a:r>
              <a:rPr lang="th-TH" sz="2400" dirty="0" smtClean="0">
                <a:solidFill>
                  <a:prstClr val="black"/>
                </a:solidFill>
              </a:rPr>
              <a:t>มีจุดประสงค์จริง ๆ ไว้เพื่ออะไร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18" y="2930441"/>
            <a:ext cx="962159" cy="1200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7" y="2930441"/>
            <a:ext cx="952633" cy="11145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4847" y="4081030"/>
            <a:ext cx="268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convert </a:t>
            </a:r>
            <a:r>
              <a:rPr lang="en-US" dirty="0" smtClean="0"/>
              <a:t>a video </a:t>
            </a:r>
            <a:r>
              <a:rPr lang="en-US" dirty="0"/>
              <a:t>to pictures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9375" y="4081030"/>
            <a:ext cx="178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 i</a:t>
            </a:r>
            <a:r>
              <a:rPr lang="en-US" dirty="0" smtClean="0"/>
              <a:t>llustration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90" y="2973309"/>
            <a:ext cx="962159" cy="10288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25218" y="4081030"/>
            <a:ext cx="133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combine </a:t>
            </a:r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2429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279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395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 series of window command </a:t>
            </a:r>
            <a:r>
              <a:rPr lang="en-US" sz="2400" dirty="0" smtClean="0"/>
              <a:t>line stored in a plain text file</a:t>
            </a:r>
            <a:r>
              <a:rPr lang="th-TH" sz="2400" dirty="0" smtClean="0"/>
              <a:t> </a:t>
            </a:r>
            <a:r>
              <a:rPr lang="en-US" sz="2400" dirty="0" smtClean="0"/>
              <a:t>to be executed orderly, in order to complete a specific task. </a:t>
            </a:r>
          </a:p>
          <a:p>
            <a:pPr marL="0" indent="0">
              <a:buNone/>
            </a:pPr>
            <a:r>
              <a:rPr lang="th-TH" sz="2400" dirty="0" smtClean="0"/>
              <a:t>ชุดคำสั่งของวินโดวส์ที่ถูกเก็บไว้รวมกันในไฟล์หนึ่ง ซึ่งชุดคำสั่งจะถูกใช้เป็นลำดับเพื่อให้ทำงานที่เรากำหนดไว้เสร็จลุล่วง</a:t>
            </a:r>
          </a:p>
          <a:p>
            <a:pPr marL="0" indent="0">
              <a:buNone/>
            </a:pPr>
            <a:r>
              <a:rPr lang="en-US" sz="2400" dirty="0" smtClean="0"/>
              <a:t>For example,</a:t>
            </a:r>
            <a:r>
              <a:rPr lang="th-TH" sz="2400" dirty="0" smtClean="0"/>
              <a:t> </a:t>
            </a:r>
            <a:r>
              <a:rPr lang="en-US" sz="2400" dirty="0" smtClean="0"/>
              <a:t>we want to shutdown computer 2 hours after running a program. We can put shutdown command and running command into a batch file and let them execute </a:t>
            </a:r>
            <a:r>
              <a:rPr lang="en-US" sz="2400" dirty="0" err="1" smtClean="0"/>
              <a:t>sequently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th-TH" sz="2400" dirty="0" smtClean="0"/>
              <a:t>ตัวอย่างเช่น เราต้องการให้คอมปิดเครื่อง</a:t>
            </a:r>
            <a:r>
              <a:rPr lang="en-US" sz="2400" dirty="0" smtClean="0"/>
              <a:t> 2 </a:t>
            </a:r>
            <a:r>
              <a:rPr lang="th-TH" sz="2400" dirty="0" smtClean="0"/>
              <a:t>ชั่วโมงให้หลังจากรันโปรแกรมหนึ่ง เราสามารถนำคำสั่งปิดเครื่องกับรันโปรแกรมมารวมกันไว้ในไฟล์</a:t>
            </a:r>
            <a:r>
              <a:rPr lang="en-US" sz="2400" dirty="0" smtClean="0"/>
              <a:t> batch</a:t>
            </a:r>
            <a:r>
              <a:rPr lang="th-TH" sz="2400" dirty="0" smtClean="0"/>
              <a:t> เพื่อให้โปรแกรมทำงาน 2 ชิ้นนี้ต่อเนื่องกันเป็นลำดับ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run_program.exe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shutdown –t 7200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00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currently use batch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batch </a:t>
            </a:r>
            <a:r>
              <a:rPr lang="en-US" sz="2400" dirty="0" smtClean="0"/>
              <a:t>as a preconfigure for programs, since they need many inputs before they start tasks.</a:t>
            </a:r>
          </a:p>
          <a:p>
            <a:pPr marL="0" indent="0">
              <a:buNone/>
            </a:pPr>
            <a:r>
              <a:rPr lang="th-TH" sz="2400" dirty="0" smtClean="0"/>
              <a:t>ใช้เป็นตัวกำหนดค่าข้อมูลเริ่มต้นสำหรับโปรแกรมต่างๆ เนื่องจากโปรแกรมที่เราใช้กันอยู่ต้องการข้อมูลป้อนเข้าที่ยาวและจำยาก</a:t>
            </a:r>
            <a:endParaRPr lang="en-US" sz="2400" dirty="0" smtClean="0"/>
          </a:p>
          <a:p>
            <a:pPr marL="0" indent="0" algn="ctr">
              <a:buNone/>
            </a:pPr>
            <a:r>
              <a:rPr lang="th-TH" sz="1400" dirty="0" smtClean="0">
                <a:latin typeface="Eras Light ITC" panose="020B0402030504020804" pitchFamily="34" charset="0"/>
              </a:rPr>
              <a:t>                                  </a:t>
            </a:r>
            <a:r>
              <a:rPr lang="en-US" sz="1400" dirty="0" smtClean="0">
                <a:latin typeface="Eras Light ITC" panose="020B0402030504020804" pitchFamily="34" charset="0"/>
              </a:rPr>
              <a:t>Program1.exe </a:t>
            </a:r>
            <a:r>
              <a:rPr lang="en-US" sz="14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 smtClean="0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6299" y="3241178"/>
            <a:ext cx="7665098" cy="607264"/>
            <a:chOff x="2803849" y="2869162"/>
            <a:chExt cx="7665098" cy="607264"/>
          </a:xfrm>
        </p:grpSpPr>
        <p:sp>
          <p:nvSpPr>
            <p:cNvPr id="5" name="Left Brace 4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57983" y="3055767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INPUT=C:\input.txt</a:t>
              </a:r>
            </a:p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MODE=</a:t>
              </a:r>
              <a:r>
                <a:rPr lang="en-US" sz="1600" dirty="0" err="1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endParaRPr lang="en-US" sz="1600" dirty="0" smtClean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EPISODE=dragonball322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%PROGRAM% 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%OUTPUT%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log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</a:t>
              </a:r>
              <a:r>
                <a:rPr lang="en-US" sz="1600" dirty="0" smtClean="0">
                  <a:latin typeface="Eras Light ITC" panose="020B0402030504020804" pitchFamily="34" charset="0"/>
                </a:rPr>
                <a:t>%EPISODE% </a:t>
              </a:r>
              <a:r>
                <a:rPr lang="en-US" sz="1600" dirty="0" smtClean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 smtClean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>
            <a:off x="5862734" y="3612278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45900" y="6176963"/>
            <a:ext cx="39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We can use batch file anytime as need!</a:t>
            </a:r>
          </a:p>
        </p:txBody>
      </p:sp>
    </p:spTree>
    <p:extLst>
      <p:ext uri="{BB962C8B-B14F-4D97-AF65-F5344CB8AC3E}">
        <p14:creationId xmlns:p14="http://schemas.microsoft.com/office/powerpoint/2010/main" val="39273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 smtClean="0"/>
              <a:t>some content in </a:t>
            </a:r>
            <a:r>
              <a:rPr lang="en-US" dirty="0" smtClean="0"/>
              <a:t>batch. For example, change </a:t>
            </a:r>
            <a:r>
              <a:rPr lang="en-US" dirty="0" smtClean="0"/>
              <a:t>output </a:t>
            </a:r>
            <a:r>
              <a:rPr lang="en-US" dirty="0" smtClean="0"/>
              <a:t>path</a:t>
            </a:r>
            <a:r>
              <a:rPr lang="en-US" dirty="0" smtClean="0"/>
              <a:t>, </a:t>
            </a:r>
            <a:r>
              <a:rPr lang="en-US" dirty="0" smtClean="0"/>
              <a:t>or </a:t>
            </a:r>
            <a:r>
              <a:rPr lang="en-US" dirty="0" smtClean="0"/>
              <a:t>options</a:t>
            </a:r>
            <a:r>
              <a:rPr lang="en-US" dirty="0" smtClean="0"/>
              <a:t> to make our works become easier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SET OUTPUT=C:\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output.txt </a:t>
            </a:r>
            <a:r>
              <a:rPr lang="ja-JP" altLang="en-US" sz="2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⇒</a:t>
            </a:r>
            <a:r>
              <a:rPr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 SET OUTPUT = D:\temp_folder_\output.txt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Eras Light ITC" panose="020B04020305040208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Let the programs run multiple times with different inputs with delays</a:t>
            </a:r>
          </a:p>
          <a:p>
            <a:pPr marL="0" indent="0" algn="ctr">
              <a:buNone/>
            </a:pP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1</a:t>
            </a:r>
          </a:p>
          <a:p>
            <a:pPr marL="0" indent="0" algn="ctr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t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imeout 60 &gt; NUL</a:t>
            </a:r>
          </a:p>
          <a:p>
            <a:pPr marL="0" indent="0" algn="ctr">
              <a:buNone/>
            </a:pP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2</a:t>
            </a:r>
          </a:p>
          <a:p>
            <a:pPr marL="0" indent="0" algn="ctr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timeout 60 &gt; NUL</a:t>
            </a:r>
          </a:p>
          <a:p>
            <a:pPr marL="0" indent="0" algn="ctr">
              <a:buNone/>
            </a:pP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3</a:t>
            </a:r>
          </a:p>
          <a:p>
            <a:pPr marL="0" indent="0" algn="ctr">
              <a:buNone/>
            </a:pP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:</a:t>
            </a:r>
          </a:p>
          <a:p>
            <a:pPr marL="0" indent="0" algn="ctr">
              <a:buNone/>
            </a:pPr>
            <a:endParaRPr lang="en-US" sz="24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manage file/folder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file into one file</a:t>
            </a:r>
          </a:p>
          <a:p>
            <a:r>
              <a:rPr lang="en-US" dirty="0" smtClean="0"/>
              <a:t>Move files from folder1 to folder2 + rename files</a:t>
            </a:r>
          </a:p>
          <a:p>
            <a:r>
              <a:rPr lang="en-US" dirty="0" smtClean="0"/>
              <a:t>Edit file content (print words into text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logon/logoff time</a:t>
            </a:r>
          </a:p>
          <a:p>
            <a:r>
              <a:rPr lang="en-US" dirty="0" smtClean="0"/>
              <a:t>Timed shutdown with log</a:t>
            </a:r>
          </a:p>
          <a:p>
            <a:r>
              <a:rPr lang="en-US" dirty="0" smtClean="0"/>
              <a:t>Etc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78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things we can learn, but what thing we should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basic windows command line</a:t>
            </a:r>
          </a:p>
          <a:p>
            <a:r>
              <a:rPr lang="en-US" dirty="0" smtClean="0"/>
              <a:t>Understand mainly against file management (copy, paste, edit, move)</a:t>
            </a:r>
          </a:p>
          <a:p>
            <a:r>
              <a:rPr lang="en-US" dirty="0" smtClean="0"/>
              <a:t>Understand variable</a:t>
            </a:r>
          </a:p>
          <a:p>
            <a:r>
              <a:rPr lang="en-US" dirty="0" smtClean="0"/>
              <a:t>Understand math?</a:t>
            </a:r>
          </a:p>
          <a:p>
            <a:r>
              <a:rPr lang="en-US" dirty="0" smtClean="0"/>
              <a:t>Understand if else</a:t>
            </a:r>
          </a:p>
          <a:p>
            <a:r>
              <a:rPr lang="en-US" dirty="0" smtClean="0"/>
              <a:t>Understand for while</a:t>
            </a:r>
          </a:p>
          <a:p>
            <a:r>
              <a:rPr lang="en-US" dirty="0" smtClean="0"/>
              <a:t>Try editing some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59277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505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Cordia New</vt:lpstr>
      <vt:lpstr>Eras Light ITC</vt:lpstr>
      <vt:lpstr>Office Theme</vt:lpstr>
      <vt:lpstr>Batch Script Lesson</vt:lpstr>
      <vt:lpstr>Nowadays…</vt:lpstr>
      <vt:lpstr>PowerPoint Presentation</vt:lpstr>
      <vt:lpstr>What is batch?</vt:lpstr>
      <vt:lpstr>What we currently use batch for</vt:lpstr>
      <vt:lpstr>How can we improve</vt:lpstr>
      <vt:lpstr>…Or manage file/folder</vt:lpstr>
      <vt:lpstr>Other Example</vt:lpstr>
      <vt:lpstr>Many things we can learn, but what thing we should learn?</vt:lpstr>
      <vt:lpstr>First Batch</vt:lpstr>
      <vt:lpstr>Lesson one: What!??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Script Lesson</dc:title>
  <dc:creator>punnatorn sereeyotin</dc:creator>
  <cp:lastModifiedBy>punnatorn sereeyotin</cp:lastModifiedBy>
  <cp:revision>19</cp:revision>
  <dcterms:created xsi:type="dcterms:W3CDTF">2018-01-10T06:16:45Z</dcterms:created>
  <dcterms:modified xsi:type="dcterms:W3CDTF">2018-01-12T10:26:52Z</dcterms:modified>
</cp:coreProperties>
</file>