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0" d="100"/>
          <a:sy n="70"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171739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81521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396001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85049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197988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231210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404443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387518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59344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261823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5999FAD-AB05-43D3-A76B-BC146A7A8637}" type="datetimeFigureOut">
              <a:rPr kumimoji="1" lang="ja-JP" altLang="en-US" smtClean="0"/>
              <a:t>2017/10/5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62086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99FAD-AB05-43D3-A76B-BC146A7A8637}" type="datetimeFigureOut">
              <a:rPr kumimoji="1" lang="ja-JP" altLang="en-US" smtClean="0"/>
              <a:t>2017/10/5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51843-57EE-4B30-ADED-8C6CC2E2C9D2}" type="slidenum">
              <a:rPr kumimoji="1" lang="ja-JP" altLang="en-US" smtClean="0"/>
              <a:t>‹#›</a:t>
            </a:fld>
            <a:endParaRPr kumimoji="1" lang="ja-JP" altLang="en-US"/>
          </a:p>
        </p:txBody>
      </p:sp>
    </p:spTree>
    <p:extLst>
      <p:ext uri="{BB962C8B-B14F-4D97-AF65-F5344CB8AC3E}">
        <p14:creationId xmlns:p14="http://schemas.microsoft.com/office/powerpoint/2010/main" val="25230173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latin typeface="ＭＳ Ｐゴシック"/>
                <a:ea typeface="ＭＳ Ｐゴシック"/>
              </a:rPr>
              <a:t>失敗の教訓</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58276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ＭＳ Ｐゴシック"/>
                <a:ea typeface="ＭＳ Ｐゴシック"/>
              </a:rPr>
              <a:t>過ったこと</a:t>
            </a:r>
          </a:p>
        </p:txBody>
      </p:sp>
      <p:sp>
        <p:nvSpPr>
          <p:cNvPr id="3" name="Content Placeholder 2"/>
          <p:cNvSpPr>
            <a:spLocks noGrp="1"/>
          </p:cNvSpPr>
          <p:nvPr>
            <p:ph idx="1"/>
          </p:nvPr>
        </p:nvSpPr>
        <p:spPr/>
        <p:txBody>
          <a:bodyPr vert="horz" lIns="91440" tIns="45720" rIns="91440" bIns="45720" rtlCol="0" anchor="t">
            <a:normAutofit/>
          </a:bodyPr>
          <a:lstStyle/>
          <a:p>
            <a:r>
              <a:rPr lang="ja-JP" altLang="en-US"/>
              <a:t>よく知らないコマンドを使う</a:t>
            </a:r>
            <a:r>
              <a:rPr lang="ja-JP" altLang="en-US">
                <a:latin typeface="ＭＳ Ｐゴシック"/>
                <a:ea typeface="ＭＳ Ｐゴシック"/>
              </a:rPr>
              <a:t>、大事なデータを弄る</a:t>
            </a:r>
            <a:endParaRPr lang="en-US"/>
          </a:p>
          <a:p>
            <a:r>
              <a:rPr lang="ja-JP" altLang="en-US"/>
              <a:t>最初のエラーの原因に気づかない</a:t>
            </a:r>
            <a:endParaRPr/>
          </a:p>
          <a:p>
            <a:r>
              <a:rPr lang="ja-JP" altLang="en-US"/>
              <a:t>過ちを認識した後すぐに報告しない</a:t>
            </a:r>
            <a:endParaRPr altLang="ja-JP"/>
          </a:p>
          <a:p>
            <a:r>
              <a:rPr lang="ja-JP" altLang="en-US"/>
              <a:t>レコバリープロセス</a:t>
            </a:r>
            <a:r>
              <a:rPr lang="ja-JP" altLang="en-US">
                <a:latin typeface="ＭＳ Ｐゴシック"/>
                <a:ea typeface="ＭＳ Ｐゴシック"/>
              </a:rPr>
              <a:t>を中断する</a:t>
            </a:r>
          </a:p>
          <a:p>
            <a:endParaRPr/>
          </a:p>
          <a:p>
            <a:endParaRPr lang="en-US" dirty="0"/>
          </a:p>
        </p:txBody>
      </p:sp>
    </p:spTree>
    <p:extLst>
      <p:ext uri="{BB962C8B-B14F-4D97-AF65-F5344CB8AC3E}">
        <p14:creationId xmlns:p14="http://schemas.microsoft.com/office/powerpoint/2010/main" val="95428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ＭＳ Ｐゴシック"/>
                <a:ea typeface="ＭＳ Ｐゴシック"/>
              </a:rPr>
              <a:t>原因</a:t>
            </a:r>
            <a:endParaRPr lang="ja-JP" altLang="en-US" dirty="0">
              <a:latin typeface="ＭＳ Ｐゴシック"/>
              <a:ea typeface="ＭＳ Ｐゴシック"/>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a:latin typeface="ＭＳ Ｐゴシック"/>
                <a:ea typeface="ＭＳ Ｐゴシック"/>
              </a:rPr>
              <a:t>自分の欠点：作業に夢中しすぎる。目標を達成するためいろいろなコマンドを探してきちんと確認しないまま利用する</a:t>
            </a:r>
          </a:p>
          <a:p>
            <a:r>
              <a:rPr lang="ja-JP" altLang="en-US">
                <a:latin typeface="ＭＳ Ｐゴシック"/>
                <a:ea typeface="ＭＳ Ｐゴシック"/>
              </a:rPr>
              <a:t>以上の点で他のことに不注意</a:t>
            </a:r>
            <a:endParaRPr lang="ja-JP" altLang="en-US" dirty="0">
              <a:latin typeface="ＭＳ Ｐゴシック"/>
              <a:ea typeface="ＭＳ Ｐゴシック"/>
            </a:endParaRPr>
          </a:p>
          <a:p>
            <a:r>
              <a:rPr lang="ja-JP" altLang="en-US"/>
              <a:t>ミス</a:t>
            </a:r>
            <a:r>
              <a:rPr lang="ja-JP" altLang="en-US">
                <a:latin typeface="ＭＳ Ｐゴシック"/>
                <a:ea typeface="ＭＳ Ｐゴシック"/>
              </a:rPr>
              <a:t>したら混乱する</a:t>
            </a:r>
            <a:endParaRPr altLang="ja-JP"/>
          </a:p>
          <a:p>
            <a:r>
              <a:rPr lang="ja-JP" altLang="en-US">
                <a:latin typeface="ＭＳ Ｐゴシック"/>
                <a:ea typeface="ＭＳ Ｐゴシック"/>
              </a:rPr>
              <a:t>SiNDYでのミスをすぐに告白するのが混乱して恐怖感を覚える</a:t>
            </a:r>
          </a:p>
          <a:p>
            <a:r>
              <a:rPr lang="ja-JP" altLang="en-US">
                <a:latin typeface="ＭＳ Ｐゴシック"/>
                <a:ea typeface="ＭＳ Ｐゴシック"/>
              </a:rPr>
              <a:t>プロセスの中断の件、単純ミス。</a:t>
            </a:r>
            <a:r>
              <a:rPr lang="ja-JP" altLang="en-US"/>
              <a:t>ターミナルを最大</a:t>
            </a:r>
            <a:r>
              <a:rPr lang="ja-JP" altLang="en-US">
                <a:latin typeface="ＭＳ Ｐゴシック"/>
                <a:ea typeface="ＭＳ Ｐゴシック"/>
              </a:rPr>
              <a:t>化ボタンをクリックミスして閉じるボタンをクリックしてしまいました。</a:t>
            </a:r>
            <a:endParaRPr lang="ja-JP"/>
          </a:p>
          <a:p>
            <a:endParaRPr/>
          </a:p>
          <a:p>
            <a:endParaRPr lang="en-US" dirty="0"/>
          </a:p>
        </p:txBody>
      </p:sp>
    </p:spTree>
    <p:extLst>
      <p:ext uri="{BB962C8B-B14F-4D97-AF65-F5344CB8AC3E}">
        <p14:creationId xmlns:p14="http://schemas.microsoft.com/office/powerpoint/2010/main" val="241023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t>反省</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ja-JP"/>
              <a:t>焦りすぎ</a:t>
            </a:r>
            <a:r>
              <a:rPr lang="ja-JP" altLang="en-US"/>
              <a:t>て</a:t>
            </a:r>
            <a:r>
              <a:rPr lang="ja-JP"/>
              <a:t>落ち着</a:t>
            </a:r>
            <a:r>
              <a:rPr lang="ja-JP" altLang="en-US"/>
              <a:t>き</a:t>
            </a:r>
            <a:r>
              <a:rPr lang="ja-JP"/>
              <a:t>は足りない</a:t>
            </a:r>
            <a:r>
              <a:rPr lang="ja-JP">
                <a:latin typeface="ＭＳ Ｐゴシック"/>
                <a:ea typeface="ＭＳ Ｐゴシック"/>
              </a:rPr>
              <a:t>。早く成果を出したいという軽率で</a:t>
            </a:r>
            <a:r>
              <a:rPr lang="ja-JP" altLang="en-US">
                <a:latin typeface="ＭＳ Ｐゴシック"/>
                <a:ea typeface="ＭＳ Ｐゴシック"/>
              </a:rPr>
              <a:t>、過ちをした。</a:t>
            </a:r>
            <a:endParaRPr lang="ja-JP" altLang="en-US" dirty="0">
              <a:latin typeface="ＭＳ Ｐゴシック"/>
              <a:ea typeface="ＭＳ Ｐゴシック"/>
            </a:endParaRPr>
          </a:p>
          <a:p>
            <a:r>
              <a:rPr lang="ja-JP" altLang="en-US">
                <a:latin typeface="ＭＳ Ｐゴシック"/>
                <a:ea typeface="ＭＳ Ｐゴシック"/>
              </a:rPr>
              <a:t>前よりもっと自分の行動を顧みるべき。</a:t>
            </a:r>
            <a:endParaRPr lang="ja-JP" altLang="en-US" dirty="0">
              <a:latin typeface="ＭＳ Ｐゴシック"/>
              <a:ea typeface="ＭＳ Ｐゴシック"/>
            </a:endParaRPr>
          </a:p>
          <a:p>
            <a:r>
              <a:rPr lang="ja-JP" altLang="en-US">
                <a:latin typeface="ＭＳ Ｐゴシック"/>
                <a:ea typeface="ＭＳ Ｐゴシック"/>
              </a:rPr>
              <a:t>一瞬の恥より一生の障害</a:t>
            </a:r>
            <a:endParaRPr lang="ja-JP" altLang="en-US" dirty="0">
              <a:latin typeface="ＭＳ Ｐゴシック"/>
              <a:ea typeface="ＭＳ Ｐゴシック"/>
            </a:endParaRPr>
          </a:p>
          <a:p>
            <a:endParaRPr/>
          </a:p>
          <a:p>
            <a:endParaRPr lang="en-US" dirty="0"/>
          </a:p>
        </p:txBody>
      </p:sp>
    </p:spTree>
    <p:extLst>
      <p:ext uri="{BB962C8B-B14F-4D97-AF65-F5344CB8AC3E}">
        <p14:creationId xmlns:p14="http://schemas.microsoft.com/office/powerpoint/2010/main" val="128397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a:t>改良</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ltLang="ja-JP" dirty="0" err="1"/>
              <a:t>SiNDY</a:t>
            </a:r>
            <a:r>
              <a:rPr lang="ja-JP"/>
              <a:t>に関するファイル・データ　絶対に触れない</a:t>
            </a:r>
            <a:endParaRPr lang="ja-JP" altLang="en-US">
              <a:latin typeface="ＭＳ Ｐゴシック"/>
              <a:ea typeface="ＭＳ Ｐゴシック"/>
            </a:endParaRPr>
          </a:p>
          <a:p>
            <a:r>
              <a:rPr lang="ja-JP"/>
              <a:t>コマンドを使う前にきちんと用途を確認する。</a:t>
            </a:r>
            <a:endParaRPr lang="ja-JP" dirty="0"/>
          </a:p>
          <a:p>
            <a:r>
              <a:rPr lang="ja-JP" altLang="en-US"/>
              <a:t>ログだけではなく</a:t>
            </a:r>
            <a:r>
              <a:rPr lang="en-US" altLang="ja-JP" dirty="0"/>
              <a:t>HISTORY</a:t>
            </a:r>
            <a:r>
              <a:rPr lang="ja-JP" altLang="en-US"/>
              <a:t>でも原因を確認</a:t>
            </a:r>
            <a:r>
              <a:rPr lang="ja-JP"/>
              <a:t>する</a:t>
            </a:r>
            <a:endParaRPr lang="ja-JP" altLang="en-US" dirty="0"/>
          </a:p>
          <a:p>
            <a:r>
              <a:rPr lang="ja-JP"/>
              <a:t>恐れても混乱しても第一行動は報告する</a:t>
            </a:r>
            <a:endParaRPr lang="ja-JP" altLang="en-US" dirty="0">
              <a:latin typeface="ＭＳ Ｐゴシック"/>
              <a:ea typeface="ＭＳ Ｐゴシック"/>
            </a:endParaRPr>
          </a:p>
          <a:p>
            <a:r>
              <a:rPr lang="ja-JP"/>
              <a:t>物事に対して他の人に何の影響を与えるかよく考えて</a:t>
            </a:r>
            <a:endParaRPr lang="ja-JP" altLang="en-US" dirty="0">
              <a:latin typeface="ＭＳ Ｐゴシック"/>
              <a:ea typeface="ＭＳ Ｐゴシック"/>
            </a:endParaRPr>
          </a:p>
          <a:p>
            <a:r>
              <a:rPr lang="ja-JP" altLang="en-US"/>
              <a:t>焦るな！混乱するな！</a:t>
            </a:r>
            <a:endParaRPr lang="ja-JP" altLang="en-US">
              <a:latin typeface="ＭＳ Ｐゴシック"/>
              <a:ea typeface="ＭＳ Ｐゴシック"/>
            </a:endParaRPr>
          </a:p>
          <a:p>
            <a:endParaRPr/>
          </a:p>
          <a:p>
            <a:endParaRPr lang="en-US" dirty="0"/>
          </a:p>
        </p:txBody>
      </p:sp>
    </p:spTree>
    <p:extLst>
      <p:ext uri="{BB962C8B-B14F-4D97-AF65-F5344CB8AC3E}">
        <p14:creationId xmlns:p14="http://schemas.microsoft.com/office/powerpoint/2010/main" val="2513297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失敗の教訓</vt:lpstr>
      <vt:lpstr>過ったこと</vt:lpstr>
      <vt:lpstr>原因</vt:lpstr>
      <vt:lpstr>反省</vt:lpstr>
      <vt:lpstr>改良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Chalalai Sarakor</dc:creator>
  <cp:lastModifiedBy>Chalalai Sarakor</cp:lastModifiedBy>
  <cp:revision>4</cp:revision>
  <dcterms:created xsi:type="dcterms:W3CDTF">2013-07-30T09:55:18Z</dcterms:created>
  <dcterms:modified xsi:type="dcterms:W3CDTF">2017-10-05T16:25:00Z</dcterms:modified>
</cp:coreProperties>
</file>