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7" r:id="rId6"/>
    <p:sldId id="265" r:id="rId7"/>
    <p:sldId id="268" r:id="rId8"/>
    <p:sldId id="259" r:id="rId9"/>
    <p:sldId id="260" r:id="rId10"/>
    <p:sldId id="261" r:id="rId11"/>
    <p:sldId id="262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8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6374-183E-4038-A1AC-DF0FDBA89AC1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Batch Script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5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FirstBatch.bat Masuda</a:t>
            </a:r>
          </a:p>
          <a:p>
            <a:r>
              <a:rPr lang="en-US" dirty="0" smtClean="0"/>
              <a:t>Hello! Masuda-san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0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one: Basic window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program</a:t>
            </a:r>
          </a:p>
          <a:p>
            <a:r>
              <a:rPr lang="en-US" dirty="0" smtClean="0"/>
              <a:t>Echo to file</a:t>
            </a:r>
          </a:p>
          <a:p>
            <a:r>
              <a:rPr lang="en-US" dirty="0" smtClean="0"/>
              <a:t>Just Echo</a:t>
            </a:r>
          </a:p>
          <a:p>
            <a:r>
              <a:rPr lang="en-US" dirty="0" smtClean="0"/>
              <a:t>Merge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9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Execute program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dirty="0">
                <a:latin typeface="Eras Light ITC" panose="020B0402030504020804" pitchFamily="34" charset="0"/>
              </a:rPr>
              <a:t>Program1.exe </a:t>
            </a:r>
            <a:r>
              <a:rPr lang="en-US" altLang="ja-JP" dirty="0">
                <a:solidFill>
                  <a:srgbClr val="00B050"/>
                </a:solidFill>
                <a:latin typeface="Eras Light ITC" panose="020B0402030504020804" pitchFamily="34" charset="0"/>
              </a:rPr>
              <a:t>–input C:\input.txt 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--output C:\output.txt </a:t>
            </a:r>
            <a:r>
              <a:rPr lang="en-US" altLang="ja-JP" dirty="0">
                <a:solidFill>
                  <a:srgbClr val="0070C0"/>
                </a:solidFill>
                <a:latin typeface="Eras Light ITC" panose="020B0402030504020804" pitchFamily="34" charset="0"/>
              </a:rPr>
              <a:t>--log C:\log.log </a:t>
            </a:r>
            <a:r>
              <a:rPr lang="en-US" altLang="ja-JP" dirty="0">
                <a:solidFill>
                  <a:srgbClr val="FF0000"/>
                </a:solidFill>
                <a:latin typeface="Eras Light ITC" panose="020B0402030504020804" pitchFamily="34" charset="0"/>
              </a:rPr>
              <a:t>--mode </a:t>
            </a:r>
            <a:r>
              <a:rPr lang="en-US" altLang="ja-JP" dirty="0" err="1">
                <a:solidFill>
                  <a:srgbClr val="FF0000"/>
                </a:solidFill>
                <a:latin typeface="Eras Light ITC" panose="020B0402030504020804" pitchFamily="34" charset="0"/>
              </a:rPr>
              <a:t>ultraman</a:t>
            </a:r>
            <a:r>
              <a:rPr lang="en-US" altLang="ja-JP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dirty="0">
                <a:solidFill>
                  <a:srgbClr val="7030A0"/>
                </a:solidFill>
                <a:latin typeface="Eras Light ITC" panose="020B0402030504020804" pitchFamily="34" charset="0"/>
              </a:rPr>
              <a:t>--episode dragonball322  </a:t>
            </a:r>
            <a:r>
              <a:rPr lang="en-US" altLang="ja-JP" dirty="0">
                <a:solidFill>
                  <a:schemeClr val="accent3"/>
                </a:solidFill>
                <a:latin typeface="Eras Light ITC" panose="020B0402030504020804" pitchFamily="34" charset="0"/>
              </a:rPr>
              <a:t>--</a:t>
            </a:r>
            <a:r>
              <a:rPr lang="en-US" altLang="ja-JP" dirty="0" err="1">
                <a:solidFill>
                  <a:schemeClr val="accent3"/>
                </a:solidFill>
                <a:latin typeface="Eras Light ITC" panose="020B0402030504020804" pitchFamily="34" charset="0"/>
              </a:rPr>
              <a:t>baka</a:t>
            </a:r>
            <a:endParaRPr lang="en-US" altLang="ja-JP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0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Echo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00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Advance Echo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69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Moving and copy file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mv </a:t>
            </a:r>
            <a:r>
              <a:rPr kumimoji="1" lang="en-US" altLang="ja-JP" dirty="0"/>
              <a:t>~/Desktop/MyFile.rtf ~/</a:t>
            </a:r>
            <a:r>
              <a:rPr kumimoji="1" lang="en-US" altLang="ja-JP" dirty="0" smtClean="0"/>
              <a:t>Desktop/MyFile-old.rtf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cp</a:t>
            </a:r>
            <a:r>
              <a:rPr kumimoji="1" lang="en-US" altLang="ja-JP" dirty="0"/>
              <a:t> -R ~/Desktop/</a:t>
            </a:r>
            <a:r>
              <a:rPr kumimoji="1" lang="en-US" altLang="ja-JP" dirty="0" err="1"/>
              <a:t>MyFolder</a:t>
            </a:r>
            <a:r>
              <a:rPr kumimoji="1" lang="en-US" altLang="ja-JP" dirty="0"/>
              <a:t> /Documents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53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Copy content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Copy *.csv merged.csv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620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timeout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0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shutdown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53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Delete file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erase bob1.txt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Nowadays…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batch as a tool to execute many tasks </a:t>
            </a:r>
          </a:p>
          <a:p>
            <a:pPr marL="0" indent="0">
              <a:buNone/>
            </a:pPr>
            <a:r>
              <a:rPr lang="th-TH" dirty="0"/>
              <a:t> </a:t>
            </a:r>
            <a:r>
              <a:rPr lang="th-TH" dirty="0" smtClean="0"/>
              <a:t>   </a:t>
            </a:r>
            <a:r>
              <a:rPr lang="th-TH" sz="2400" dirty="0" smtClean="0"/>
              <a:t>เราใช้</a:t>
            </a:r>
            <a:r>
              <a:rPr lang="en-US" sz="2400" dirty="0" smtClean="0"/>
              <a:t> batch </a:t>
            </a:r>
            <a:r>
              <a:rPr lang="th-TH" sz="2400" dirty="0" smtClean="0"/>
              <a:t>เป็นเครื่องมือในการทำงานต่างมากมาย อาทิเช่น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what is true propose of batch?</a:t>
            </a:r>
            <a:endParaRPr lang="en-US" dirty="0"/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    </a:t>
            </a:r>
            <a:r>
              <a:rPr lang="th-TH" sz="2400" dirty="0" smtClean="0">
                <a:solidFill>
                  <a:prstClr val="black"/>
                </a:solidFill>
              </a:rPr>
              <a:t>แต่รู้กันหรือไม่ว่า</a:t>
            </a:r>
            <a:r>
              <a:rPr lang="en-US" sz="2400" dirty="0" smtClean="0">
                <a:solidFill>
                  <a:prstClr val="black"/>
                </a:solidFill>
              </a:rPr>
              <a:t> batch </a:t>
            </a:r>
            <a:r>
              <a:rPr lang="th-TH" sz="2400" dirty="0" smtClean="0">
                <a:solidFill>
                  <a:prstClr val="black"/>
                </a:solidFill>
              </a:rPr>
              <a:t>มีจุดประสงค์จริง ๆ ไว้เพื่ออะไร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18" y="2930441"/>
            <a:ext cx="962159" cy="1200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7" y="2930441"/>
            <a:ext cx="952633" cy="11145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04847" y="4081030"/>
            <a:ext cx="268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convert </a:t>
            </a:r>
            <a:r>
              <a:rPr lang="en-US" dirty="0" smtClean="0"/>
              <a:t>a video </a:t>
            </a:r>
            <a:r>
              <a:rPr lang="en-US" dirty="0"/>
              <a:t>to pictures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9375" y="4081030"/>
            <a:ext cx="178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 i</a:t>
            </a:r>
            <a:r>
              <a:rPr lang="en-US" dirty="0" smtClean="0"/>
              <a:t>llustration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90" y="2973309"/>
            <a:ext cx="962159" cy="10288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25218" y="4081030"/>
            <a:ext cx="133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combine </a:t>
            </a:r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242940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Tree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864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2790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3951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 series of window command line stored in a plain text file</a:t>
            </a:r>
            <a:r>
              <a:rPr lang="th-TH" sz="2400" dirty="0" smtClean="0"/>
              <a:t> </a:t>
            </a:r>
            <a:r>
              <a:rPr lang="en-US" sz="2400" dirty="0" smtClean="0"/>
              <a:t>to be executed orderly, in order to complete a specific task. </a:t>
            </a:r>
          </a:p>
          <a:p>
            <a:pPr marL="0" indent="0">
              <a:buNone/>
            </a:pPr>
            <a:r>
              <a:rPr lang="th-TH" sz="2400" dirty="0" smtClean="0"/>
              <a:t>ชุดคำสั่งของวินโดวส์ที่ถูกเก็บไว้รวมกันในไฟล์หนึ่ง ซึ่งชุดคำสั่งจะถูกใช้เป็นลำดับเพื่อให้ทำงานที่เรากำหนดไว้เสร็จลุล่วง</a:t>
            </a:r>
          </a:p>
          <a:p>
            <a:pPr marL="0" indent="0">
              <a:buNone/>
            </a:pPr>
            <a:r>
              <a:rPr lang="en-US" sz="2400" dirty="0" smtClean="0"/>
              <a:t>For example,</a:t>
            </a:r>
            <a:r>
              <a:rPr lang="th-TH" sz="2400" dirty="0" smtClean="0"/>
              <a:t> </a:t>
            </a:r>
            <a:r>
              <a:rPr lang="en-US" sz="2400" dirty="0" smtClean="0"/>
              <a:t>we want to shutdown computer 2 hours after running a program. We can put shutdown command and running command into a batch file and let them execute </a:t>
            </a:r>
            <a:r>
              <a:rPr lang="en-US" sz="2400" dirty="0" err="1" smtClean="0"/>
              <a:t>sequently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th-TH" sz="2400" dirty="0" smtClean="0"/>
              <a:t>ตัวอย่างเช่น เราต้องการให้คอมปิดเครื่อง</a:t>
            </a:r>
            <a:r>
              <a:rPr lang="en-US" sz="2400" dirty="0" smtClean="0"/>
              <a:t> 2 </a:t>
            </a:r>
            <a:r>
              <a:rPr lang="th-TH" sz="2400" dirty="0" smtClean="0"/>
              <a:t>ชั่วโมงให้หลังจากรันโปรแกรมหนึ่ง เราสามารถนำคำสั่งปิดเครื่องกับรันโปรแกรมมารวมกันไว้ในไฟล์</a:t>
            </a:r>
            <a:r>
              <a:rPr lang="en-US" sz="2400" dirty="0" smtClean="0"/>
              <a:t> batch</a:t>
            </a:r>
            <a:r>
              <a:rPr lang="th-TH" sz="2400" dirty="0" smtClean="0"/>
              <a:t> เพื่อให้โปรแกรมทำงาน 2 ชิ้นนี้ต่อเนื่องกันเป็นลำดับ</a:t>
            </a:r>
            <a:r>
              <a:rPr lang="en-US" sz="2400" dirty="0" smtClean="0"/>
              <a:t>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run_program.exe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shutdown –t 7200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00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currently use batch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use batch </a:t>
            </a:r>
            <a:r>
              <a:rPr lang="en-US" sz="2400" dirty="0" smtClean="0"/>
              <a:t>as a preconfigure for programs, since they need many inputs before they start tasks.</a:t>
            </a:r>
          </a:p>
          <a:p>
            <a:pPr marL="0" indent="0">
              <a:buNone/>
            </a:pPr>
            <a:r>
              <a:rPr lang="th-TH" sz="2400" dirty="0" smtClean="0"/>
              <a:t>ใช้เป็นตัวกำหนดค่าข้อมูลเริ่มต้นสำหรับโปรแกรมต่างๆ เนื่องจากโปรแกรมที่เราใช้กันอยู่ต้องการข้อมูลป้อนเข้าที่ยาวและจำยาก</a:t>
            </a:r>
            <a:endParaRPr lang="en-US" sz="2400" dirty="0" smtClean="0"/>
          </a:p>
          <a:p>
            <a:pPr marL="0" indent="0" algn="ctr">
              <a:buNone/>
            </a:pPr>
            <a:r>
              <a:rPr lang="th-TH" sz="1400" dirty="0" smtClean="0">
                <a:latin typeface="Eras Light ITC" panose="020B0402030504020804" pitchFamily="34" charset="0"/>
              </a:rPr>
              <a:t>                                  </a:t>
            </a:r>
            <a:r>
              <a:rPr lang="en-US" sz="1400" dirty="0" smtClean="0">
                <a:latin typeface="Eras Light ITC" panose="020B0402030504020804" pitchFamily="34" charset="0"/>
              </a:rPr>
              <a:t>Program1.exe </a:t>
            </a:r>
            <a:r>
              <a:rPr lang="en-US" sz="14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–input C:\input.txt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--output C:\output.txt </a:t>
            </a:r>
            <a:r>
              <a:rPr lang="en-US" sz="1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--log C:\log.log </a:t>
            </a:r>
            <a:r>
              <a:rPr lang="en-US" sz="1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--mode </a:t>
            </a:r>
            <a:r>
              <a:rPr lang="en-US" sz="1400" dirty="0" err="1" smtClean="0">
                <a:solidFill>
                  <a:srgbClr val="FF0000"/>
                </a:solidFill>
                <a:latin typeface="Eras Light ITC" panose="020B0402030504020804" pitchFamily="34" charset="0"/>
              </a:rPr>
              <a:t>ultraman</a:t>
            </a:r>
            <a:r>
              <a:rPr lang="en-US" sz="1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Eras Light ITC" panose="020B0402030504020804" pitchFamily="34" charset="0"/>
              </a:rPr>
              <a:t>--episode dragonball322  </a:t>
            </a:r>
            <a:r>
              <a:rPr lang="en-US" sz="14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--</a:t>
            </a:r>
            <a:r>
              <a:rPr lang="en-US" sz="1400" dirty="0" err="1" smtClean="0">
                <a:solidFill>
                  <a:schemeClr val="accent3"/>
                </a:solidFill>
                <a:latin typeface="Eras Light ITC" panose="020B0402030504020804" pitchFamily="34" charset="0"/>
              </a:rPr>
              <a:t>baka</a:t>
            </a:r>
            <a:endParaRPr lang="en-US" sz="1400" dirty="0" smtClean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56299" y="3241178"/>
            <a:ext cx="7665098" cy="607264"/>
            <a:chOff x="2803849" y="2869162"/>
            <a:chExt cx="7665098" cy="607264"/>
          </a:xfrm>
        </p:grpSpPr>
        <p:sp>
          <p:nvSpPr>
            <p:cNvPr id="5" name="Left Brace 4"/>
            <p:cNvSpPr/>
            <p:nvPr/>
          </p:nvSpPr>
          <p:spPr>
            <a:xfrm rot="16200000">
              <a:off x="6517432" y="-844421"/>
              <a:ext cx="237932" cy="766509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60841" y="3107094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57983" y="3055767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78463" y="3889020"/>
            <a:ext cx="10035074" cy="2077492"/>
            <a:chOff x="1078463" y="3889020"/>
            <a:chExt cx="10035074" cy="2077492"/>
          </a:xfrm>
        </p:grpSpPr>
        <p:sp>
          <p:nvSpPr>
            <p:cNvPr id="7" name="TextBox 6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INPUT=C:\input.txt</a:t>
              </a:r>
            </a:p>
            <a:p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SET OUTPUT=C:\output.txt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SET LOG=C:\log.log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MODE=</a:t>
              </a:r>
              <a:r>
                <a:rPr lang="en-US" sz="1600" dirty="0" err="1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ultraman</a:t>
              </a:r>
              <a:endParaRPr lang="en-US" sz="1600" dirty="0" smtClean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SET EPISODE=dragonball322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PROGRAM = Program1.exe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%PROGRAM% 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--input %INPUT% 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--output 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%OUTPUT%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log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%LOG%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--mode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%MODE% </a:t>
              </a:r>
              <a:r>
                <a:rPr lang="en-US" sz="1600" dirty="0">
                  <a:latin typeface="Eras Light ITC" panose="020B0402030504020804" pitchFamily="34" charset="0"/>
                </a:rPr>
                <a:t>--episode </a:t>
              </a:r>
              <a:r>
                <a:rPr lang="en-US" sz="1600" dirty="0" smtClean="0">
                  <a:latin typeface="Eras Light ITC" panose="020B0402030504020804" pitchFamily="34" charset="0"/>
                </a:rPr>
                <a:t>%EPISODE% </a:t>
              </a:r>
              <a:r>
                <a:rPr lang="en-US" sz="1600" dirty="0" smtClean="0">
                  <a:solidFill>
                    <a:schemeClr val="accent3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 err="1">
                  <a:solidFill>
                    <a:schemeClr val="accent3"/>
                  </a:solidFill>
                  <a:latin typeface="Eras Light ITC" panose="020B0402030504020804" pitchFamily="34" charset="0"/>
                </a:rPr>
                <a:t>baka</a:t>
              </a:r>
              <a:endParaRPr lang="en-US" sz="1600" dirty="0" smtClean="0">
                <a:solidFill>
                  <a:schemeClr val="accent3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sp>
        <p:nvSpPr>
          <p:cNvPr id="10" name="Down Arrow 9"/>
          <p:cNvSpPr/>
          <p:nvPr/>
        </p:nvSpPr>
        <p:spPr>
          <a:xfrm>
            <a:off x="5862734" y="3612278"/>
            <a:ext cx="466531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45900" y="6176963"/>
            <a:ext cx="39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We can use batch file anytime as need!</a:t>
            </a:r>
          </a:p>
        </p:txBody>
      </p:sp>
    </p:spTree>
    <p:extLst>
      <p:ext uri="{BB962C8B-B14F-4D97-AF65-F5344CB8AC3E}">
        <p14:creationId xmlns:p14="http://schemas.microsoft.com/office/powerpoint/2010/main" val="39273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45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C</a:t>
            </a:r>
            <a:r>
              <a:rPr lang="en-US" sz="2600" dirty="0" smtClean="0"/>
              <a:t>hange some content in batch. For example, change output path, or options to make our works become easier</a:t>
            </a:r>
          </a:p>
          <a:p>
            <a:pPr marL="0" indent="0">
              <a:buNone/>
            </a:pPr>
            <a:r>
              <a:rPr lang="th-TH" sz="2600" dirty="0" smtClean="0"/>
              <a:t>เปลี่ยนเนื้อหาใน</a:t>
            </a:r>
            <a:r>
              <a:rPr lang="en-US" sz="2600" dirty="0" smtClean="0"/>
              <a:t> batch </a:t>
            </a:r>
            <a:r>
              <a:rPr lang="th-TH" sz="2600" dirty="0" smtClean="0"/>
              <a:t>อาทิเช่น เปลี่ยนที่อยู่ไฟล์ข้อมูลออกให้เป็นที่อื่น หรือเปลี่ยนออฟชั่นโปรแกรม เป็นต้น</a:t>
            </a:r>
            <a:endParaRPr lang="en-US" sz="2600" dirty="0" smtClean="0"/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         SET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OUTPUT=C:\</a:t>
            </a:r>
            <a:r>
              <a:rPr lang="en-US" sz="19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output.txt           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SET OUTPUT = D:\temp_folder_\output.txt</a:t>
            </a:r>
            <a:endParaRPr lang="th-TH" altLang="ja-JP" sz="1900" dirty="0" smtClean="0">
              <a:solidFill>
                <a:schemeClr val="accent4">
                  <a:lumMod val="75000"/>
                </a:schemeClr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Let the programs run multiple times with different inputs with delays</a:t>
            </a:r>
            <a:endParaRPr lang="th-TH" sz="2600" dirty="0" smtClean="0"/>
          </a:p>
          <a:p>
            <a:pPr marL="0" indent="0">
              <a:buNone/>
            </a:pPr>
            <a:r>
              <a:rPr lang="th-TH" sz="2600" dirty="0" smtClean="0"/>
              <a:t>รันโปรแกรมหลาย ๆ ครั้งด้วยข้อมูลเข้าที่ต่างกัน และเว้นช่วงระหว่างการรันโปรแกรม</a:t>
            </a:r>
            <a:endParaRPr lang="en-US" sz="2600" dirty="0" smtClean="0"/>
          </a:p>
          <a:p>
            <a:pPr marL="0" indent="0" algn="ctr">
              <a:buNone/>
            </a:pPr>
            <a:r>
              <a:rPr lang="en-US" sz="1900" dirty="0">
                <a:latin typeface="Eras Light ITC" panose="020B0402030504020804" pitchFamily="34" charset="0"/>
              </a:rPr>
              <a:t>%PROGRAM% </a:t>
            </a: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--input </a:t>
            </a: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1</a:t>
            </a:r>
          </a:p>
          <a:p>
            <a:pPr marL="0" indent="0" algn="ctr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rPr>
              <a:t>t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rPr>
              <a:t>imeout 60 &gt; NUL</a:t>
            </a:r>
          </a:p>
          <a:p>
            <a:pPr marL="0" indent="0" algn="ctr">
              <a:buNone/>
            </a:pPr>
            <a:r>
              <a:rPr lang="en-US" sz="1900" dirty="0">
                <a:latin typeface="Eras Light ITC" panose="020B0402030504020804" pitchFamily="34" charset="0"/>
              </a:rPr>
              <a:t>%PROGRAM% </a:t>
            </a: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--input </a:t>
            </a: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2</a:t>
            </a:r>
          </a:p>
          <a:p>
            <a:pPr marL="0" indent="0" algn="ctr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rPr>
              <a:t>timeout 60 &gt; NUL</a:t>
            </a:r>
          </a:p>
          <a:p>
            <a:pPr marL="0" indent="0" algn="ctr">
              <a:buNone/>
            </a:pPr>
            <a:r>
              <a:rPr lang="en-US" sz="1900" dirty="0">
                <a:latin typeface="Eras Light ITC" panose="020B0402030504020804" pitchFamily="34" charset="0"/>
              </a:rPr>
              <a:t>%PROGRAM% </a:t>
            </a: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--input </a:t>
            </a: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3</a:t>
            </a:r>
          </a:p>
          <a:p>
            <a:pPr marL="0" indent="0" algn="ctr">
              <a:buNone/>
            </a:pP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</a:t>
            </a:r>
            <a:endParaRPr lang="en-US" sz="1900" dirty="0">
              <a:solidFill>
                <a:srgbClr val="00B050"/>
              </a:solidFill>
              <a:latin typeface="Eras Light ITC" panose="020B04020305040208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783014" y="2766646"/>
            <a:ext cx="586154" cy="32824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3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manage file/folder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files content into one file</a:t>
            </a:r>
          </a:p>
          <a:p>
            <a:r>
              <a:rPr lang="en-US" dirty="0" smtClean="0"/>
              <a:t>Move files from folder1 to folder2 + rename files</a:t>
            </a:r>
          </a:p>
          <a:p>
            <a:r>
              <a:rPr lang="en-US" dirty="0" smtClean="0"/>
              <a:t>Edit file content (print words into text file)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79116" y="3269657"/>
            <a:ext cx="4249030" cy="822412"/>
            <a:chOff x="2277287" y="3352799"/>
            <a:chExt cx="4249030" cy="8224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287" y="3352799"/>
              <a:ext cx="822412" cy="8224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819" y="3352799"/>
              <a:ext cx="822412" cy="8224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330" y="3352799"/>
              <a:ext cx="822412" cy="8224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862" y="3352799"/>
              <a:ext cx="822412" cy="8224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905" y="3352799"/>
              <a:ext cx="822412" cy="822412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>
              <a:off x="5220363" y="3599882"/>
              <a:ext cx="586154" cy="32824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46841" y="4227006"/>
            <a:ext cx="2435460" cy="1096291"/>
            <a:chOff x="4681416" y="3933929"/>
            <a:chExt cx="2435460" cy="109629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416" y="4227006"/>
              <a:ext cx="803214" cy="8032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662" y="4227006"/>
              <a:ext cx="803214" cy="803214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>
              <a:off x="5616252" y="4464490"/>
              <a:ext cx="586154" cy="32824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819" y="3933929"/>
              <a:ext cx="586154" cy="586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logon/logoff time (give link to real one)</a:t>
            </a:r>
          </a:p>
          <a:p>
            <a:r>
              <a:rPr lang="en-US" dirty="0" smtClean="0"/>
              <a:t>Timed shutdown with log (create one and link)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0378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we are going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windows command line</a:t>
            </a:r>
          </a:p>
          <a:p>
            <a:r>
              <a:rPr lang="en-US" dirty="0"/>
              <a:t>F</a:t>
            </a:r>
            <a:r>
              <a:rPr lang="en-US" dirty="0" smtClean="0"/>
              <a:t>ile management (copy, paste, edit, move)</a:t>
            </a:r>
          </a:p>
          <a:p>
            <a:r>
              <a:rPr lang="en-US" dirty="0" smtClean="0"/>
              <a:t>Batch/Windows variable</a:t>
            </a:r>
          </a:p>
          <a:p>
            <a:r>
              <a:rPr lang="en-US" dirty="0" smtClean="0"/>
              <a:t>Programming: Math</a:t>
            </a:r>
          </a:p>
          <a:p>
            <a:r>
              <a:rPr lang="en-US" dirty="0" smtClean="0"/>
              <a:t>Programming: If/Else</a:t>
            </a:r>
          </a:p>
          <a:p>
            <a:r>
              <a:rPr lang="en-US" dirty="0" smtClean="0"/>
              <a:t>Programming: For/While</a:t>
            </a:r>
          </a:p>
          <a:p>
            <a:r>
              <a:rPr lang="en-US" dirty="0" smtClean="0"/>
              <a:t>Project: Create one batch for current work</a:t>
            </a:r>
          </a:p>
        </p:txBody>
      </p:sp>
    </p:spTree>
    <p:extLst>
      <p:ext uri="{BB962C8B-B14F-4D97-AF65-F5344CB8AC3E}">
        <p14:creationId xmlns:p14="http://schemas.microsoft.com/office/powerpoint/2010/main" val="359277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619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Eras Light ITC</vt:lpstr>
      <vt:lpstr>ＭＳ Ｐゴシック</vt:lpstr>
      <vt:lpstr>Arial</vt:lpstr>
      <vt:lpstr>Calibri</vt:lpstr>
      <vt:lpstr>Calibri Light</vt:lpstr>
      <vt:lpstr>Cordia New</vt:lpstr>
      <vt:lpstr>Office Theme</vt:lpstr>
      <vt:lpstr>Batch Script Lesson</vt:lpstr>
      <vt:lpstr>Nowadays…</vt:lpstr>
      <vt:lpstr>PowerPoint Presentation</vt:lpstr>
      <vt:lpstr>What is batch?</vt:lpstr>
      <vt:lpstr>What we currently use batch for</vt:lpstr>
      <vt:lpstr>How can we improve</vt:lpstr>
      <vt:lpstr>…Or manage file/folder</vt:lpstr>
      <vt:lpstr>Other Example</vt:lpstr>
      <vt:lpstr>Think we are going to learn</vt:lpstr>
      <vt:lpstr>First Batch</vt:lpstr>
      <vt:lpstr>Lesson one: Basic window command line</vt:lpstr>
      <vt:lpstr>Execute program</vt:lpstr>
      <vt:lpstr>Echo</vt:lpstr>
      <vt:lpstr>Advance Echo</vt:lpstr>
      <vt:lpstr>Moving and copy file</vt:lpstr>
      <vt:lpstr>Copy content</vt:lpstr>
      <vt:lpstr>timeout</vt:lpstr>
      <vt:lpstr>shutdown</vt:lpstr>
      <vt:lpstr>Delete file</vt:lpstr>
      <vt:lpstr>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Script Lesson</dc:title>
  <dc:creator>punnatorn sereeyotin</dc:creator>
  <cp:lastModifiedBy>Mayuri</cp:lastModifiedBy>
  <cp:revision>33</cp:revision>
  <dcterms:created xsi:type="dcterms:W3CDTF">2018-01-10T06:16:45Z</dcterms:created>
  <dcterms:modified xsi:type="dcterms:W3CDTF">2018-01-14T12:52:22Z</dcterms:modified>
</cp:coreProperties>
</file>