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6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850790"/>
            <a:ext cx="2608028" cy="5327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474720" y="850789"/>
            <a:ext cx="0" cy="53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4720" y="886324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766" y="1513600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oBJ1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8029" y="886324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０１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7766" y="201097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oBJ1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7766" y="2514937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oBJ1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3062334"/>
            <a:ext cx="2608028" cy="5327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74719" y="3062333"/>
            <a:ext cx="0" cy="532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74719" y="3097868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/>
                </a:solidFill>
              </a:rPr>
              <a:t>Moving</a:t>
            </a:r>
            <a:r>
              <a:rPr kumimoji="1" lang="ja-JP" altLang="en-US" sz="2400" dirty="0" smtClean="0">
                <a:solidFill>
                  <a:schemeClr val="accent4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accent4"/>
                </a:solidFill>
              </a:rPr>
              <a:t>On</a:t>
            </a:r>
            <a:endParaRPr kumimoji="1" lang="ja-JP" altLang="en-US" sz="240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08028" y="3097868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4"/>
                </a:solidFill>
              </a:rPr>
              <a:t>０</a:t>
            </a:r>
            <a:r>
              <a:rPr kumimoji="1" lang="en-US" altLang="ja-JP" sz="2400" dirty="0" smtClean="0">
                <a:solidFill>
                  <a:schemeClr val="accent4"/>
                </a:solidFill>
              </a:rPr>
              <a:t>2</a:t>
            </a:r>
            <a:endParaRPr kumimoji="1" lang="ja-JP" altLang="en-US" sz="2400" dirty="0">
              <a:solidFill>
                <a:schemeClr val="accent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" y="1530271"/>
            <a:ext cx="1017765" cy="3430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0" y="2027415"/>
            <a:ext cx="1017766" cy="3430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/>
          <p:cNvSpPr/>
          <p:nvPr/>
        </p:nvSpPr>
        <p:spPr>
          <a:xfrm>
            <a:off x="-1" y="2522770"/>
            <a:ext cx="1017767" cy="3430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/>
          <p:cNvSpPr/>
          <p:nvPr/>
        </p:nvSpPr>
        <p:spPr>
          <a:xfrm>
            <a:off x="0" y="3739103"/>
            <a:ext cx="1017766" cy="3430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0" y="4226174"/>
            <a:ext cx="1017766" cy="3430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-1" y="4776675"/>
            <a:ext cx="2608028" cy="5327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474718" y="4812212"/>
            <a:ext cx="0" cy="532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74718" y="4847747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3"/>
                </a:solidFill>
              </a:rPr>
              <a:t>Ending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8027" y="4847747"/>
            <a:ext cx="22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3"/>
                </a:solidFill>
              </a:rPr>
              <a:t>０</a:t>
            </a:r>
            <a:r>
              <a:rPr kumimoji="1" lang="en-US" altLang="ja-JP" sz="2400" dirty="0">
                <a:solidFill>
                  <a:schemeClr val="accent3"/>
                </a:solidFill>
              </a:rPr>
              <a:t>3</a:t>
            </a:r>
            <a:endParaRPr kumimoji="1" lang="ja-JP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81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Mayuri</dc:creator>
  <cp:lastModifiedBy>Mayuri</cp:lastModifiedBy>
  <cp:revision>4</cp:revision>
  <dcterms:created xsi:type="dcterms:W3CDTF">2017-03-17T10:23:41Z</dcterms:created>
  <dcterms:modified xsi:type="dcterms:W3CDTF">2017-03-20T11:09:01Z</dcterms:modified>
</cp:coreProperties>
</file>