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59" name="OTLSHAPE_M_93afb554552a4221a5380f7919409aa7_Connector1"/>
          <p:cNvCxnSpPr>
            <a:stCxn id="9270" idx="2"/>
          </p:cNvCxnSpPr>
          <p:nvPr>
            <p:custDataLst>
              <p:tags r:id="rId2"/>
            </p:custDataLst>
          </p:nvPr>
        </p:nvCxnSpPr>
        <p:spPr>
          <a:xfrm flipH="1">
            <a:off x="7336473" y="1581499"/>
            <a:ext cx="5507" cy="1269651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4" name="OTLSHAPE_TB_00000000000000000000000000000000_LeftEndCaps"/>
          <p:cNvSpPr txBox="1"/>
          <p:nvPr>
            <p:custDataLst>
              <p:tags r:id="rId3"/>
            </p:custDataLst>
          </p:nvPr>
        </p:nvSpPr>
        <p:spPr>
          <a:xfrm>
            <a:off x="245215" y="2966650"/>
            <a:ext cx="43197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 dirty="0" smtClean="0">
                <a:solidFill>
                  <a:srgbClr val="C0504D"/>
                </a:solidFill>
                <a:latin typeface="Corbel" panose="020B0503020204020204" pitchFamily="34" charset="0"/>
              </a:rPr>
              <a:t>Jung</a:t>
            </a:r>
            <a:endParaRPr lang="en-US" spc="-36" dirty="0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235" name="OTLSHAPE_TB_00000000000000000000000000000000_RightEndCaps"/>
          <p:cNvSpPr txBox="1"/>
          <p:nvPr>
            <p:custDataLst>
              <p:tags r:id="rId4"/>
            </p:custDataLst>
          </p:nvPr>
        </p:nvSpPr>
        <p:spPr>
          <a:xfrm>
            <a:off x="8351351" y="2966650"/>
            <a:ext cx="6167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pc="-36" dirty="0" smtClean="0">
                <a:solidFill>
                  <a:srgbClr val="C0504D"/>
                </a:solidFill>
                <a:latin typeface="Corbel" panose="020B0503020204020204" pitchFamily="34" charset="0"/>
              </a:rPr>
              <a:t>Harass</a:t>
            </a:r>
            <a:endParaRPr lang="en-US" spc="-36" dirty="0">
              <a:solidFill>
                <a:srgbClr val="C0504D"/>
              </a:solidFill>
              <a:latin typeface="Corbel" panose="020B0503020204020204" pitchFamily="34" charset="0"/>
            </a:endParaRPr>
          </a:p>
        </p:txBody>
      </p:sp>
      <p:sp>
        <p:nvSpPr>
          <p:cNvPr id="9236" name="OTLSHAPE_TB_00000000000000000000000000000000_ScaleContainer"/>
          <p:cNvSpPr/>
          <p:nvPr>
            <p:custDataLst>
              <p:tags r:id="rId5"/>
            </p:custDataLst>
          </p:nvPr>
        </p:nvSpPr>
        <p:spPr>
          <a:xfrm>
            <a:off x="806535" y="2914650"/>
            <a:ext cx="7518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7" name="OTLSHAPE_TB_00000000000000000000000000000000_ElapsedTim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OTLSHAPE_TB_00000000000000000000000000000000_TodayMarkerShape" hidden="1"/>
          <p:cNvSpPr/>
          <p:nvPr>
            <p:custDataLst>
              <p:tags r:id="rId7"/>
            </p:custDataLst>
          </p:nvPr>
        </p:nvSpPr>
        <p:spPr>
          <a:xfrm>
            <a:off x="917206" y="32956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9" name="OTLSHAPE_TB_00000000000000000000000000000000_TodayMarkerText" hidden="1"/>
          <p:cNvSpPr txBox="1"/>
          <p:nvPr>
            <p:custDataLst>
              <p:tags r:id="rId8"/>
            </p:custDataLst>
          </p:nvPr>
        </p:nvSpPr>
        <p:spPr>
          <a:xfrm>
            <a:off x="971635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9241" name="OTLSHAPE_TB_00000000000000000000000000000000_Separator1"/>
          <p:cNvCxnSpPr/>
          <p:nvPr>
            <p:custDataLst>
              <p:tags r:id="rId9"/>
            </p:custDataLst>
          </p:nvPr>
        </p:nvCxnSpPr>
        <p:spPr>
          <a:xfrm>
            <a:off x="1777678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3" name="OTLSHAPE_TB_00000000000000000000000000000000_Separator2"/>
          <p:cNvCxnSpPr/>
          <p:nvPr>
            <p:custDataLst>
              <p:tags r:id="rId10"/>
            </p:custDataLst>
          </p:nvPr>
        </p:nvCxnSpPr>
        <p:spPr>
          <a:xfrm>
            <a:off x="255772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5" name="OTLSHAPE_TB_00000000000000000000000000000000_Separator3"/>
          <p:cNvCxnSpPr/>
          <p:nvPr>
            <p:custDataLst>
              <p:tags r:id="rId11"/>
            </p:custDataLst>
          </p:nvPr>
        </p:nvCxnSpPr>
        <p:spPr>
          <a:xfrm>
            <a:off x="336376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7" name="OTLSHAPE_TB_00000000000000000000000000000000_Separator4"/>
          <p:cNvCxnSpPr/>
          <p:nvPr>
            <p:custDataLst>
              <p:tags r:id="rId12"/>
            </p:custDataLst>
          </p:nvPr>
        </p:nvCxnSpPr>
        <p:spPr>
          <a:xfrm>
            <a:off x="4169808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8" name="OTLSHAPE_TB_00000000000000000000000000000000_TimescaleInterval5"/>
          <p:cNvSpPr txBox="1"/>
          <p:nvPr>
            <p:custDataLst>
              <p:tags r:id="rId13"/>
            </p:custDataLst>
          </p:nvPr>
        </p:nvSpPr>
        <p:spPr>
          <a:xfrm>
            <a:off x="4233308" y="301212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2"/>
                </a:solidFill>
                <a:latin typeface="Calibri" panose="020F0502020204030204" pitchFamily="34" charset="0"/>
              </a:rPr>
              <a:t>Agile</a:t>
            </a:r>
            <a:endParaRPr lang="en-US" sz="1200" spc="-18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cxnSp>
        <p:nvCxnSpPr>
          <p:cNvPr id="9249" name="OTLSHAPE_TB_00000000000000000000000000000000_Separator5"/>
          <p:cNvCxnSpPr/>
          <p:nvPr>
            <p:custDataLst>
              <p:tags r:id="rId14"/>
            </p:custDataLst>
          </p:nvPr>
        </p:nvCxnSpPr>
        <p:spPr>
          <a:xfrm>
            <a:off x="494985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1" name="OTLSHAPE_TB_00000000000000000000000000000000_Separator6"/>
          <p:cNvCxnSpPr/>
          <p:nvPr>
            <p:custDataLst>
              <p:tags r:id="rId15"/>
            </p:custDataLst>
          </p:nvPr>
        </p:nvCxnSpPr>
        <p:spPr>
          <a:xfrm>
            <a:off x="5755894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3" name="OTLSHAPE_TB_00000000000000000000000000000000_Separator7"/>
          <p:cNvCxnSpPr/>
          <p:nvPr>
            <p:custDataLst>
              <p:tags r:id="rId16"/>
            </p:custDataLst>
          </p:nvPr>
        </p:nvCxnSpPr>
        <p:spPr>
          <a:xfrm>
            <a:off x="6535936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5" name="OTLSHAPE_TB_00000000000000000000000000000000_Separator8"/>
          <p:cNvCxnSpPr/>
          <p:nvPr>
            <p:custDataLst>
              <p:tags r:id="rId17"/>
            </p:custDataLst>
          </p:nvPr>
        </p:nvCxnSpPr>
        <p:spPr>
          <a:xfrm>
            <a:off x="7341980" y="2978150"/>
            <a:ext cx="0" cy="254000"/>
          </a:xfrm>
          <a:prstGeom prst="line">
            <a:avLst/>
          </a:prstGeom>
          <a:ln w="635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0" name="OTLSHAPE_M_93afb554552a4221a5380f7919409aa7_Title"/>
          <p:cNvSpPr txBox="1"/>
          <p:nvPr>
            <p:custDataLst>
              <p:tags r:id="rId18"/>
            </p:custDataLst>
          </p:nvPr>
        </p:nvSpPr>
        <p:spPr>
          <a:xfrm>
            <a:off x="7024480" y="142647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Timber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9274" name="OTLSHAPE_M_6a283b367375415b92b0e5fc4e16a0cc_Date" hidden="1"/>
          <p:cNvSpPr txBox="1"/>
          <p:nvPr>
            <p:custDataLst>
              <p:tags r:id="rId19"/>
            </p:custDataLst>
          </p:nvPr>
        </p:nvSpPr>
        <p:spPr>
          <a:xfrm>
            <a:off x="5937904" y="2439589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77" name="OTLSHAPE_M_7b0996464ffd4cd3a3b383ab1ba22438_Date" hidden="1"/>
          <p:cNvSpPr txBox="1"/>
          <p:nvPr>
            <p:custDataLst>
              <p:tags r:id="rId20"/>
            </p:custDataLst>
          </p:nvPr>
        </p:nvSpPr>
        <p:spPr>
          <a:xfrm>
            <a:off x="7055965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83" name="OTLSHAPE_T_7c518fb37f2142bb8e0445920d0403b5_ShapePercentage" hidden="1"/>
          <p:cNvSpPr/>
          <p:nvPr>
            <p:custDataLst>
              <p:tags r:id="rId21"/>
            </p:custDataLst>
          </p:nvPr>
        </p:nvSpPr>
        <p:spPr>
          <a:xfrm>
            <a:off x="3181755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4" name="OTLSHAPE_T_7c518fb37f2142bb8e0445920d0403b5_Duration" hidden="1"/>
          <p:cNvSpPr txBox="1"/>
          <p:nvPr>
            <p:custDataLst>
              <p:tags r:id="rId22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5" name="OTLSHAPE_T_7c518fb37f2142bb8e0445920d0403b5_TextPercentage" hidden="1"/>
          <p:cNvSpPr txBox="1"/>
          <p:nvPr>
            <p:custDataLst>
              <p:tags r:id="rId23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6" name="OTLSHAPE_T_7c518fb37f2142bb8e0445920d0403b5_StartDate" hidden="1"/>
          <p:cNvSpPr txBox="1"/>
          <p:nvPr>
            <p:custDataLst>
              <p:tags r:id="rId24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7" name="OTLSHAPE_T_7c518fb37f2142bb8e0445920d0403b5_EndDate" hidden="1"/>
          <p:cNvSpPr txBox="1"/>
          <p:nvPr>
            <p:custDataLst>
              <p:tags r:id="rId25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1" name="OTLSHAPE_T_be3ae38f60b3402d8a13f1e91eec41f5_ShapePercentage" hidden="1"/>
          <p:cNvSpPr/>
          <p:nvPr>
            <p:custDataLst>
              <p:tags r:id="rId26"/>
            </p:custDataLst>
          </p:nvPr>
        </p:nvSpPr>
        <p:spPr>
          <a:xfrm>
            <a:off x="3727784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2" name="OTLSHAPE_T_be3ae38f60b3402d8a13f1e91eec41f5_Duration" hidden="1"/>
          <p:cNvSpPr txBox="1"/>
          <p:nvPr>
            <p:custDataLst>
              <p:tags r:id="rId27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3" name="OTLSHAPE_T_be3ae38f60b3402d8a13f1e91eec41f5_TextPercentage" hidden="1"/>
          <p:cNvSpPr txBox="1"/>
          <p:nvPr>
            <p:custDataLst>
              <p:tags r:id="rId28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4" name="OTLSHAPE_T_be3ae38f60b3402d8a13f1e91eec41f5_StartDate" hidden="1"/>
          <p:cNvSpPr txBox="1"/>
          <p:nvPr>
            <p:custDataLst>
              <p:tags r:id="rId29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5" name="OTLSHAPE_T_be3ae38f60b3402d8a13f1e91eec41f5_EndDate" hidden="1"/>
          <p:cNvSpPr txBox="1"/>
          <p:nvPr>
            <p:custDataLst>
              <p:tags r:id="rId30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9" name="OTLSHAPE_T_9aa183d65df24b0c8fecd0a002471583_ShapePercentage" hidden="1"/>
          <p:cNvSpPr/>
          <p:nvPr>
            <p:custDataLst>
              <p:tags r:id="rId31"/>
            </p:custDataLst>
          </p:nvPr>
        </p:nvSpPr>
        <p:spPr>
          <a:xfrm>
            <a:off x="3727784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0" name="OTLSHAPE_T_9aa183d65df24b0c8fecd0a002471583_Duration" hidden="1"/>
          <p:cNvSpPr txBox="1"/>
          <p:nvPr>
            <p:custDataLst>
              <p:tags r:id="rId32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1" name="OTLSHAPE_T_9aa183d65df24b0c8fecd0a002471583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2" name="OTLSHAPE_T_9aa183d65df24b0c8fecd0a002471583_StartDate" hidden="1"/>
          <p:cNvSpPr txBox="1"/>
          <p:nvPr>
            <p:custDataLst>
              <p:tags r:id="rId34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3" name="OTLSHAPE_T_9aa183d65df24b0c8fecd0a002471583_EndDate" hidden="1"/>
          <p:cNvSpPr txBox="1"/>
          <p:nvPr>
            <p:custDataLst>
              <p:tags r:id="rId35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7" name="OTLSHAPE_T_06a6a20021ea4acdac20b41f7b37b0dd_ShapePercentage" hidden="1"/>
          <p:cNvSpPr/>
          <p:nvPr>
            <p:custDataLst>
              <p:tags r:id="rId36"/>
            </p:custDataLst>
          </p:nvPr>
        </p:nvSpPr>
        <p:spPr>
          <a:xfrm>
            <a:off x="4351818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8" name="OTLSHAPE_T_06a6a20021ea4acdac20b41f7b37b0dd_Duration" hidden="1"/>
          <p:cNvSpPr txBox="1"/>
          <p:nvPr>
            <p:custDataLst>
              <p:tags r:id="rId37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9" name="OTLSHAPE_T_06a6a20021ea4acdac20b41f7b37b0dd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0" name="OTLSHAPE_T_06a6a20021ea4acdac20b41f7b37b0dd_StartDate" hidden="1"/>
          <p:cNvSpPr txBox="1"/>
          <p:nvPr>
            <p:custDataLst>
              <p:tags r:id="rId39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1" name="OTLSHAPE_T_06a6a20021ea4acdac20b41f7b37b0dd_EndDate" hidden="1"/>
          <p:cNvSpPr txBox="1"/>
          <p:nvPr>
            <p:custDataLst>
              <p:tags r:id="rId40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5" name="OTLSHAPE_T_e6f5c918bdd649a1ac919cf22468a23b_ShapePercentage" hidden="1"/>
          <p:cNvSpPr/>
          <p:nvPr>
            <p:custDataLst>
              <p:tags r:id="rId41"/>
            </p:custDataLst>
          </p:nvPr>
        </p:nvSpPr>
        <p:spPr>
          <a:xfrm>
            <a:off x="5027855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6" name="OTLSHAPE_T_e6f5c918bdd649a1ac919cf22468a23b_Duration" hidden="1"/>
          <p:cNvSpPr txBox="1"/>
          <p:nvPr>
            <p:custDataLst>
              <p:tags r:id="rId42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7" name="OTLSHAPE_T_e6f5c918bdd649a1ac919cf22468a23b_TextPercentage" hidden="1"/>
          <p:cNvSpPr txBox="1"/>
          <p:nvPr>
            <p:custDataLst>
              <p:tags r:id="rId43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8" name="OTLSHAPE_T_e6f5c918bdd649a1ac919cf22468a23b_StartDate" hidden="1"/>
          <p:cNvSpPr txBox="1"/>
          <p:nvPr>
            <p:custDataLst>
              <p:tags r:id="rId44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9" name="OTLSHAPE_T_e6f5c918bdd649a1ac919cf22468a23b_EndDate" hidden="1"/>
          <p:cNvSpPr txBox="1"/>
          <p:nvPr>
            <p:custDataLst>
              <p:tags r:id="rId45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698"/>
          </a:xfrm>
        </p:spPr>
        <p:txBody>
          <a:bodyPr/>
          <a:lstStyle/>
          <a:p>
            <a:endParaRPr lang="en-US"/>
          </a:p>
        </p:txBody>
      </p:sp>
      <p:cxnSp>
        <p:nvCxnSpPr>
          <p:cNvPr id="91" name="OTLSHAPE_M_93afb554552a4221a5380f7919409aa7_Connector1"/>
          <p:cNvCxnSpPr/>
          <p:nvPr>
            <p:custDataLst>
              <p:tags r:id="rId46"/>
            </p:custDataLst>
          </p:nvPr>
        </p:nvCxnSpPr>
        <p:spPr>
          <a:xfrm>
            <a:off x="4397111" y="2126760"/>
            <a:ext cx="0" cy="736963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M_93afb554552a4221a5380f7919409aa7_Title"/>
          <p:cNvSpPr txBox="1"/>
          <p:nvPr>
            <p:custDataLst>
              <p:tags r:id="rId47"/>
            </p:custDataLst>
          </p:nvPr>
        </p:nvSpPr>
        <p:spPr>
          <a:xfrm>
            <a:off x="4079611" y="1945567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err="1" smtClean="0">
                <a:solidFill>
                  <a:srgbClr val="D24726"/>
                </a:solidFill>
                <a:latin typeface="Calibri" panose="020F0502020204030204" pitchFamily="34" charset="0"/>
              </a:rPr>
              <a:t>PotM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93" name="OTLSHAPE_M_93afb554552a4221a5380f7919409aa7_Connector1"/>
          <p:cNvCxnSpPr/>
          <p:nvPr>
            <p:custDataLst>
              <p:tags r:id="rId48"/>
            </p:custDataLst>
          </p:nvPr>
        </p:nvCxnSpPr>
        <p:spPr>
          <a:xfrm>
            <a:off x="1953403" y="3295650"/>
            <a:ext cx="0" cy="569365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TLSHAPE_M_93afb554552a4221a5380f7919409aa7_Title"/>
          <p:cNvSpPr txBox="1"/>
          <p:nvPr>
            <p:custDataLst>
              <p:tags r:id="rId49"/>
            </p:custDataLst>
          </p:nvPr>
        </p:nvSpPr>
        <p:spPr>
          <a:xfrm>
            <a:off x="1641410" y="3971102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Doom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95" name="OTLSHAPE_M_93afb554552a4221a5380f7919409aa7_Connector1"/>
          <p:cNvCxnSpPr/>
          <p:nvPr>
            <p:custDataLst>
              <p:tags r:id="rId50"/>
            </p:custDataLst>
          </p:nvPr>
        </p:nvCxnSpPr>
        <p:spPr>
          <a:xfrm>
            <a:off x="6932451" y="3295649"/>
            <a:ext cx="0" cy="284682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TLSHAPE_M_93afb554552a4221a5380f7919409aa7_Title"/>
          <p:cNvSpPr txBox="1"/>
          <p:nvPr>
            <p:custDataLst>
              <p:tags r:id="rId51"/>
            </p:custDataLst>
          </p:nvPr>
        </p:nvSpPr>
        <p:spPr>
          <a:xfrm>
            <a:off x="6212929" y="3626826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Pit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97" name="OTLSHAPE_M_93afb554552a4221a5380f7919409aa7_Connector1"/>
          <p:cNvCxnSpPr/>
          <p:nvPr>
            <p:custDataLst>
              <p:tags r:id="rId52"/>
            </p:custDataLst>
          </p:nvPr>
        </p:nvCxnSpPr>
        <p:spPr>
          <a:xfrm>
            <a:off x="4405348" y="3306816"/>
            <a:ext cx="0" cy="461887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TLSHAPE_M_93afb554552a4221a5380f7919409aa7_Title"/>
          <p:cNvSpPr txBox="1"/>
          <p:nvPr>
            <p:custDataLst>
              <p:tags r:id="rId53"/>
            </p:custDataLst>
          </p:nvPr>
        </p:nvSpPr>
        <p:spPr>
          <a:xfrm>
            <a:off x="4087848" y="380525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err="1" smtClean="0">
                <a:solidFill>
                  <a:srgbClr val="D24726"/>
                </a:solidFill>
                <a:latin typeface="Calibri" panose="020F0502020204030204" pitchFamily="34" charset="0"/>
              </a:rPr>
              <a:t>Pango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99" name="OTLSHAPE_M_93afb554552a4221a5380f7919409aa7_Connector1"/>
          <p:cNvCxnSpPr/>
          <p:nvPr>
            <p:custDataLst>
              <p:tags r:id="rId54"/>
            </p:custDataLst>
          </p:nvPr>
        </p:nvCxnSpPr>
        <p:spPr>
          <a:xfrm flipH="1">
            <a:off x="2969069" y="2441070"/>
            <a:ext cx="5507" cy="446211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TLSHAPE_M_93afb554552a4221a5380f7919409aa7_Title"/>
          <p:cNvSpPr txBox="1"/>
          <p:nvPr>
            <p:custDataLst>
              <p:tags r:id="rId55"/>
            </p:custDataLst>
          </p:nvPr>
        </p:nvSpPr>
        <p:spPr>
          <a:xfrm>
            <a:off x="2651569" y="2245654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Bat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101" name="OTLSHAPE_M_93afb554552a4221a5380f7919409aa7_Connector1"/>
          <p:cNvCxnSpPr/>
          <p:nvPr>
            <p:custDataLst>
              <p:tags r:id="rId56"/>
            </p:custDataLst>
          </p:nvPr>
        </p:nvCxnSpPr>
        <p:spPr>
          <a:xfrm>
            <a:off x="7336473" y="3295649"/>
            <a:ext cx="0" cy="517528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TLSHAPE_M_93afb554552a4221a5380f7919409aa7_Title"/>
          <p:cNvSpPr txBox="1"/>
          <p:nvPr>
            <p:custDataLst>
              <p:tags r:id="rId57"/>
            </p:custDataLst>
          </p:nvPr>
        </p:nvSpPr>
        <p:spPr>
          <a:xfrm>
            <a:off x="7024480" y="385010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Clock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103" name="OTLSHAPE_M_93afb554552a4221a5380f7919409aa7_Connector1"/>
          <p:cNvCxnSpPr>
            <a:stCxn id="104" idx="2"/>
          </p:cNvCxnSpPr>
          <p:nvPr>
            <p:custDataLst>
              <p:tags r:id="rId58"/>
            </p:custDataLst>
          </p:nvPr>
        </p:nvCxnSpPr>
        <p:spPr>
          <a:xfrm>
            <a:off x="6530429" y="1483027"/>
            <a:ext cx="0" cy="1379539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TLSHAPE_M_93afb554552a4221a5380f7919409aa7_Title"/>
          <p:cNvSpPr txBox="1"/>
          <p:nvPr>
            <p:custDataLst>
              <p:tags r:id="rId59"/>
            </p:custDataLst>
          </p:nvPr>
        </p:nvSpPr>
        <p:spPr>
          <a:xfrm>
            <a:off x="6212929" y="1328002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MK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93afb554552a4221a5380f7919409aa7_Title"/>
          <p:cNvSpPr txBox="1"/>
          <p:nvPr>
            <p:custDataLst>
              <p:tags r:id="rId60"/>
            </p:custDataLst>
          </p:nvPr>
        </p:nvSpPr>
        <p:spPr>
          <a:xfrm>
            <a:off x="6615951" y="3620165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Omni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M_93afb554552a4221a5380f7919409aa7_Title"/>
          <p:cNvSpPr txBox="1"/>
          <p:nvPr>
            <p:custDataLst>
              <p:tags r:id="rId61"/>
            </p:custDataLst>
          </p:nvPr>
        </p:nvSpPr>
        <p:spPr>
          <a:xfrm>
            <a:off x="6615951" y="1946901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err="1" smtClean="0">
                <a:solidFill>
                  <a:srgbClr val="D24726"/>
                </a:solidFill>
                <a:latin typeface="Calibri" panose="020F0502020204030204" pitchFamily="34" charset="0"/>
              </a:rPr>
              <a:t>Centuar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113" name="OTLSHAPE_M_93afb554552a4221a5380f7919409aa7_Connector1"/>
          <p:cNvCxnSpPr>
            <a:stCxn id="114" idx="2"/>
          </p:cNvCxnSpPr>
          <p:nvPr>
            <p:custDataLst>
              <p:tags r:id="rId62"/>
            </p:custDataLst>
          </p:nvPr>
        </p:nvCxnSpPr>
        <p:spPr>
          <a:xfrm>
            <a:off x="3692851" y="2097328"/>
            <a:ext cx="1" cy="783497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M_93afb554552a4221a5380f7919409aa7_Title"/>
          <p:cNvSpPr txBox="1"/>
          <p:nvPr>
            <p:custDataLst>
              <p:tags r:id="rId63"/>
            </p:custDataLst>
          </p:nvPr>
        </p:nvSpPr>
        <p:spPr>
          <a:xfrm>
            <a:off x="3375351" y="1942303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Legion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115" name="OTLSHAPE_M_93afb554552a4221a5380f7919409aa7_Connector1"/>
          <p:cNvCxnSpPr/>
          <p:nvPr>
            <p:custDataLst>
              <p:tags r:id="rId64"/>
            </p:custDataLst>
          </p:nvPr>
        </p:nvCxnSpPr>
        <p:spPr>
          <a:xfrm>
            <a:off x="2574362" y="3329475"/>
            <a:ext cx="0" cy="284682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TLSHAPE_M_93afb554552a4221a5380f7919409aa7_Title"/>
          <p:cNvSpPr txBox="1"/>
          <p:nvPr>
            <p:custDataLst>
              <p:tags r:id="rId65"/>
            </p:custDataLst>
          </p:nvPr>
        </p:nvSpPr>
        <p:spPr>
          <a:xfrm>
            <a:off x="2256862" y="369767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Tide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117" name="OTLSHAPE_M_93afb554552a4221a5380f7919409aa7_Connector1"/>
          <p:cNvCxnSpPr/>
          <p:nvPr>
            <p:custDataLst>
              <p:tags r:id="rId66"/>
            </p:custDataLst>
          </p:nvPr>
        </p:nvCxnSpPr>
        <p:spPr>
          <a:xfrm flipH="1">
            <a:off x="2375251" y="2437514"/>
            <a:ext cx="5507" cy="446211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M_93afb554552a4221a5380f7919409aa7_Title"/>
          <p:cNvSpPr txBox="1"/>
          <p:nvPr>
            <p:custDataLst>
              <p:tags r:id="rId67"/>
            </p:custDataLst>
          </p:nvPr>
        </p:nvSpPr>
        <p:spPr>
          <a:xfrm>
            <a:off x="2057751" y="224209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spc="-6" dirty="0" smtClean="0">
                <a:solidFill>
                  <a:srgbClr val="D24726"/>
                </a:solidFill>
                <a:latin typeface="Calibri" panose="020F0502020204030204" pitchFamily="34" charset="0"/>
              </a:rPr>
              <a:t>Axe</a:t>
            </a:r>
            <a:endParaRPr lang="en-US" sz="1000" b="1" spc="-6" dirty="0">
              <a:solidFill>
                <a:srgbClr val="D24726"/>
              </a:solidFill>
              <a:latin typeface="Calibri" panose="020F0502020204030204" pitchFamily="34" charset="0"/>
            </a:endParaRPr>
          </a:p>
        </p:txBody>
      </p:sp>
      <p:cxnSp>
        <p:nvCxnSpPr>
          <p:cNvPr id="122" name="OTLSHAPE_M_93afb554552a4221a5380f7919409aa7_Connector1"/>
          <p:cNvCxnSpPr/>
          <p:nvPr>
            <p:custDataLst>
              <p:tags r:id="rId68"/>
            </p:custDataLst>
          </p:nvPr>
        </p:nvCxnSpPr>
        <p:spPr>
          <a:xfrm>
            <a:off x="6933451" y="2114187"/>
            <a:ext cx="0" cy="736963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OTLSHAPE_M_93afb554552a4221a5380f7919409aa7_Connector1"/>
          <p:cNvCxnSpPr/>
          <p:nvPr>
            <p:custDataLst>
              <p:tags r:id="rId69"/>
            </p:custDataLst>
          </p:nvPr>
        </p:nvCxnSpPr>
        <p:spPr>
          <a:xfrm>
            <a:off x="6548274" y="3306816"/>
            <a:ext cx="0" cy="284682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611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2014-05-08T23:11:10Z</dcterms:created>
  <dcterms:modified xsi:type="dcterms:W3CDTF">2017-12-08T09:04:41Z</dcterms:modified>
</cp:coreProperties>
</file>