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4680585" y="2011045"/>
            <a:ext cx="814705" cy="8147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dist"/>
            <a:r>
              <a:rPr lang="en-US" altLang="zh-CN">
                <a:solidFill>
                  <a:srgbClr val="FFC000"/>
                </a:solidFill>
              </a:rPr>
              <a:t>bits</a:t>
            </a:r>
            <a:endParaRPr lang="en-US" altLang="zh-CN">
              <a:solidFill>
                <a:srgbClr val="FFC000"/>
              </a:solidFill>
            </a:endParaRPr>
          </a:p>
          <a:p>
            <a:pPr algn="dist"/>
            <a:r>
              <a:rPr lang="en-US" altLang="zh-CN">
                <a:solidFill>
                  <a:srgbClr val="FFC000"/>
                </a:solidFill>
              </a:rPr>
              <a:t>show</a:t>
            </a:r>
            <a:endParaRPr lang="en-US" altLang="zh-CN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zqxl</cp:lastModifiedBy>
  <cp:revision>2</cp:revision>
  <dcterms:created xsi:type="dcterms:W3CDTF">2020-11-01T16:23:51Z</dcterms:created>
  <dcterms:modified xsi:type="dcterms:W3CDTF">2020-11-01T16:34:32Z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