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8" r:id="rId5"/>
    <p:sldId id="283" r:id="rId6"/>
    <p:sldId id="300" r:id="rId7"/>
    <p:sldId id="299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341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sz="4800" dirty="0"/>
              <a:t>Business Community Directory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onnect people with local businesses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75430"/>
            <a:ext cx="1402741" cy="327128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BCD</a:t>
            </a:r>
            <a:endParaRPr lang="en-US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</a:rPr>
              <a:t>Key points</a:t>
            </a:r>
            <a:r>
              <a:rPr lang="en-US" sz="2800" dirty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Discover Local Businesses 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Community Building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Support Local Economy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Business Visibility and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User Reviews and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Enhanced User Experience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just"/>
            <a:r>
              <a:rPr lang="en-US" dirty="0"/>
              <a:t>BCD is designed to serve multiple interconnected functions that benefit both users and local businesses.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A493A-BF5A-1A50-B357-B32CD35AFA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698EAA-2E94-2553-AB2F-CE22D1D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ED50A-8856-73F0-3015-7AD69E3781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1" y="1102826"/>
            <a:ext cx="11327999" cy="4652347"/>
          </a:xfrm>
        </p:spPr>
        <p:txBody>
          <a:bodyPr/>
          <a:lstStyle/>
          <a:p>
            <a:pPr algn="l"/>
            <a:r>
              <a:rPr lang="en-US" sz="1600" b="1" dirty="0"/>
              <a:t>Business Listings</a:t>
            </a:r>
          </a:p>
          <a:p>
            <a:pPr algn="l"/>
            <a:r>
              <a:rPr lang="en-US" sz="1400" dirty="0"/>
              <a:t>Businesses can create and manage profiles, including contact details, operating hours, and photos.</a:t>
            </a:r>
          </a:p>
          <a:p>
            <a:pPr algn="l"/>
            <a:r>
              <a:rPr lang="en-US" sz="1600" b="1" dirty="0"/>
              <a:t>Search Functionality</a:t>
            </a:r>
          </a:p>
          <a:p>
            <a:pPr algn="l"/>
            <a:r>
              <a:rPr lang="en-US" sz="1400" dirty="0"/>
              <a:t>Users can search for businesses by name, category, location, or keyword with filtering options.</a:t>
            </a:r>
          </a:p>
          <a:p>
            <a:pPr algn="l"/>
            <a:r>
              <a:rPr lang="en-US" sz="1600" b="1" dirty="0"/>
              <a:t>User Reviews and Ratings</a:t>
            </a:r>
          </a:p>
          <a:p>
            <a:pPr algn="l"/>
            <a:r>
              <a:rPr lang="en-US" sz="1400" dirty="0"/>
              <a:t>Users can write reviews and give ratings for businesses, and there's a system to check if they're appropriate.</a:t>
            </a:r>
          </a:p>
          <a:p>
            <a:pPr algn="l"/>
            <a:r>
              <a:rPr lang="en-US" sz="1600" b="1" dirty="0"/>
              <a:t>Interactive Map</a:t>
            </a:r>
          </a:p>
          <a:p>
            <a:pPr algn="l"/>
            <a:r>
              <a:rPr lang="en-US" sz="1400" dirty="0"/>
              <a:t>Integrate a map to display business locations, allowing users to click on markers for details.</a:t>
            </a:r>
          </a:p>
          <a:p>
            <a:pPr algn="l"/>
            <a:r>
              <a:rPr lang="en-US" sz="1600" b="1" dirty="0"/>
              <a:t>User Accounts</a:t>
            </a:r>
          </a:p>
          <a:p>
            <a:pPr algn="l"/>
            <a:r>
              <a:rPr lang="en-US" sz="1400" dirty="0"/>
              <a:t>Users can create accounts to manage their reviews, save favorites, and receive recommendations.</a:t>
            </a:r>
          </a:p>
          <a:p>
            <a:pPr algn="l"/>
            <a:r>
              <a:rPr lang="en-US" sz="1600" b="1" dirty="0"/>
              <a:t>Admin Dashboard</a:t>
            </a:r>
          </a:p>
          <a:p>
            <a:pPr algn="l"/>
            <a:r>
              <a:rPr lang="en-US" sz="1400" dirty="0"/>
              <a:t>Admins can manage business listings, moderate reviews, and generate reports.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31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22312"/>
            <a:ext cx="11340000" cy="432000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120890"/>
            <a:ext cx="11339513" cy="360000"/>
          </a:xfrm>
        </p:spPr>
        <p:txBody>
          <a:bodyPr/>
          <a:lstStyle/>
          <a:p>
            <a:r>
              <a:rPr lang="en-US" dirty="0"/>
              <a:t>Utilized a client-server architecture to develop the application, employing the following technologies: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1104299"/>
          </a:xfrm>
        </p:spPr>
        <p:txBody>
          <a:bodyPr/>
          <a:lstStyle/>
          <a:p>
            <a:r>
              <a:rPr lang="en-US" dirty="0"/>
              <a:t>SPA ~ Angular / React. </a:t>
            </a:r>
          </a:p>
          <a:p>
            <a:pPr lvl="1"/>
            <a:r>
              <a:rPr lang="en-US" b="1" dirty="0"/>
              <a:t>JavaScript framework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powerful framework for building dynamic single-page applications (SPAs) with a modular architecture</a:t>
            </a:r>
            <a:r>
              <a:rPr lang="en-US" dirty="0"/>
              <a:t>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Backend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Node.js with Express. </a:t>
            </a:r>
          </a:p>
          <a:p>
            <a:pPr lvl="1"/>
            <a:r>
              <a:rPr lang="en-US" b="1" dirty="0"/>
              <a:t>Node.js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Enables JavaScript to be used on the server side, facilitating a full-stack JavaScript application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Express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web application framework for Node.js, providing robust features for building RESTful APIs</a:t>
            </a:r>
            <a:r>
              <a:rPr lang="en-US" dirty="0"/>
              <a:t>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6FDBA-214E-E248-D213-810ACB3D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000" y="4375026"/>
            <a:ext cx="1984175" cy="114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749A943-3E97-F843-F4E0-ED5A149D15AE}"/>
              </a:ext>
            </a:extLst>
          </p:cNvPr>
          <p:cNvSpPr txBox="1">
            <a:spLocks/>
          </p:cNvSpPr>
          <p:nvPr/>
        </p:nvSpPr>
        <p:spPr>
          <a:xfrm>
            <a:off x="420114" y="4684300"/>
            <a:ext cx="5472000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E3CAC40-D984-AAC9-B09C-7747AC256BE8}"/>
              </a:ext>
            </a:extLst>
          </p:cNvPr>
          <p:cNvSpPr txBox="1">
            <a:spLocks/>
          </p:cNvSpPr>
          <p:nvPr/>
        </p:nvSpPr>
        <p:spPr>
          <a:xfrm>
            <a:off x="420001" y="5165722"/>
            <a:ext cx="5472113" cy="10917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RDBMS. </a:t>
            </a:r>
          </a:p>
          <a:p>
            <a:pPr lvl="1"/>
            <a:r>
              <a:rPr lang="en-US" b="1" dirty="0"/>
              <a:t>PostgreSQL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powerful relational database management system, ideal for handling complex queries and ensuring 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3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Zeeshan </a:t>
            </a:r>
            <a:r>
              <a:rPr lang="en-US" dirty="0" err="1"/>
              <a:t>Rais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+358 41 729 8802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zeeshan.rais@student.lut.fi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Full Stack Development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34</TotalTime>
  <Words>299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Candara</vt:lpstr>
      <vt:lpstr>Corbel</vt:lpstr>
      <vt:lpstr>Times New Roman</vt:lpstr>
      <vt:lpstr>Custom</vt:lpstr>
      <vt:lpstr>Business Community Directory</vt:lpstr>
      <vt:lpstr>Purpose</vt:lpstr>
      <vt:lpstr>Key Features</vt:lpstr>
      <vt:lpstr>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Zeeshan Raees</dc:creator>
  <cp:lastModifiedBy>Zeeshan Raees</cp:lastModifiedBy>
  <cp:revision>3</cp:revision>
  <dcterms:created xsi:type="dcterms:W3CDTF">2024-10-02T13:07:49Z</dcterms:created>
  <dcterms:modified xsi:type="dcterms:W3CDTF">2024-10-02T13:42:27Z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