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78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缓存指北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0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还有什么没提到的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348" y="2060898"/>
            <a:ext cx="3352960" cy="211041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max-age=&lt;seconds&gt;</a:t>
            </a:r>
            <a:endParaRPr lang="en-US" altLang="zh-CN" dirty="0" smtClean="0"/>
          </a:p>
          <a:p>
            <a:r>
              <a:rPr lang="en-US" altLang="zh-CN" dirty="0"/>
              <a:t>max-stale[=&lt;seconds&gt;]</a:t>
            </a:r>
            <a:endParaRPr lang="en-US" altLang="zh-CN" dirty="0" smtClean="0"/>
          </a:p>
          <a:p>
            <a:r>
              <a:rPr lang="en-US" altLang="zh-CN" dirty="0"/>
              <a:t>min-fresh=&lt;seconds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only-if-cached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4083" y="2060898"/>
            <a:ext cx="3352960" cy="404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must-revalidate</a:t>
            </a:r>
          </a:p>
          <a:p>
            <a:r>
              <a:rPr lang="en-US" altLang="zh-CN" smtClean="0"/>
              <a:t>no-transform</a:t>
            </a:r>
          </a:p>
          <a:p>
            <a:r>
              <a:rPr lang="en-US" altLang="zh-CN" smtClean="0"/>
              <a:t>proxy-revalidate</a:t>
            </a:r>
          </a:p>
          <a:p>
            <a:r>
              <a:rPr lang="en-US" altLang="zh-CN" smtClean="0"/>
              <a:t>max-age=&lt;seconds&gt;</a:t>
            </a:r>
          </a:p>
          <a:p>
            <a:r>
              <a:rPr lang="en-US" altLang="zh-CN" smtClean="0"/>
              <a:t>s-maxage=&lt;seconds&gt; </a:t>
            </a:r>
            <a:br>
              <a:rPr lang="en-US" altLang="zh-CN" smtClean="0"/>
            </a:b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18347" y="4323708"/>
            <a:ext cx="3352960" cy="2110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强弱</a:t>
            </a:r>
            <a:r>
              <a:rPr lang="en-US" altLang="zh-CN" dirty="0" smtClean="0"/>
              <a:t>ETAG</a:t>
            </a:r>
            <a:r>
              <a:rPr lang="zh-CN" altLang="en-US" dirty="0" smtClean="0"/>
              <a:t>具体细节</a:t>
            </a:r>
            <a:endParaRPr lang="en-US" altLang="zh-CN" dirty="0" smtClean="0"/>
          </a:p>
          <a:p>
            <a:r>
              <a:rPr lang="en-US" altLang="zh-CN" dirty="0" smtClean="0"/>
              <a:t>Vary</a:t>
            </a:r>
            <a:endParaRPr lang="en-US" altLang="zh-CN" dirty="0"/>
          </a:p>
          <a:p>
            <a:r>
              <a:rPr lang="zh-CN" altLang="en-US" dirty="0" smtClean="0"/>
              <a:t>大规模资源节点缓存策略（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81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一些关联不大的前置知识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超文本传输协议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协议版本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1.0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（现在普遍使用）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（部分支持）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1XX</a:t>
            </a:r>
            <a:r>
              <a:rPr kumimoji="1" lang="zh-CN" altLang="en-US" dirty="0" smtClean="0"/>
              <a:t> 一般状况下请无视</a:t>
            </a:r>
            <a:endParaRPr kumimoji="1" lang="en-US" altLang="zh-CN" dirty="0" smtClean="0"/>
          </a:p>
          <a:p>
            <a:r>
              <a:rPr kumimoji="1" lang="en-US" altLang="zh-CN" dirty="0" smtClean="0"/>
              <a:t>2XX</a:t>
            </a:r>
            <a:r>
              <a:rPr kumimoji="1" lang="zh-CN" altLang="en-US" dirty="0" smtClean="0"/>
              <a:t> 成功完事快滚蛋</a:t>
            </a:r>
            <a:endParaRPr kumimoji="1" lang="en-US" altLang="zh-CN" dirty="0" smtClean="0"/>
          </a:p>
          <a:p>
            <a:r>
              <a:rPr kumimoji="1" lang="en-US" altLang="zh-CN" dirty="0" smtClean="0"/>
              <a:t>3XX</a:t>
            </a:r>
            <a:r>
              <a:rPr kumimoji="1" lang="zh-CN" altLang="en-US" dirty="0" smtClean="0"/>
              <a:t> 出门左转找政府</a:t>
            </a:r>
            <a:endParaRPr kumimoji="1" lang="en-US" altLang="zh-CN" dirty="0" smtClean="0"/>
          </a:p>
          <a:p>
            <a:r>
              <a:rPr kumimoji="1" lang="en-US" altLang="zh-CN" dirty="0" smtClean="0"/>
              <a:t>4XX</a:t>
            </a:r>
            <a:r>
              <a:rPr kumimoji="1" lang="zh-CN" altLang="en-US" dirty="0" smtClean="0"/>
              <a:t> 各种客户端的锅</a:t>
            </a:r>
            <a:endParaRPr kumimoji="1" lang="en-US" altLang="zh-CN" dirty="0" smtClean="0"/>
          </a:p>
          <a:p>
            <a:r>
              <a:rPr kumimoji="1" lang="en-US" altLang="zh-CN" dirty="0" smtClean="0"/>
              <a:t>5XX</a:t>
            </a:r>
            <a:r>
              <a:rPr kumimoji="1" lang="zh-CN" altLang="en-US" dirty="0" smtClean="0"/>
              <a:t> 各种服务端的锅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缓存还是不缓存，是个问题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缓存是为了性能，当年的小水管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如今的大规模请求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缓存的理论基础：幂等性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有点弱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如何缓存静态页面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Expires: &lt;Date&gt;</a:t>
            </a:r>
          </a:p>
          <a:p>
            <a:r>
              <a:rPr kumimoji="1" lang="en-US" altLang="zh-CN" dirty="0" smtClean="0"/>
              <a:t>Last-Modified: &lt;Date&gt;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动脑题：缺陷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玩法更丰富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smtClean="0"/>
              <a:t>Cache-Control: </a:t>
            </a:r>
            <a:r>
              <a:rPr kumimoji="1" lang="en-US" altLang="zh-CN" smtClean="0"/>
              <a:t>max-age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指定过期时间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单位秒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Last-Modified</a:t>
            </a:r>
          </a:p>
          <a:p>
            <a:r>
              <a:rPr kumimoji="1" lang="en-US" altLang="zh-CN" dirty="0" smtClean="0"/>
              <a:t>If-modified-since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动脑题：试想一种极端情况下的缺陷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7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玩法更丰富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为资源加上唯一</a:t>
            </a:r>
            <a:r>
              <a:rPr kumimoji="1" lang="en-US" altLang="zh-CN" dirty="0" smtClean="0"/>
              <a:t>ID</a:t>
            </a:r>
          </a:p>
          <a:p>
            <a:r>
              <a:rPr kumimoji="1" lang="en-US" altLang="zh-CN" dirty="0" err="1" smtClean="0"/>
              <a:t>ETag</a:t>
            </a:r>
            <a:endParaRPr kumimoji="1" lang="en-US" altLang="zh-CN" dirty="0" smtClean="0"/>
          </a:p>
          <a:p>
            <a:r>
              <a:rPr kumimoji="1" lang="en-US" altLang="zh-CN" dirty="0" smtClean="0"/>
              <a:t>If-None-Match</a:t>
            </a:r>
          </a:p>
          <a:p>
            <a:r>
              <a:rPr kumimoji="1" lang="zh-CN" altLang="en-US" dirty="0" smtClean="0"/>
              <a:t>资源的唯一</a:t>
            </a:r>
            <a:r>
              <a:rPr kumimoji="1" lang="en-US" altLang="zh-CN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3526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玩法更丰富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smtClean="0"/>
              <a:t>缓存服务器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无哪能晓得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暂时没有新的缓存机制加入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0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135</TotalTime>
  <Words>224</Words>
  <Application>Microsoft Macintosh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Century Gothic</vt:lpstr>
      <vt:lpstr>宋体</vt:lpstr>
      <vt:lpstr>Arial</vt:lpstr>
      <vt:lpstr>网状</vt:lpstr>
      <vt:lpstr>HTTP 缓存指北</vt:lpstr>
      <vt:lpstr>一些关联不大的前置知识</vt:lpstr>
      <vt:lpstr>状态码</vt:lpstr>
      <vt:lpstr>缓存还是不缓存，是个问题</vt:lpstr>
      <vt:lpstr>HTTP 1.0 有点弱</vt:lpstr>
      <vt:lpstr>HTTP 1.1玩法更丰富</vt:lpstr>
      <vt:lpstr>HTTP 1.1玩法更丰富</vt:lpstr>
      <vt:lpstr>HTTP 1.1玩法更丰富</vt:lpstr>
      <vt:lpstr>HTTP 2 无哪能晓得</vt:lpstr>
      <vt:lpstr>还有什么没提到的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缓存指北</dc:title>
  <dc:creator>Zhang Ruibin</dc:creator>
  <cp:lastModifiedBy>Zhang Ruibin</cp:lastModifiedBy>
  <cp:revision>30</cp:revision>
  <dcterms:created xsi:type="dcterms:W3CDTF">2017-12-19T07:23:05Z</dcterms:created>
  <dcterms:modified xsi:type="dcterms:W3CDTF">2017-12-19T10:02:48Z</dcterms:modified>
</cp:coreProperties>
</file>