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8" y="6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26B2B-E43B-BDEA-1875-8C6FD3B50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682D63-83CC-D3E5-5A03-5226A00B2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187F8-DC48-1776-4A97-BA3BEF1D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3176-36CE-42CE-B138-249827D0CD78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ADBAD1-F3FC-7E9D-E2FB-431593DCE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DC16B-EBF8-22B6-EEE4-F7989398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77AB-C0CF-4764-80D5-172FA77A1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43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5F3C1-FAF7-54E5-956D-B6B150F99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2852B3-32A7-88D1-71AD-B0E8596F4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44DC83-1D60-7D52-F470-6C272B4D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3176-36CE-42CE-B138-249827D0CD78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034452-7D2E-AEAD-D6CE-29113ECA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1DB5B5-75A9-0AAD-0D57-EC56E5F8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77AB-C0CF-4764-80D5-172FA77A1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04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20893D-9747-7833-DA9F-923963CCA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A5CD4D-7AA7-979F-BCB1-940613B9A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4FF24C-68EA-A589-AAFF-6FB0306A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3176-36CE-42CE-B138-249827D0CD78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C06254-55E8-9633-8901-C1C65380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75B8E-FAEF-4067-4052-F23B0254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77AB-C0CF-4764-80D5-172FA77A1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91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F13E1-FD70-DC0A-8669-093B5D2C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53000-8DC7-2F86-2DC8-41E301174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4D1364-69BC-EAD6-121E-462440A5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3176-36CE-42CE-B138-249827D0CD78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0BBBD6-61CE-DD37-215B-1974BA616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405DF3-7DD0-E645-9BBF-571C6B06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77AB-C0CF-4764-80D5-172FA77A1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3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34F87-582F-8A89-03FB-34DF4A075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B8AE16-18CE-F40C-7EEB-2E139EDCA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167017-06B7-D3AD-3CA0-62136A38C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3176-36CE-42CE-B138-249827D0CD78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74A645-B0BB-D3AF-F7FC-88448C1D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FABAA-2D1E-879D-CCF5-B6F68775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77AB-C0CF-4764-80D5-172FA77A1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4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A90A6-8827-4826-DDA3-EA97456EB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D13FB-773D-95FA-9349-C611941AA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2152BD-DBE5-C6E0-F001-1F0E3EC21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585E71-5273-9CA8-091B-E87B80C0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3176-36CE-42CE-B138-249827D0CD78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0AF2F9-D8C8-675F-5CAF-A88772E8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8367FF-801C-5BCB-1843-8ACC0654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77AB-C0CF-4764-80D5-172FA77A1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2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A58AF-CAEC-E966-4FDD-1EEFD7CB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E691F5-05FA-E42F-259F-7B5CB13AA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02B078-FB7A-C0CD-13C1-876C9C5EC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DF7B3C-FEBD-4892-A79B-1A82D36F9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0F9AB4-4D09-5570-73D0-3EBC4957D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9C7611-3833-C75C-D853-1F6F5034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3176-36CE-42CE-B138-249827D0CD78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E43412-D6C0-D026-AF92-783B4025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DF5D3D-ED48-E37C-93DF-EDBACBB4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77AB-C0CF-4764-80D5-172FA77A1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6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5E8C1-768D-7E37-66F1-95B45557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07CCC5-4347-518C-5CAD-964D09551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3176-36CE-42CE-B138-249827D0CD78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F094B8-73BD-C3FD-4F0A-B96A6C02D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D08C7B-204A-4B4C-FD7B-8864113D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77AB-C0CF-4764-80D5-172FA77A1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764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420B44-D794-50B3-2A3F-F4BFAEFDE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3176-36CE-42CE-B138-249827D0CD78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DA473F-99F0-71BC-55D6-29BAF1FB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AE121A-1DC1-BAB9-3E5A-A841379E8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77AB-C0CF-4764-80D5-172FA77A1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56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0D082-9AF3-5FA3-3034-380C4DC68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6E194-1DA3-0BDA-7AD4-9735F0ED0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69C9DE-75E0-360D-3605-FDDBFEC0D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D1E8AD-1BDB-F296-F08E-89550574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3176-36CE-42CE-B138-249827D0CD78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C94A6D-6649-05DB-16B4-F5170953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80FADC-7A79-0589-93E6-D5C3465D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77AB-C0CF-4764-80D5-172FA77A1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8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9C40C-88AC-F139-F6A7-829438ACB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24E84E-DC7C-822B-EA04-9CD03D2A7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ABA823-399E-2714-59BD-3EF1AD561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46DA6F-F1FA-9E6C-7782-45A269AB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3176-36CE-42CE-B138-249827D0CD78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5DF158-BE8D-6B17-B5D9-E86BBE15F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8093A0-90A1-0843-C2E3-4C2970D7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77AB-C0CF-4764-80D5-172FA77A1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817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F48112-3D2F-9B5A-CBC4-BD6443AA4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1D854B-CC9A-6470-C08A-04DA434EF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DE6220-5F35-867B-A410-A20194379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73176-36CE-42CE-B138-249827D0CD78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AD4EC0-FEDA-F3AA-42DF-FC2550F2D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F8B093-DE61-FA5A-1063-ACE78AD99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D77AB-C0CF-4764-80D5-172FA77A1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37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83531FF-24DE-BDED-8DA2-630D0386C248}"/>
              </a:ext>
            </a:extLst>
          </p:cNvPr>
          <p:cNvSpPr txBox="1"/>
          <p:nvPr/>
        </p:nvSpPr>
        <p:spPr>
          <a:xfrm>
            <a:off x="364273" y="32710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零样本图像分类结果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7340445-2DB8-0AA7-2371-BEA8D71EF4BC}"/>
              </a:ext>
            </a:extLst>
          </p:cNvPr>
          <p:cNvGrpSpPr/>
          <p:nvPr/>
        </p:nvGrpSpPr>
        <p:grpSpPr>
          <a:xfrm>
            <a:off x="854439" y="2387845"/>
            <a:ext cx="3176141" cy="2518483"/>
            <a:chOff x="505522" y="2387845"/>
            <a:chExt cx="3858322" cy="2518483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577260E-8535-0AC5-E5AA-653CCCD66B6E}"/>
                </a:ext>
              </a:extLst>
            </p:cNvPr>
            <p:cNvSpPr txBox="1"/>
            <p:nvPr/>
          </p:nvSpPr>
          <p:spPr>
            <a:xfrm>
              <a:off x="505522" y="2387845"/>
              <a:ext cx="2416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569CD6"/>
                  </a:solidFill>
                  <a:latin typeface="Consolas" panose="020B0609020204030204" pitchFamily="49" charset="0"/>
                </a:rPr>
                <a:t>cifar100</a:t>
              </a:r>
              <a:endParaRPr lang="zh-CN" altLang="en-US" b="1" dirty="0">
                <a:solidFill>
                  <a:srgbClr val="569CD6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B0B20F3-97E8-9F8C-FE55-415FE14E89DF}"/>
                </a:ext>
              </a:extLst>
            </p:cNvPr>
            <p:cNvSpPr txBox="1"/>
            <p:nvPr/>
          </p:nvSpPr>
          <p:spPr>
            <a:xfrm>
              <a:off x="505522" y="3429000"/>
              <a:ext cx="385832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0" dirty="0" err="1">
                  <a:effectLst/>
                  <a:latin typeface="Consolas" panose="020B0609020204030204" pitchFamily="49" charset="0"/>
                </a:rPr>
                <a:t>torch.Size</a:t>
              </a:r>
              <a:r>
                <a:rPr lang="en-US" altLang="zh-CN" b="0" dirty="0">
                  <a:effectLst/>
                  <a:latin typeface="Consolas" panose="020B0609020204030204" pitchFamily="49" charset="0"/>
                </a:rPr>
                <a:t>([10000, 100])</a:t>
              </a:r>
            </a:p>
            <a:p>
              <a:endParaRPr lang="en-US" altLang="zh-CN" b="0" dirty="0"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effectLst/>
                  <a:latin typeface="Consolas" panose="020B0609020204030204" pitchFamily="49" charset="0"/>
                </a:rPr>
                <a:t>Result:</a:t>
              </a:r>
            </a:p>
            <a:p>
              <a:r>
                <a:rPr lang="en-US" altLang="zh-CN" b="0" dirty="0">
                  <a:effectLst/>
                  <a:latin typeface="Consolas" panose="020B0609020204030204" pitchFamily="49" charset="0"/>
                </a:rPr>
                <a:t>zeroshot-top1: 0.8992</a:t>
              </a:r>
            </a:p>
            <a:p>
              <a:endParaRPr lang="zh-CN" altLang="en-US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2843B57-DE9E-03F1-582D-EC889C6ED717}"/>
              </a:ext>
            </a:extLst>
          </p:cNvPr>
          <p:cNvGrpSpPr/>
          <p:nvPr/>
        </p:nvGrpSpPr>
        <p:grpSpPr>
          <a:xfrm>
            <a:off x="4983735" y="2387845"/>
            <a:ext cx="2028458" cy="2241483"/>
            <a:chOff x="5397190" y="2387845"/>
            <a:chExt cx="2464136" cy="2241483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D866339-7081-4328-0EFB-CB9C66CE0DE4}"/>
                </a:ext>
              </a:extLst>
            </p:cNvPr>
            <p:cNvSpPr txBox="1"/>
            <p:nvPr/>
          </p:nvSpPr>
          <p:spPr>
            <a:xfrm>
              <a:off x="5397190" y="2387845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569CD6"/>
                  </a:solidFill>
                  <a:latin typeface="Consolas" panose="020B0609020204030204" pitchFamily="49" charset="0"/>
                </a:rPr>
                <a:t>flower1</a:t>
              </a:r>
              <a:endParaRPr lang="zh-CN" altLang="en-US" b="1" dirty="0">
                <a:solidFill>
                  <a:srgbClr val="569CD6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C5704E8-C17B-2F6A-1D64-4E2CED234830}"/>
                </a:ext>
              </a:extLst>
            </p:cNvPr>
            <p:cNvSpPr txBox="1"/>
            <p:nvPr/>
          </p:nvSpPr>
          <p:spPr>
            <a:xfrm>
              <a:off x="5397190" y="3428999"/>
              <a:ext cx="246413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latin typeface="Consolas" panose="020B0609020204030204" pitchFamily="49" charset="0"/>
                </a:rPr>
                <a:t>torch.Size</a:t>
              </a:r>
              <a:r>
                <a:rPr lang="en-US" altLang="zh-CN" dirty="0">
                  <a:latin typeface="Consolas" panose="020B0609020204030204" pitchFamily="49" charset="0"/>
                </a:rPr>
                <a:t>([9, 4])</a:t>
              </a:r>
            </a:p>
            <a:p>
              <a:endParaRPr lang="en-US" altLang="zh-CN" dirty="0">
                <a:latin typeface="Consolas" panose="020B0609020204030204" pitchFamily="49" charset="0"/>
              </a:endParaRPr>
            </a:p>
            <a:p>
              <a:r>
                <a:rPr lang="en-US" altLang="zh-CN" dirty="0">
                  <a:latin typeface="Consolas" panose="020B0609020204030204" pitchFamily="49" charset="0"/>
                </a:rPr>
                <a:t>Result: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zeroshot-top1: 1.0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BF62D8A-E86F-644A-FAE5-07164FA6314E}"/>
              </a:ext>
            </a:extLst>
          </p:cNvPr>
          <p:cNvGrpSpPr/>
          <p:nvPr/>
        </p:nvGrpSpPr>
        <p:grpSpPr>
          <a:xfrm>
            <a:off x="8645129" y="2387845"/>
            <a:ext cx="2236952" cy="2518482"/>
            <a:chOff x="9204599" y="2387845"/>
            <a:chExt cx="2717411" cy="251848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05B3A3F-0DF0-714D-8A4A-2E6BAE466170}"/>
                </a:ext>
              </a:extLst>
            </p:cNvPr>
            <p:cNvSpPr txBox="1"/>
            <p:nvPr/>
          </p:nvSpPr>
          <p:spPr>
            <a:xfrm>
              <a:off x="9204599" y="2387845"/>
              <a:ext cx="10711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flower2</a:t>
              </a:r>
              <a:endPara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AFDBA6C-C2A3-67EE-CE8B-4FF41A83D00C}"/>
                </a:ext>
              </a:extLst>
            </p:cNvPr>
            <p:cNvSpPr txBox="1"/>
            <p:nvPr/>
          </p:nvSpPr>
          <p:spPr>
            <a:xfrm>
              <a:off x="9204599" y="3428999"/>
              <a:ext cx="2717411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latin typeface="Consolas" panose="020B0609020204030204" pitchFamily="49" charset="0"/>
                </a:rPr>
                <a:t>torch.Size</a:t>
              </a:r>
              <a:r>
                <a:rPr lang="en-US" altLang="zh-CN" dirty="0">
                  <a:latin typeface="Consolas" panose="020B0609020204030204" pitchFamily="49" charset="0"/>
                </a:rPr>
                <a:t>([500, 5])</a:t>
              </a:r>
            </a:p>
            <a:p>
              <a:endParaRPr lang="en-US" altLang="zh-CN" dirty="0">
                <a:latin typeface="Consolas" panose="020B0609020204030204" pitchFamily="49" charset="0"/>
              </a:endParaRPr>
            </a:p>
            <a:p>
              <a:r>
                <a:rPr lang="en-US" altLang="zh-CN" dirty="0">
                  <a:latin typeface="Consolas" panose="020B0609020204030204" pitchFamily="49" charset="0"/>
                </a:rPr>
                <a:t>Result: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zeroshot-top1: 0.93</a:t>
              </a:r>
            </a:p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9965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C27B674-2B7F-9AAA-D05D-CD0AA64D27F2}"/>
              </a:ext>
            </a:extLst>
          </p:cNvPr>
          <p:cNvGrpSpPr/>
          <p:nvPr/>
        </p:nvGrpSpPr>
        <p:grpSpPr>
          <a:xfrm>
            <a:off x="7117881" y="2136882"/>
            <a:ext cx="4940330" cy="1755179"/>
            <a:chOff x="792719" y="2102739"/>
            <a:chExt cx="4940330" cy="1755179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B9A1A5E-F94A-61C7-768C-847C947623D6}"/>
                </a:ext>
              </a:extLst>
            </p:cNvPr>
            <p:cNvSpPr txBox="1"/>
            <p:nvPr/>
          </p:nvSpPr>
          <p:spPr>
            <a:xfrm>
              <a:off x="792719" y="21027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569CD6"/>
                  </a:solidFill>
                  <a:latin typeface="Consolas" panose="020B0609020204030204" pitchFamily="49" charset="0"/>
                </a:rPr>
                <a:t>mine</a:t>
              </a:r>
              <a:endParaRPr lang="zh-CN" altLang="en-US" b="1" dirty="0">
                <a:solidFill>
                  <a:srgbClr val="569CD6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ACA0700-0DAF-0D65-F9CB-2F126D757BE1}"/>
                </a:ext>
              </a:extLst>
            </p:cNvPr>
            <p:cNvSpPr txBox="1"/>
            <p:nvPr/>
          </p:nvSpPr>
          <p:spPr>
            <a:xfrm>
              <a:off x="792719" y="2657589"/>
              <a:ext cx="49403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Consolas" panose="020B0609020204030204" pitchFamily="49" charset="0"/>
                </a:rPr>
                <a:t>torch.Size</a:t>
              </a:r>
              <a:r>
                <a:rPr lang="en-US" altLang="zh-CN" dirty="0">
                  <a:latin typeface="Consolas" panose="020B0609020204030204" pitchFamily="49" charset="0"/>
                </a:rPr>
                <a:t>([14, 3])</a:t>
              </a:r>
            </a:p>
            <a:p>
              <a:endParaRPr lang="en-US" altLang="zh-CN" dirty="0">
                <a:latin typeface="Consolas" panose="020B0609020204030204" pitchFamily="49" charset="0"/>
              </a:endParaRPr>
            </a:p>
            <a:p>
              <a:r>
                <a:rPr lang="en-US" altLang="zh-CN" dirty="0">
                  <a:latin typeface="Consolas" panose="020B0609020204030204" pitchFamily="49" charset="0"/>
                </a:rPr>
                <a:t>Result:</a:t>
              </a:r>
            </a:p>
            <a:p>
              <a:r>
                <a:rPr lang="en-US" altLang="zh-CN" dirty="0">
                  <a:latin typeface="Consolas" panose="020B0609020204030204" pitchFamily="49" charset="0"/>
                </a:rPr>
                <a:t>zeroshot-top1: 0.7142857142857143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0519F8E4-368F-B6AF-7BFA-3BA2FD282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84" y="664700"/>
            <a:ext cx="5875386" cy="14605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D5B36BB-08ED-3C8D-C065-DA915F81F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84" y="2742247"/>
            <a:ext cx="6216984" cy="174489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E94D1B1-D334-3216-AC88-7B10D1B7B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84" y="4916972"/>
            <a:ext cx="5288089" cy="15090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6BF9F50-3A66-E576-1078-6CD3B7091F28}"/>
              </a:ext>
            </a:extLst>
          </p:cNvPr>
          <p:cNvSpPr txBox="1"/>
          <p:nvPr/>
        </p:nvSpPr>
        <p:spPr>
          <a:xfrm>
            <a:off x="7117881" y="482197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效果居然还挺好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229617-EA72-01C9-A74A-5819AC9ABBF3}"/>
              </a:ext>
            </a:extLst>
          </p:cNvPr>
          <p:cNvSpPr txBox="1"/>
          <p:nvPr/>
        </p:nvSpPr>
        <p:spPr>
          <a:xfrm>
            <a:off x="415685" y="46566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蔡徐坤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4050CB-93A8-AE3C-EA27-4609F1D078C1}"/>
              </a:ext>
            </a:extLst>
          </p:cNvPr>
          <p:cNvSpPr txBox="1"/>
          <p:nvPr/>
        </p:nvSpPr>
        <p:spPr>
          <a:xfrm>
            <a:off x="415684" y="239513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周淑怡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3B9156-0D6F-B890-E164-ABE8A8781719}"/>
              </a:ext>
            </a:extLst>
          </p:cNvPr>
          <p:cNvSpPr txBox="1"/>
          <p:nvPr/>
        </p:nvSpPr>
        <p:spPr>
          <a:xfrm>
            <a:off x="415685" y="459756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李佳琪</a:t>
            </a:r>
          </a:p>
        </p:txBody>
      </p:sp>
    </p:spTree>
    <p:extLst>
      <p:ext uri="{BB962C8B-B14F-4D97-AF65-F5344CB8AC3E}">
        <p14:creationId xmlns:p14="http://schemas.microsoft.com/office/powerpoint/2010/main" val="417179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87D965B-BABF-E792-27F1-FB5080C01754}"/>
              </a:ext>
            </a:extLst>
          </p:cNvPr>
          <p:cNvSpPr txBox="1"/>
          <p:nvPr/>
        </p:nvSpPr>
        <p:spPr>
          <a:xfrm>
            <a:off x="1227445" y="1229174"/>
            <a:ext cx="4740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仅添加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4</a:t>
            </a:r>
            <a:r>
              <a:rPr lang="zh-CN" alt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张蔡徐坤</a:t>
            </a:r>
            <a:endParaRPr lang="en-US" altLang="zh-CN" b="1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torch.Size</a:t>
            </a:r>
            <a:r>
              <a:rPr lang="en-US" altLang="zh-CN" dirty="0">
                <a:latin typeface="Consolas" panose="020B0609020204030204" pitchFamily="49" charset="0"/>
              </a:rPr>
              <a:t>([18, 3])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Result: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zeroshot-top1: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0.7777777777777778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860216-8449-BFCA-7983-1AD997658528}"/>
              </a:ext>
            </a:extLst>
          </p:cNvPr>
          <p:cNvSpPr txBox="1"/>
          <p:nvPr/>
        </p:nvSpPr>
        <p:spPr>
          <a:xfrm>
            <a:off x="1227446" y="2905893"/>
            <a:ext cx="4363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仅添加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4</a:t>
            </a:r>
            <a:r>
              <a:rPr lang="zh-CN" alt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张周淑怡</a:t>
            </a:r>
            <a:endParaRPr lang="en-US" altLang="zh-CN" b="1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torch.Size</a:t>
            </a:r>
            <a:r>
              <a:rPr lang="en-US" altLang="zh-CN" dirty="0">
                <a:latin typeface="Consolas" panose="020B0609020204030204" pitchFamily="49" charset="0"/>
              </a:rPr>
              <a:t>([18, 3])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Result: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zeroshot-top1: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0.7777777777777778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45E1F7-2898-3B16-3B55-7498E88A2306}"/>
              </a:ext>
            </a:extLst>
          </p:cNvPr>
          <p:cNvSpPr txBox="1"/>
          <p:nvPr/>
        </p:nvSpPr>
        <p:spPr>
          <a:xfrm>
            <a:off x="1227445" y="4564565"/>
            <a:ext cx="4363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仅添加</a:t>
            </a:r>
            <a:r>
              <a:rPr lang="en-US" altLang="zh-CN" b="1" dirty="0">
                <a:solidFill>
                  <a:srgbClr val="569CD6"/>
                </a:solidFill>
                <a:latin typeface="Consolas" panose="020B0609020204030204" pitchFamily="49" charset="0"/>
              </a:rPr>
              <a:t>4</a:t>
            </a:r>
            <a:r>
              <a:rPr lang="zh-CN" alt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张李佳琪</a:t>
            </a:r>
            <a:endParaRPr lang="en-US" altLang="zh-CN" b="1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torch.Size</a:t>
            </a:r>
            <a:r>
              <a:rPr lang="en-US" altLang="zh-CN" dirty="0">
                <a:latin typeface="Consolas" panose="020B0609020204030204" pitchFamily="49" charset="0"/>
              </a:rPr>
              <a:t>([18, 3])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Result: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zeroshot-top1: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0.6111111111111112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9D734D7-9189-AD26-9CD0-86E5BCCFB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496" y="1820833"/>
            <a:ext cx="4363694" cy="34503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1E34EA8-492C-5F05-E4EA-3FBB692A7033}"/>
              </a:ext>
            </a:extLst>
          </p:cNvPr>
          <p:cNvSpPr txBox="1"/>
          <p:nvPr/>
        </p:nvSpPr>
        <p:spPr>
          <a:xfrm>
            <a:off x="364273" y="327102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补充实验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168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64D5655-2A52-2489-D60E-4FAAD5D622B7}"/>
              </a:ext>
            </a:extLst>
          </p:cNvPr>
          <p:cNvSpPr txBox="1"/>
          <p:nvPr/>
        </p:nvSpPr>
        <p:spPr>
          <a:xfrm>
            <a:off x="381810" y="31297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D5A46B-ACC5-02DA-2FEE-89EF3446E87B}"/>
              </a:ext>
            </a:extLst>
          </p:cNvPr>
          <p:cNvSpPr txBox="1"/>
          <p:nvPr/>
        </p:nvSpPr>
        <p:spPr>
          <a:xfrm>
            <a:off x="1182028" y="1918010"/>
            <a:ext cx="9351859" cy="350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600" spc="12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不太可能</a:t>
            </a:r>
            <a:endParaRPr lang="en-US" altLang="zh-CN" sz="1600" spc="12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600" spc="12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训练集中有蔡徐坤和周淑怡，所以这两类图片表现较好</a:t>
            </a:r>
            <a:endParaRPr lang="en-US" altLang="zh-CN" sz="1600" spc="12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altLang="zh-CN" sz="1600" spc="12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altLang="zh-CN" sz="1600" spc="12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600" spc="12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更有可能</a:t>
            </a:r>
            <a:endParaRPr lang="en-US" altLang="zh-CN" sz="1600" spc="12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600" spc="12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训练集中这三个都没有，而</a:t>
            </a:r>
            <a:r>
              <a:rPr lang="en-US" altLang="zh-CN" sz="1600" spc="12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CLIP</a:t>
            </a:r>
            <a:r>
              <a:rPr lang="zh-CN" altLang="en-US" sz="1600" spc="12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r>
              <a:rPr lang="en-US" altLang="zh-CN" sz="1600" spc="12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</a:t>
            </a:r>
            <a:r>
              <a:rPr lang="zh-CN" altLang="en-US" sz="1600" spc="12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的原因也许是：通过分析姓名，能表示出姓名所代表的性别的概率；同时又能从图片中表示图片所代表的性别的概率。</a:t>
            </a:r>
            <a:endParaRPr lang="en-US" altLang="zh-CN" sz="1600" spc="12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600" spc="12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我认为从图片中获取性别信息应该是非常精准的，而从姓名中获取性别信息会有些困难</a:t>
            </a:r>
            <a:endParaRPr lang="en-US" altLang="zh-CN" sz="1600" spc="12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600" spc="12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例如“蔡徐坤”大概率是男的，“周淑怡”大概率是女的，而“李佳琪”又像男又像女，这就导致了“李佳琪”成为了一个干扰分类</a:t>
            </a:r>
          </a:p>
        </p:txBody>
      </p:sp>
    </p:spTree>
    <p:extLst>
      <p:ext uri="{BB962C8B-B14F-4D97-AF65-F5344CB8AC3E}">
        <p14:creationId xmlns:p14="http://schemas.microsoft.com/office/powerpoint/2010/main" val="46426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DF79B3D-C394-54EC-6AEE-70B5ACA71804}"/>
              </a:ext>
            </a:extLst>
          </p:cNvPr>
          <p:cNvSpPr txBox="1"/>
          <p:nvPr/>
        </p:nvSpPr>
        <p:spPr>
          <a:xfrm>
            <a:off x="1969200" y="2828834"/>
            <a:ext cx="2590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删去李佳琪图片</a:t>
            </a:r>
            <a:endParaRPr lang="en-US" altLang="zh-CN" b="1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torch.Size</a:t>
            </a:r>
            <a:r>
              <a:rPr lang="en-US" altLang="zh-CN" dirty="0">
                <a:latin typeface="Consolas" panose="020B0609020204030204" pitchFamily="49" charset="0"/>
              </a:rPr>
              <a:t>([10, 2])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Result: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zeroshot-top1: 1.0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F392D0-C2CC-E8FF-A7D3-395EA95B63B0}"/>
              </a:ext>
            </a:extLst>
          </p:cNvPr>
          <p:cNvSpPr txBox="1"/>
          <p:nvPr/>
        </p:nvSpPr>
        <p:spPr>
          <a:xfrm>
            <a:off x="7175427" y="2828835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把李佳琪图片加到蔡徐坤里</a:t>
            </a:r>
            <a:endParaRPr lang="en-US" altLang="zh-CN" b="1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torch.Size</a:t>
            </a:r>
            <a:r>
              <a:rPr lang="en-US" altLang="zh-CN" dirty="0">
                <a:latin typeface="Consolas" panose="020B0609020204030204" pitchFamily="49" charset="0"/>
              </a:rPr>
              <a:t>([14, 2])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Result: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zeroshot-top1: 1.0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4ED73F-6EFD-5A46-25F1-1A3C72A9ECF5}"/>
              </a:ext>
            </a:extLst>
          </p:cNvPr>
          <p:cNvSpPr txBox="1"/>
          <p:nvPr/>
        </p:nvSpPr>
        <p:spPr>
          <a:xfrm>
            <a:off x="364273" y="327102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补充实验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058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519F8E4-368F-B6AF-7BFA-3BA2FD282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84" y="664700"/>
            <a:ext cx="5875386" cy="14605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D5B36BB-08ED-3C8D-C065-DA915F81F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84" y="2742247"/>
            <a:ext cx="6216984" cy="174489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E94D1B1-D334-3216-AC88-7B10D1B7B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84" y="4916972"/>
            <a:ext cx="5288089" cy="1509025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8772940-ABFC-2FA4-2F91-F9B050B70AE1}"/>
              </a:ext>
            </a:extLst>
          </p:cNvPr>
          <p:cNvSpPr/>
          <p:nvPr/>
        </p:nvSpPr>
        <p:spPr>
          <a:xfrm>
            <a:off x="8280523" y="1421148"/>
            <a:ext cx="1636625" cy="6854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蔡徐坤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508AA5E-0E2C-31E9-EF9E-7B62A41BBF55}"/>
              </a:ext>
            </a:extLst>
          </p:cNvPr>
          <p:cNvSpPr/>
          <p:nvPr/>
        </p:nvSpPr>
        <p:spPr>
          <a:xfrm>
            <a:off x="8280523" y="3086299"/>
            <a:ext cx="1636625" cy="6854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周淑怡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6924350-21C3-3FFB-080B-D6C32A43412E}"/>
              </a:ext>
            </a:extLst>
          </p:cNvPr>
          <p:cNvSpPr/>
          <p:nvPr/>
        </p:nvSpPr>
        <p:spPr>
          <a:xfrm>
            <a:off x="8280524" y="4751451"/>
            <a:ext cx="1636625" cy="6854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李佳琪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82EE76C-5E10-01D7-1E2C-C8277C2DB66F}"/>
              </a:ext>
            </a:extLst>
          </p:cNvPr>
          <p:cNvSpPr txBox="1"/>
          <p:nvPr/>
        </p:nvSpPr>
        <p:spPr>
          <a:xfrm>
            <a:off x="6229408" y="11285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男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E8BC02-0D92-D792-B1AE-90BAF4B2C132}"/>
              </a:ext>
            </a:extLst>
          </p:cNvPr>
          <p:cNvSpPr txBox="1"/>
          <p:nvPr/>
        </p:nvSpPr>
        <p:spPr>
          <a:xfrm>
            <a:off x="6021659" y="32399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女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C4936E0-C24A-CADF-A9BA-768545C1894D}"/>
              </a:ext>
            </a:extLst>
          </p:cNvPr>
          <p:cNvSpPr txBox="1"/>
          <p:nvPr/>
        </p:nvSpPr>
        <p:spPr>
          <a:xfrm>
            <a:off x="4958576" y="54127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男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C893E92-BC5A-8D49-2C13-2126772ECFB2}"/>
              </a:ext>
            </a:extLst>
          </p:cNvPr>
          <p:cNvSpPr txBox="1"/>
          <p:nvPr/>
        </p:nvSpPr>
        <p:spPr>
          <a:xfrm>
            <a:off x="10017105" y="15791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男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B9E31B6-13DF-8C2E-DA1B-2F64D7A6181A}"/>
              </a:ext>
            </a:extLst>
          </p:cNvPr>
          <p:cNvSpPr txBox="1"/>
          <p:nvPr/>
        </p:nvSpPr>
        <p:spPr>
          <a:xfrm>
            <a:off x="10017105" y="32399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女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FFE4906-D271-F768-4AE2-AB614CA9408C}"/>
              </a:ext>
            </a:extLst>
          </p:cNvPr>
          <p:cNvSpPr txBox="1"/>
          <p:nvPr/>
        </p:nvSpPr>
        <p:spPr>
          <a:xfrm>
            <a:off x="10017105" y="49169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女？</a:t>
            </a:r>
          </a:p>
        </p:txBody>
      </p:sp>
    </p:spTree>
    <p:extLst>
      <p:ext uri="{BB962C8B-B14F-4D97-AF65-F5344CB8AC3E}">
        <p14:creationId xmlns:p14="http://schemas.microsoft.com/office/powerpoint/2010/main" val="429331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519F8E4-368F-B6AF-7BFA-3BA2FD282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263" y="1627178"/>
            <a:ext cx="1481143" cy="3682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D5B36BB-08ED-3C8D-C065-DA915F81F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84" y="2742247"/>
            <a:ext cx="6216984" cy="174489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E94D1B1-D334-3216-AC88-7B10D1B7B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334" y="1582658"/>
            <a:ext cx="1282072" cy="365856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8772940-ABFC-2FA4-2F91-F9B050B70AE1}"/>
              </a:ext>
            </a:extLst>
          </p:cNvPr>
          <p:cNvSpPr/>
          <p:nvPr/>
        </p:nvSpPr>
        <p:spPr>
          <a:xfrm>
            <a:off x="8280523" y="1421148"/>
            <a:ext cx="1636625" cy="6854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蔡徐坤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508AA5E-0E2C-31E9-EF9E-7B62A41BBF55}"/>
              </a:ext>
            </a:extLst>
          </p:cNvPr>
          <p:cNvSpPr/>
          <p:nvPr/>
        </p:nvSpPr>
        <p:spPr>
          <a:xfrm>
            <a:off x="8280523" y="3086299"/>
            <a:ext cx="1636625" cy="6854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周淑怡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6924350-21C3-3FFB-080B-D6C32A43412E}"/>
              </a:ext>
            </a:extLst>
          </p:cNvPr>
          <p:cNvSpPr/>
          <p:nvPr/>
        </p:nvSpPr>
        <p:spPr>
          <a:xfrm>
            <a:off x="8280524" y="4751451"/>
            <a:ext cx="1636625" cy="6854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李佳琪</a:t>
            </a:r>
          </a:p>
        </p:txBody>
      </p:sp>
    </p:spTree>
    <p:extLst>
      <p:ext uri="{BB962C8B-B14F-4D97-AF65-F5344CB8AC3E}">
        <p14:creationId xmlns:p14="http://schemas.microsoft.com/office/powerpoint/2010/main" val="34334413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519F8E4-368F-B6AF-7BFA-3BA2FD282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263" y="1627178"/>
            <a:ext cx="1481143" cy="3682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D5B36BB-08ED-3C8D-C065-DA915F81F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334" y="3271381"/>
            <a:ext cx="1123184" cy="31523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E94D1B1-D334-3216-AC88-7B10D1B7B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334" y="1582658"/>
            <a:ext cx="1282072" cy="365856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8772940-ABFC-2FA4-2F91-F9B050B70AE1}"/>
              </a:ext>
            </a:extLst>
          </p:cNvPr>
          <p:cNvSpPr/>
          <p:nvPr/>
        </p:nvSpPr>
        <p:spPr>
          <a:xfrm>
            <a:off x="8280523" y="1421148"/>
            <a:ext cx="1636625" cy="6854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蔡徐坤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508AA5E-0E2C-31E9-EF9E-7B62A41BBF55}"/>
              </a:ext>
            </a:extLst>
          </p:cNvPr>
          <p:cNvSpPr/>
          <p:nvPr/>
        </p:nvSpPr>
        <p:spPr>
          <a:xfrm>
            <a:off x="8280523" y="3086299"/>
            <a:ext cx="1636625" cy="6854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周淑怡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6924350-21C3-3FFB-080B-D6C32A43412E}"/>
              </a:ext>
            </a:extLst>
          </p:cNvPr>
          <p:cNvSpPr/>
          <p:nvPr/>
        </p:nvSpPr>
        <p:spPr>
          <a:xfrm>
            <a:off x="8280524" y="4751451"/>
            <a:ext cx="1636625" cy="6854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李佳琪</a:t>
            </a:r>
          </a:p>
        </p:txBody>
      </p:sp>
    </p:spTree>
    <p:extLst>
      <p:ext uri="{BB962C8B-B14F-4D97-AF65-F5344CB8AC3E}">
        <p14:creationId xmlns:p14="http://schemas.microsoft.com/office/powerpoint/2010/main" val="23204581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323</Words>
  <Application>Microsoft Office PowerPoint</Application>
  <PresentationFormat>宽屏</PresentationFormat>
  <Paragraphs>71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左 左</dc:creator>
  <cp:lastModifiedBy>左 左</cp:lastModifiedBy>
  <cp:revision>3</cp:revision>
  <dcterms:created xsi:type="dcterms:W3CDTF">2023-09-23T04:34:20Z</dcterms:created>
  <dcterms:modified xsi:type="dcterms:W3CDTF">2023-09-23T05:54:24Z</dcterms:modified>
</cp:coreProperties>
</file>